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2982" y="-10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6EFC-280F-4226-A86B-795CA61BECAE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F302-1BCD-4D16-835D-232A915B8A2F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6EFC-280F-4226-A86B-795CA61BECAE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F302-1BCD-4D16-835D-232A915B8A2F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6EFC-280F-4226-A86B-795CA61BECAE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F302-1BCD-4D16-835D-232A915B8A2F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6EFC-280F-4226-A86B-795CA61BECAE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F302-1BCD-4D16-835D-232A915B8A2F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6EFC-280F-4226-A86B-795CA61BECAE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F302-1BCD-4D16-835D-232A915B8A2F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6EFC-280F-4226-A86B-795CA61BECAE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F302-1BCD-4D16-835D-232A915B8A2F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6EFC-280F-4226-A86B-795CA61BECAE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F302-1BCD-4D16-835D-232A915B8A2F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6EFC-280F-4226-A86B-795CA61BECAE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F302-1BCD-4D16-835D-232A915B8A2F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6EFC-280F-4226-A86B-795CA61BECAE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F302-1BCD-4D16-835D-232A915B8A2F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6EFC-280F-4226-A86B-795CA61BECAE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F302-1BCD-4D16-835D-232A915B8A2F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6EFC-280F-4226-A86B-795CA61BECAE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F302-1BCD-4D16-835D-232A915B8A2F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56EFC-280F-4226-A86B-795CA61BECAE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EF302-1BCD-4D16-835D-232A915B8A2F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1.png"/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12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19.png"/><Relationship Id="rId5" Type="http://schemas.openxmlformats.org/officeDocument/2006/relationships/image" Target="../media/image12.png"/><Relationship Id="rId10" Type="http://schemas.openxmlformats.org/officeDocument/2006/relationships/image" Target="../media/image18.png"/><Relationship Id="rId4" Type="http://schemas.openxmlformats.org/officeDocument/2006/relationships/image" Target="../media/image10.png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1665" y="1295400"/>
            <a:ext cx="588935" cy="5486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30791" y="2057400"/>
            <a:ext cx="567030" cy="5486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31485" y="533400"/>
            <a:ext cx="565366" cy="5486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56575" y="5867400"/>
            <a:ext cx="505150" cy="5486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58456" y="5105400"/>
            <a:ext cx="500634" cy="5486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046074" y="2819400"/>
            <a:ext cx="530352" cy="5486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036412" y="4343400"/>
            <a:ext cx="553540" cy="5486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054225" y="3581400"/>
            <a:ext cx="527266" cy="5486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810000" y="2590800"/>
            <a:ext cx="1283442" cy="12382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33400" y="228600"/>
            <a:ext cx="1228060" cy="12001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45" name="Picture 21" descr="https://pbs.twimg.com/profile_images/1791555566415851520/_q2J4o1w_400x400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53200" y="609600"/>
            <a:ext cx="457200" cy="457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1" name="Picture 21" descr="https://pbs.twimg.com/profile_images/1791555566415851520/_q2J4o1w_400x400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53200" y="1371600"/>
            <a:ext cx="457200" cy="457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2" name="Picture 21" descr="https://pbs.twimg.com/profile_images/1791555566415851520/_q2J4o1w_400x400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53200" y="2133600"/>
            <a:ext cx="457200" cy="457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3" name="Picture 21" descr="https://pbs.twimg.com/profile_images/1791555566415851520/_q2J4o1w_400x400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53200" y="2895600"/>
            <a:ext cx="457200" cy="457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4" name="Picture 21" descr="https://pbs.twimg.com/profile_images/1791555566415851520/_q2J4o1w_400x400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53200" y="3657600"/>
            <a:ext cx="457200" cy="457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5" name="Picture 21" descr="https://pbs.twimg.com/profile_images/1791555566415851520/_q2J4o1w_400x400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53200" y="4419600"/>
            <a:ext cx="457200" cy="457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6" name="Picture 21" descr="https://pbs.twimg.com/profile_images/1791555566415851520/_q2J4o1w_400x400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53200" y="5181600"/>
            <a:ext cx="457200" cy="457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7" name="Picture 21" descr="https://pbs.twimg.com/profile_images/1791555566415851520/_q2J4o1w_400x400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53200" y="5943600"/>
            <a:ext cx="457200" cy="457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3877620" y="228600"/>
            <a:ext cx="1092820" cy="1219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9" name="Flèche droite 38"/>
          <p:cNvSpPr/>
          <p:nvPr/>
        </p:nvSpPr>
        <p:spPr>
          <a:xfrm>
            <a:off x="5029200" y="533400"/>
            <a:ext cx="1371600" cy="533400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èche droite 40"/>
          <p:cNvSpPr/>
          <p:nvPr/>
        </p:nvSpPr>
        <p:spPr>
          <a:xfrm rot="5400000">
            <a:off x="3810000" y="1752600"/>
            <a:ext cx="1143000" cy="533400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gner un rectangle à un seul coin 43"/>
          <p:cNvSpPr/>
          <p:nvPr/>
        </p:nvSpPr>
        <p:spPr>
          <a:xfrm>
            <a:off x="1371600" y="1219200"/>
            <a:ext cx="1447800" cy="838200"/>
          </a:xfrm>
          <a:prstGeom prst="snip1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00B050"/>
                </a:solidFill>
                <a:latin typeface="Consolas" pitchFamily="49" charset="0"/>
              </a:rPr>
              <a:t>#img-script.py</a:t>
            </a:r>
            <a:br>
              <a:rPr lang="en-US" sz="1200" b="1" dirty="0" smtClean="0">
                <a:solidFill>
                  <a:srgbClr val="00B050"/>
                </a:solidFill>
                <a:latin typeface="Consolas" pitchFamily="49" charset="0"/>
              </a:rPr>
            </a:br>
            <a:r>
              <a:rPr lang="en-US" sz="1200" b="1" dirty="0" smtClean="0">
                <a:solidFill>
                  <a:srgbClr val="00B050"/>
                </a:solidFill>
                <a:latin typeface="Consolas" pitchFamily="49" charset="0"/>
              </a:rPr>
              <a:t>TXT=‘blabla…’</a:t>
            </a:r>
          </a:p>
          <a:p>
            <a:r>
              <a:rPr lang="en-US" sz="1200" b="1" dirty="0" smtClean="0">
                <a:solidFill>
                  <a:srgbClr val="00B050"/>
                </a:solidFill>
                <a:latin typeface="Consolas" pitchFamily="49" charset="0"/>
              </a:rPr>
              <a:t>IMG=‘bla.jpg’</a:t>
            </a:r>
            <a:br>
              <a:rPr lang="en-US" sz="1200" b="1" dirty="0" smtClean="0">
                <a:solidFill>
                  <a:srgbClr val="00B050"/>
                </a:solidFill>
                <a:latin typeface="Consolas" pitchFamily="49" charset="0"/>
              </a:rPr>
            </a:br>
            <a:r>
              <a:rPr lang="en-US" sz="1200" b="1" dirty="0" smtClean="0">
                <a:solidFill>
                  <a:srgbClr val="00B050"/>
                </a:solidFill>
                <a:latin typeface="Consolas" pitchFamily="49" charset="0"/>
              </a:rPr>
              <a:t>…</a:t>
            </a:r>
            <a:endParaRPr lang="en-US" sz="1200" b="1" dirty="0">
              <a:solidFill>
                <a:srgbClr val="00B050"/>
              </a:solidFill>
              <a:latin typeface="Consolas" pitchFamily="49" charset="0"/>
            </a:endParaRPr>
          </a:p>
        </p:txBody>
      </p:sp>
      <p:sp>
        <p:nvSpPr>
          <p:cNvPr id="45" name="Flèche droite 44"/>
          <p:cNvSpPr/>
          <p:nvPr/>
        </p:nvSpPr>
        <p:spPr>
          <a:xfrm>
            <a:off x="1828800" y="533400"/>
            <a:ext cx="1981200" cy="533400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21" descr="https://pbs.twimg.com/profile_images/1791555566415851520/_q2J4o1w_400x400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724400" y="3295650"/>
            <a:ext cx="838200" cy="838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7" name="Flèche droite 46"/>
          <p:cNvSpPr/>
          <p:nvPr/>
        </p:nvSpPr>
        <p:spPr>
          <a:xfrm>
            <a:off x="7239000" y="3581400"/>
            <a:ext cx="609600" cy="533400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èche droite 47"/>
          <p:cNvSpPr/>
          <p:nvPr/>
        </p:nvSpPr>
        <p:spPr>
          <a:xfrm>
            <a:off x="7239000" y="4343400"/>
            <a:ext cx="609600" cy="533400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èche droite 48"/>
          <p:cNvSpPr/>
          <p:nvPr/>
        </p:nvSpPr>
        <p:spPr>
          <a:xfrm>
            <a:off x="7239000" y="5105400"/>
            <a:ext cx="609600" cy="533400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èche droite 49"/>
          <p:cNvSpPr/>
          <p:nvPr/>
        </p:nvSpPr>
        <p:spPr>
          <a:xfrm>
            <a:off x="7239000" y="5867400"/>
            <a:ext cx="609600" cy="533400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èche droite 52"/>
          <p:cNvSpPr/>
          <p:nvPr/>
        </p:nvSpPr>
        <p:spPr>
          <a:xfrm>
            <a:off x="7239000" y="533400"/>
            <a:ext cx="609600" cy="533400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èche droite 53"/>
          <p:cNvSpPr/>
          <p:nvPr/>
        </p:nvSpPr>
        <p:spPr>
          <a:xfrm>
            <a:off x="7239000" y="1295400"/>
            <a:ext cx="609600" cy="533400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lèche droite 54"/>
          <p:cNvSpPr/>
          <p:nvPr/>
        </p:nvSpPr>
        <p:spPr>
          <a:xfrm>
            <a:off x="7239000" y="2057400"/>
            <a:ext cx="609600" cy="533400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886200" y="3236913"/>
            <a:ext cx="491007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" name="Flèche droite 33"/>
          <p:cNvSpPr/>
          <p:nvPr/>
        </p:nvSpPr>
        <p:spPr>
          <a:xfrm>
            <a:off x="7239000" y="2819400"/>
            <a:ext cx="609600" cy="533400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57200" y="4550099"/>
            <a:ext cx="1828800" cy="185070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1306286"/>
            <a:ext cx="304800" cy="52251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544286"/>
            <a:ext cx="304800" cy="52251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40" name="Picture 1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2590800"/>
            <a:ext cx="1283442" cy="12382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2" name="Picture 1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228600"/>
            <a:ext cx="1228060" cy="12001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3" name="Picture 2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77620" y="228600"/>
            <a:ext cx="1092820" cy="1219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1" name="Flèche droite 50"/>
          <p:cNvSpPr/>
          <p:nvPr/>
        </p:nvSpPr>
        <p:spPr>
          <a:xfrm>
            <a:off x="5029200" y="533400"/>
            <a:ext cx="1371600" cy="533400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èche droite 51"/>
          <p:cNvSpPr/>
          <p:nvPr/>
        </p:nvSpPr>
        <p:spPr>
          <a:xfrm rot="5400000">
            <a:off x="3810000" y="1752600"/>
            <a:ext cx="1143000" cy="533400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èche droite 55"/>
          <p:cNvSpPr/>
          <p:nvPr/>
        </p:nvSpPr>
        <p:spPr>
          <a:xfrm>
            <a:off x="1828800" y="533400"/>
            <a:ext cx="1981200" cy="533400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21665" y="2057400"/>
            <a:ext cx="588935" cy="5486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3" name="Flèche droite 62"/>
          <p:cNvSpPr/>
          <p:nvPr/>
        </p:nvSpPr>
        <p:spPr>
          <a:xfrm>
            <a:off x="7239000" y="533400"/>
            <a:ext cx="609600" cy="533400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lèche droite 63"/>
          <p:cNvSpPr/>
          <p:nvPr/>
        </p:nvSpPr>
        <p:spPr>
          <a:xfrm>
            <a:off x="7239000" y="1295400"/>
            <a:ext cx="609600" cy="533400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èche droite 64"/>
          <p:cNvSpPr/>
          <p:nvPr/>
        </p:nvSpPr>
        <p:spPr>
          <a:xfrm>
            <a:off x="7239000" y="2057400"/>
            <a:ext cx="609600" cy="533400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24400" y="3200400"/>
            <a:ext cx="533400" cy="914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44" name="Rogner un rectangle à un seul coin 43"/>
          <p:cNvSpPr/>
          <p:nvPr/>
        </p:nvSpPr>
        <p:spPr>
          <a:xfrm>
            <a:off x="1371600" y="1219200"/>
            <a:ext cx="1447800" cy="838200"/>
          </a:xfrm>
          <a:prstGeom prst="snip1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00B050"/>
                </a:solidFill>
                <a:latin typeface="Consolas" pitchFamily="49" charset="0"/>
              </a:rPr>
              <a:t>#vid-script.py</a:t>
            </a:r>
            <a:br>
              <a:rPr lang="en-US" sz="1200" b="1" dirty="0" smtClean="0">
                <a:solidFill>
                  <a:srgbClr val="00B050"/>
                </a:solidFill>
                <a:latin typeface="Consolas" pitchFamily="49" charset="0"/>
              </a:rPr>
            </a:br>
            <a:r>
              <a:rPr lang="en-US" sz="1200" b="1" dirty="0" smtClean="0">
                <a:solidFill>
                  <a:srgbClr val="00B050"/>
                </a:solidFill>
                <a:latin typeface="Consolas" pitchFamily="49" charset="0"/>
              </a:rPr>
              <a:t>TXT=‘blabla…’</a:t>
            </a:r>
          </a:p>
          <a:p>
            <a:r>
              <a:rPr lang="en-US" sz="1200" b="1" dirty="0" smtClean="0">
                <a:solidFill>
                  <a:srgbClr val="00B050"/>
                </a:solidFill>
                <a:latin typeface="Consolas" pitchFamily="49" charset="0"/>
              </a:rPr>
              <a:t>IMG=‘bla.mp4’</a:t>
            </a:r>
            <a:br>
              <a:rPr lang="en-US" sz="1200" b="1" dirty="0" smtClean="0">
                <a:solidFill>
                  <a:srgbClr val="00B050"/>
                </a:solidFill>
                <a:latin typeface="Consolas" pitchFamily="49" charset="0"/>
              </a:rPr>
            </a:br>
            <a:r>
              <a:rPr lang="en-US" sz="1200" b="1" dirty="0" smtClean="0">
                <a:solidFill>
                  <a:srgbClr val="00B050"/>
                </a:solidFill>
                <a:latin typeface="Consolas" pitchFamily="49" charset="0"/>
              </a:rPr>
              <a:t>…</a:t>
            </a:r>
            <a:endParaRPr lang="en-US" sz="1200" b="1" dirty="0">
              <a:solidFill>
                <a:srgbClr val="00B050"/>
              </a:solidFill>
              <a:latin typeface="Consolas" pitchFamily="49" charset="0"/>
            </a:endParaRPr>
          </a:p>
        </p:txBody>
      </p:sp>
      <p:pic>
        <p:nvPicPr>
          <p:cNvPr id="6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2057400"/>
            <a:ext cx="304800" cy="52251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001000" y="1264920"/>
            <a:ext cx="605945" cy="6400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0" name="Picture 8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8030791" y="2804160"/>
            <a:ext cx="567030" cy="5486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1" name="Flèche droite 70"/>
          <p:cNvSpPr/>
          <p:nvPr/>
        </p:nvSpPr>
        <p:spPr>
          <a:xfrm>
            <a:off x="7239000" y="2804160"/>
            <a:ext cx="609600" cy="533400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2804160"/>
            <a:ext cx="304800" cy="52251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001001" y="518160"/>
            <a:ext cx="609599" cy="5486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57200" y="4628771"/>
            <a:ext cx="1752599" cy="177202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1270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12" cstate="print"/>
          <a:stretch>
            <a:fillRect/>
          </a:stretch>
        </p:blipFill>
        <p:spPr bwMode="auto">
          <a:xfrm>
            <a:off x="3886200" y="3271531"/>
            <a:ext cx="457200" cy="462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 rot="2121903">
            <a:off x="-1220796" y="2702925"/>
            <a:ext cx="11698904" cy="161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</Words>
  <Application>Microsoft Office PowerPoint</Application>
  <PresentationFormat>Affichage à l'écran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Diapositive 1</vt:lpstr>
      <vt:lpstr>Diapositive 2</vt:lpstr>
    </vt:vector>
  </TitlesOfParts>
  <Company>ReviOS 10 24.06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DF</dc:creator>
  <cp:lastModifiedBy>DF</cp:lastModifiedBy>
  <cp:revision>10</cp:revision>
  <dcterms:created xsi:type="dcterms:W3CDTF">2024-07-28T19:32:34Z</dcterms:created>
  <dcterms:modified xsi:type="dcterms:W3CDTF">2024-07-29T10:10:17Z</dcterms:modified>
</cp:coreProperties>
</file>