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80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7A53-C21F-4509-B170-7F70A173FBB7}" type="datetimeFigureOut">
              <a:rPr lang="fr-FR" smtClean="0"/>
              <a:pPr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4786322"/>
            <a:ext cx="720000" cy="6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à coins arrondis 23"/>
          <p:cNvSpPr/>
          <p:nvPr/>
        </p:nvSpPr>
        <p:spPr>
          <a:xfrm>
            <a:off x="5786446" y="2857496"/>
            <a:ext cx="2071702" cy="135732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786446" y="1285860"/>
            <a:ext cx="2071702" cy="12144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5857884" y="4500570"/>
            <a:ext cx="1928826" cy="1000132"/>
          </a:xfrm>
          <a:prstGeom prst="flowChartMagneticDisk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214282" y="1214422"/>
            <a:ext cx="2000264" cy="45005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428596" y="1285860"/>
            <a:ext cx="5286412" cy="1285884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500034" y="2928934"/>
            <a:ext cx="5214974" cy="1214446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500034" y="4500570"/>
            <a:ext cx="5286412" cy="1071570"/>
          </a:xfrm>
          <a:prstGeom prst="rightArrow">
            <a:avLst>
              <a:gd name="adj1" fmla="val 70226"/>
              <a:gd name="adj2" fmla="val 6362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43050"/>
            <a:ext cx="571504" cy="57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3504" y="3429000"/>
            <a:ext cx="720000" cy="24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8924" y="3711380"/>
            <a:ext cx="464844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3150" y="2928934"/>
            <a:ext cx="163212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21630" y="3711380"/>
            <a:ext cx="47919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2264" y="6006119"/>
            <a:ext cx="720000" cy="63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26403" y="1500174"/>
            <a:ext cx="1031613" cy="84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00892" y="1476579"/>
            <a:ext cx="720000" cy="88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80562" y="1638744"/>
            <a:ext cx="720000" cy="64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57488" y="1500174"/>
            <a:ext cx="857256" cy="8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4348" y="3160955"/>
            <a:ext cx="1000132" cy="69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Connecteur droit avec flèche 29"/>
          <p:cNvCxnSpPr>
            <a:stCxn id="24" idx="2"/>
            <a:endCxn id="26" idx="1"/>
          </p:cNvCxnSpPr>
          <p:nvPr/>
        </p:nvCxnSpPr>
        <p:spPr>
          <a:xfrm rot="5400000">
            <a:off x="6679421" y="4357694"/>
            <a:ext cx="28575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5" idx="2"/>
            <a:endCxn id="24" idx="0"/>
          </p:cNvCxnSpPr>
          <p:nvPr/>
        </p:nvCxnSpPr>
        <p:spPr>
          <a:xfrm rot="5400000">
            <a:off x="6643702" y="2678901"/>
            <a:ext cx="357190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5474" y="6000768"/>
            <a:ext cx="907881" cy="5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86116" y="6011841"/>
            <a:ext cx="1370511" cy="5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00034" y="1500174"/>
            <a:ext cx="1571636" cy="81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28926" y="3214686"/>
            <a:ext cx="1285884" cy="5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42910" y="4705466"/>
            <a:ext cx="1428760" cy="62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3428992" y="428604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BUILD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57950" y="428604"/>
            <a:ext cx="954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RUN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497" y="428604"/>
            <a:ext cx="113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98579" y="3143248"/>
            <a:ext cx="714374" cy="8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046345" y="1571613"/>
            <a:ext cx="95481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286644" y="3714752"/>
            <a:ext cx="40249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DFR</cp:lastModifiedBy>
  <cp:revision>20</cp:revision>
  <dcterms:created xsi:type="dcterms:W3CDTF">2018-01-07T00:12:55Z</dcterms:created>
  <dcterms:modified xsi:type="dcterms:W3CDTF">2018-01-07T12:51:58Z</dcterms:modified>
</cp:coreProperties>
</file>