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6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7A53-C21F-4509-B170-7F70A173FBB7}" type="datetimeFigureOut">
              <a:rPr lang="fr-FR" smtClean="0"/>
              <a:pPr/>
              <a:t>10/09/2018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mien\Downloads\584830f5cef1014c0b5e4aa1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0060" y="2691859"/>
            <a:ext cx="1080000" cy="970106"/>
          </a:xfrm>
          <a:prstGeom prst="rect">
            <a:avLst/>
          </a:prstGeom>
          <a:noFill/>
        </p:spPr>
      </p:pic>
      <p:pic>
        <p:nvPicPr>
          <p:cNvPr id="1030" name="Picture 6" descr="C:\Users\damien\Downloads\687474703a2f2f646f63732e73657175656c697a656a732e636f6d2f6d616e75616c2f61737365742f6c6f676f2d736d616c6c2e706e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792" y="2636912"/>
            <a:ext cx="1080000" cy="1080000"/>
          </a:xfrm>
          <a:prstGeom prst="rect">
            <a:avLst/>
          </a:prstGeom>
          <a:noFill/>
        </p:spPr>
      </p:pic>
      <p:sp>
        <p:nvSpPr>
          <p:cNvPr id="15" name="Plus 14"/>
          <p:cNvSpPr/>
          <p:nvPr/>
        </p:nvSpPr>
        <p:spPr>
          <a:xfrm>
            <a:off x="4319993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C:\Users\damien\Downloads\nodejs-icon-vector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9926" y="2636912"/>
            <a:ext cx="1080000" cy="1080000"/>
          </a:xfrm>
          <a:prstGeom prst="rect">
            <a:avLst/>
          </a:prstGeom>
          <a:noFill/>
        </p:spPr>
      </p:pic>
      <p:sp>
        <p:nvSpPr>
          <p:cNvPr id="17" name="Plus 16"/>
          <p:cNvSpPr/>
          <p:nvPr/>
        </p:nvSpPr>
        <p:spPr>
          <a:xfrm>
            <a:off x="5880127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lus 17"/>
          <p:cNvSpPr/>
          <p:nvPr/>
        </p:nvSpPr>
        <p:spPr>
          <a:xfrm>
            <a:off x="2759859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99592" y="393305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Sequelize + NodeJS + ReactJS + </a:t>
            </a:r>
            <a:r>
              <a:rPr lang="fr-FR" sz="3200" b="1" dirty="0" smtClean="0"/>
              <a:t>Bootstrap</a:t>
            </a:r>
            <a:endParaRPr lang="fr-FR" sz="3200" b="1" dirty="0"/>
          </a:p>
        </p:txBody>
      </p:sp>
      <p:pic>
        <p:nvPicPr>
          <p:cNvPr id="11" name="Picture 2" descr="C:\Users\damien\Downloads\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2708920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797152"/>
            <a:ext cx="720000" cy="6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à coins arrondis 23"/>
          <p:cNvSpPr/>
          <p:nvPr/>
        </p:nvSpPr>
        <p:spPr>
          <a:xfrm>
            <a:off x="5102276" y="2857496"/>
            <a:ext cx="2782092" cy="135732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102276" y="1285860"/>
            <a:ext cx="2782092" cy="12144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Disque magnétique 25"/>
          <p:cNvSpPr/>
          <p:nvPr/>
        </p:nvSpPr>
        <p:spPr>
          <a:xfrm>
            <a:off x="5148064" y="4500570"/>
            <a:ext cx="2664866" cy="1000132"/>
          </a:xfrm>
          <a:prstGeom prst="flowChartMagneticDisk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214282" y="1214422"/>
            <a:ext cx="2000264" cy="45005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428596" y="1285860"/>
            <a:ext cx="4638707" cy="1285884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500034" y="2928934"/>
            <a:ext cx="4576022" cy="1214446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500035" y="4437112"/>
            <a:ext cx="4576022" cy="1071570"/>
          </a:xfrm>
          <a:prstGeom prst="rightArrow">
            <a:avLst>
              <a:gd name="adj1" fmla="val 70226"/>
              <a:gd name="adj2" fmla="val 6362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84168" y="5949280"/>
            <a:ext cx="720000" cy="63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712" y="1638744"/>
            <a:ext cx="720000" cy="64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Connecteur droit avec flèche 29"/>
          <p:cNvCxnSpPr>
            <a:stCxn id="24" idx="2"/>
            <a:endCxn id="26" idx="1"/>
          </p:cNvCxnSpPr>
          <p:nvPr/>
        </p:nvCxnSpPr>
        <p:spPr>
          <a:xfrm flipH="1">
            <a:off x="6480497" y="4214818"/>
            <a:ext cx="12825" cy="28575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5" idx="2"/>
            <a:endCxn id="24" idx="0"/>
          </p:cNvCxnSpPr>
          <p:nvPr/>
        </p:nvCxnSpPr>
        <p:spPr>
          <a:xfrm>
            <a:off x="6493322" y="2500306"/>
            <a:ext cx="0" cy="357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9783" y="6000768"/>
            <a:ext cx="907881" cy="58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87824" y="6011841"/>
            <a:ext cx="1370511" cy="5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4705466"/>
            <a:ext cx="1428760" cy="62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7"/>
          <p:cNvSpPr/>
          <p:nvPr/>
        </p:nvSpPr>
        <p:spPr>
          <a:xfrm>
            <a:off x="2843808" y="428604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BUILD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40152" y="428604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INFRA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7497" y="428604"/>
            <a:ext cx="113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8106" y="3068960"/>
            <a:ext cx="714374" cy="8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46345" y="1571613"/>
            <a:ext cx="95481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92080" y="3068960"/>
            <a:ext cx="40249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 descr="C:\Users\damien\Downloads\expressjs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3645024"/>
            <a:ext cx="504056" cy="504056"/>
          </a:xfrm>
          <a:prstGeom prst="rect">
            <a:avLst/>
          </a:prstGeom>
          <a:noFill/>
        </p:spPr>
      </p:pic>
      <p:pic>
        <p:nvPicPr>
          <p:cNvPr id="40" name="Picture 2" descr="C:\Users\damien\Downloads\584830f5cef1014c0b5e4aa1 (1)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07644" y="1412776"/>
            <a:ext cx="1184636" cy="1064095"/>
          </a:xfrm>
          <a:prstGeom prst="rect">
            <a:avLst/>
          </a:prstGeom>
          <a:noFill/>
        </p:spPr>
      </p:pic>
      <p:pic>
        <p:nvPicPr>
          <p:cNvPr id="41" name="Picture 6" descr="C:\Users\damien\Downloads\687474703a2f2f646f63732e73657175656c697a656a732e636f6d2f6d616e75616c2f61737365742f6c6f676f2d736d616c6c2e706e67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4288" y="3573016"/>
            <a:ext cx="648072" cy="648072"/>
          </a:xfrm>
          <a:prstGeom prst="rect">
            <a:avLst/>
          </a:prstGeom>
          <a:noFill/>
        </p:spPr>
      </p:pic>
      <p:pic>
        <p:nvPicPr>
          <p:cNvPr id="2051" name="Picture 3" descr="C:\Users\damien\Downloads\apple-touch-icon-180x180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5576" y="3212976"/>
            <a:ext cx="648072" cy="648072"/>
          </a:xfrm>
          <a:prstGeom prst="rect">
            <a:avLst/>
          </a:prstGeom>
          <a:noFill/>
        </p:spPr>
      </p:pic>
      <p:pic>
        <p:nvPicPr>
          <p:cNvPr id="2055" name="Picture 7" descr="C:\Users\damien\Downloads\apple-touch-icon-180x180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3568" y="1700808"/>
            <a:ext cx="1224135" cy="525832"/>
          </a:xfrm>
          <a:prstGeom prst="rect">
            <a:avLst/>
          </a:prstGeom>
          <a:noFill/>
        </p:spPr>
      </p:pic>
      <p:pic>
        <p:nvPicPr>
          <p:cNvPr id="2056" name="Picture 8" descr="C:\Users\damien\Downloads\npmjs-car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71800" y="3248980"/>
            <a:ext cx="1368152" cy="684076"/>
          </a:xfrm>
          <a:prstGeom prst="rect">
            <a:avLst/>
          </a:prstGeom>
          <a:noFill/>
        </p:spPr>
      </p:pic>
      <p:pic>
        <p:nvPicPr>
          <p:cNvPr id="2057" name="Picture 9" descr="C:\Users\damien\Downloads\images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44408" y="4581128"/>
            <a:ext cx="557038" cy="557038"/>
          </a:xfrm>
          <a:prstGeom prst="rect">
            <a:avLst/>
          </a:prstGeom>
          <a:noFill/>
        </p:spPr>
      </p:pic>
      <p:sp>
        <p:nvSpPr>
          <p:cNvPr id="54" name="ZoneTexte 53"/>
          <p:cNvSpPr txBox="1"/>
          <p:nvPr/>
        </p:nvSpPr>
        <p:spPr>
          <a:xfrm>
            <a:off x="8040456" y="5157192"/>
            <a:ext cx="95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tx2"/>
                </a:solidFill>
              </a:rPr>
              <a:t>DATABASE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4408" y="222635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6" name="Picture 1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40152" y="2933779"/>
            <a:ext cx="1152128" cy="113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5" descr="C:\Users\damien\Downloads\0d184ee3-fd8d-4b94-acf4-b4e686e57375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236296" y="2924944"/>
            <a:ext cx="550912" cy="550912"/>
          </a:xfrm>
          <a:prstGeom prst="rect">
            <a:avLst/>
          </a:prstGeom>
          <a:noFill/>
        </p:spPr>
      </p:pic>
      <p:pic>
        <p:nvPicPr>
          <p:cNvPr id="57" name="Picture 5" descr="C:\Users\damien\Downloads\0d184ee3-fd8d-4b94-acf4-b4e686e57375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236296" y="1844824"/>
            <a:ext cx="550912" cy="550912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028384" y="467961"/>
            <a:ext cx="954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RUN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2" descr="C:\Users\damien\Downloads\four-browser-icons.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15733" y="5877272"/>
            <a:ext cx="1528267" cy="792618"/>
          </a:xfrm>
          <a:prstGeom prst="rect">
            <a:avLst/>
          </a:prstGeom>
          <a:noFill/>
        </p:spPr>
      </p:pic>
      <p:pic>
        <p:nvPicPr>
          <p:cNvPr id="42" name="Picture 2" descr="C:\Users\damien\Downloads\download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220072" y="1772816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DFR</dc:creator>
  <cp:lastModifiedBy>DFR</cp:lastModifiedBy>
  <cp:revision>47</cp:revision>
  <dcterms:created xsi:type="dcterms:W3CDTF">2018-01-07T00:12:55Z</dcterms:created>
  <dcterms:modified xsi:type="dcterms:W3CDTF">2018-09-09T23:01:23Z</dcterms:modified>
</cp:coreProperties>
</file>