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300" d="100"/>
          <a:sy n="300" d="100"/>
        </p:scale>
        <p:origin x="-13638" y="-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9B11D-8D53-4484-9D61-F5C5B769F1EB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FA2781F-57A3-451F-A2B1-A3435A6B4789}">
      <dgm:prSet phldrT="[Texte]" phldr="0"/>
      <dgm:spPr/>
      <dgm:t>
        <a:bodyPr/>
        <a:lstStyle/>
        <a:p>
          <a:r>
            <a:rPr lang="fr-FR" dirty="0"/>
            <a:t>File validation</a:t>
          </a:r>
        </a:p>
      </dgm:t>
    </dgm:pt>
    <dgm:pt modelId="{1A7B3233-6126-40D1-9773-A820A29445EA}" type="parTrans" cxnId="{C022D5FC-07CA-4E6A-B762-6037F140BFEC}">
      <dgm:prSet/>
      <dgm:spPr/>
      <dgm:t>
        <a:bodyPr/>
        <a:lstStyle/>
        <a:p>
          <a:endParaRPr lang="fr-FR"/>
        </a:p>
      </dgm:t>
    </dgm:pt>
    <dgm:pt modelId="{54C25F1F-D5AD-485E-AE7A-DAC77E1EC545}" type="sibTrans" cxnId="{C022D5FC-07CA-4E6A-B762-6037F140BFEC}">
      <dgm:prSet/>
      <dgm:spPr/>
      <dgm:t>
        <a:bodyPr/>
        <a:lstStyle/>
        <a:p>
          <a:endParaRPr lang="fr-FR"/>
        </a:p>
      </dgm:t>
    </dgm:pt>
    <dgm:pt modelId="{02351A9C-E816-4568-AE6F-C6891F9FF125}">
      <dgm:prSet phldrT="[Texte]" phldr="0"/>
      <dgm:spPr/>
      <dgm:t>
        <a:bodyPr/>
        <a:lstStyle/>
        <a:p>
          <a:r>
            <a:rPr lang="fr-FR" dirty="0" err="1"/>
            <a:t>Outline</a:t>
          </a:r>
          <a:endParaRPr lang="fr-FR" dirty="0"/>
        </a:p>
      </dgm:t>
    </dgm:pt>
    <dgm:pt modelId="{AF1315CE-2FCD-43F7-ACFE-B7CBBB7E8525}" type="parTrans" cxnId="{08B301D9-3001-4C09-BE70-E747C807FE6B}">
      <dgm:prSet/>
      <dgm:spPr/>
      <dgm:t>
        <a:bodyPr/>
        <a:lstStyle/>
        <a:p>
          <a:endParaRPr lang="fr-FR"/>
        </a:p>
      </dgm:t>
    </dgm:pt>
    <dgm:pt modelId="{07C75341-C364-429D-927C-DEA60094982C}" type="sibTrans" cxnId="{08B301D9-3001-4C09-BE70-E747C807FE6B}">
      <dgm:prSet/>
      <dgm:spPr/>
      <dgm:t>
        <a:bodyPr/>
        <a:lstStyle/>
        <a:p>
          <a:endParaRPr lang="fr-FR"/>
        </a:p>
      </dgm:t>
    </dgm:pt>
    <dgm:pt modelId="{35295C5A-A87B-4EEC-A8A6-2A3DA5E11A8A}">
      <dgm:prSet phldrT="[Texte]" phldr="0"/>
      <dgm:spPr/>
      <dgm:t>
        <a:bodyPr/>
        <a:lstStyle/>
        <a:p>
          <a:r>
            <a:rPr lang="fr-FR" dirty="0" err="1"/>
            <a:t>External</a:t>
          </a:r>
          <a:r>
            <a:rPr lang="fr-FR" dirty="0"/>
            <a:t> segments</a:t>
          </a:r>
        </a:p>
      </dgm:t>
    </dgm:pt>
    <dgm:pt modelId="{6D6474F4-BEF3-4CE2-8DD7-6ACE8FB2DA8C}" type="parTrans" cxnId="{D1A228E6-C253-473D-9D10-85DC725D42A8}">
      <dgm:prSet/>
      <dgm:spPr/>
      <dgm:t>
        <a:bodyPr/>
        <a:lstStyle/>
        <a:p>
          <a:endParaRPr lang="fr-FR"/>
        </a:p>
      </dgm:t>
    </dgm:pt>
    <dgm:pt modelId="{C3E97751-21C7-4C22-A6C5-D4EF29DE823F}" type="sibTrans" cxnId="{D1A228E6-C253-473D-9D10-85DC725D42A8}">
      <dgm:prSet/>
      <dgm:spPr/>
      <dgm:t>
        <a:bodyPr/>
        <a:lstStyle/>
        <a:p>
          <a:endParaRPr lang="fr-FR"/>
        </a:p>
      </dgm:t>
    </dgm:pt>
    <dgm:pt modelId="{7601E852-7C1F-4870-9C2D-483B6077BEFD}">
      <dgm:prSet phldrT="[Texte]" phldr="0"/>
      <dgm:spPr/>
      <dgm:t>
        <a:bodyPr/>
        <a:lstStyle/>
        <a:p>
          <a:r>
            <a:rPr lang="fr-FR" dirty="0"/>
            <a:t>File </a:t>
          </a:r>
          <a:r>
            <a:rPr lang="fr-FR" dirty="0" err="1"/>
            <a:t>generation</a:t>
          </a:r>
          <a:endParaRPr lang="fr-FR" dirty="0"/>
        </a:p>
      </dgm:t>
    </dgm:pt>
    <dgm:pt modelId="{D9F85992-1FD6-4E8E-80B6-92D8249FDBEF}" type="parTrans" cxnId="{8833ED9B-1010-4FBD-AA50-F14EFF65C532}">
      <dgm:prSet/>
      <dgm:spPr/>
      <dgm:t>
        <a:bodyPr/>
        <a:lstStyle/>
        <a:p>
          <a:endParaRPr lang="fr-FR"/>
        </a:p>
      </dgm:t>
    </dgm:pt>
    <dgm:pt modelId="{F310F840-3217-4D4A-BA78-D2EB17D664D6}" type="sibTrans" cxnId="{8833ED9B-1010-4FBD-AA50-F14EFF65C532}">
      <dgm:prSet/>
      <dgm:spPr/>
      <dgm:t>
        <a:bodyPr/>
        <a:lstStyle/>
        <a:p>
          <a:endParaRPr lang="fr-FR"/>
        </a:p>
      </dgm:t>
    </dgm:pt>
    <dgm:pt modelId="{A21D44B4-874A-48F0-94DE-A760BFA86DC3}">
      <dgm:prSet phldrT="[Texte]" phldr="0"/>
      <dgm:spPr/>
      <dgm:t>
        <a:bodyPr/>
        <a:lstStyle/>
        <a:p>
          <a:r>
            <a:rPr lang="fr-FR" dirty="0" err="1"/>
            <a:t>Filling</a:t>
          </a:r>
          <a:r>
            <a:rPr lang="fr-FR" dirty="0"/>
            <a:t> maze</a:t>
          </a:r>
        </a:p>
      </dgm:t>
    </dgm:pt>
    <dgm:pt modelId="{B46AA619-0961-4EEC-AF6C-1381C6D7404C}" type="parTrans" cxnId="{FBBB3DF1-0B1C-47D7-9515-B5D21ADCA5FC}">
      <dgm:prSet/>
      <dgm:spPr/>
      <dgm:t>
        <a:bodyPr/>
        <a:lstStyle/>
        <a:p>
          <a:endParaRPr lang="fr-FR"/>
        </a:p>
      </dgm:t>
    </dgm:pt>
    <dgm:pt modelId="{937563EF-E053-4D42-8B74-1BCEC4560395}" type="sibTrans" cxnId="{FBBB3DF1-0B1C-47D7-9515-B5D21ADCA5FC}">
      <dgm:prSet/>
      <dgm:spPr/>
      <dgm:t>
        <a:bodyPr/>
        <a:lstStyle/>
        <a:p>
          <a:endParaRPr lang="fr-FR"/>
        </a:p>
      </dgm:t>
    </dgm:pt>
    <dgm:pt modelId="{0A6BB9D1-C7FF-450D-84B0-71EC4F6BEA6F}">
      <dgm:prSet phldrT="[Texte]" phldr="0"/>
      <dgm:spPr/>
      <dgm:t>
        <a:bodyPr/>
        <a:lstStyle/>
        <a:p>
          <a:r>
            <a:rPr lang="fr-FR" dirty="0"/>
            <a:t>Segment </a:t>
          </a:r>
          <a:r>
            <a:rPr lang="fr-FR" dirty="0" err="1"/>
            <a:t>breaking</a:t>
          </a:r>
          <a:endParaRPr lang="fr-FR" dirty="0"/>
        </a:p>
      </dgm:t>
    </dgm:pt>
    <dgm:pt modelId="{203122D3-FED5-4559-A23D-19B0794EF5EA}" type="parTrans" cxnId="{0F0A9D56-DE4E-4A55-925E-BF451B7A3BBC}">
      <dgm:prSet/>
      <dgm:spPr/>
      <dgm:t>
        <a:bodyPr/>
        <a:lstStyle/>
        <a:p>
          <a:endParaRPr lang="fr-FR"/>
        </a:p>
      </dgm:t>
    </dgm:pt>
    <dgm:pt modelId="{08DFCAFF-E7D1-4F63-B17B-A6C03605A9CC}" type="sibTrans" cxnId="{0F0A9D56-DE4E-4A55-925E-BF451B7A3BBC}">
      <dgm:prSet/>
      <dgm:spPr/>
      <dgm:t>
        <a:bodyPr/>
        <a:lstStyle/>
        <a:p>
          <a:endParaRPr lang="fr-FR"/>
        </a:p>
      </dgm:t>
    </dgm:pt>
    <dgm:pt modelId="{EE245A5A-DFD0-4B99-A6C3-38EC9F9E30E6}">
      <dgm:prSet phldrT="[Texte]" phldr="0"/>
      <dgm:spPr/>
      <dgm:t>
        <a:bodyPr/>
        <a:lstStyle/>
        <a:p>
          <a:r>
            <a:rPr lang="fr-FR" dirty="0"/>
            <a:t>Display</a:t>
          </a:r>
        </a:p>
      </dgm:t>
    </dgm:pt>
    <dgm:pt modelId="{C3CAC324-9555-4040-8715-5F920BBA9241}" type="parTrans" cxnId="{8B4CF915-837E-4343-8003-AF0266DD16DA}">
      <dgm:prSet/>
      <dgm:spPr/>
      <dgm:t>
        <a:bodyPr/>
        <a:lstStyle/>
        <a:p>
          <a:endParaRPr lang="fr-FR"/>
        </a:p>
      </dgm:t>
    </dgm:pt>
    <dgm:pt modelId="{78025986-C921-4450-8FD4-7F9B70482322}" type="sibTrans" cxnId="{8B4CF915-837E-4343-8003-AF0266DD16DA}">
      <dgm:prSet/>
      <dgm:spPr/>
      <dgm:t>
        <a:bodyPr/>
        <a:lstStyle/>
        <a:p>
          <a:endParaRPr lang="fr-FR"/>
        </a:p>
      </dgm:t>
    </dgm:pt>
    <dgm:pt modelId="{040BEEF8-8B20-4F24-9AB0-D9AD9016B53A}">
      <dgm:prSet phldrT="[Texte]" phldr="0"/>
      <dgm:spPr/>
      <dgm:t>
        <a:bodyPr/>
        <a:lstStyle/>
        <a:p>
          <a:r>
            <a:rPr lang="fr-FR" dirty="0"/>
            <a:t>Inside</a:t>
          </a:r>
        </a:p>
      </dgm:t>
    </dgm:pt>
    <dgm:pt modelId="{357256E9-EDB7-4C6D-8FD4-E9F79E560143}" type="parTrans" cxnId="{925AFDD0-44E0-420D-B92E-34E36D71E198}">
      <dgm:prSet/>
      <dgm:spPr/>
      <dgm:t>
        <a:bodyPr/>
        <a:lstStyle/>
        <a:p>
          <a:endParaRPr lang="fr-FR"/>
        </a:p>
      </dgm:t>
    </dgm:pt>
    <dgm:pt modelId="{26F0A7BD-2A7B-49A0-9F9D-6D0DD4C38488}" type="sibTrans" cxnId="{925AFDD0-44E0-420D-B92E-34E36D71E198}">
      <dgm:prSet/>
      <dgm:spPr/>
      <dgm:t>
        <a:bodyPr/>
        <a:lstStyle/>
        <a:p>
          <a:endParaRPr lang="fr-FR"/>
        </a:p>
      </dgm:t>
    </dgm:pt>
    <dgm:pt modelId="{FE7C8CB5-873C-4EE2-9FDD-5E112C260003}">
      <dgm:prSet phldrT="[Texte]" phldr="0"/>
      <dgm:spPr/>
      <dgm:t>
        <a:bodyPr/>
        <a:lstStyle/>
        <a:p>
          <a:r>
            <a:rPr lang="fr-FR" dirty="0"/>
            <a:t>Inside </a:t>
          </a:r>
          <a:r>
            <a:rPr lang="fr-FR" dirty="0" err="1"/>
            <a:t>breaking</a:t>
          </a:r>
          <a:endParaRPr lang="fr-FR" dirty="0"/>
        </a:p>
      </dgm:t>
    </dgm:pt>
    <dgm:pt modelId="{8E0C6090-EA33-4D1F-A95C-B0A8CCD0F618}" type="parTrans" cxnId="{1185880B-F8E5-4EA3-BBB3-06518FCCE65E}">
      <dgm:prSet/>
      <dgm:spPr/>
      <dgm:t>
        <a:bodyPr/>
        <a:lstStyle/>
        <a:p>
          <a:endParaRPr lang="fr-FR"/>
        </a:p>
      </dgm:t>
    </dgm:pt>
    <dgm:pt modelId="{44B19963-43F2-4CE8-8D07-1842AE644DFF}" type="sibTrans" cxnId="{1185880B-F8E5-4EA3-BBB3-06518FCCE65E}">
      <dgm:prSet/>
      <dgm:spPr/>
      <dgm:t>
        <a:bodyPr/>
        <a:lstStyle/>
        <a:p>
          <a:endParaRPr lang="fr-FR"/>
        </a:p>
      </dgm:t>
    </dgm:pt>
    <dgm:pt modelId="{34AB98B2-59F1-446F-B001-79072996C3B1}">
      <dgm:prSet phldrT="[Texte]" phldr="0"/>
      <dgm:spPr/>
      <dgm:t>
        <a:bodyPr/>
        <a:lstStyle/>
        <a:p>
          <a:r>
            <a:rPr lang="fr-FR" dirty="0"/>
            <a:t>Maze</a:t>
          </a:r>
        </a:p>
      </dgm:t>
    </dgm:pt>
    <dgm:pt modelId="{93B22346-01F4-4150-9FC0-E28E9B382661}" type="parTrans" cxnId="{3AE8B600-AA2B-4AD2-8583-1834AA35EDFA}">
      <dgm:prSet/>
      <dgm:spPr/>
      <dgm:t>
        <a:bodyPr/>
        <a:lstStyle/>
        <a:p>
          <a:endParaRPr lang="fr-FR"/>
        </a:p>
      </dgm:t>
    </dgm:pt>
    <dgm:pt modelId="{62847B00-80F1-499B-90F7-675EF48EE8AE}" type="sibTrans" cxnId="{3AE8B600-AA2B-4AD2-8583-1834AA35EDFA}">
      <dgm:prSet/>
      <dgm:spPr/>
      <dgm:t>
        <a:bodyPr/>
        <a:lstStyle/>
        <a:p>
          <a:endParaRPr lang="fr-FR"/>
        </a:p>
      </dgm:t>
    </dgm:pt>
    <dgm:pt modelId="{A7CFD490-272A-420E-B4A6-1B03FBA36E2E}">
      <dgm:prSet phldrT="[Texte]" phldr="0"/>
      <dgm:spPr/>
      <dgm:t>
        <a:bodyPr/>
        <a:lstStyle/>
        <a:p>
          <a:r>
            <a:rPr lang="fr-FR" dirty="0"/>
            <a:t> IA</a:t>
          </a:r>
        </a:p>
      </dgm:t>
    </dgm:pt>
    <dgm:pt modelId="{98A33FBF-FFA0-4421-89C5-8275313538BD}" type="parTrans" cxnId="{641BBC91-A698-4C09-B389-AA975C1C9A72}">
      <dgm:prSet/>
      <dgm:spPr/>
      <dgm:t>
        <a:bodyPr/>
        <a:lstStyle/>
        <a:p>
          <a:endParaRPr lang="fr-FR"/>
        </a:p>
      </dgm:t>
    </dgm:pt>
    <dgm:pt modelId="{FD680384-9F00-478A-9451-A575E7907EAA}" type="sibTrans" cxnId="{641BBC91-A698-4C09-B389-AA975C1C9A72}">
      <dgm:prSet/>
      <dgm:spPr/>
      <dgm:t>
        <a:bodyPr/>
        <a:lstStyle/>
        <a:p>
          <a:endParaRPr lang="fr-FR"/>
        </a:p>
      </dgm:t>
    </dgm:pt>
    <dgm:pt modelId="{6B397BC3-6AE6-4265-AF0B-A332753E1586}">
      <dgm:prSet phldrT="[Texte]" phldr="0"/>
      <dgm:spPr/>
      <dgm:t>
        <a:bodyPr/>
        <a:lstStyle/>
        <a:p>
          <a:r>
            <a:rPr lang="fr-FR" dirty="0" err="1"/>
            <a:t>Random</a:t>
          </a:r>
          <a:r>
            <a:rPr lang="fr-FR" dirty="0"/>
            <a:t> </a:t>
          </a:r>
          <a:r>
            <a:rPr lang="fr-FR" dirty="0" err="1"/>
            <a:t>directoin</a:t>
          </a:r>
          <a:endParaRPr lang="fr-FR" dirty="0"/>
        </a:p>
      </dgm:t>
    </dgm:pt>
    <dgm:pt modelId="{0E2B16EA-34B0-4AB2-B158-28B7F0F7802C}" type="parTrans" cxnId="{883D1DE1-CF13-4FF1-A130-B6E8DF980D86}">
      <dgm:prSet/>
      <dgm:spPr/>
      <dgm:t>
        <a:bodyPr/>
        <a:lstStyle/>
        <a:p>
          <a:endParaRPr lang="fr-FR"/>
        </a:p>
      </dgm:t>
    </dgm:pt>
    <dgm:pt modelId="{B6012153-5486-479F-8F9B-87865931E286}" type="sibTrans" cxnId="{883D1DE1-CF13-4FF1-A130-B6E8DF980D86}">
      <dgm:prSet/>
      <dgm:spPr/>
      <dgm:t>
        <a:bodyPr/>
        <a:lstStyle/>
        <a:p>
          <a:endParaRPr lang="fr-FR"/>
        </a:p>
      </dgm:t>
    </dgm:pt>
    <dgm:pt modelId="{D0BDA827-B844-4743-AF5E-74CA589D9E85}">
      <dgm:prSet phldrT="[Texte]" phldr="0"/>
      <dgm:spPr/>
      <dgm:t>
        <a:bodyPr/>
        <a:lstStyle/>
        <a:p>
          <a:endParaRPr lang="fr-FR" dirty="0"/>
        </a:p>
      </dgm:t>
    </dgm:pt>
    <dgm:pt modelId="{91CF98E6-D462-4FE5-BFCD-87AF7C9912E3}" type="parTrans" cxnId="{E4A5071D-36D6-4104-9DD4-A150D5389D20}">
      <dgm:prSet/>
      <dgm:spPr/>
      <dgm:t>
        <a:bodyPr/>
        <a:lstStyle/>
        <a:p>
          <a:endParaRPr lang="fr-FR"/>
        </a:p>
      </dgm:t>
    </dgm:pt>
    <dgm:pt modelId="{5C86F925-82F8-40E7-85A2-DED7BEB7B40D}" type="sibTrans" cxnId="{E4A5071D-36D6-4104-9DD4-A150D5389D20}">
      <dgm:prSet/>
      <dgm:spPr/>
      <dgm:t>
        <a:bodyPr/>
        <a:lstStyle/>
        <a:p>
          <a:endParaRPr lang="fr-FR"/>
        </a:p>
      </dgm:t>
    </dgm:pt>
    <dgm:pt modelId="{A3DF5EA1-0A6D-4470-9559-45C086D266AD}">
      <dgm:prSet phldrT="[Texte]" phldr="0"/>
      <dgm:spPr/>
      <dgm:t>
        <a:bodyPr/>
        <a:lstStyle/>
        <a:p>
          <a:r>
            <a:rPr lang="fr-FR" dirty="0" err="1"/>
            <a:t>Spawn</a:t>
          </a:r>
          <a:r>
            <a:rPr lang="fr-FR" dirty="0"/>
            <a:t> / Exit</a:t>
          </a:r>
        </a:p>
      </dgm:t>
    </dgm:pt>
    <dgm:pt modelId="{2593ADA6-698A-4A4C-9C53-B8FD8D35E038}" type="parTrans" cxnId="{BF689FE2-43D2-49C0-B1C1-BD257C2EB6DB}">
      <dgm:prSet/>
      <dgm:spPr/>
      <dgm:t>
        <a:bodyPr/>
        <a:lstStyle/>
        <a:p>
          <a:endParaRPr lang="fr-FR"/>
        </a:p>
      </dgm:t>
    </dgm:pt>
    <dgm:pt modelId="{F0A9DA6C-F000-4948-AF2A-27478F02BE96}" type="sibTrans" cxnId="{BF689FE2-43D2-49C0-B1C1-BD257C2EB6DB}">
      <dgm:prSet/>
      <dgm:spPr/>
      <dgm:t>
        <a:bodyPr/>
        <a:lstStyle/>
        <a:p>
          <a:endParaRPr lang="fr-FR"/>
        </a:p>
      </dgm:t>
    </dgm:pt>
    <dgm:pt modelId="{DBA8EB31-211D-4D9B-8859-4EEAD022C135}">
      <dgm:prSet phldrT="[Texte]" phldr="0"/>
      <dgm:spPr/>
      <dgm:t>
        <a:bodyPr/>
        <a:lstStyle/>
        <a:p>
          <a:r>
            <a:rPr lang="fr-FR"/>
            <a:t>Path</a:t>
          </a:r>
          <a:endParaRPr lang="fr-FR" dirty="0"/>
        </a:p>
      </dgm:t>
    </dgm:pt>
    <dgm:pt modelId="{6564E43A-D210-4D3E-AAB6-2E51B9C11A59}" type="parTrans" cxnId="{B929C3F8-C01F-4760-958C-8CA6762A3CCC}">
      <dgm:prSet/>
      <dgm:spPr/>
      <dgm:t>
        <a:bodyPr/>
        <a:lstStyle/>
        <a:p>
          <a:endParaRPr lang="fr-FR"/>
        </a:p>
      </dgm:t>
    </dgm:pt>
    <dgm:pt modelId="{84250185-D7C0-4954-ACFB-6E5B228678EB}" type="sibTrans" cxnId="{B929C3F8-C01F-4760-958C-8CA6762A3CCC}">
      <dgm:prSet/>
      <dgm:spPr/>
      <dgm:t>
        <a:bodyPr/>
        <a:lstStyle/>
        <a:p>
          <a:endParaRPr lang="fr-FR"/>
        </a:p>
      </dgm:t>
    </dgm:pt>
    <dgm:pt modelId="{ACF42A2E-C419-4DE2-9110-0305A66C6F28}">
      <dgm:prSet phldrT="[Texte]" phldr="0"/>
      <dgm:spPr/>
      <dgm:t>
        <a:bodyPr/>
        <a:lstStyle/>
        <a:p>
          <a:r>
            <a:rPr lang="fr-FR" dirty="0"/>
            <a:t>Put invisible </a:t>
          </a:r>
          <a:r>
            <a:rPr lang="fr-FR" dirty="0" err="1"/>
            <a:t>wall</a:t>
          </a:r>
          <a:endParaRPr lang="fr-FR" dirty="0"/>
        </a:p>
      </dgm:t>
    </dgm:pt>
    <dgm:pt modelId="{5E060436-F2EE-4E5A-B4E5-CDF651674F80}" type="parTrans" cxnId="{CA091CBB-1E14-4C27-AFE2-CB7E807293EB}">
      <dgm:prSet/>
      <dgm:spPr/>
      <dgm:t>
        <a:bodyPr/>
        <a:lstStyle/>
        <a:p>
          <a:endParaRPr lang="fr-FR"/>
        </a:p>
      </dgm:t>
    </dgm:pt>
    <dgm:pt modelId="{60CD44A3-0C21-490B-909D-46EAF7F5FFE7}" type="sibTrans" cxnId="{CA091CBB-1E14-4C27-AFE2-CB7E807293EB}">
      <dgm:prSet/>
      <dgm:spPr/>
      <dgm:t>
        <a:bodyPr/>
        <a:lstStyle/>
        <a:p>
          <a:endParaRPr lang="fr-FR"/>
        </a:p>
      </dgm:t>
    </dgm:pt>
    <dgm:pt modelId="{A7E21744-BD6D-4A33-B1DA-BF33C8F4F5D5}">
      <dgm:prSet phldrT="[Texte]" phldr="0"/>
      <dgm:spPr/>
      <dgm:t>
        <a:bodyPr/>
        <a:lstStyle/>
        <a:p>
          <a:r>
            <a:rPr lang="fr-FR" dirty="0"/>
            <a:t>Move IA</a:t>
          </a:r>
        </a:p>
      </dgm:t>
    </dgm:pt>
    <dgm:pt modelId="{B207189E-35CD-4D12-838D-97244BE97C1E}" type="parTrans" cxnId="{8642AF4D-B2CA-4CC1-913D-9B2608339D0C}">
      <dgm:prSet/>
      <dgm:spPr/>
      <dgm:t>
        <a:bodyPr/>
        <a:lstStyle/>
        <a:p>
          <a:endParaRPr lang="fr-FR"/>
        </a:p>
      </dgm:t>
    </dgm:pt>
    <dgm:pt modelId="{C82AB843-3E7E-4B52-80FB-2E3D1EBB2821}" type="sibTrans" cxnId="{8642AF4D-B2CA-4CC1-913D-9B2608339D0C}">
      <dgm:prSet/>
      <dgm:spPr/>
      <dgm:t>
        <a:bodyPr/>
        <a:lstStyle/>
        <a:p>
          <a:endParaRPr lang="fr-FR"/>
        </a:p>
      </dgm:t>
    </dgm:pt>
    <dgm:pt modelId="{8385F673-8044-438C-A146-C4ECB88D24D9}">
      <dgm:prSet phldrT="[Texte]" phldr="0"/>
      <dgm:spPr/>
      <dgm:t>
        <a:bodyPr/>
        <a:lstStyle/>
        <a:p>
          <a:r>
            <a:rPr lang="fr-FR" dirty="0" err="1"/>
            <a:t>somes</a:t>
          </a:r>
          <a:r>
            <a:rPr lang="fr-FR" dirty="0"/>
            <a:t> check</a:t>
          </a:r>
        </a:p>
      </dgm:t>
    </dgm:pt>
    <dgm:pt modelId="{7E1C3189-2720-4010-B6D3-EB52F2B4D276}" type="parTrans" cxnId="{7315C142-E169-46F4-A23A-1932221C32CB}">
      <dgm:prSet/>
      <dgm:spPr/>
      <dgm:t>
        <a:bodyPr/>
        <a:lstStyle/>
        <a:p>
          <a:endParaRPr lang="fr-FR"/>
        </a:p>
      </dgm:t>
    </dgm:pt>
    <dgm:pt modelId="{EE487A29-225C-40F6-8E0A-F5FABC6DB739}" type="sibTrans" cxnId="{7315C142-E169-46F4-A23A-1932221C32CB}">
      <dgm:prSet/>
      <dgm:spPr/>
      <dgm:t>
        <a:bodyPr/>
        <a:lstStyle/>
        <a:p>
          <a:endParaRPr lang="fr-FR"/>
        </a:p>
      </dgm:t>
    </dgm:pt>
    <dgm:pt modelId="{9952742B-0720-4EBB-A881-F642BD681D35}" type="pres">
      <dgm:prSet presAssocID="{6EC9B11D-8D53-4484-9D61-F5C5B769F1EB}" presName="Name0" presStyleCnt="0">
        <dgm:presLayoutVars>
          <dgm:dir/>
          <dgm:animLvl val="lvl"/>
          <dgm:resizeHandles val="exact"/>
        </dgm:presLayoutVars>
      </dgm:prSet>
      <dgm:spPr/>
    </dgm:pt>
    <dgm:pt modelId="{9DCC804B-2C59-4E37-ADBE-7AC93B21A1A7}" type="pres">
      <dgm:prSet presAssocID="{6EC9B11D-8D53-4484-9D61-F5C5B769F1EB}" presName="tSp" presStyleCnt="0"/>
      <dgm:spPr/>
    </dgm:pt>
    <dgm:pt modelId="{8E715922-8FB3-42F8-AB96-68EB37DF6859}" type="pres">
      <dgm:prSet presAssocID="{6EC9B11D-8D53-4484-9D61-F5C5B769F1EB}" presName="bSp" presStyleCnt="0"/>
      <dgm:spPr/>
    </dgm:pt>
    <dgm:pt modelId="{9C0FFA38-1886-49C4-B1BD-0AFF205561F7}" type="pres">
      <dgm:prSet presAssocID="{6EC9B11D-8D53-4484-9D61-F5C5B769F1EB}" presName="process" presStyleCnt="0"/>
      <dgm:spPr/>
    </dgm:pt>
    <dgm:pt modelId="{D10D5336-CAC7-4FF6-8579-14EFD8E3840A}" type="pres">
      <dgm:prSet presAssocID="{6FA2781F-57A3-451F-A2B1-A3435A6B4789}" presName="composite1" presStyleCnt="0"/>
      <dgm:spPr/>
    </dgm:pt>
    <dgm:pt modelId="{BB58824D-48F1-4BC1-8C83-B28DCBC17968}" type="pres">
      <dgm:prSet presAssocID="{6FA2781F-57A3-451F-A2B1-A3435A6B4789}" presName="dummyNode1" presStyleLbl="node1" presStyleIdx="0" presStyleCnt="4"/>
      <dgm:spPr/>
    </dgm:pt>
    <dgm:pt modelId="{0000308F-EC48-4315-91C0-0FC967FC43BE}" type="pres">
      <dgm:prSet presAssocID="{6FA2781F-57A3-451F-A2B1-A3435A6B4789}" presName="childNode1" presStyleLbl="bgAcc1" presStyleIdx="0" presStyleCnt="4">
        <dgm:presLayoutVars>
          <dgm:bulletEnabled val="1"/>
        </dgm:presLayoutVars>
      </dgm:prSet>
      <dgm:spPr/>
    </dgm:pt>
    <dgm:pt modelId="{89AEFABE-BDAF-47BD-A23B-9ACA4855C04E}" type="pres">
      <dgm:prSet presAssocID="{6FA2781F-57A3-451F-A2B1-A3435A6B4789}" presName="childNode1tx" presStyleLbl="bgAcc1" presStyleIdx="0" presStyleCnt="4">
        <dgm:presLayoutVars>
          <dgm:bulletEnabled val="1"/>
        </dgm:presLayoutVars>
      </dgm:prSet>
      <dgm:spPr/>
    </dgm:pt>
    <dgm:pt modelId="{D840CDFB-B73E-4074-B588-634354D9251A}" type="pres">
      <dgm:prSet presAssocID="{6FA2781F-57A3-451F-A2B1-A3435A6B4789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9CC123C1-384F-4CC2-BE96-91874C0CAA5D}" type="pres">
      <dgm:prSet presAssocID="{6FA2781F-57A3-451F-A2B1-A3435A6B4789}" presName="connSite1" presStyleCnt="0"/>
      <dgm:spPr/>
    </dgm:pt>
    <dgm:pt modelId="{9EE591E5-2492-4164-ABDA-A3256353731F}" type="pres">
      <dgm:prSet presAssocID="{54C25F1F-D5AD-485E-AE7A-DAC77E1EC545}" presName="Name9" presStyleLbl="sibTrans2D1" presStyleIdx="0" presStyleCnt="3"/>
      <dgm:spPr/>
    </dgm:pt>
    <dgm:pt modelId="{30C1BAD8-A809-4DAA-A3A2-DAB6C124EDB9}" type="pres">
      <dgm:prSet presAssocID="{7601E852-7C1F-4870-9C2D-483B6077BEFD}" presName="composite2" presStyleCnt="0"/>
      <dgm:spPr/>
    </dgm:pt>
    <dgm:pt modelId="{2AECE12E-DE25-4746-966D-97625E08ADBA}" type="pres">
      <dgm:prSet presAssocID="{7601E852-7C1F-4870-9C2D-483B6077BEFD}" presName="dummyNode2" presStyleLbl="node1" presStyleIdx="0" presStyleCnt="4"/>
      <dgm:spPr/>
    </dgm:pt>
    <dgm:pt modelId="{200577D5-2EE9-449F-BA64-233B0AC4E24C}" type="pres">
      <dgm:prSet presAssocID="{7601E852-7C1F-4870-9C2D-483B6077BEFD}" presName="childNode2" presStyleLbl="bgAcc1" presStyleIdx="1" presStyleCnt="4">
        <dgm:presLayoutVars>
          <dgm:bulletEnabled val="1"/>
        </dgm:presLayoutVars>
      </dgm:prSet>
      <dgm:spPr/>
    </dgm:pt>
    <dgm:pt modelId="{0D20F98A-8892-4EAF-A773-B72F0FA0AF7E}" type="pres">
      <dgm:prSet presAssocID="{7601E852-7C1F-4870-9C2D-483B6077BEFD}" presName="childNode2tx" presStyleLbl="bgAcc1" presStyleIdx="1" presStyleCnt="4">
        <dgm:presLayoutVars>
          <dgm:bulletEnabled val="1"/>
        </dgm:presLayoutVars>
      </dgm:prSet>
      <dgm:spPr/>
    </dgm:pt>
    <dgm:pt modelId="{16C49E7B-338E-496B-A824-4C865FAD452B}" type="pres">
      <dgm:prSet presAssocID="{7601E852-7C1F-4870-9C2D-483B6077BEFD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5074FC1D-303D-49B6-A92A-32A6BEE694EF}" type="pres">
      <dgm:prSet presAssocID="{7601E852-7C1F-4870-9C2D-483B6077BEFD}" presName="connSite2" presStyleCnt="0"/>
      <dgm:spPr/>
    </dgm:pt>
    <dgm:pt modelId="{BFFDE20F-10BB-41DE-8528-9899D06D1189}" type="pres">
      <dgm:prSet presAssocID="{F310F840-3217-4D4A-BA78-D2EB17D664D6}" presName="Name18" presStyleLbl="sibTrans2D1" presStyleIdx="1" presStyleCnt="3"/>
      <dgm:spPr/>
    </dgm:pt>
    <dgm:pt modelId="{A7337D0A-88C9-4856-84C9-3B078DD04BDD}" type="pres">
      <dgm:prSet presAssocID="{EE245A5A-DFD0-4B99-A6C3-38EC9F9E30E6}" presName="composite1" presStyleCnt="0"/>
      <dgm:spPr/>
    </dgm:pt>
    <dgm:pt modelId="{A1B694BB-2420-4E37-9DCA-4A7F729EF283}" type="pres">
      <dgm:prSet presAssocID="{EE245A5A-DFD0-4B99-A6C3-38EC9F9E30E6}" presName="dummyNode1" presStyleLbl="node1" presStyleIdx="1" presStyleCnt="4"/>
      <dgm:spPr/>
    </dgm:pt>
    <dgm:pt modelId="{99562EF1-4A68-4F03-821A-89CF4B826A94}" type="pres">
      <dgm:prSet presAssocID="{EE245A5A-DFD0-4B99-A6C3-38EC9F9E30E6}" presName="childNode1" presStyleLbl="bgAcc1" presStyleIdx="2" presStyleCnt="4">
        <dgm:presLayoutVars>
          <dgm:bulletEnabled val="1"/>
        </dgm:presLayoutVars>
      </dgm:prSet>
      <dgm:spPr/>
    </dgm:pt>
    <dgm:pt modelId="{62C42B19-B735-4140-8EA2-4BE0C06261D0}" type="pres">
      <dgm:prSet presAssocID="{EE245A5A-DFD0-4B99-A6C3-38EC9F9E30E6}" presName="childNode1tx" presStyleLbl="bgAcc1" presStyleIdx="2" presStyleCnt="4">
        <dgm:presLayoutVars>
          <dgm:bulletEnabled val="1"/>
        </dgm:presLayoutVars>
      </dgm:prSet>
      <dgm:spPr/>
    </dgm:pt>
    <dgm:pt modelId="{13C451BB-0F85-4820-AF58-A8EB15DF3769}" type="pres">
      <dgm:prSet presAssocID="{EE245A5A-DFD0-4B99-A6C3-38EC9F9E30E6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B400767D-5FE8-449A-9394-A940C242CBDF}" type="pres">
      <dgm:prSet presAssocID="{EE245A5A-DFD0-4B99-A6C3-38EC9F9E30E6}" presName="connSite1" presStyleCnt="0"/>
      <dgm:spPr/>
    </dgm:pt>
    <dgm:pt modelId="{32E84869-0578-4A88-A179-7151AE943F7F}" type="pres">
      <dgm:prSet presAssocID="{78025986-C921-4450-8FD4-7F9B70482322}" presName="Name9" presStyleLbl="sibTrans2D1" presStyleIdx="2" presStyleCnt="3"/>
      <dgm:spPr/>
    </dgm:pt>
    <dgm:pt modelId="{F3181666-68AD-4EB0-955F-903158829EC7}" type="pres">
      <dgm:prSet presAssocID="{A7CFD490-272A-420E-B4A6-1B03FBA36E2E}" presName="composite2" presStyleCnt="0"/>
      <dgm:spPr/>
    </dgm:pt>
    <dgm:pt modelId="{D8138295-F194-4652-ABE2-DFC6FFEA0CB0}" type="pres">
      <dgm:prSet presAssocID="{A7CFD490-272A-420E-B4A6-1B03FBA36E2E}" presName="dummyNode2" presStyleLbl="node1" presStyleIdx="2" presStyleCnt="4"/>
      <dgm:spPr/>
    </dgm:pt>
    <dgm:pt modelId="{711BE46D-0D65-4443-BD6C-7BD3242076A9}" type="pres">
      <dgm:prSet presAssocID="{A7CFD490-272A-420E-B4A6-1B03FBA36E2E}" presName="childNode2" presStyleLbl="bgAcc1" presStyleIdx="3" presStyleCnt="4">
        <dgm:presLayoutVars>
          <dgm:bulletEnabled val="1"/>
        </dgm:presLayoutVars>
      </dgm:prSet>
      <dgm:spPr/>
    </dgm:pt>
    <dgm:pt modelId="{4C6CBD72-C594-46BA-AE3C-32DA7CBF272D}" type="pres">
      <dgm:prSet presAssocID="{A7CFD490-272A-420E-B4A6-1B03FBA36E2E}" presName="childNode2tx" presStyleLbl="bgAcc1" presStyleIdx="3" presStyleCnt="4">
        <dgm:presLayoutVars>
          <dgm:bulletEnabled val="1"/>
        </dgm:presLayoutVars>
      </dgm:prSet>
      <dgm:spPr/>
    </dgm:pt>
    <dgm:pt modelId="{2016DE71-F527-43E3-872A-BDFC6EE69C20}" type="pres">
      <dgm:prSet presAssocID="{A7CFD490-272A-420E-B4A6-1B03FBA36E2E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1CA3E7F0-6DF9-4246-A450-0B0897DCA4A2}" type="pres">
      <dgm:prSet presAssocID="{A7CFD490-272A-420E-B4A6-1B03FBA36E2E}" presName="connSite2" presStyleCnt="0"/>
      <dgm:spPr/>
    </dgm:pt>
  </dgm:ptLst>
  <dgm:cxnLst>
    <dgm:cxn modelId="{3AE8B600-AA2B-4AD2-8583-1834AA35EDFA}" srcId="{EE245A5A-DFD0-4B99-A6C3-38EC9F9E30E6}" destId="{34AB98B2-59F1-446F-B001-79072996C3B1}" srcOrd="0" destOrd="0" parTransId="{93B22346-01F4-4150-9FC0-E28E9B382661}" sibTransId="{62847B00-80F1-499B-90F7-675EF48EE8AE}"/>
    <dgm:cxn modelId="{F7053605-4850-4E52-AFB0-CF13F495CE41}" type="presOf" srcId="{ACF42A2E-C419-4DE2-9110-0305A66C6F28}" destId="{4C6CBD72-C594-46BA-AE3C-32DA7CBF272D}" srcOrd="1" destOrd="2" presId="urn:microsoft.com/office/officeart/2005/8/layout/hProcess4"/>
    <dgm:cxn modelId="{1185880B-F8E5-4EA3-BBB3-06518FCCE65E}" srcId="{7601E852-7C1F-4870-9C2D-483B6077BEFD}" destId="{FE7C8CB5-873C-4EE2-9FDD-5E112C260003}" srcOrd="2" destOrd="0" parTransId="{8E0C6090-EA33-4D1F-A95C-B0A8CCD0F618}" sibTransId="{44B19963-43F2-4CE8-8D07-1842AE644DFF}"/>
    <dgm:cxn modelId="{46450C0C-93CB-4C1B-8260-D845D050C3E5}" type="presOf" srcId="{6EC9B11D-8D53-4484-9D61-F5C5B769F1EB}" destId="{9952742B-0720-4EBB-A881-F642BD681D35}" srcOrd="0" destOrd="0" presId="urn:microsoft.com/office/officeart/2005/8/layout/hProcess4"/>
    <dgm:cxn modelId="{8D644E11-C66C-4E08-8924-02D6EE6C0992}" type="presOf" srcId="{7601E852-7C1F-4870-9C2D-483B6077BEFD}" destId="{16C49E7B-338E-496B-A824-4C865FAD452B}" srcOrd="0" destOrd="0" presId="urn:microsoft.com/office/officeart/2005/8/layout/hProcess4"/>
    <dgm:cxn modelId="{8B4CF915-837E-4343-8003-AF0266DD16DA}" srcId="{6EC9B11D-8D53-4484-9D61-F5C5B769F1EB}" destId="{EE245A5A-DFD0-4B99-A6C3-38EC9F9E30E6}" srcOrd="2" destOrd="0" parTransId="{C3CAC324-9555-4040-8715-5F920BBA9241}" sibTransId="{78025986-C921-4450-8FD4-7F9B70482322}"/>
    <dgm:cxn modelId="{E4A5071D-36D6-4104-9DD4-A150D5389D20}" srcId="{A7CFD490-272A-420E-B4A6-1B03FBA36E2E}" destId="{D0BDA827-B844-4743-AF5E-74CA589D9E85}" srcOrd="4" destOrd="0" parTransId="{91CF98E6-D462-4FE5-BFCD-87AF7C9912E3}" sibTransId="{5C86F925-82F8-40E7-85A2-DED7BEB7B40D}"/>
    <dgm:cxn modelId="{97ACB025-6712-469A-AB90-0B427EC3C680}" type="presOf" srcId="{A21D44B4-874A-48F0-94DE-A760BFA86DC3}" destId="{200577D5-2EE9-449F-BA64-233B0AC4E24C}" srcOrd="0" destOrd="0" presId="urn:microsoft.com/office/officeart/2005/8/layout/hProcess4"/>
    <dgm:cxn modelId="{C107FE31-821C-429B-BC72-243488918E3A}" type="presOf" srcId="{6FA2781F-57A3-451F-A2B1-A3435A6B4789}" destId="{D840CDFB-B73E-4074-B588-634354D9251A}" srcOrd="0" destOrd="0" presId="urn:microsoft.com/office/officeart/2005/8/layout/hProcess4"/>
    <dgm:cxn modelId="{7370933C-791B-454E-873B-5D2D488600F2}" type="presOf" srcId="{040BEEF8-8B20-4F24-9AB0-D9AD9016B53A}" destId="{89AEFABE-BDAF-47BD-A23B-9ACA4855C04E}" srcOrd="1" destOrd="2" presId="urn:microsoft.com/office/officeart/2005/8/layout/hProcess4"/>
    <dgm:cxn modelId="{ABD2BF3D-5723-4929-8195-C18286381D81}" type="presOf" srcId="{02351A9C-E816-4568-AE6F-C6891F9FF125}" destId="{89AEFABE-BDAF-47BD-A23B-9ACA4855C04E}" srcOrd="1" destOrd="0" presId="urn:microsoft.com/office/officeart/2005/8/layout/hProcess4"/>
    <dgm:cxn modelId="{E35D3F41-BDF9-44CD-ADC2-C57092B0DED0}" type="presOf" srcId="{D0BDA827-B844-4743-AF5E-74CA589D9E85}" destId="{711BE46D-0D65-4443-BD6C-7BD3242076A9}" srcOrd="0" destOrd="4" presId="urn:microsoft.com/office/officeart/2005/8/layout/hProcess4"/>
    <dgm:cxn modelId="{7315C142-E169-46F4-A23A-1932221C32CB}" srcId="{A7CFD490-272A-420E-B4A6-1B03FBA36E2E}" destId="{8385F673-8044-438C-A146-C4ECB88D24D9}" srcOrd="1" destOrd="0" parTransId="{7E1C3189-2720-4010-B6D3-EB52F2B4D276}" sibTransId="{EE487A29-225C-40F6-8E0A-F5FABC6DB739}"/>
    <dgm:cxn modelId="{F30F4D68-04DB-4EDE-802C-ACFCC42642EC}" type="presOf" srcId="{040BEEF8-8B20-4F24-9AB0-D9AD9016B53A}" destId="{0000308F-EC48-4315-91C0-0FC967FC43BE}" srcOrd="0" destOrd="2" presId="urn:microsoft.com/office/officeart/2005/8/layout/hProcess4"/>
    <dgm:cxn modelId="{F5F75D49-7A25-47FF-BC10-C8B4B7F89E91}" type="presOf" srcId="{34AB98B2-59F1-446F-B001-79072996C3B1}" destId="{62C42B19-B735-4140-8EA2-4BE0C06261D0}" srcOrd="1" destOrd="0" presId="urn:microsoft.com/office/officeart/2005/8/layout/hProcess4"/>
    <dgm:cxn modelId="{9A18214A-6D3D-4256-BBA8-B4368424ACC3}" type="presOf" srcId="{8385F673-8044-438C-A146-C4ECB88D24D9}" destId="{711BE46D-0D65-4443-BD6C-7BD3242076A9}" srcOrd="0" destOrd="1" presId="urn:microsoft.com/office/officeart/2005/8/layout/hProcess4"/>
    <dgm:cxn modelId="{DAA1766B-1504-4F75-BFE3-F6E728F6A642}" type="presOf" srcId="{A7CFD490-272A-420E-B4A6-1B03FBA36E2E}" destId="{2016DE71-F527-43E3-872A-BDFC6EE69C20}" srcOrd="0" destOrd="0" presId="urn:microsoft.com/office/officeart/2005/8/layout/hProcess4"/>
    <dgm:cxn modelId="{8642AF4D-B2CA-4CC1-913D-9B2608339D0C}" srcId="{A7CFD490-272A-420E-B4A6-1B03FBA36E2E}" destId="{A7E21744-BD6D-4A33-B1DA-BF33C8F4F5D5}" srcOrd="3" destOrd="0" parTransId="{B207189E-35CD-4D12-838D-97244BE97C1E}" sibTransId="{C82AB843-3E7E-4B52-80FB-2E3D1EBB2821}"/>
    <dgm:cxn modelId="{4A3FCB6D-4F42-4364-A860-F098A597CAB2}" type="presOf" srcId="{35295C5A-A87B-4EEC-A8A6-2A3DA5E11A8A}" destId="{0000308F-EC48-4315-91C0-0FC967FC43BE}" srcOrd="0" destOrd="1" presId="urn:microsoft.com/office/officeart/2005/8/layout/hProcess4"/>
    <dgm:cxn modelId="{A14C2056-5329-4557-8AB5-48F8B364050F}" type="presOf" srcId="{8385F673-8044-438C-A146-C4ECB88D24D9}" destId="{4C6CBD72-C594-46BA-AE3C-32DA7CBF272D}" srcOrd="1" destOrd="1" presId="urn:microsoft.com/office/officeart/2005/8/layout/hProcess4"/>
    <dgm:cxn modelId="{0F0A9D56-DE4E-4A55-925E-BF451B7A3BBC}" srcId="{7601E852-7C1F-4870-9C2D-483B6077BEFD}" destId="{0A6BB9D1-C7FF-450D-84B0-71EC4F6BEA6F}" srcOrd="1" destOrd="0" parTransId="{203122D3-FED5-4559-A23D-19B0794EF5EA}" sibTransId="{08DFCAFF-E7D1-4F63-B17B-A6C03605A9CC}"/>
    <dgm:cxn modelId="{11774378-A8EF-4E10-B10A-5138269DE76C}" type="presOf" srcId="{0A6BB9D1-C7FF-450D-84B0-71EC4F6BEA6F}" destId="{200577D5-2EE9-449F-BA64-233B0AC4E24C}" srcOrd="0" destOrd="1" presId="urn:microsoft.com/office/officeart/2005/8/layout/hProcess4"/>
    <dgm:cxn modelId="{D57BCD58-A2E2-45C0-8E49-FC9E80195E8C}" type="presOf" srcId="{DBA8EB31-211D-4D9B-8859-4EEAD022C135}" destId="{99562EF1-4A68-4F03-821A-89CF4B826A94}" srcOrd="0" destOrd="2" presId="urn:microsoft.com/office/officeart/2005/8/layout/hProcess4"/>
    <dgm:cxn modelId="{019C7688-224C-4267-8841-AD10CE75CC39}" type="presOf" srcId="{02351A9C-E816-4568-AE6F-C6891F9FF125}" destId="{0000308F-EC48-4315-91C0-0FC967FC43BE}" srcOrd="0" destOrd="0" presId="urn:microsoft.com/office/officeart/2005/8/layout/hProcess4"/>
    <dgm:cxn modelId="{2535B388-14E1-4356-94C6-F055448D41D0}" type="presOf" srcId="{F310F840-3217-4D4A-BA78-D2EB17D664D6}" destId="{BFFDE20F-10BB-41DE-8528-9899D06D1189}" srcOrd="0" destOrd="0" presId="urn:microsoft.com/office/officeart/2005/8/layout/hProcess4"/>
    <dgm:cxn modelId="{AA1ED58F-BD1D-40E0-A143-79ECFF8563C8}" type="presOf" srcId="{A3DF5EA1-0A6D-4470-9559-45C086D266AD}" destId="{99562EF1-4A68-4F03-821A-89CF4B826A94}" srcOrd="0" destOrd="1" presId="urn:microsoft.com/office/officeart/2005/8/layout/hProcess4"/>
    <dgm:cxn modelId="{641BBC91-A698-4C09-B389-AA975C1C9A72}" srcId="{6EC9B11D-8D53-4484-9D61-F5C5B769F1EB}" destId="{A7CFD490-272A-420E-B4A6-1B03FBA36E2E}" srcOrd="3" destOrd="0" parTransId="{98A33FBF-FFA0-4421-89C5-8275313538BD}" sibTransId="{FD680384-9F00-478A-9451-A575E7907EAA}"/>
    <dgm:cxn modelId="{5577BC97-AD51-460C-A894-188F425C2F48}" type="presOf" srcId="{6B397BC3-6AE6-4265-AF0B-A332753E1586}" destId="{711BE46D-0D65-4443-BD6C-7BD3242076A9}" srcOrd="0" destOrd="0" presId="urn:microsoft.com/office/officeart/2005/8/layout/hProcess4"/>
    <dgm:cxn modelId="{F6552D99-5FB8-4806-9286-0428622704BD}" type="presOf" srcId="{6B397BC3-6AE6-4265-AF0B-A332753E1586}" destId="{4C6CBD72-C594-46BA-AE3C-32DA7CBF272D}" srcOrd="1" destOrd="0" presId="urn:microsoft.com/office/officeart/2005/8/layout/hProcess4"/>
    <dgm:cxn modelId="{01A1EA99-DB66-4970-B7DF-F6A23E1114FC}" type="presOf" srcId="{35295C5A-A87B-4EEC-A8A6-2A3DA5E11A8A}" destId="{89AEFABE-BDAF-47BD-A23B-9ACA4855C04E}" srcOrd="1" destOrd="1" presId="urn:microsoft.com/office/officeart/2005/8/layout/hProcess4"/>
    <dgm:cxn modelId="{8833ED9B-1010-4FBD-AA50-F14EFF65C532}" srcId="{6EC9B11D-8D53-4484-9D61-F5C5B769F1EB}" destId="{7601E852-7C1F-4870-9C2D-483B6077BEFD}" srcOrd="1" destOrd="0" parTransId="{D9F85992-1FD6-4E8E-80B6-92D8249FDBEF}" sibTransId="{F310F840-3217-4D4A-BA78-D2EB17D664D6}"/>
    <dgm:cxn modelId="{F2C0B9B4-9027-459D-9F0E-214A2F76F144}" type="presOf" srcId="{34AB98B2-59F1-446F-B001-79072996C3B1}" destId="{99562EF1-4A68-4F03-821A-89CF4B826A94}" srcOrd="0" destOrd="0" presId="urn:microsoft.com/office/officeart/2005/8/layout/hProcess4"/>
    <dgm:cxn modelId="{CA091CBB-1E14-4C27-AFE2-CB7E807293EB}" srcId="{A7CFD490-272A-420E-B4A6-1B03FBA36E2E}" destId="{ACF42A2E-C419-4DE2-9110-0305A66C6F28}" srcOrd="2" destOrd="0" parTransId="{5E060436-F2EE-4E5A-B4E5-CDF651674F80}" sibTransId="{60CD44A3-0C21-490B-909D-46EAF7F5FFE7}"/>
    <dgm:cxn modelId="{901098BF-BD21-4829-B026-8563194BC8A7}" type="presOf" srcId="{D0BDA827-B844-4743-AF5E-74CA589D9E85}" destId="{4C6CBD72-C594-46BA-AE3C-32DA7CBF272D}" srcOrd="1" destOrd="4" presId="urn:microsoft.com/office/officeart/2005/8/layout/hProcess4"/>
    <dgm:cxn modelId="{7514ADC5-D289-4227-9F1E-D57D784B7A12}" type="presOf" srcId="{A21D44B4-874A-48F0-94DE-A760BFA86DC3}" destId="{0D20F98A-8892-4EAF-A773-B72F0FA0AF7E}" srcOrd="1" destOrd="0" presId="urn:microsoft.com/office/officeart/2005/8/layout/hProcess4"/>
    <dgm:cxn modelId="{FA1996CE-115A-46DC-81C7-662EFF7D7DF8}" type="presOf" srcId="{FE7C8CB5-873C-4EE2-9FDD-5E112C260003}" destId="{0D20F98A-8892-4EAF-A773-B72F0FA0AF7E}" srcOrd="1" destOrd="2" presId="urn:microsoft.com/office/officeart/2005/8/layout/hProcess4"/>
    <dgm:cxn modelId="{BF3616CF-0D5E-409E-A0B4-DA2EB9DEE494}" type="presOf" srcId="{78025986-C921-4450-8FD4-7F9B70482322}" destId="{32E84869-0578-4A88-A179-7151AE943F7F}" srcOrd="0" destOrd="0" presId="urn:microsoft.com/office/officeart/2005/8/layout/hProcess4"/>
    <dgm:cxn modelId="{925AFDD0-44E0-420D-B92E-34E36D71E198}" srcId="{6FA2781F-57A3-451F-A2B1-A3435A6B4789}" destId="{040BEEF8-8B20-4F24-9AB0-D9AD9016B53A}" srcOrd="2" destOrd="0" parTransId="{357256E9-EDB7-4C6D-8FD4-E9F79E560143}" sibTransId="{26F0A7BD-2A7B-49A0-9F9D-6D0DD4C38488}"/>
    <dgm:cxn modelId="{2746D5D7-1EA8-4082-B537-E943EAE62FF2}" type="presOf" srcId="{A3DF5EA1-0A6D-4470-9559-45C086D266AD}" destId="{62C42B19-B735-4140-8EA2-4BE0C06261D0}" srcOrd="1" destOrd="1" presId="urn:microsoft.com/office/officeart/2005/8/layout/hProcess4"/>
    <dgm:cxn modelId="{0AB7EFD8-3035-4AAA-B09C-E3AC4EA18B3F}" type="presOf" srcId="{54C25F1F-D5AD-485E-AE7A-DAC77E1EC545}" destId="{9EE591E5-2492-4164-ABDA-A3256353731F}" srcOrd="0" destOrd="0" presId="urn:microsoft.com/office/officeart/2005/8/layout/hProcess4"/>
    <dgm:cxn modelId="{08B301D9-3001-4C09-BE70-E747C807FE6B}" srcId="{6FA2781F-57A3-451F-A2B1-A3435A6B4789}" destId="{02351A9C-E816-4568-AE6F-C6891F9FF125}" srcOrd="0" destOrd="0" parTransId="{AF1315CE-2FCD-43F7-ACFE-B7CBBB7E8525}" sibTransId="{07C75341-C364-429D-927C-DEA60094982C}"/>
    <dgm:cxn modelId="{E7C43DDB-5DFF-45EE-99D5-16E92111E842}" type="presOf" srcId="{ACF42A2E-C419-4DE2-9110-0305A66C6F28}" destId="{711BE46D-0D65-4443-BD6C-7BD3242076A9}" srcOrd="0" destOrd="2" presId="urn:microsoft.com/office/officeart/2005/8/layout/hProcess4"/>
    <dgm:cxn modelId="{2FE951DB-3805-4A73-95D0-2600B160A2BB}" type="presOf" srcId="{A7E21744-BD6D-4A33-B1DA-BF33C8F4F5D5}" destId="{4C6CBD72-C594-46BA-AE3C-32DA7CBF272D}" srcOrd="1" destOrd="3" presId="urn:microsoft.com/office/officeart/2005/8/layout/hProcess4"/>
    <dgm:cxn modelId="{883D1DE1-CF13-4FF1-A130-B6E8DF980D86}" srcId="{A7CFD490-272A-420E-B4A6-1B03FBA36E2E}" destId="{6B397BC3-6AE6-4265-AF0B-A332753E1586}" srcOrd="0" destOrd="0" parTransId="{0E2B16EA-34B0-4AB2-B158-28B7F0F7802C}" sibTransId="{B6012153-5486-479F-8F9B-87865931E286}"/>
    <dgm:cxn modelId="{EC4B1FE1-D124-4B7D-817D-AFF5648B03B2}" type="presOf" srcId="{EE245A5A-DFD0-4B99-A6C3-38EC9F9E30E6}" destId="{13C451BB-0F85-4820-AF58-A8EB15DF3769}" srcOrd="0" destOrd="0" presId="urn:microsoft.com/office/officeart/2005/8/layout/hProcess4"/>
    <dgm:cxn modelId="{E0CCE6E1-F982-48C2-B89C-5DE4764F3382}" type="presOf" srcId="{DBA8EB31-211D-4D9B-8859-4EEAD022C135}" destId="{62C42B19-B735-4140-8EA2-4BE0C06261D0}" srcOrd="1" destOrd="2" presId="urn:microsoft.com/office/officeart/2005/8/layout/hProcess4"/>
    <dgm:cxn modelId="{CA3A8AE2-3EF8-4CC2-A0E6-505D1C20B989}" type="presOf" srcId="{0A6BB9D1-C7FF-450D-84B0-71EC4F6BEA6F}" destId="{0D20F98A-8892-4EAF-A773-B72F0FA0AF7E}" srcOrd="1" destOrd="1" presId="urn:microsoft.com/office/officeart/2005/8/layout/hProcess4"/>
    <dgm:cxn modelId="{BF689FE2-43D2-49C0-B1C1-BD257C2EB6DB}" srcId="{EE245A5A-DFD0-4B99-A6C3-38EC9F9E30E6}" destId="{A3DF5EA1-0A6D-4470-9559-45C086D266AD}" srcOrd="1" destOrd="0" parTransId="{2593ADA6-698A-4A4C-9C53-B8FD8D35E038}" sibTransId="{F0A9DA6C-F000-4948-AF2A-27478F02BE96}"/>
    <dgm:cxn modelId="{D1A228E6-C253-473D-9D10-85DC725D42A8}" srcId="{6FA2781F-57A3-451F-A2B1-A3435A6B4789}" destId="{35295C5A-A87B-4EEC-A8A6-2A3DA5E11A8A}" srcOrd="1" destOrd="0" parTransId="{6D6474F4-BEF3-4CE2-8DD7-6ACE8FB2DA8C}" sibTransId="{C3E97751-21C7-4C22-A6C5-D4EF29DE823F}"/>
    <dgm:cxn modelId="{A6D88AE8-A079-4532-BC41-740033E3EE68}" type="presOf" srcId="{FE7C8CB5-873C-4EE2-9FDD-5E112C260003}" destId="{200577D5-2EE9-449F-BA64-233B0AC4E24C}" srcOrd="0" destOrd="2" presId="urn:microsoft.com/office/officeart/2005/8/layout/hProcess4"/>
    <dgm:cxn modelId="{FBBB3DF1-0B1C-47D7-9515-B5D21ADCA5FC}" srcId="{7601E852-7C1F-4870-9C2D-483B6077BEFD}" destId="{A21D44B4-874A-48F0-94DE-A760BFA86DC3}" srcOrd="0" destOrd="0" parTransId="{B46AA619-0961-4EEC-AF6C-1381C6D7404C}" sibTransId="{937563EF-E053-4D42-8B74-1BCEC4560395}"/>
    <dgm:cxn modelId="{B929C3F8-C01F-4760-958C-8CA6762A3CCC}" srcId="{EE245A5A-DFD0-4B99-A6C3-38EC9F9E30E6}" destId="{DBA8EB31-211D-4D9B-8859-4EEAD022C135}" srcOrd="2" destOrd="0" parTransId="{6564E43A-D210-4D3E-AAB6-2E51B9C11A59}" sibTransId="{84250185-D7C0-4954-ACFB-6E5B228678EB}"/>
    <dgm:cxn modelId="{BA1D8AFC-3DBE-4692-AAE7-FE4B634A9277}" type="presOf" srcId="{A7E21744-BD6D-4A33-B1DA-BF33C8F4F5D5}" destId="{711BE46D-0D65-4443-BD6C-7BD3242076A9}" srcOrd="0" destOrd="3" presId="urn:microsoft.com/office/officeart/2005/8/layout/hProcess4"/>
    <dgm:cxn modelId="{C022D5FC-07CA-4E6A-B762-6037F140BFEC}" srcId="{6EC9B11D-8D53-4484-9D61-F5C5B769F1EB}" destId="{6FA2781F-57A3-451F-A2B1-A3435A6B4789}" srcOrd="0" destOrd="0" parTransId="{1A7B3233-6126-40D1-9773-A820A29445EA}" sibTransId="{54C25F1F-D5AD-485E-AE7A-DAC77E1EC545}"/>
    <dgm:cxn modelId="{026FC6E9-2AD0-4EA9-80EA-0D5DCDFA6534}" type="presParOf" srcId="{9952742B-0720-4EBB-A881-F642BD681D35}" destId="{9DCC804B-2C59-4E37-ADBE-7AC93B21A1A7}" srcOrd="0" destOrd="0" presId="urn:microsoft.com/office/officeart/2005/8/layout/hProcess4"/>
    <dgm:cxn modelId="{C6C2B997-24A0-44C2-99BA-CC102282ABCB}" type="presParOf" srcId="{9952742B-0720-4EBB-A881-F642BD681D35}" destId="{8E715922-8FB3-42F8-AB96-68EB37DF6859}" srcOrd="1" destOrd="0" presId="urn:microsoft.com/office/officeart/2005/8/layout/hProcess4"/>
    <dgm:cxn modelId="{28173218-8286-49B4-BEC9-315F1E103CCF}" type="presParOf" srcId="{9952742B-0720-4EBB-A881-F642BD681D35}" destId="{9C0FFA38-1886-49C4-B1BD-0AFF205561F7}" srcOrd="2" destOrd="0" presId="urn:microsoft.com/office/officeart/2005/8/layout/hProcess4"/>
    <dgm:cxn modelId="{BFC54885-226E-444A-921C-366ABC127087}" type="presParOf" srcId="{9C0FFA38-1886-49C4-B1BD-0AFF205561F7}" destId="{D10D5336-CAC7-4FF6-8579-14EFD8E3840A}" srcOrd="0" destOrd="0" presId="urn:microsoft.com/office/officeart/2005/8/layout/hProcess4"/>
    <dgm:cxn modelId="{A678C250-7C01-427A-A238-0AB3085F50DD}" type="presParOf" srcId="{D10D5336-CAC7-4FF6-8579-14EFD8E3840A}" destId="{BB58824D-48F1-4BC1-8C83-B28DCBC17968}" srcOrd="0" destOrd="0" presId="urn:microsoft.com/office/officeart/2005/8/layout/hProcess4"/>
    <dgm:cxn modelId="{C51BF47E-DAAF-480B-BD0B-A9F2AA02CF45}" type="presParOf" srcId="{D10D5336-CAC7-4FF6-8579-14EFD8E3840A}" destId="{0000308F-EC48-4315-91C0-0FC967FC43BE}" srcOrd="1" destOrd="0" presId="urn:microsoft.com/office/officeart/2005/8/layout/hProcess4"/>
    <dgm:cxn modelId="{ED9B13F6-0C2B-4FC8-9DB9-202F5D39C86A}" type="presParOf" srcId="{D10D5336-CAC7-4FF6-8579-14EFD8E3840A}" destId="{89AEFABE-BDAF-47BD-A23B-9ACA4855C04E}" srcOrd="2" destOrd="0" presId="urn:microsoft.com/office/officeart/2005/8/layout/hProcess4"/>
    <dgm:cxn modelId="{6885B3D1-4799-4C7E-97F3-D227B40B3279}" type="presParOf" srcId="{D10D5336-CAC7-4FF6-8579-14EFD8E3840A}" destId="{D840CDFB-B73E-4074-B588-634354D9251A}" srcOrd="3" destOrd="0" presId="urn:microsoft.com/office/officeart/2005/8/layout/hProcess4"/>
    <dgm:cxn modelId="{55709880-661C-4A81-80EE-039E6FBD8FF1}" type="presParOf" srcId="{D10D5336-CAC7-4FF6-8579-14EFD8E3840A}" destId="{9CC123C1-384F-4CC2-BE96-91874C0CAA5D}" srcOrd="4" destOrd="0" presId="urn:microsoft.com/office/officeart/2005/8/layout/hProcess4"/>
    <dgm:cxn modelId="{BA977149-1234-4E6F-8604-FB9FEB1A636F}" type="presParOf" srcId="{9C0FFA38-1886-49C4-B1BD-0AFF205561F7}" destId="{9EE591E5-2492-4164-ABDA-A3256353731F}" srcOrd="1" destOrd="0" presId="urn:microsoft.com/office/officeart/2005/8/layout/hProcess4"/>
    <dgm:cxn modelId="{ECE148FA-6F70-460C-A006-8D81E5D5E8D5}" type="presParOf" srcId="{9C0FFA38-1886-49C4-B1BD-0AFF205561F7}" destId="{30C1BAD8-A809-4DAA-A3A2-DAB6C124EDB9}" srcOrd="2" destOrd="0" presId="urn:microsoft.com/office/officeart/2005/8/layout/hProcess4"/>
    <dgm:cxn modelId="{0FF242EE-D16F-4555-9C33-0D325B75292C}" type="presParOf" srcId="{30C1BAD8-A809-4DAA-A3A2-DAB6C124EDB9}" destId="{2AECE12E-DE25-4746-966D-97625E08ADBA}" srcOrd="0" destOrd="0" presId="urn:microsoft.com/office/officeart/2005/8/layout/hProcess4"/>
    <dgm:cxn modelId="{604D78AA-6316-4F83-BBE7-5164DB5FF992}" type="presParOf" srcId="{30C1BAD8-A809-4DAA-A3A2-DAB6C124EDB9}" destId="{200577D5-2EE9-449F-BA64-233B0AC4E24C}" srcOrd="1" destOrd="0" presId="urn:microsoft.com/office/officeart/2005/8/layout/hProcess4"/>
    <dgm:cxn modelId="{6AA63CE3-10D4-4769-95BC-26FC0171759E}" type="presParOf" srcId="{30C1BAD8-A809-4DAA-A3A2-DAB6C124EDB9}" destId="{0D20F98A-8892-4EAF-A773-B72F0FA0AF7E}" srcOrd="2" destOrd="0" presId="urn:microsoft.com/office/officeart/2005/8/layout/hProcess4"/>
    <dgm:cxn modelId="{07410919-729C-43F4-B2E4-55E6AE59CB29}" type="presParOf" srcId="{30C1BAD8-A809-4DAA-A3A2-DAB6C124EDB9}" destId="{16C49E7B-338E-496B-A824-4C865FAD452B}" srcOrd="3" destOrd="0" presId="urn:microsoft.com/office/officeart/2005/8/layout/hProcess4"/>
    <dgm:cxn modelId="{2706939C-7123-4BEE-A6DF-B12F949FC172}" type="presParOf" srcId="{30C1BAD8-A809-4DAA-A3A2-DAB6C124EDB9}" destId="{5074FC1D-303D-49B6-A92A-32A6BEE694EF}" srcOrd="4" destOrd="0" presId="urn:microsoft.com/office/officeart/2005/8/layout/hProcess4"/>
    <dgm:cxn modelId="{E3CB0405-0103-42C0-BB87-BBE3724801FE}" type="presParOf" srcId="{9C0FFA38-1886-49C4-B1BD-0AFF205561F7}" destId="{BFFDE20F-10BB-41DE-8528-9899D06D1189}" srcOrd="3" destOrd="0" presId="urn:microsoft.com/office/officeart/2005/8/layout/hProcess4"/>
    <dgm:cxn modelId="{27A02263-4C33-49D5-BD85-33FD1652F40A}" type="presParOf" srcId="{9C0FFA38-1886-49C4-B1BD-0AFF205561F7}" destId="{A7337D0A-88C9-4856-84C9-3B078DD04BDD}" srcOrd="4" destOrd="0" presId="urn:microsoft.com/office/officeart/2005/8/layout/hProcess4"/>
    <dgm:cxn modelId="{E16CA6BA-C15B-4E94-8DC4-3F9C9DB8CF3B}" type="presParOf" srcId="{A7337D0A-88C9-4856-84C9-3B078DD04BDD}" destId="{A1B694BB-2420-4E37-9DCA-4A7F729EF283}" srcOrd="0" destOrd="0" presId="urn:microsoft.com/office/officeart/2005/8/layout/hProcess4"/>
    <dgm:cxn modelId="{6C30CFE9-1C97-46D3-820C-1A49D13A878E}" type="presParOf" srcId="{A7337D0A-88C9-4856-84C9-3B078DD04BDD}" destId="{99562EF1-4A68-4F03-821A-89CF4B826A94}" srcOrd="1" destOrd="0" presId="urn:microsoft.com/office/officeart/2005/8/layout/hProcess4"/>
    <dgm:cxn modelId="{1BA8BF0A-6F15-4888-8A54-4B1A98D170AE}" type="presParOf" srcId="{A7337D0A-88C9-4856-84C9-3B078DD04BDD}" destId="{62C42B19-B735-4140-8EA2-4BE0C06261D0}" srcOrd="2" destOrd="0" presId="urn:microsoft.com/office/officeart/2005/8/layout/hProcess4"/>
    <dgm:cxn modelId="{F5550C87-CE26-4CEE-B1F6-726233475493}" type="presParOf" srcId="{A7337D0A-88C9-4856-84C9-3B078DD04BDD}" destId="{13C451BB-0F85-4820-AF58-A8EB15DF3769}" srcOrd="3" destOrd="0" presId="urn:microsoft.com/office/officeart/2005/8/layout/hProcess4"/>
    <dgm:cxn modelId="{7AA164DD-B574-4F3F-A8EF-3E20815AC63F}" type="presParOf" srcId="{A7337D0A-88C9-4856-84C9-3B078DD04BDD}" destId="{B400767D-5FE8-449A-9394-A940C242CBDF}" srcOrd="4" destOrd="0" presId="urn:microsoft.com/office/officeart/2005/8/layout/hProcess4"/>
    <dgm:cxn modelId="{7E9A0FB4-D116-4AF6-9EB1-5CF03EF1D6B3}" type="presParOf" srcId="{9C0FFA38-1886-49C4-B1BD-0AFF205561F7}" destId="{32E84869-0578-4A88-A179-7151AE943F7F}" srcOrd="5" destOrd="0" presId="urn:microsoft.com/office/officeart/2005/8/layout/hProcess4"/>
    <dgm:cxn modelId="{621F2775-B4A3-4107-93D5-05C4E6A639A6}" type="presParOf" srcId="{9C0FFA38-1886-49C4-B1BD-0AFF205561F7}" destId="{F3181666-68AD-4EB0-955F-903158829EC7}" srcOrd="6" destOrd="0" presId="urn:microsoft.com/office/officeart/2005/8/layout/hProcess4"/>
    <dgm:cxn modelId="{D57A0BCB-3B6F-4A49-ABF8-C638B4268377}" type="presParOf" srcId="{F3181666-68AD-4EB0-955F-903158829EC7}" destId="{D8138295-F194-4652-ABE2-DFC6FFEA0CB0}" srcOrd="0" destOrd="0" presId="urn:microsoft.com/office/officeart/2005/8/layout/hProcess4"/>
    <dgm:cxn modelId="{49EFFF1A-7397-402A-BA2D-C13621073A27}" type="presParOf" srcId="{F3181666-68AD-4EB0-955F-903158829EC7}" destId="{711BE46D-0D65-4443-BD6C-7BD3242076A9}" srcOrd="1" destOrd="0" presId="urn:microsoft.com/office/officeart/2005/8/layout/hProcess4"/>
    <dgm:cxn modelId="{10D5E33B-0578-44ED-B840-5574782EF4AA}" type="presParOf" srcId="{F3181666-68AD-4EB0-955F-903158829EC7}" destId="{4C6CBD72-C594-46BA-AE3C-32DA7CBF272D}" srcOrd="2" destOrd="0" presId="urn:microsoft.com/office/officeart/2005/8/layout/hProcess4"/>
    <dgm:cxn modelId="{FD4F7936-1DD3-429F-B29C-1BAAF02F1C4A}" type="presParOf" srcId="{F3181666-68AD-4EB0-955F-903158829EC7}" destId="{2016DE71-F527-43E3-872A-BDFC6EE69C20}" srcOrd="3" destOrd="0" presId="urn:microsoft.com/office/officeart/2005/8/layout/hProcess4"/>
    <dgm:cxn modelId="{483EEAC8-0B9B-418F-802A-629A3964BCBB}" type="presParOf" srcId="{F3181666-68AD-4EB0-955F-903158829EC7}" destId="{1CA3E7F0-6DF9-4246-A450-0B0897DCA4A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0308F-EC48-4315-91C0-0FC967FC43BE}">
      <dsp:nvSpPr>
        <dsp:cNvPr id="0" name=""/>
        <dsp:cNvSpPr/>
      </dsp:nvSpPr>
      <dsp:spPr>
        <a:xfrm>
          <a:off x="5776" y="2102798"/>
          <a:ext cx="2175638" cy="1794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err="1"/>
            <a:t>Outline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err="1"/>
            <a:t>External</a:t>
          </a:r>
          <a:r>
            <a:rPr lang="fr-FR" sz="1600" kern="1200" dirty="0"/>
            <a:t> segments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Inside</a:t>
          </a:r>
        </a:p>
      </dsp:txBody>
      <dsp:txXfrm>
        <a:off x="47071" y="2144093"/>
        <a:ext cx="2093048" cy="1327332"/>
      </dsp:txXfrm>
    </dsp:sp>
    <dsp:sp modelId="{9EE591E5-2492-4164-ABDA-A3256353731F}">
      <dsp:nvSpPr>
        <dsp:cNvPr id="0" name=""/>
        <dsp:cNvSpPr/>
      </dsp:nvSpPr>
      <dsp:spPr>
        <a:xfrm>
          <a:off x="1239071" y="2568401"/>
          <a:ext cx="2342862" cy="2342862"/>
        </a:xfrm>
        <a:prstGeom prst="leftCircularArrow">
          <a:avLst>
            <a:gd name="adj1" fmla="val 2915"/>
            <a:gd name="adj2" fmla="val 356720"/>
            <a:gd name="adj3" fmla="val 2132231"/>
            <a:gd name="adj4" fmla="val 9024489"/>
            <a:gd name="adj5" fmla="val 340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0CDFB-B73E-4074-B588-634354D9251A}">
      <dsp:nvSpPr>
        <dsp:cNvPr id="0" name=""/>
        <dsp:cNvSpPr/>
      </dsp:nvSpPr>
      <dsp:spPr>
        <a:xfrm>
          <a:off x="489252" y="3512721"/>
          <a:ext cx="1933901" cy="769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File validation</a:t>
          </a:r>
        </a:p>
      </dsp:txBody>
      <dsp:txXfrm>
        <a:off x="511777" y="3535246"/>
        <a:ext cx="1888851" cy="723998"/>
      </dsp:txXfrm>
    </dsp:sp>
    <dsp:sp modelId="{200577D5-2EE9-449F-BA64-233B0AC4E24C}">
      <dsp:nvSpPr>
        <dsp:cNvPr id="0" name=""/>
        <dsp:cNvSpPr/>
      </dsp:nvSpPr>
      <dsp:spPr>
        <a:xfrm>
          <a:off x="2748370" y="2102798"/>
          <a:ext cx="2175638" cy="1794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err="1"/>
            <a:t>Filling</a:t>
          </a:r>
          <a:r>
            <a:rPr lang="fr-FR" sz="1600" kern="1200" dirty="0"/>
            <a:t> maze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Segment </a:t>
          </a:r>
          <a:r>
            <a:rPr lang="fr-FR" sz="1600" kern="1200" dirty="0" err="1"/>
            <a:t>breaking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Inside </a:t>
          </a:r>
          <a:r>
            <a:rPr lang="fr-FR" sz="1600" kern="1200" dirty="0" err="1"/>
            <a:t>breaking</a:t>
          </a:r>
          <a:endParaRPr lang="fr-FR" sz="1600" kern="1200" dirty="0"/>
        </a:p>
      </dsp:txBody>
      <dsp:txXfrm>
        <a:off x="2789665" y="2528618"/>
        <a:ext cx="2093048" cy="1327332"/>
      </dsp:txXfrm>
    </dsp:sp>
    <dsp:sp modelId="{BFFDE20F-10BB-41DE-8528-9899D06D1189}">
      <dsp:nvSpPr>
        <dsp:cNvPr id="0" name=""/>
        <dsp:cNvSpPr/>
      </dsp:nvSpPr>
      <dsp:spPr>
        <a:xfrm>
          <a:off x="3963534" y="1018422"/>
          <a:ext cx="2620860" cy="2620860"/>
        </a:xfrm>
        <a:prstGeom prst="circularArrow">
          <a:avLst>
            <a:gd name="adj1" fmla="val 2606"/>
            <a:gd name="adj2" fmla="val 316588"/>
            <a:gd name="adj3" fmla="val 19507901"/>
            <a:gd name="adj4" fmla="val 12575511"/>
            <a:gd name="adj5" fmla="val 30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49E7B-338E-496B-A824-4C865FAD452B}">
      <dsp:nvSpPr>
        <dsp:cNvPr id="0" name=""/>
        <dsp:cNvSpPr/>
      </dsp:nvSpPr>
      <dsp:spPr>
        <a:xfrm>
          <a:off x="3231845" y="1718274"/>
          <a:ext cx="1933901" cy="769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File </a:t>
          </a:r>
          <a:r>
            <a:rPr lang="fr-FR" sz="2300" kern="1200" dirty="0" err="1"/>
            <a:t>generation</a:t>
          </a:r>
          <a:endParaRPr lang="fr-FR" sz="2300" kern="1200" dirty="0"/>
        </a:p>
      </dsp:txBody>
      <dsp:txXfrm>
        <a:off x="3254370" y="1740799"/>
        <a:ext cx="1888851" cy="723998"/>
      </dsp:txXfrm>
    </dsp:sp>
    <dsp:sp modelId="{99562EF1-4A68-4F03-821A-89CF4B826A94}">
      <dsp:nvSpPr>
        <dsp:cNvPr id="0" name=""/>
        <dsp:cNvSpPr/>
      </dsp:nvSpPr>
      <dsp:spPr>
        <a:xfrm>
          <a:off x="5490964" y="2102798"/>
          <a:ext cx="2175638" cy="1794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Maze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err="1"/>
            <a:t>Spawn</a:t>
          </a:r>
          <a:r>
            <a:rPr lang="fr-FR" sz="1600" kern="1200" dirty="0"/>
            <a:t> / Exit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Path</a:t>
          </a:r>
          <a:endParaRPr lang="fr-FR" sz="1600" kern="1200" dirty="0"/>
        </a:p>
      </dsp:txBody>
      <dsp:txXfrm>
        <a:off x="5532259" y="2144093"/>
        <a:ext cx="2093048" cy="1327332"/>
      </dsp:txXfrm>
    </dsp:sp>
    <dsp:sp modelId="{32E84869-0578-4A88-A179-7151AE943F7F}">
      <dsp:nvSpPr>
        <dsp:cNvPr id="0" name=""/>
        <dsp:cNvSpPr/>
      </dsp:nvSpPr>
      <dsp:spPr>
        <a:xfrm>
          <a:off x="6724258" y="2568401"/>
          <a:ext cx="2342862" cy="2342862"/>
        </a:xfrm>
        <a:prstGeom prst="leftCircularArrow">
          <a:avLst>
            <a:gd name="adj1" fmla="val 2915"/>
            <a:gd name="adj2" fmla="val 356720"/>
            <a:gd name="adj3" fmla="val 2132231"/>
            <a:gd name="adj4" fmla="val 9024489"/>
            <a:gd name="adj5" fmla="val 340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451BB-0F85-4820-AF58-A8EB15DF3769}">
      <dsp:nvSpPr>
        <dsp:cNvPr id="0" name=""/>
        <dsp:cNvSpPr/>
      </dsp:nvSpPr>
      <dsp:spPr>
        <a:xfrm>
          <a:off x="5974439" y="3512721"/>
          <a:ext cx="1933901" cy="769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Display</a:t>
          </a:r>
        </a:p>
      </dsp:txBody>
      <dsp:txXfrm>
        <a:off x="5996964" y="3535246"/>
        <a:ext cx="1888851" cy="723998"/>
      </dsp:txXfrm>
    </dsp:sp>
    <dsp:sp modelId="{711BE46D-0D65-4443-BD6C-7BD3242076A9}">
      <dsp:nvSpPr>
        <dsp:cNvPr id="0" name=""/>
        <dsp:cNvSpPr/>
      </dsp:nvSpPr>
      <dsp:spPr>
        <a:xfrm>
          <a:off x="8233557" y="2102798"/>
          <a:ext cx="2175638" cy="1794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err="1"/>
            <a:t>Random</a:t>
          </a:r>
          <a:r>
            <a:rPr lang="fr-FR" sz="1600" kern="1200" dirty="0"/>
            <a:t> </a:t>
          </a:r>
          <a:r>
            <a:rPr lang="fr-FR" sz="1600" kern="1200" dirty="0" err="1"/>
            <a:t>directoin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err="1"/>
            <a:t>somes</a:t>
          </a:r>
          <a:r>
            <a:rPr lang="fr-FR" sz="1600" kern="1200" dirty="0"/>
            <a:t> check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Put invisible </a:t>
          </a:r>
          <a:r>
            <a:rPr lang="fr-FR" sz="1600" kern="1200" dirty="0" err="1"/>
            <a:t>wall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Move 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600" kern="1200" dirty="0"/>
        </a:p>
      </dsp:txBody>
      <dsp:txXfrm>
        <a:off x="8274852" y="2528618"/>
        <a:ext cx="2093048" cy="1327332"/>
      </dsp:txXfrm>
    </dsp:sp>
    <dsp:sp modelId="{2016DE71-F527-43E3-872A-BDFC6EE69C20}">
      <dsp:nvSpPr>
        <dsp:cNvPr id="0" name=""/>
        <dsp:cNvSpPr/>
      </dsp:nvSpPr>
      <dsp:spPr>
        <a:xfrm>
          <a:off x="8717032" y="1718274"/>
          <a:ext cx="1933901" cy="769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 IA</a:t>
          </a:r>
        </a:p>
      </dsp:txBody>
      <dsp:txXfrm>
        <a:off x="8739557" y="1740799"/>
        <a:ext cx="1888851" cy="723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5:04.5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0,'1'41,"1"0,9 41,-11-78,1 1,-1-1,1 0,1 1,-1-1,0 0,1 1,0-1,0 0,4 6,-3-8,-1-1,0 1,1 0,0-1,-1 1,1-1,0 0,0 0,-1 0,1-1,0 1,0 0,0-1,0 0,0 0,0 0,4 0,29-1,-20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5:23.3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1,'9'103,"-4"-70,0 43,-6 135,1-196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1:16.9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0,'0'2,"0"4,0-1,0 3,0 1,0 2,0 1,0-2,0 0,0-1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1:17.78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1,'0'2,"0"3,0 1,0 1,0 2,0 3,0 0,0 1,0 0,0-2,0 0,0-2,0 0,0-3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1:18.33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0,'0'2,"0"3,0 1,0 2,0 1,0 2,0 1,0 0,0-1,0 0,0 0,0 0,0-1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1:18.86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1,'0'2,"0"3,0 3,0 0,0 1,0 1,0 2,0 0,0 2,0-1,0 0,0 1,0-3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1:19.41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0,'0'2,"0"4,0-1,0 3,0 2,0 1,0-2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1:20.4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0,'0'2,"0"1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5:58.06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1,'4'2,"0"0,0 0,-1 0,1 1,0-1,-1 1,0 0,0 0,4 5,7 6,49 33,-13-12,69 66,-98-87,-17-11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5:59.06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299 0,'-5'2,"0"0,0 0,-1 1,1-1,1 1,-1 1,0-1,1 0,0 1,0 0,0 0,-5 7,-12 9,-4 1,2 1,0 1,-30 40,-30 30,80-88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6:49.59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1,'4'2,"0"0,0 0,-1 0,1 1,0-1,-1 1,0 0,0 0,4 5,7 6,49 33,-13-12,69 66,-98-87,-17-11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6:49.59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299 0,'-5'2,"0"0,0 0,-1 1,1-1,1 1,-1 1,0-1,1 0,0 1,0 0,0 0,-5 7,-12 9,-4 1,2 1,0 1,-30 40,-30 30,80-88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5:27.0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2,'41'-1,"-14"0,0 1,0 2,53 8,4 15,-48-14,0-2,46 7,-79-15,0 0,0 0,-1 1,1-1,0 0,-1 1,0 0,1-1,-1 1,0 0,0 0,0 0,0 0,0 1,0-1,-1 1,1-1,-1 1,0-1,0 1,0 0,0 0,0-1,0 1,-1 0,1 0,-1 5,3 13,-1 0,-2 35,0-43,-2 7,-1-1,-1 0,-1 0,0 0,-17 36,2-2,19-50,0 0,-1 0,1 0,-1-1,0 1,0 0,0-1,0 0,0 1,-1-1,1 0,-1 0,1-1,-1 1,0 0,1-1,-1 1,0-1,0 0,0 0,0 0,0-1,0 1,-5 0,-11 0,1 0,0-1,-24-4,-2 2,-79-15,108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6:51.92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1,'4'2,"0"0,0 0,-1 0,1 1,0-1,-1 1,0 0,0 0,4 5,7 6,49 33,-13-12,69 66,-98-87,-17-11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6:51.92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299 0,'-5'2,"0"0,0 0,-1 1,1-1,1 1,-1 1,0-1,1 0,0 1,0 0,0 0,-5 7,-12 9,-4 1,2 1,0 1,-30 40,-30 30,80-88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6:54.26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1,'4'2,"0"0,0 0,-1 0,1 1,0-1,-1 1,0 0,0 0,4 5,7 6,49 33,-13-12,69 66,-98-87,-17-11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6:54.27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299 0,'-5'2,"0"0,0 0,-1 1,1-1,1 1,-1 1,0-1,1 0,0 1,0 0,0 0,-5 7,-12 9,-4 1,2 1,0 1,-30 40,-30 30,80-88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6:56.38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1,'4'2,"0"0,0 0,-1 0,1 1,0-1,-1 1,0 0,0 0,4 5,7 6,49 33,-13-12,69 66,-98-87,-17-11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6:56.38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299 0,'-5'2,"0"0,0 0,-1 1,1-1,1 1,-1 1,0-1,1 0,0 1,0 0,0 0,-5 7,-12 9,-4 1,2 1,0 1,-30 40,-30 30,80-88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6:58.24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1,'4'2,"0"0,0 0,-1 0,1 1,0-1,-1 1,0 0,0 0,4 5,7 6,49 33,-13-12,69 66,-98-87,-17-11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6:58.244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299 0,'-5'2,"0"0,0 0,-1 1,1-1,1 1,-1 1,0-1,1 0,0 1,0 0,0 0,-5 7,-12 9,-4 1,2 1,0 1,-30 40,-30 30,80-88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6:59.96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1,'4'2,"0"0,0 0,-1 0,1 1,0-1,-1 1,0 0,0 0,4 5,7 6,49 33,-13-12,69 66,-98-87,-17-11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6:59.96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299 0,'-5'2,"0"0,0 0,-1 1,1-1,1 1,-1 1,0-1,1 0,0 1,0 0,0 0,-5 7,-12 9,-4 1,2 1,0 1,-30 40,-30 30,80-88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5:29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0,'-1'4,"-1"-1,1 1,-1-1,0 0,0 0,0 1,0-1,0-1,-1 1,0 0,1-1,-5 4,-10 11,8-4,0-1,1 1,0 1,1-1,-6 17,12-27,0 0,0 0,0-1,1 1,-1 0,1 0,0 0,0 0,0 0,0 0,0-1,0 1,1 0,0 0,-1 0,1 0,0-1,0 1,1 0,-1-1,0 1,1-1,0 1,-1-1,1 0,0 0,0 0,0 0,1 0,-1 0,0 0,1-1,-1 1,4 0,7 5,83 37,-84-40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7:01.50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1,'4'2,"0"0,0 0,-1 0,1 1,0-1,-1 1,0 0,0 0,4 5,7 6,49 33,-13-12,69 66,-98-87,-17-11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7:01.50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299 0,'-5'2,"0"0,0 0,-1 1,1-1,1 1,-1 1,0-1,1 0,0 1,0 0,0 0,-5 7,-12 9,-4 1,2 1,0 1,-30 40,-30 30,80-88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7:03.17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1,'4'2,"0"0,0 0,-1 0,1 1,0-1,-1 1,0 0,0 0,4 5,7 6,49 33,-13-12,69 66,-98-87,-17-11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7:03.18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299 0,'-5'2,"0"0,0 0,-1 1,1-1,1 1,-1 1,0-1,1 0,0 1,0 0,0 0,-5 7,-12 9,-4 1,2 1,0 1,-30 40,-30 30,80-88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7:04.80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1,'4'2,"0"0,0 0,-1 0,1 1,0-1,-1 1,0 0,0 0,4 5,7 6,49 33,-13-12,69 66,-98-87,-17-11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7:04.804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299 0,'-5'2,"0"0,0 0,-1 1,1-1,1 1,-1 1,0-1,1 0,0 1,0 0,0 0,-5 7,-12 9,-4 1,2 1,0 1,-30 40,-30 30,80-88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7:06.73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1,'4'2,"0"0,0 0,-1 0,1 1,0-1,-1 1,0 0,0 0,4 5,7 6,49 33,-13-12,69 66,-98-87,-17-11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7:06.73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299 0,'-5'2,"0"0,0 0,-1 1,1-1,1 1,-1 1,0-1,1 0,0 1,0 0,0 0,-5 7,-12 9,-4 1,2 1,0 1,-30 40,-30 30,80-88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7:09.23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1,'4'2,"0"0,0 0,-1 0,1 1,0-1,-1 1,0 0,0 0,4 5,7 6,49 33,-13-12,69 66,-98-87,-17-11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7:09.23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299 0,'-5'2,"0"0,0 0,-1 1,1-1,1 1,-1 1,0-1,1 0,0 1,0 0,0 0,-5 7,-12 9,-4 1,2 1,0 1,-30 40,-30 30,80-88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5:30.1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0,'3'0,"4"0,4 0,3 0,2 0,1 0,1 0,0 0,1 0,-1 0,0 0,0 0,0 0,0 0,-1 0,1 0,0 0,-4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1:18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0,'846'0,"-841"0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2:42.8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0,'2'0,"1"0,2 0,2 0,1 0,1 0,0 0,0 0,1 0,-3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2:43.46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0,'1'0,"3"0,1 0,2 0,1 0,1 0,0 0,0 0,0 0,-1 0,-1 0,0 0,0 0,1 0,0 0,-1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2:43.99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0,'2'0,"1"0,3 0,1 0,1 0,1 0,-2 0,0 0,1 0,-1 0,1 0,0 0,-1 0,0 0,0 0,-1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2:45.17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0,'1'0,"3"0,1 0,2 0,1 0,1 0,0 0,0 0,0 0,-1 0,-1 0,0 0,-1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2:54.8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0,'0'2,"0"1,0 2,0 2,0 1,0 1,0 0,0 0,0 1,0-1,0 0,0 0,0-2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2:55.4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0,'0'2,"0"1,0 3,0 1,0 1,0 0,0 1,0-1,0-1,0 1,0-1,0 1,0 0,0 1,0-1,0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2:55.93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0,'0'2,"0"1,0 3,0 1,0 1,0 0,0 1,0 1,0-1,0 0,0 0,0 0,0 0,0 0,0-2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2:56.42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0,'0'2,"0"1,0 3,0 1,0 1,0 1,0 0,0 0,0 0,0 0,0 0,0 0,0 0,0-2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2:56.8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0,'0'1,"0"3,0 1,0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5:31.4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0,'3'0,"4"0,3 0,4 0,2 0,1 0,1 0,1 0,-1 0,1 0,-1 0,0 0,0 0,-4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00.0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1,'0'123,"0"-115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00.54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1,'0'141,"0"-133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01.0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0,'0'141,"0"-133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01.54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0,'0'2,"0"1,0 3,0 1,0 1,0 0,0 1,0 0,0 1,0-1,0 0,0 0,0-2,0 0,0 0,0 0,0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01.96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0,'0'2,"0"1,0 2,0 2,0 1,0 0,0-1,0 0,0 1,0 0,0 0,0 1,0-1,0 1,0 0,0 0,0-2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03.21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0,'0'2,"0"1,0 3,0 1,0 1,0 1,0 0,0 0,0 0,0-1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06.0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1,'0'1,"0"3,0 1,0 2,0 1,0 1,0 0,0 0,0 0,0 0,0 0,0 0,0-1,0-1,0-1,0 2,0-1,0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06.54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0,'0'182,"0"-176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06.96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0,'0'142,"0"-135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07.31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1,'0'1,"0"3,0 1,0 2,0 1,0 1,0 0,0 0,0 0,0 0,0-1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5:33.1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1,'2'5,"0"-1,1 1,0 0,0-1,0 1,1-1,-1 0,1 0,0 0,0-1,6 4,2 4,21 20,-23-23,0 0,0 1,-1 0,0 0,-1 1,0 1,7 13,-14-22,0 0,-1 0,1 0,-1 0,0 0,1 0,-1 0,0 0,0 0,0 0,-1 0,1 0,0 0,-1 0,0 0,1 0,-1 0,0-1,0 1,0 0,0 0,0-1,0 1,-1 0,1-1,0 1,-1-1,1 0,-1 1,0-1,1 0,-1 0,-2 1,-9 5,0 0,-1 0,-24 6,13-3,-32 16,46-19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07.71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1,'0'1,"0"3,0 0,0 1,0 1,0 1,0 1,0 0,0 0,0-1,0 0,0 0,0 1,0 1,0-1,0 1,0-2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08.36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1,'0'1,"0"3,0 1,0 2,0 1,0 1,0 0,0 0,0 0,0 0,0 0,0-1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16.86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0,'1'0,"3"0,1 0,2 0,0 1,-1-1,2 0,-1 0,0 0,-1 0,1 0,1 0,-2 1,-1-1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17.3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1,'2'0,"1"0,3 0,1 0,1 0,0 0,1 0,1 1,-1-1,0 0,0 0,0 0,0 0,0 1,-2-1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18.17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1,'1'0,"3"0,1 0,2 0,1 0,1 0,0 1,0-1,-2 0,1 0,-1 0,0 0,1 0,0 1,-1-1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18.64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0,'2'0,"1"0,3 0,0 1,2-1,1 0,0 0,0 0,-1 0,-1 0,-1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19.22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0,'2'0,"1"0,3 1,1-1,1 0,0 0,1 0,1 0,-1 0,0 1,0-1,0 0,0 0,0 0,-2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26.97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0,'0'2,"0"1,0 3,0 1,0 1,0 0,0 1,0 1,0-3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27.54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1,'0'1,"0"3,0 1,0 2,0 1,0 1,0 0,0 0,0 0,0 0,0 0,0 0,0 0,0-1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28.1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0,'0'2,"0"1,0 3,0 1,0 1,0 0,0 1,0-1,0-1,0 1,0-1,0 1,0 0,0-1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6:37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1,'0'3,"0"4,0 4,0 2,0 3,0 2,0 0,0 0,0 1,0-1,0 0,0-6,0-5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28.74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0,'0'2,"0"1,0 2,0 2,0 1,0 1,0 0,0 0,0 1,0-1,0 0,0 0,0-2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29.29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1,'0'1,"0"3,0 1,0 2,0 1,0 1,0 0,0 0,0 0,0 0,0 0,0-1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32.37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0,'0'2,"0"0,0 1,0 2,0 2,0 0,0 2,0-1,0 2,0-3,0 0,0 0,0 1,0 0,0-2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32.8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1,'0'1,"0"3,0 1,0 2,0 1,0 1,0 0,0 0,0 0,0 0,0 0,0 0,0 0,0 0,0-2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33.3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1,'0'1,"0"3,0 1,0 2,0 1,0 1,0 0,0 0,0 0,0 0,0 0,0 0,0 0,0 0,0 0,0-2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33.66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0,'0'2,"0"1,0 2,0 2,0 1,0 1,0 0,0 0,0 1,0-1,0-2,0 0,0 0,0-1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34.03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0,'0'2,"0"1,0 3,0 1,0 1,0 0,0 1,0 1,0-1,0-2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55.6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0,'0'2,"0"1,0 3,0 1,0 1,0 0,0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56.0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0,'0'2,"0"1,0 2,0 2,0 1,0 1,0 0,0 0,0 1,0-1,0-2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56.51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1,'0'0,"0"1,0 3,0 1,0 2,0 1,0 1,0 0,0 0,0 0,0 1,0-1,0-1,0 1,0-1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6:38.4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12,'3'0,"4"0,4 0,3 0,2 0,1 0,2 0,-1 0,0 0,-2-3,-2-1,-3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56.8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0,'0'2,"0"1,0 3,0 1,0 1,0 0,0 1,0-1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3:57.3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1,'0'1,"0"3,0 1,0 0,0 1,0 1,0 1,0 0,0 0,0 1,0 0,0 0,0 0,0 0,0 0,0 0,0-2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24:01.7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0,'0'1,"0"1,0 2,0 1,0 0,0 0,0 2,0 0,0 1,0 1,0-1,0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6:40.0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0,3 0,2 0,1 0,1 0,0 0,1 0,-1 0,0 0,0 0,0 0,-3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6:43.8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40,'12'-1,"0"-1,0 0,0-1,17-6,17-3,-33 9,0 0,0 1,0 1,0 0,0 1,0 0,0 1,23 5,-34-5,0 1,0 0,0-1,0 1,0 0,-1 0,1 0,-1 1,1-1,-1 0,1 0,-1 1,0-1,0 1,-1-1,1 1,0 0,-1-1,0 1,1-1,-1 1,0 0,0-1,0 1,-1 3,-1 10,0 0,-6 27,3-26,2-1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5:05.8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1,'0'3,"3"1,4 0,3-1,4-1,2 0,2-2,0 1,0-1,1 0,-1-1,0 1,0 0,0 0,-4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6:46.1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1,'0'3,"0"4,0 4,0 3,0 2,0 1,0 1,0 1,0-1,3-3,1-1,0 0,-1 1,-1-2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6:47.6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0,'0'3,"0"4,0 4,0 3,0 2,0 1,0 1,0 1,0-1,0 1,0-1,0 0,0-1,0-2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6:52.8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0,'-1'80,"3"88,-2-167,0 0,0 1,0-1,0 0,0 1,1-1,-1 0,0 1,1-1,-1 0,1 0,0 1,-1-1,1 0,0 0,0 0,-1 0,1 0,0 0,0 0,0 0,0-1,0 1,1 0,-1 0,0-1,0 1,0-1,1 1,-1-1,0 0,0 1,1-1,-1 0,0 0,1 0,-1 0,0 0,3 0,5-2,0 0,0 0,0-1,16-7,4 0,-16 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6:54.3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19,'3'0,"4"0,4 0,3 0,-1-3,0-1,2 0,0 1,1 1,1 0,0 2,1-1,-3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6:56.6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0 174,'30'-2,"-1"0,1-2,37-10,-63 13,0 0,-1 0,1 0,-1-1,1 1,-1-1,0 0,0 0,0 0,0-1,0 1,0-1,0 1,-1-1,1 0,-1 0,0 0,2-4,-1 0,0 0,-1 0,0 0,0-1,-1 1,0-1,0 1,0-11,-1 1,0 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41:10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0,'0'4950,"0"-4928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41:23.9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0,'3676'0,"-3676"0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0:23.1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1,'3838'0,"-3816"0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0:39.0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18,'0'295,"0"-608,0 5253,0-4918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0:41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0,'0'77,"0"-75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5:08.0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217 1,'0'3,"-4"97,3-92,-1 0,1 1,-1-1,0 0,-1 0,0 0,0 0,-1 0,-7 10,9-15,-1-1,0 0,0 0,0 0,0 0,0 0,-1-1,1 0,-1 1,1-1,0 0,-1-1,0 1,1-1,-1 1,-6-2,-63-3,68 3,-24-5,17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1:06.5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0,'5'0,"5"0,7 0,4 0,3 0,2 0,1 0,1 0,-1 0,1 0,-1 0,-5 0,-10 0,-8 0,-4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1:18.6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0,'2515'0,"-2492"0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1:40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2274 0,'-2250'0,"2227"0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3:28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0,'379'0,"-370"0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3:02.87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1,'0'2,"0"3,0 3,0 2,0 2,0 2,0-1,0 0,0-3,0 1,0 0,0-1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3:03.39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0,'0'2,"0"4,0 2,0 0,0 1,0 1,0 1,0 1,0 1,0-1,0-1,0-1,0 1,0 1,0 0,0-1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3:03.84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1,'0'0,"0"2,0 3,0 3,0 2,0 2,0 2,0-1,0 1,0 0,0 0,0 0,0-1,0 1,0-1,0-2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3:04.29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1,'0'2,"0"3,0 3,0 2,0 2,0 2,0-1,0 2,0-1,0 0,0-3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3:48.32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0,'2'0,"3"0,3 0,1 0,1 0,0 0,1 0,1 0,1 0,1 0,-3 0,-3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3:52.33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0,'2'0,"4"0,2 0,2 0,2 0,1 0,1 0,0 0,0 0,-1 0,2 0,-2 0,1 0,-1 0,-2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4:58.8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18,'3'0,"4"0,4 0,3 0,2 0,-1-3,-1-1,0 0,2 1,0 1,-3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3:35.67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0,'2'0,"4"0,2 0,2 0,3 0,0 0,1 0,-3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3:36.30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0,'2'0,"4"0,2 0,2 0,2 0,1 0,1 0,0 0,-1 0,1 0,-2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4:03.49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0,'0'3,"0"2,0 3,0 3,0 1,1 1,-1 0,0 1,0 0,0 0,1-1,-1 1,0-1,0 0,1-2,-1 0,0-3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4:04.17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1,'4'200,"-4"-190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4:05.01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0,'0'2,"0"4,0 2,0 2,1 2,-1 1,0 1,0-1,0 1,1 0,-1 0,0-1,0 0,1 1,-1-1,0 0,0-2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4:06.93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1,'0'0,"0"2,0 3,0 3,0 3,0 1,1 1,-1 0,0-1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2:56.75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1,'0'2,"0"3,0 3,0 0,0 1,0 3,0-1,0 1,0 1,0 0,0 0,0 1,0 0,0-3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2:57.25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1,'0'2,"0"3,0 3,0 2,0 2,0 2,0 0,0 0,0 0,0-1,0 2,0-4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2:57.70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1,'0'2,"0"3,0 3,0 2,0 2,0 3,0-2,0 1,0 0,0-1,0 1,0 0,0-3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2:58.19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0,'0'2,"0"3,0 3,0 3,0 1,0 1,0 0,0 1,0 1,0-1,0-1,0 1,0-3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5:00.8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1,'0'3,"0"4,0 3,0 4,0 2,0 2,0 0,0 0,0 1,0-1,0 0,0 0,0 0,0-3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2:58.90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1,'0'2,"0"4,0 2,0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4:11.32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0,'0'2,"0"4,1 2,-1 0,0 1,0 1,0 2,0 0,1 1,-1 0,0 0,0 0,1-1,-1-2,0 1,0-2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4:12.07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1,'0'2,"0"3,0 3,0 2,1 3,-1 0,0 0,0 1,1 0,-1 0,0-1,0 1,0-1,1 0,-1 0,0-2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4:12.70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1,'0'2,"1"3,-1 3,0 3,0 1,0 1,1 1,-1-1,0 1,0 0,1 0,-1-1,0 0,0 1,0-1,1 0,-1-2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4:13.52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1,'0'2,"0"3,0 3,0 3,1 1,-1 1,0 0,0 1,1 0,-1 0,0-1,0-1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4:54.93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0,'0'2,"0"4,0 2,0 2,0 2,0 1,0 1,0-3,0 0,0-2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4:55.53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1,'0'2,"0"3,0 3,0 2,0 2,0-1,0 0,0 0,0-2,0 0,0 1,0 0,0 2,0 0,0 1,0 0,0 0,0-1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4:56.19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0,'0'199,"0"-188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5:02.21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0,'0'2,"0"1,0 2,0 3,0 2,0 1,0 2,0 0,0 1,0-1,0-1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5:37.6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1031 0,'-1019'0,"1007"0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5:02.4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0,'0'3,"0"4,0 4,0 3,0 2,0 1,0 1,0 1,0-1,0 0,0-3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5:08.03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1,'0'2,"0"3,0 3,0 2,0 3,0 0,0 1,0 0,0 1,0-4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5:08.60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1,'0'225,"0"-213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5:09.25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1,'0'2,"0"3,0 3,0 3,0-2,0 3,0-2,0 2,0 0,0 1,0 0,0 0,0 1,0-3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5:09.96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0,'0'2,"0"1,0 2,0 3,0 2,0 1,0-1,0 1,0-1,0 3,0-1,0 0,0 1,0-2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5:49.76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1,'2'0,"4"0,2 0,2 0,3 0,0 0,1 0,-3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5:50.42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1,'2'0,"4"0,2 0,2 0,2 0,1 0,1 0,1 0,-2 0,-1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5:51.09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1,'2'0,"4"0,2 0,2 0,2 0,1 0,1 0,-2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5:51.82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1,'2'0,"4"0,2 0,3 0,-1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6:01.94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 0,'0'3,"0"2,0 3,-1 0,1 1,0 1,0 1,0 1,-1 1,1 0,0-2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6:02.49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 0,'0'3,"-1"2,1 3,0 2,0 2,0 1,-1 1,1-3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5:16.5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0,2 0,4 0,0 0,1 0,1 0,-1 0,0 0,0 0,0 0,-3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6:03.04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 1,'0'2,"0"3,0 3,0 3,-1 1,1-1,0-1,0 1,0 1,-1 0,1-2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6:03.44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 1,'0'2,"0"3,0 3,0 3,0-2,0 1,-1 1,1 1,0 0,0-2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6:55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0,'0'1639,"0"-1630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7:05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0,'0'1642,"0"-1631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7:17.3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1,'1939'0,"-1934"0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7:22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0,'1896'0,"-1890"0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8:11.90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0,'0'2,"0"3,0 4,0 1,0 2,0 1,0 0,0 1,0 0,0 0,0-1,0 1,0-1,0-2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8:13.80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0,'0'2,"0"4,0 2,0 2,0 2,0 1,0 1,0 0,0-1,0 1,0 0,0-3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8:14.37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1,'0'2,"0"3,0 3,0 3,0 1,0 1,0 0,0 1,0 0,0 0,0-1,0 1,0-1,0 0,0 1,0-4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8:15.14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1,'0'2,"0"3,0 3,0 2,0 0,0 0,0 1,0 0,0 2,0-1,0 1,0 1,0-1,0 0,0-2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5:18.6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2,'51'-1,"57"2,-106-1,-1 0,0 0,0 0,1 0,-1 0,0 0,1 1,-1-1,0 0,0 1,1-1,-1 1,0-1,0 1,0 0,0-1,0 1,0 0,0 0,0 0,0 0,0 0,0 0,0 0,-1 0,1 0,0 0,-1 0,1 0,-1 1,1-1,-1 0,0 0,1 1,-1-1,0 0,0 1,0-1,0 0,0 1,0-1,0 0,-1 0,1 1,0-1,-1 0,0 2,-2 6,-1-2,0 1,0 0,0-1,-10 13,6-11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8:18.44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0,'0'2,"0"3,0 4,0 1,0 2,0 1,0 0,0 2,0-1,0 0,0-1,0-1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8:19.09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0,'0'2,"0"3,0 4,0 1,0 2,0 1,0 1,0-1,0 1,0 0,0-3,0 0,0-1,0 1,0 1,0 0,0-2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8:20.53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0,'0'2,"0"3,0 3,0 3,0 1,0 1,0 0,0 1,0 1,0-1,0-1,0 1,0-3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8:21.34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1,'0'2,"0"3,0 3,0 2,0 2,0 1,0 1,0 1,0-1,0-1,0-1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8:51.0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1,'0'1677,"0"-1685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9:03.5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0,'1219'21,"-1208"-20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9:09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0,'1299'23,"-1291"-23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9:13.6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0,'928'17,"-917"-17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9:19.9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1,'-13'238,"13"-79,0-157,1 0,0 0,-1 0,1 0,0 1,0-1,0 0,0 0,0-1,1 1,-1 0,0 0,1-1,0 1,-1 0,1-1,0 0,0 1,0-1,0 0,0 0,0 0,0 0,0 0,0-1,0 1,0-1,1 1,-1-1,0 0,0 0,1 0,3 0,12-1,-1 0,1-1,22-5,-20 3,-11 4,-1 0,0 0,0 0,0 1,16 4,-17-3,0-1,0 0,0 0,0 0,0-1,0 0,0 0,0-1,8-1,-7-1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9:21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1,'2'0,"4"0,2 0,2 0,2 0,1 0,-2 2,0 1,0-1,0 1,-1-2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25:19.7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 1,'0'3,"0"3,0 5,0 3,0 2,0 2,0 0,-3-3,-1 0,0-1,1 1,1 1,1 0,0 1,1 0,-1-2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1:59:22.8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0,'5'1,"-1"0,1 1,-1 0,0 0,1 0,-1 0,4 3,18 9,-20-12,13 5,1 0,0-2,0 0,0-1,35 2,-44-6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1:01.96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0,'0'2,"0"3,0 3,0 3,0 1,0-1,0-1,0 1,0 2,0-1,0 0,0-1,0-1,0-2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1:02.7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0,'0'2,"0"4,0 2,0 2,0 2,0 1,0 1,0 0,0 0,0 0,0 0,0-3,0-1,0 1,0-3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1:03.6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1,'0'0,"0"2,0 3,0 3,0 0,0 1,0 2,0 1,0 0,0 1,0 0,0 1,0-1,0 0,0 1,0 0,0-3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1:04.46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0,'0'2,"0"4,0 2,0 2,0 0,0 0,0 1,0 0,0 1,0 1,0-2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1:10.53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0,'0'2,"0"3,0 3,0 3,0 1,0 1,0 0,0 1,0 0,0-2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1:11.09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0,'0'2,"0"3,0 4,0 1,0 2,0-1,0-1,0 1,0 2,0-1,0 0,0 1,0-2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1:11.59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0,'0'2,"0"3,0 4,0 1,0 0,0 0,0 0,0 2,0 0,0-2,0-2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1:12.0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0,'0'2,"0"3,0 4,0 1,0 2,0 1,0 1,0-1,0-1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7T22:01:12.62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1,'0'2,"0"3,0 3,0 3,0 2,0 0,0-2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9BAFF-5563-4451-91C3-373F03C95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D89B56-0536-4372-A182-105F5D386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4D9354-8D31-4841-9B0D-F9039716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5F22-BD24-4324-844F-116A5D467C3F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E58A78-1CE1-4DC2-BA69-161CF682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FA9E4-C8EA-4014-811D-E8162233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F6E1-E1DF-4FED-8C6D-D767C976D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88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FEC22-346E-4AD7-9340-C4F4E5DC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E7640A-F45C-4691-8ADE-5C7692DAF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4A2079-9245-4BEB-875D-3CCF0AC6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5F22-BD24-4324-844F-116A5D467C3F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A282A8-7C5A-486C-9603-70C7F4AD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F13086-7810-40D4-9897-8E729214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F6E1-E1DF-4FED-8C6D-D767C976D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33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D443B1-E0B4-4A46-AA5A-06EB5C9C6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C7A432-B34F-46D1-860D-765ACBCC4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EFE50F-F55D-46C8-8036-DA5F644C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5F22-BD24-4324-844F-116A5D467C3F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9B7CFD-5A6C-4A2A-B6F3-79444E61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95820F-5B72-4B56-8BD1-2E1EDF46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F6E1-E1DF-4FED-8C6D-D767C976D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73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2E7D7-AAB5-4889-B362-DAF690FC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3DFE2C-C0F0-43B8-909C-101AB2BEB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D65EF-4744-49EC-8661-26153B00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5F22-BD24-4324-844F-116A5D467C3F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B368A4-07E8-46E9-B7EF-DB5A2591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3BD7D-587D-4B0F-8B23-E35D605F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F6E1-E1DF-4FED-8C6D-D767C976D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64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ED9AA-58B1-45C0-A8BF-17908606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CDB917-993F-4EF1-8953-1A61970E1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7AA4C5-D134-48AE-B130-0A522CB7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5F22-BD24-4324-844F-116A5D467C3F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955381-C360-4143-A79A-A09E0EA6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11595-DC5F-4AFB-A6AC-450705EE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F6E1-E1DF-4FED-8C6D-D767C976D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24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8C5EB-FF97-4108-AA68-2A88CA6C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77414-CCDD-44E9-9582-54C31E3A6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F3A884-3996-4647-A0DA-C2BAAEB37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84D086-A5B4-4F18-B95A-261CD0EE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5F22-BD24-4324-844F-116A5D467C3F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67F643-C134-4093-8D00-27C904E2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177FE4-8E6F-4882-8AEC-4EE21083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F6E1-E1DF-4FED-8C6D-D767C976D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07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177BA-99B5-41FA-96EB-6C0F7DE5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B3A3D0-75CC-4604-8A49-4E3CAF112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E32C66-2A0B-460B-9676-713798062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F3AC84-2DE4-40AC-85B1-1996CE51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C3E4D1-8F68-44A7-91B5-C9BF4E046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392502-47C2-4C42-99BA-6C1EFC75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5F22-BD24-4324-844F-116A5D467C3F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CB6ACCC-6ADF-4254-8810-56A2D87C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8067F3-76B1-4B9D-B493-8A2E5D8F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F6E1-E1DF-4FED-8C6D-D767C976D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96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6B3C1-A985-46EF-B7EF-E880D404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FEE873-2913-4BED-A9D0-263ED1A4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5F22-BD24-4324-844F-116A5D467C3F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3BBB0E-D6AB-4DBF-8D42-FCB3CB02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C59F83-2B7D-4954-803D-ED67FB16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F6E1-E1DF-4FED-8C6D-D767C976D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60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BF2AD1-2BEA-43A3-B55F-FC8DD37D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5F22-BD24-4324-844F-116A5D467C3F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7A8B76-B95D-4728-84D5-D3CA83BF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9FE964-69C1-4C17-86C4-E20013CF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F6E1-E1DF-4FED-8C6D-D767C976D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16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7A269-6A6A-461D-80EB-B86E0C6E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BD3A8-CAC0-4BA5-B736-82A6C7C8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79BEF9-FA31-4C45-81AB-ED75632DF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CEB561-C012-439A-8D3C-9F431F86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5F22-BD24-4324-844F-116A5D467C3F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68789C-37EB-48FA-BFB0-514B98E4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4D31D6-A5BB-42D1-915D-F95360D3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F6E1-E1DF-4FED-8C6D-D767C976D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83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2E9C1-3DC5-4719-A83D-71866ACA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D4AE7C-8F4F-4263-AA9F-86CC045B7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48D674-2302-4B58-A56B-3472567E6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CE6436-85B2-4E32-BFA1-F4A71315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5F22-BD24-4324-844F-116A5D467C3F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A0C951-A02D-49DC-B6C3-340640CB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283A77-1DBE-49DF-8F2B-8303685D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F6E1-E1DF-4FED-8C6D-D767C976D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00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FA23C6-1588-41BB-A325-B7C8485A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4C81FE-A607-4634-9110-87D5F48F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152A7B-1FCE-4E0E-82CC-705455007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E5F22-BD24-4324-844F-116A5D467C3F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A4A85F-E134-4815-B931-B5FD6BD43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7F79F-C851-4B4A-AF20-7C564EBE8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2F6E1-E1DF-4FED-8C6D-D767C976D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08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customXml" Target="../ink/ink19.xml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42" Type="http://schemas.openxmlformats.org/officeDocument/2006/relationships/image" Target="../media/image21.png"/><Relationship Id="rId47" Type="http://schemas.openxmlformats.org/officeDocument/2006/relationships/image" Target="../media/image23.png"/><Relationship Id="rId7" Type="http://schemas.openxmlformats.org/officeDocument/2006/relationships/image" Target="../media/image4.png"/><Relationship Id="rId2" Type="http://schemas.openxmlformats.org/officeDocument/2006/relationships/image" Target="../media/image2.gif"/><Relationship Id="rId16" Type="http://schemas.openxmlformats.org/officeDocument/2006/relationships/customXml" Target="../ink/ink7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image" Target="../media/image20.png"/><Relationship Id="rId45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4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customXml" Target="../ink/ink21.xml"/><Relationship Id="rId48" Type="http://schemas.openxmlformats.org/officeDocument/2006/relationships/customXml" Target="../ink/ink24.xml"/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3.xml"/><Relationship Id="rId20" Type="http://schemas.openxmlformats.org/officeDocument/2006/relationships/customXml" Target="../ink/ink9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5.xml"/><Relationship Id="rId21" Type="http://schemas.openxmlformats.org/officeDocument/2006/relationships/customXml" Target="../ink/ink34.xml"/><Relationship Id="rId42" Type="http://schemas.openxmlformats.org/officeDocument/2006/relationships/image" Target="../media/image43.png"/><Relationship Id="rId63" Type="http://schemas.openxmlformats.org/officeDocument/2006/relationships/image" Target="../media/image53.png"/><Relationship Id="rId84" Type="http://schemas.openxmlformats.org/officeDocument/2006/relationships/image" Target="../media/image60.png"/><Relationship Id="rId138" Type="http://schemas.openxmlformats.org/officeDocument/2006/relationships/customXml" Target="../ink/ink96.xml"/><Relationship Id="rId159" Type="http://schemas.openxmlformats.org/officeDocument/2006/relationships/image" Target="../media/image75.png"/><Relationship Id="rId170" Type="http://schemas.openxmlformats.org/officeDocument/2006/relationships/customXml" Target="../ink/ink118.xml"/><Relationship Id="rId191" Type="http://schemas.openxmlformats.org/officeDocument/2006/relationships/customXml" Target="../ink/ink135.xml"/><Relationship Id="rId205" Type="http://schemas.openxmlformats.org/officeDocument/2006/relationships/customXml" Target="../ink/ink142.xml"/><Relationship Id="rId226" Type="http://schemas.openxmlformats.org/officeDocument/2006/relationships/customXml" Target="../ink/ink155.xml"/><Relationship Id="rId247" Type="http://schemas.openxmlformats.org/officeDocument/2006/relationships/image" Target="../media/image115.png"/><Relationship Id="rId107" Type="http://schemas.openxmlformats.org/officeDocument/2006/relationships/image" Target="../media/image72.png"/><Relationship Id="rId11" Type="http://schemas.openxmlformats.org/officeDocument/2006/relationships/customXml" Target="../ink/ink29.xml"/><Relationship Id="rId32" Type="http://schemas.openxmlformats.org/officeDocument/2006/relationships/customXml" Target="../ink/ink40.xml"/><Relationship Id="rId53" Type="http://schemas.openxmlformats.org/officeDocument/2006/relationships/customXml" Target="../ink/ink52.xml"/><Relationship Id="rId74" Type="http://schemas.openxmlformats.org/officeDocument/2006/relationships/customXml" Target="../ink/ink61.xml"/><Relationship Id="rId128" Type="http://schemas.openxmlformats.org/officeDocument/2006/relationships/image" Target="../media/image79.png"/><Relationship Id="rId149" Type="http://schemas.openxmlformats.org/officeDocument/2006/relationships/customXml" Target="../ink/ink102.xml"/><Relationship Id="rId5" Type="http://schemas.openxmlformats.org/officeDocument/2006/relationships/customXml" Target="../ink/ink26.xml"/><Relationship Id="rId95" Type="http://schemas.openxmlformats.org/officeDocument/2006/relationships/customXml" Target="../ink/ink73.xml"/><Relationship Id="rId160" Type="http://schemas.openxmlformats.org/officeDocument/2006/relationships/customXml" Target="../ink/ink108.xml"/><Relationship Id="rId181" Type="http://schemas.openxmlformats.org/officeDocument/2006/relationships/customXml" Target="../ink/ink129.xml"/><Relationship Id="rId216" Type="http://schemas.openxmlformats.org/officeDocument/2006/relationships/image" Target="../media/image105.png"/><Relationship Id="rId237" Type="http://schemas.openxmlformats.org/officeDocument/2006/relationships/customXml" Target="../ink/ink163.xml"/><Relationship Id="rId22" Type="http://schemas.openxmlformats.org/officeDocument/2006/relationships/image" Target="../media/image34.png"/><Relationship Id="rId43" Type="http://schemas.openxmlformats.org/officeDocument/2006/relationships/customXml" Target="../ink/ink46.xml"/><Relationship Id="rId64" Type="http://schemas.openxmlformats.org/officeDocument/2006/relationships/customXml" Target="../ink/ink56.xml"/><Relationship Id="rId118" Type="http://schemas.openxmlformats.org/officeDocument/2006/relationships/image" Target="../media/image69.png"/><Relationship Id="rId139" Type="http://schemas.openxmlformats.org/officeDocument/2006/relationships/image" Target="../media/image85.png"/><Relationship Id="rId85" Type="http://schemas.openxmlformats.org/officeDocument/2006/relationships/customXml" Target="../ink/ink68.xml"/><Relationship Id="rId150" Type="http://schemas.openxmlformats.org/officeDocument/2006/relationships/image" Target="../media/image90.png"/><Relationship Id="rId171" Type="http://schemas.openxmlformats.org/officeDocument/2006/relationships/customXml" Target="../ink/ink119.xml"/><Relationship Id="rId192" Type="http://schemas.openxmlformats.org/officeDocument/2006/relationships/image" Target="../media/image95.png"/><Relationship Id="rId206" Type="http://schemas.openxmlformats.org/officeDocument/2006/relationships/customXml" Target="../ink/ink143.xml"/><Relationship Id="rId227" Type="http://schemas.openxmlformats.org/officeDocument/2006/relationships/image" Target="../media/image110.png"/><Relationship Id="rId248" Type="http://schemas.openxmlformats.org/officeDocument/2006/relationships/customXml" Target="../ink/ink171.xml"/><Relationship Id="rId12" Type="http://schemas.openxmlformats.org/officeDocument/2006/relationships/image" Target="../media/image29.png"/><Relationship Id="rId33" Type="http://schemas.openxmlformats.org/officeDocument/2006/relationships/image" Target="../media/image39.png"/><Relationship Id="rId108" Type="http://schemas.openxmlformats.org/officeDocument/2006/relationships/customXml" Target="../ink/ink79.xml"/><Relationship Id="rId129" Type="http://schemas.openxmlformats.org/officeDocument/2006/relationships/customXml" Target="../ink/ink91.xml"/><Relationship Id="rId54" Type="http://schemas.openxmlformats.org/officeDocument/2006/relationships/image" Target="../media/image48.png"/><Relationship Id="rId75" Type="http://schemas.openxmlformats.org/officeDocument/2006/relationships/image" Target="../media/image57.png"/><Relationship Id="rId96" Type="http://schemas.openxmlformats.org/officeDocument/2006/relationships/customXml" Target="../ink/ink74.xml"/><Relationship Id="rId140" Type="http://schemas.openxmlformats.org/officeDocument/2006/relationships/customXml" Target="../ink/ink97.xml"/><Relationship Id="rId161" Type="http://schemas.openxmlformats.org/officeDocument/2006/relationships/customXml" Target="../ink/ink109.xml"/><Relationship Id="rId182" Type="http://schemas.openxmlformats.org/officeDocument/2006/relationships/customXml" Target="../ink/ink130.xml"/><Relationship Id="rId217" Type="http://schemas.openxmlformats.org/officeDocument/2006/relationships/customXml" Target="../ink/ink150.xml"/><Relationship Id="rId6" Type="http://schemas.openxmlformats.org/officeDocument/2006/relationships/image" Target="../media/image26.png"/><Relationship Id="rId238" Type="http://schemas.openxmlformats.org/officeDocument/2006/relationships/customXml" Target="../ink/ink164.xml"/><Relationship Id="rId23" Type="http://schemas.openxmlformats.org/officeDocument/2006/relationships/customXml" Target="../ink/ink35.xml"/><Relationship Id="rId119" Type="http://schemas.openxmlformats.org/officeDocument/2006/relationships/customXml" Target="../ink/ink86.xml"/><Relationship Id="rId44" Type="http://schemas.openxmlformats.org/officeDocument/2006/relationships/image" Target="../media/image44.png"/><Relationship Id="rId65" Type="http://schemas.openxmlformats.org/officeDocument/2006/relationships/image" Target="../media/image54.png"/><Relationship Id="rId86" Type="http://schemas.openxmlformats.org/officeDocument/2006/relationships/image" Target="../media/image61.png"/><Relationship Id="rId130" Type="http://schemas.openxmlformats.org/officeDocument/2006/relationships/image" Target="../media/image81.png"/><Relationship Id="rId151" Type="http://schemas.openxmlformats.org/officeDocument/2006/relationships/customXml" Target="../ink/ink103.xml"/><Relationship Id="rId172" Type="http://schemas.openxmlformats.org/officeDocument/2006/relationships/customXml" Target="../ink/ink120.xml"/><Relationship Id="rId193" Type="http://schemas.openxmlformats.org/officeDocument/2006/relationships/customXml" Target="../ink/ink136.xml"/><Relationship Id="rId207" Type="http://schemas.openxmlformats.org/officeDocument/2006/relationships/customXml" Target="../ink/ink144.xml"/><Relationship Id="rId228" Type="http://schemas.openxmlformats.org/officeDocument/2006/relationships/customXml" Target="../ink/ink156.xml"/><Relationship Id="rId249" Type="http://schemas.openxmlformats.org/officeDocument/2006/relationships/customXml" Target="../ink/ink172.xml"/><Relationship Id="rId13" Type="http://schemas.openxmlformats.org/officeDocument/2006/relationships/customXml" Target="../ink/ink30.xml"/><Relationship Id="rId109" Type="http://schemas.openxmlformats.org/officeDocument/2006/relationships/customXml" Target="../ink/ink80.xml"/><Relationship Id="rId34" Type="http://schemas.openxmlformats.org/officeDocument/2006/relationships/customXml" Target="../ink/ink41.xml"/><Relationship Id="rId55" Type="http://schemas.openxmlformats.org/officeDocument/2006/relationships/customXml" Target="../ink/ink53.xml"/><Relationship Id="rId76" Type="http://schemas.openxmlformats.org/officeDocument/2006/relationships/customXml" Target="../ink/ink62.xml"/><Relationship Id="rId97" Type="http://schemas.openxmlformats.org/officeDocument/2006/relationships/image" Target="../media/image66.png"/><Relationship Id="rId120" Type="http://schemas.openxmlformats.org/officeDocument/2006/relationships/image" Target="../media/image70.png"/><Relationship Id="rId141" Type="http://schemas.openxmlformats.org/officeDocument/2006/relationships/image" Target="../media/image86.png"/><Relationship Id="rId7" Type="http://schemas.openxmlformats.org/officeDocument/2006/relationships/customXml" Target="../ink/ink27.xml"/><Relationship Id="rId162" Type="http://schemas.openxmlformats.org/officeDocument/2006/relationships/customXml" Target="../ink/ink110.xml"/><Relationship Id="rId183" Type="http://schemas.openxmlformats.org/officeDocument/2006/relationships/image" Target="../media/image76.png"/><Relationship Id="rId218" Type="http://schemas.openxmlformats.org/officeDocument/2006/relationships/customXml" Target="../ink/ink151.xml"/><Relationship Id="rId239" Type="http://schemas.openxmlformats.org/officeDocument/2006/relationships/customXml" Target="../ink/ink165.xml"/><Relationship Id="rId250" Type="http://schemas.openxmlformats.org/officeDocument/2006/relationships/image" Target="../media/image116.png"/><Relationship Id="rId24" Type="http://schemas.openxmlformats.org/officeDocument/2006/relationships/image" Target="../media/image35.png"/><Relationship Id="rId45" Type="http://schemas.openxmlformats.org/officeDocument/2006/relationships/customXml" Target="../ink/ink47.xml"/><Relationship Id="rId66" Type="http://schemas.openxmlformats.org/officeDocument/2006/relationships/customXml" Target="../ink/ink57.xml"/><Relationship Id="rId87" Type="http://schemas.openxmlformats.org/officeDocument/2006/relationships/customXml" Target="../ink/ink69.xml"/><Relationship Id="rId110" Type="http://schemas.openxmlformats.org/officeDocument/2006/relationships/customXml" Target="../ink/ink81.xml"/><Relationship Id="rId131" Type="http://schemas.openxmlformats.org/officeDocument/2006/relationships/customXml" Target="../ink/ink92.xml"/><Relationship Id="rId152" Type="http://schemas.openxmlformats.org/officeDocument/2006/relationships/customXml" Target="../ink/ink104.xml"/><Relationship Id="rId173" Type="http://schemas.openxmlformats.org/officeDocument/2006/relationships/customXml" Target="../ink/ink121.xml"/><Relationship Id="rId194" Type="http://schemas.openxmlformats.org/officeDocument/2006/relationships/image" Target="../media/image96.png"/><Relationship Id="rId208" Type="http://schemas.openxmlformats.org/officeDocument/2006/relationships/customXml" Target="../ink/ink145.xml"/><Relationship Id="rId229" Type="http://schemas.openxmlformats.org/officeDocument/2006/relationships/image" Target="../media/image111.png"/><Relationship Id="rId240" Type="http://schemas.openxmlformats.org/officeDocument/2006/relationships/image" Target="../media/image113.png"/><Relationship Id="rId14" Type="http://schemas.openxmlformats.org/officeDocument/2006/relationships/image" Target="../media/image30.png"/><Relationship Id="rId35" Type="http://schemas.openxmlformats.org/officeDocument/2006/relationships/customXml" Target="../ink/ink42.xml"/><Relationship Id="rId56" Type="http://schemas.openxmlformats.org/officeDocument/2006/relationships/image" Target="../media/image49.png"/><Relationship Id="rId77" Type="http://schemas.openxmlformats.org/officeDocument/2006/relationships/customXml" Target="../ink/ink63.xml"/><Relationship Id="rId100" Type="http://schemas.openxmlformats.org/officeDocument/2006/relationships/customXml" Target="../ink/ink76.xml"/><Relationship Id="rId8" Type="http://schemas.openxmlformats.org/officeDocument/2006/relationships/image" Target="../media/image27.png"/><Relationship Id="rId98" Type="http://schemas.openxmlformats.org/officeDocument/2006/relationships/customXml" Target="../ink/ink75.xml"/><Relationship Id="rId121" Type="http://schemas.openxmlformats.org/officeDocument/2006/relationships/customXml" Target="../ink/ink87.xml"/><Relationship Id="rId142" Type="http://schemas.openxmlformats.org/officeDocument/2006/relationships/customXml" Target="../ink/ink98.xml"/><Relationship Id="rId163" Type="http://schemas.openxmlformats.org/officeDocument/2006/relationships/customXml" Target="../ink/ink111.xml"/><Relationship Id="rId184" Type="http://schemas.openxmlformats.org/officeDocument/2006/relationships/customXml" Target="../ink/ink131.xml"/><Relationship Id="rId219" Type="http://schemas.openxmlformats.org/officeDocument/2006/relationships/image" Target="../media/image106.png"/><Relationship Id="rId230" Type="http://schemas.openxmlformats.org/officeDocument/2006/relationships/customXml" Target="../ink/ink157.xml"/><Relationship Id="rId25" Type="http://schemas.openxmlformats.org/officeDocument/2006/relationships/customXml" Target="../ink/ink36.xml"/><Relationship Id="rId46" Type="http://schemas.openxmlformats.org/officeDocument/2006/relationships/image" Target="../media/image45.png"/><Relationship Id="rId67" Type="http://schemas.openxmlformats.org/officeDocument/2006/relationships/image" Target="../media/image55.png"/><Relationship Id="rId88" Type="http://schemas.openxmlformats.org/officeDocument/2006/relationships/image" Target="../media/image62.png"/><Relationship Id="rId111" Type="http://schemas.openxmlformats.org/officeDocument/2006/relationships/customXml" Target="../ink/ink82.xml"/><Relationship Id="rId132" Type="http://schemas.openxmlformats.org/officeDocument/2006/relationships/image" Target="../media/image82.png"/><Relationship Id="rId153" Type="http://schemas.openxmlformats.org/officeDocument/2006/relationships/image" Target="../media/image91.png"/><Relationship Id="rId174" Type="http://schemas.openxmlformats.org/officeDocument/2006/relationships/customXml" Target="../ink/ink122.xml"/><Relationship Id="rId195" Type="http://schemas.openxmlformats.org/officeDocument/2006/relationships/customXml" Target="../ink/ink137.xml"/><Relationship Id="rId209" Type="http://schemas.openxmlformats.org/officeDocument/2006/relationships/image" Target="../media/image102.png"/><Relationship Id="rId220" Type="http://schemas.openxmlformats.org/officeDocument/2006/relationships/customXml" Target="../ink/ink152.xml"/><Relationship Id="rId241" Type="http://schemas.openxmlformats.org/officeDocument/2006/relationships/customXml" Target="../ink/ink166.xml"/><Relationship Id="rId15" Type="http://schemas.openxmlformats.org/officeDocument/2006/relationships/customXml" Target="../ink/ink31.xml"/><Relationship Id="rId36" Type="http://schemas.openxmlformats.org/officeDocument/2006/relationships/image" Target="../media/image40.png"/><Relationship Id="rId57" Type="http://schemas.openxmlformats.org/officeDocument/2006/relationships/customXml" Target="../ink/ink54.xml"/><Relationship Id="rId10" Type="http://schemas.openxmlformats.org/officeDocument/2006/relationships/image" Target="../media/image28.png"/><Relationship Id="rId31" Type="http://schemas.openxmlformats.org/officeDocument/2006/relationships/image" Target="../media/image38.png"/><Relationship Id="rId52" Type="http://schemas.openxmlformats.org/officeDocument/2006/relationships/image" Target="../media/image47.png"/><Relationship Id="rId73" Type="http://schemas.openxmlformats.org/officeDocument/2006/relationships/image" Target="../media/image56.png"/><Relationship Id="rId78" Type="http://schemas.openxmlformats.org/officeDocument/2006/relationships/customXml" Target="../ink/ink64.xml"/><Relationship Id="rId94" Type="http://schemas.openxmlformats.org/officeDocument/2006/relationships/image" Target="../media/image65.png"/><Relationship Id="rId99" Type="http://schemas.openxmlformats.org/officeDocument/2006/relationships/image" Target="../media/image67.png"/><Relationship Id="rId122" Type="http://schemas.openxmlformats.org/officeDocument/2006/relationships/image" Target="../media/image73.png"/><Relationship Id="rId143" Type="http://schemas.openxmlformats.org/officeDocument/2006/relationships/image" Target="../media/image87.png"/><Relationship Id="rId148" Type="http://schemas.openxmlformats.org/officeDocument/2006/relationships/image" Target="../media/image89.png"/><Relationship Id="rId164" Type="http://schemas.openxmlformats.org/officeDocument/2006/relationships/customXml" Target="../ink/ink112.xml"/><Relationship Id="rId169" Type="http://schemas.openxmlformats.org/officeDocument/2006/relationships/customXml" Target="../ink/ink117.xml"/><Relationship Id="rId185" Type="http://schemas.openxmlformats.org/officeDocument/2006/relationships/image" Target="../media/image80.png"/><Relationship Id="rId4" Type="http://schemas.openxmlformats.org/officeDocument/2006/relationships/image" Target="../media/image25.png"/><Relationship Id="rId9" Type="http://schemas.openxmlformats.org/officeDocument/2006/relationships/customXml" Target="../ink/ink28.xml"/><Relationship Id="rId180" Type="http://schemas.openxmlformats.org/officeDocument/2006/relationships/customXml" Target="../ink/ink128.xml"/><Relationship Id="rId210" Type="http://schemas.openxmlformats.org/officeDocument/2006/relationships/customXml" Target="../ink/ink146.xml"/><Relationship Id="rId215" Type="http://schemas.openxmlformats.org/officeDocument/2006/relationships/customXml" Target="../ink/ink149.xml"/><Relationship Id="rId236" Type="http://schemas.openxmlformats.org/officeDocument/2006/relationships/customXml" Target="../ink/ink162.xml"/><Relationship Id="rId26" Type="http://schemas.openxmlformats.org/officeDocument/2006/relationships/image" Target="../media/image36.png"/><Relationship Id="rId231" Type="http://schemas.openxmlformats.org/officeDocument/2006/relationships/image" Target="../media/image112.png"/><Relationship Id="rId47" Type="http://schemas.openxmlformats.org/officeDocument/2006/relationships/customXml" Target="../ink/ink48.xml"/><Relationship Id="rId68" Type="http://schemas.openxmlformats.org/officeDocument/2006/relationships/customXml" Target="../ink/ink58.xml"/><Relationship Id="rId89" Type="http://schemas.openxmlformats.org/officeDocument/2006/relationships/customXml" Target="../ink/ink70.xml"/><Relationship Id="rId112" Type="http://schemas.openxmlformats.org/officeDocument/2006/relationships/image" Target="../media/image460.png"/><Relationship Id="rId133" Type="http://schemas.openxmlformats.org/officeDocument/2006/relationships/customXml" Target="../ink/ink93.xml"/><Relationship Id="rId154" Type="http://schemas.openxmlformats.org/officeDocument/2006/relationships/customXml" Target="../ink/ink105.xml"/><Relationship Id="rId175" Type="http://schemas.openxmlformats.org/officeDocument/2006/relationships/customXml" Target="../ink/ink123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31.png"/><Relationship Id="rId221" Type="http://schemas.openxmlformats.org/officeDocument/2006/relationships/image" Target="../media/image107.png"/><Relationship Id="rId242" Type="http://schemas.openxmlformats.org/officeDocument/2006/relationships/customXml" Target="../ink/ink167.xml"/><Relationship Id="rId37" Type="http://schemas.openxmlformats.org/officeDocument/2006/relationships/customXml" Target="../ink/ink43.xml"/><Relationship Id="rId58" Type="http://schemas.openxmlformats.org/officeDocument/2006/relationships/image" Target="../media/image50.png"/><Relationship Id="rId79" Type="http://schemas.openxmlformats.org/officeDocument/2006/relationships/customXml" Target="../ink/ink65.xml"/><Relationship Id="rId123" Type="http://schemas.openxmlformats.org/officeDocument/2006/relationships/customXml" Target="../ink/ink88.xml"/><Relationship Id="rId144" Type="http://schemas.openxmlformats.org/officeDocument/2006/relationships/customXml" Target="../ink/ink99.xml"/><Relationship Id="rId90" Type="http://schemas.openxmlformats.org/officeDocument/2006/relationships/image" Target="../media/image63.png"/><Relationship Id="rId165" Type="http://schemas.openxmlformats.org/officeDocument/2006/relationships/customXml" Target="../ink/ink113.xml"/><Relationship Id="rId186" Type="http://schemas.openxmlformats.org/officeDocument/2006/relationships/customXml" Target="../ink/ink132.xml"/><Relationship Id="rId211" Type="http://schemas.openxmlformats.org/officeDocument/2006/relationships/image" Target="../media/image103.png"/><Relationship Id="rId232" Type="http://schemas.openxmlformats.org/officeDocument/2006/relationships/customXml" Target="../ink/ink158.xml"/><Relationship Id="rId27" Type="http://schemas.openxmlformats.org/officeDocument/2006/relationships/customXml" Target="../ink/ink37.xml"/><Relationship Id="rId48" Type="http://schemas.openxmlformats.org/officeDocument/2006/relationships/customXml" Target="../ink/ink49.xml"/><Relationship Id="rId69" Type="http://schemas.openxmlformats.org/officeDocument/2006/relationships/image" Target="../media/image51.png"/><Relationship Id="rId113" Type="http://schemas.openxmlformats.org/officeDocument/2006/relationships/customXml" Target="../ink/ink83.xml"/><Relationship Id="rId134" Type="http://schemas.openxmlformats.org/officeDocument/2006/relationships/image" Target="../media/image83.png"/><Relationship Id="rId80" Type="http://schemas.openxmlformats.org/officeDocument/2006/relationships/image" Target="../media/image58.png"/><Relationship Id="rId155" Type="http://schemas.openxmlformats.org/officeDocument/2006/relationships/image" Target="../media/image92.png"/><Relationship Id="rId176" Type="http://schemas.openxmlformats.org/officeDocument/2006/relationships/customXml" Target="../ink/ink124.xml"/><Relationship Id="rId197" Type="http://schemas.openxmlformats.org/officeDocument/2006/relationships/customXml" Target="../ink/ink138.xml"/><Relationship Id="rId201" Type="http://schemas.openxmlformats.org/officeDocument/2006/relationships/customXml" Target="../ink/ink140.xml"/><Relationship Id="rId222" Type="http://schemas.openxmlformats.org/officeDocument/2006/relationships/customXml" Target="../ink/ink153.xml"/><Relationship Id="rId243" Type="http://schemas.openxmlformats.org/officeDocument/2006/relationships/image" Target="../media/image114.png"/><Relationship Id="rId17" Type="http://schemas.openxmlformats.org/officeDocument/2006/relationships/customXml" Target="../ink/ink32.xml"/><Relationship Id="rId38" Type="http://schemas.openxmlformats.org/officeDocument/2006/relationships/image" Target="../media/image41.png"/><Relationship Id="rId59" Type="http://schemas.openxmlformats.org/officeDocument/2006/relationships/customXml" Target="../ink/ink55.xml"/><Relationship Id="rId103" Type="http://schemas.openxmlformats.org/officeDocument/2006/relationships/image" Target="../media/image71.png"/><Relationship Id="rId124" Type="http://schemas.openxmlformats.org/officeDocument/2006/relationships/image" Target="../media/image77.png"/><Relationship Id="rId70" Type="http://schemas.openxmlformats.org/officeDocument/2006/relationships/customXml" Target="../ink/ink59.xml"/><Relationship Id="rId91" Type="http://schemas.openxmlformats.org/officeDocument/2006/relationships/customXml" Target="../ink/ink71.xml"/><Relationship Id="rId145" Type="http://schemas.openxmlformats.org/officeDocument/2006/relationships/image" Target="../media/image88.png"/><Relationship Id="rId166" Type="http://schemas.openxmlformats.org/officeDocument/2006/relationships/customXml" Target="../ink/ink114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7.xml"/><Relationship Id="rId233" Type="http://schemas.openxmlformats.org/officeDocument/2006/relationships/customXml" Target="../ink/ink159.xml"/><Relationship Id="rId28" Type="http://schemas.openxmlformats.org/officeDocument/2006/relationships/customXml" Target="../ink/ink38.xml"/><Relationship Id="rId49" Type="http://schemas.openxmlformats.org/officeDocument/2006/relationships/customXml" Target="../ink/ink50.xml"/><Relationship Id="rId114" Type="http://schemas.openxmlformats.org/officeDocument/2006/relationships/image" Target="../media/image390.png"/><Relationship Id="rId81" Type="http://schemas.openxmlformats.org/officeDocument/2006/relationships/customXml" Target="../ink/ink66.xml"/><Relationship Id="rId135" Type="http://schemas.openxmlformats.org/officeDocument/2006/relationships/customXml" Target="../ink/ink94.xml"/><Relationship Id="rId156" Type="http://schemas.openxmlformats.org/officeDocument/2006/relationships/customXml" Target="../ink/ink106.xml"/><Relationship Id="rId177" Type="http://schemas.openxmlformats.org/officeDocument/2006/relationships/customXml" Target="../ink/ink125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image" Target="../media/image108.png"/><Relationship Id="rId244" Type="http://schemas.openxmlformats.org/officeDocument/2006/relationships/customXml" Target="../ink/ink168.xml"/><Relationship Id="rId18" Type="http://schemas.openxmlformats.org/officeDocument/2006/relationships/image" Target="../media/image32.png"/><Relationship Id="rId39" Type="http://schemas.openxmlformats.org/officeDocument/2006/relationships/customXml" Target="../ink/ink44.xml"/><Relationship Id="rId50" Type="http://schemas.openxmlformats.org/officeDocument/2006/relationships/image" Target="../media/image46.png"/><Relationship Id="rId104" Type="http://schemas.openxmlformats.org/officeDocument/2006/relationships/customXml" Target="../ink/ink77.xml"/><Relationship Id="rId125" Type="http://schemas.openxmlformats.org/officeDocument/2006/relationships/customXml" Target="../ink/ink89.xml"/><Relationship Id="rId146" Type="http://schemas.openxmlformats.org/officeDocument/2006/relationships/customXml" Target="../ink/ink100.xml"/><Relationship Id="rId167" Type="http://schemas.openxmlformats.org/officeDocument/2006/relationships/customXml" Target="../ink/ink115.xml"/><Relationship Id="rId188" Type="http://schemas.openxmlformats.org/officeDocument/2006/relationships/customXml" Target="../ink/ink133.xml"/><Relationship Id="rId71" Type="http://schemas.openxmlformats.org/officeDocument/2006/relationships/image" Target="../media/image52.png"/><Relationship Id="rId92" Type="http://schemas.openxmlformats.org/officeDocument/2006/relationships/image" Target="../media/image64.png"/><Relationship Id="rId213" Type="http://schemas.openxmlformats.org/officeDocument/2006/relationships/image" Target="../media/image104.png"/><Relationship Id="rId234" Type="http://schemas.openxmlformats.org/officeDocument/2006/relationships/customXml" Target="../ink/ink160.xml"/><Relationship Id="rId2" Type="http://schemas.openxmlformats.org/officeDocument/2006/relationships/image" Target="../media/image1.png"/><Relationship Id="rId29" Type="http://schemas.openxmlformats.org/officeDocument/2006/relationships/image" Target="../media/image37.png"/><Relationship Id="rId40" Type="http://schemas.openxmlformats.org/officeDocument/2006/relationships/image" Target="../media/image42.png"/><Relationship Id="rId115" Type="http://schemas.openxmlformats.org/officeDocument/2006/relationships/customXml" Target="../ink/ink84.xml"/><Relationship Id="rId136" Type="http://schemas.openxmlformats.org/officeDocument/2006/relationships/image" Target="../media/image84.png"/><Relationship Id="rId157" Type="http://schemas.openxmlformats.org/officeDocument/2006/relationships/image" Target="../media/image74.png"/><Relationship Id="rId178" Type="http://schemas.openxmlformats.org/officeDocument/2006/relationships/customXml" Target="../ink/ink126.xml"/><Relationship Id="rId82" Type="http://schemas.openxmlformats.org/officeDocument/2006/relationships/image" Target="../media/image59.png"/><Relationship Id="rId199" Type="http://schemas.openxmlformats.org/officeDocument/2006/relationships/customXml" Target="../ink/ink139.xml"/><Relationship Id="rId203" Type="http://schemas.openxmlformats.org/officeDocument/2006/relationships/customXml" Target="../ink/ink141.xml"/><Relationship Id="rId19" Type="http://schemas.openxmlformats.org/officeDocument/2006/relationships/customXml" Target="../ink/ink33.xml"/><Relationship Id="rId224" Type="http://schemas.openxmlformats.org/officeDocument/2006/relationships/customXml" Target="../ink/ink154.xml"/><Relationship Id="rId245" Type="http://schemas.openxmlformats.org/officeDocument/2006/relationships/customXml" Target="../ink/ink169.xml"/><Relationship Id="rId30" Type="http://schemas.openxmlformats.org/officeDocument/2006/relationships/customXml" Target="../ink/ink39.xml"/><Relationship Id="rId105" Type="http://schemas.openxmlformats.org/officeDocument/2006/relationships/image" Target="../media/image600.png"/><Relationship Id="rId126" Type="http://schemas.openxmlformats.org/officeDocument/2006/relationships/image" Target="../media/image78.png"/><Relationship Id="rId147" Type="http://schemas.openxmlformats.org/officeDocument/2006/relationships/customXml" Target="../ink/ink101.xml"/><Relationship Id="rId168" Type="http://schemas.openxmlformats.org/officeDocument/2006/relationships/customXml" Target="../ink/ink116.xml"/><Relationship Id="rId51" Type="http://schemas.openxmlformats.org/officeDocument/2006/relationships/customXml" Target="../ink/ink51.xml"/><Relationship Id="rId72" Type="http://schemas.openxmlformats.org/officeDocument/2006/relationships/customXml" Target="../ink/ink60.xml"/><Relationship Id="rId93" Type="http://schemas.openxmlformats.org/officeDocument/2006/relationships/customXml" Target="../ink/ink72.xml"/><Relationship Id="rId189" Type="http://schemas.openxmlformats.org/officeDocument/2006/relationships/customXml" Target="../ink/ink134.xml"/><Relationship Id="rId3" Type="http://schemas.openxmlformats.org/officeDocument/2006/relationships/customXml" Target="../ink/ink25.xml"/><Relationship Id="rId214" Type="http://schemas.openxmlformats.org/officeDocument/2006/relationships/customXml" Target="../ink/ink148.xml"/><Relationship Id="rId235" Type="http://schemas.openxmlformats.org/officeDocument/2006/relationships/customXml" Target="../ink/ink161.xml"/><Relationship Id="rId116" Type="http://schemas.openxmlformats.org/officeDocument/2006/relationships/image" Target="../media/image68.png"/><Relationship Id="rId137" Type="http://schemas.openxmlformats.org/officeDocument/2006/relationships/customXml" Target="../ink/ink95.xml"/><Relationship Id="rId158" Type="http://schemas.openxmlformats.org/officeDocument/2006/relationships/customXml" Target="../ink/ink107.xml"/><Relationship Id="rId20" Type="http://schemas.openxmlformats.org/officeDocument/2006/relationships/image" Target="../media/image33.png"/><Relationship Id="rId41" Type="http://schemas.openxmlformats.org/officeDocument/2006/relationships/customXml" Target="../ink/ink45.xml"/><Relationship Id="rId83" Type="http://schemas.openxmlformats.org/officeDocument/2006/relationships/customXml" Target="../ink/ink67.xml"/><Relationship Id="rId179" Type="http://schemas.openxmlformats.org/officeDocument/2006/relationships/customXml" Target="../ink/ink127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image" Target="../media/image109.png"/><Relationship Id="rId246" Type="http://schemas.openxmlformats.org/officeDocument/2006/relationships/customXml" Target="../ink/ink170.xml"/><Relationship Id="rId106" Type="http://schemas.openxmlformats.org/officeDocument/2006/relationships/customXml" Target="../ink/ink78.xml"/><Relationship Id="rId127" Type="http://schemas.openxmlformats.org/officeDocument/2006/relationships/customXml" Target="../ink/ink9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BF8BF-FFD6-4C03-8640-29058E717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Defence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107D63-B3A6-4847-80F0-3AF831826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2134"/>
            <a:ext cx="9144000" cy="1655762"/>
          </a:xfrm>
        </p:spPr>
        <p:txBody>
          <a:bodyPr/>
          <a:lstStyle/>
          <a:p>
            <a:r>
              <a:rPr lang="fr-FR" dirty="0"/>
              <a:t>10/30/20 – GOUNOT Damien – gounot@et.esiea.fr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284851-FB29-447B-99C6-64A6E3AAE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2" y="173400"/>
            <a:ext cx="2277513" cy="9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2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98266-E65C-40D0-AC6F-C93A9AB6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Reminders</a:t>
            </a:r>
            <a:r>
              <a:rPr lang="fr-FR" dirty="0"/>
              <a:t> &amp;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0DCFD1-E27A-4222-BA25-6F61F955E814}"/>
              </a:ext>
            </a:extLst>
          </p:cNvPr>
          <p:cNvSpPr txBox="1"/>
          <p:nvPr/>
        </p:nvSpPr>
        <p:spPr>
          <a:xfrm>
            <a:off x="135467" y="2043288"/>
            <a:ext cx="11559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Maze Solver (Maze </a:t>
            </a:r>
            <a:r>
              <a:rPr lang="fr-FR" dirty="0" err="1"/>
              <a:t>textfile</a:t>
            </a:r>
            <a:r>
              <a:rPr lang="fr-FR" dirty="0"/>
              <a:t> as a </a:t>
            </a:r>
            <a:r>
              <a:rPr lang="fr-FR" dirty="0" err="1"/>
              <a:t>parameter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Being</a:t>
            </a:r>
            <a:r>
              <a:rPr lang="fr-FR" dirty="0"/>
              <a:t> able to </a:t>
            </a:r>
            <a:r>
              <a:rPr lang="fr-FR" dirty="0" err="1"/>
              <a:t>validate</a:t>
            </a:r>
            <a:r>
              <a:rPr lang="fr-FR" dirty="0"/>
              <a:t> a Maze </a:t>
            </a:r>
            <a:r>
              <a:rPr lang="fr-FR" dirty="0" err="1"/>
              <a:t>textfile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Being</a:t>
            </a:r>
            <a:r>
              <a:rPr lang="fr-FR" dirty="0"/>
              <a:t> able to </a:t>
            </a:r>
            <a:r>
              <a:rPr lang="fr-FR" dirty="0" err="1"/>
              <a:t>create</a:t>
            </a:r>
            <a:r>
              <a:rPr lang="fr-FR" dirty="0"/>
              <a:t> a Maze </a:t>
            </a:r>
            <a:r>
              <a:rPr lang="fr-FR" dirty="0" err="1"/>
              <a:t>textfile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Should</a:t>
            </a:r>
            <a:r>
              <a:rPr lang="fr-FR" dirty="0"/>
              <a:t> use bit to bit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BONUS : optimal </a:t>
            </a:r>
            <a:r>
              <a:rPr lang="fr-FR" dirty="0" err="1"/>
              <a:t>pathfinding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7DA60E-A392-403D-B3A5-6779D8752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5659800"/>
            <a:ext cx="2277513" cy="9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1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98266-E65C-40D0-AC6F-C93A9AB6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Phases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EA00459-D15B-4591-BA2B-CB4CEF9E1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380935"/>
              </p:ext>
            </p:extLst>
          </p:nvPr>
        </p:nvGraphicFramePr>
        <p:xfrm>
          <a:off x="420380" y="249237"/>
          <a:ext cx="10656711" cy="6000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A2E5D0AF-A936-4635-B7E6-7AD01B1C3E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5659800"/>
            <a:ext cx="2277513" cy="9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1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63899-6544-454C-A756-FE4C4DB9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File Validation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7D4DF3E-AAC7-44CD-853D-25E35423E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45" y="1968410"/>
            <a:ext cx="5080000" cy="448468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AE02F9-D6CD-4E16-A632-7BBF104EFC23}"/>
              </a:ext>
            </a:extLst>
          </p:cNvPr>
          <p:cNvSpPr/>
          <p:nvPr/>
        </p:nvSpPr>
        <p:spPr>
          <a:xfrm>
            <a:off x="7277101" y="2202181"/>
            <a:ext cx="3970020" cy="39395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95D695B-C768-4EA6-A9B3-FBA5CCE3A306}"/>
              </a:ext>
            </a:extLst>
          </p:cNvPr>
          <p:cNvSpPr txBox="1"/>
          <p:nvPr/>
        </p:nvSpPr>
        <p:spPr>
          <a:xfrm>
            <a:off x="451555" y="2057400"/>
            <a:ext cx="5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External</a:t>
            </a:r>
            <a:r>
              <a:rPr lang="fr-FR" dirty="0"/>
              <a:t> Wall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External</a:t>
            </a:r>
            <a:r>
              <a:rPr lang="fr-FR" dirty="0"/>
              <a:t> rectangles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inside</a:t>
            </a:r>
            <a:r>
              <a:rPr lang="fr-FR" dirty="0"/>
              <a:t> square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C56262-DC4F-40D5-9561-8A275703A406}"/>
              </a:ext>
            </a:extLst>
          </p:cNvPr>
          <p:cNvSpPr/>
          <p:nvPr/>
        </p:nvSpPr>
        <p:spPr>
          <a:xfrm>
            <a:off x="7277101" y="2202181"/>
            <a:ext cx="3778249" cy="21081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E81845-6463-4890-A8AE-EECE2A6689CD}"/>
              </a:ext>
            </a:extLst>
          </p:cNvPr>
          <p:cNvSpPr/>
          <p:nvPr/>
        </p:nvSpPr>
        <p:spPr>
          <a:xfrm>
            <a:off x="11055350" y="2202181"/>
            <a:ext cx="191771" cy="37337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BD0DC2-5116-4D0E-8168-A952CCB2EEC0}"/>
              </a:ext>
            </a:extLst>
          </p:cNvPr>
          <p:cNvSpPr/>
          <p:nvPr/>
        </p:nvSpPr>
        <p:spPr>
          <a:xfrm>
            <a:off x="7468871" y="5935980"/>
            <a:ext cx="3778250" cy="2057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1542B-8D73-4D63-8A3D-335C9630CF53}"/>
              </a:ext>
            </a:extLst>
          </p:cNvPr>
          <p:cNvSpPr/>
          <p:nvPr/>
        </p:nvSpPr>
        <p:spPr>
          <a:xfrm>
            <a:off x="7277101" y="2407921"/>
            <a:ext cx="228599" cy="37337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AB8ECC-8146-46D4-AE66-F55C1E0E54CB}"/>
              </a:ext>
            </a:extLst>
          </p:cNvPr>
          <p:cNvSpPr/>
          <p:nvPr/>
        </p:nvSpPr>
        <p:spPr>
          <a:xfrm>
            <a:off x="7505699" y="2204720"/>
            <a:ext cx="191771" cy="2057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ED781E-2F72-4BF8-9609-017E4C0CB51D}"/>
              </a:ext>
            </a:extLst>
          </p:cNvPr>
          <p:cNvSpPr/>
          <p:nvPr/>
        </p:nvSpPr>
        <p:spPr>
          <a:xfrm>
            <a:off x="7697470" y="2407921"/>
            <a:ext cx="191771" cy="2057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B48E16-2239-43CB-8A2A-83B91BF37636}"/>
              </a:ext>
            </a:extLst>
          </p:cNvPr>
          <p:cNvSpPr/>
          <p:nvPr/>
        </p:nvSpPr>
        <p:spPr>
          <a:xfrm>
            <a:off x="7295514" y="2407921"/>
            <a:ext cx="191771" cy="2057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96B125-7AC0-42F7-B008-3B5802CA05BA}"/>
              </a:ext>
            </a:extLst>
          </p:cNvPr>
          <p:cNvSpPr/>
          <p:nvPr/>
        </p:nvSpPr>
        <p:spPr>
          <a:xfrm>
            <a:off x="7505698" y="2613660"/>
            <a:ext cx="191771" cy="17652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C1DE6C-D723-4E46-9DCD-DF65AB03B534}"/>
              </a:ext>
            </a:extLst>
          </p:cNvPr>
          <p:cNvSpPr/>
          <p:nvPr/>
        </p:nvSpPr>
        <p:spPr>
          <a:xfrm>
            <a:off x="7505700" y="2413907"/>
            <a:ext cx="191769" cy="2082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A9BABFC5-583C-4E2F-88FA-D22073267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5659800"/>
            <a:ext cx="2277513" cy="9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5" grpId="0" animBg="1"/>
      <p:bldP spid="17" grpId="0" animBg="1"/>
      <p:bldP spid="19" grpId="0" animBg="1"/>
      <p:bldP spid="2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63899-6544-454C-A756-FE4C4DB9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Maze </a:t>
            </a:r>
            <a:r>
              <a:rPr lang="fr-FR" dirty="0" err="1"/>
              <a:t>Generation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7D4DF3E-AAC7-44CD-853D-25E35423E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45" y="1968410"/>
            <a:ext cx="5080000" cy="4484688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95D695B-C768-4EA6-A9B3-FBA5CCE3A306}"/>
              </a:ext>
            </a:extLst>
          </p:cNvPr>
          <p:cNvSpPr txBox="1"/>
          <p:nvPr/>
        </p:nvSpPr>
        <p:spPr>
          <a:xfrm>
            <a:off x="451555" y="2057400"/>
            <a:ext cx="5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Full Maze (</a:t>
            </a:r>
            <a:r>
              <a:rPr lang="fr-FR" dirty="0" err="1"/>
              <a:t>every</a:t>
            </a:r>
            <a:r>
              <a:rPr lang="fr-FR" dirty="0"/>
              <a:t> possible </a:t>
            </a:r>
            <a:r>
              <a:rPr lang="fr-FR" dirty="0" err="1"/>
              <a:t>wall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Brake</a:t>
            </a:r>
            <a:r>
              <a:rPr lang="fr-FR" dirty="0"/>
              <a:t> </a:t>
            </a:r>
            <a:r>
              <a:rPr lang="fr-FR" dirty="0" err="1"/>
              <a:t>external</a:t>
            </a:r>
            <a:r>
              <a:rPr lang="fr-FR" dirty="0"/>
              <a:t>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Inside break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C56262-DC4F-40D5-9561-8A275703A406}"/>
              </a:ext>
            </a:extLst>
          </p:cNvPr>
          <p:cNvSpPr/>
          <p:nvPr/>
        </p:nvSpPr>
        <p:spPr>
          <a:xfrm>
            <a:off x="7277101" y="2206536"/>
            <a:ext cx="3778249" cy="21081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E81845-6463-4890-A8AE-EECE2A6689CD}"/>
              </a:ext>
            </a:extLst>
          </p:cNvPr>
          <p:cNvSpPr/>
          <p:nvPr/>
        </p:nvSpPr>
        <p:spPr>
          <a:xfrm>
            <a:off x="11055350" y="2202181"/>
            <a:ext cx="191771" cy="37337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BD0DC2-5116-4D0E-8168-A952CCB2EEC0}"/>
              </a:ext>
            </a:extLst>
          </p:cNvPr>
          <p:cNvSpPr/>
          <p:nvPr/>
        </p:nvSpPr>
        <p:spPr>
          <a:xfrm>
            <a:off x="7468871" y="5935980"/>
            <a:ext cx="3778250" cy="2057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1542B-8D73-4D63-8A3D-335C9630CF53}"/>
              </a:ext>
            </a:extLst>
          </p:cNvPr>
          <p:cNvSpPr/>
          <p:nvPr/>
        </p:nvSpPr>
        <p:spPr>
          <a:xfrm>
            <a:off x="7277101" y="2407921"/>
            <a:ext cx="228599" cy="37337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AB8ECC-8146-46D4-AE66-F55C1E0E54CB}"/>
              </a:ext>
            </a:extLst>
          </p:cNvPr>
          <p:cNvSpPr/>
          <p:nvPr/>
        </p:nvSpPr>
        <p:spPr>
          <a:xfrm>
            <a:off x="7505699" y="2204720"/>
            <a:ext cx="191771" cy="2057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ED781E-2F72-4BF8-9609-017E4C0CB51D}"/>
              </a:ext>
            </a:extLst>
          </p:cNvPr>
          <p:cNvSpPr/>
          <p:nvPr/>
        </p:nvSpPr>
        <p:spPr>
          <a:xfrm>
            <a:off x="7697470" y="2407921"/>
            <a:ext cx="191771" cy="2057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B48E16-2239-43CB-8A2A-83B91BF37636}"/>
              </a:ext>
            </a:extLst>
          </p:cNvPr>
          <p:cNvSpPr/>
          <p:nvPr/>
        </p:nvSpPr>
        <p:spPr>
          <a:xfrm>
            <a:off x="7295514" y="2407921"/>
            <a:ext cx="191771" cy="2057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96B125-7AC0-42F7-B008-3B5802CA05BA}"/>
              </a:ext>
            </a:extLst>
          </p:cNvPr>
          <p:cNvSpPr/>
          <p:nvPr/>
        </p:nvSpPr>
        <p:spPr>
          <a:xfrm>
            <a:off x="7505698" y="2613660"/>
            <a:ext cx="191771" cy="17652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C1DE6C-D723-4E46-9DCD-DF65AB03B534}"/>
              </a:ext>
            </a:extLst>
          </p:cNvPr>
          <p:cNvSpPr/>
          <p:nvPr/>
        </p:nvSpPr>
        <p:spPr>
          <a:xfrm>
            <a:off x="7505700" y="2413907"/>
            <a:ext cx="191769" cy="2082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0641F78-8E3E-4565-A4F9-3BA93C6E9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5659800"/>
            <a:ext cx="2277513" cy="9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5" grpId="0" animBg="1"/>
      <p:bldP spid="17" grpId="0" animBg="1"/>
      <p:bldP spid="19" grpId="0" animBg="1"/>
      <p:bldP spid="2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63899-6544-454C-A756-FE4C4DB9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Display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7D4DF3E-AAC7-44CD-853D-25E35423E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45" y="1968410"/>
            <a:ext cx="5080000" cy="4484688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95D695B-C768-4EA6-A9B3-FBA5CCE3A306}"/>
              </a:ext>
            </a:extLst>
          </p:cNvPr>
          <p:cNvSpPr txBox="1"/>
          <p:nvPr/>
        </p:nvSpPr>
        <p:spPr>
          <a:xfrm>
            <a:off x="451555" y="2057400"/>
            <a:ext cx="5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represent</a:t>
            </a:r>
            <a:r>
              <a:rPr lang="fr-FR" dirty="0"/>
              <a:t> as a 3*3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Parse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row</a:t>
            </a:r>
            <a:r>
              <a:rPr lang="fr-FR" dirty="0"/>
              <a:t> and </a:t>
            </a:r>
            <a:r>
              <a:rPr lang="fr-FR" dirty="0" err="1"/>
              <a:t>column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/>
              <a:t>,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row</a:t>
            </a:r>
            <a:r>
              <a:rPr lang="fr-FR" dirty="0"/>
              <a:t> #i , for 0 &lt;= i &lt;=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AB8ECC-8146-46D4-AE66-F55C1E0E54CB}"/>
              </a:ext>
            </a:extLst>
          </p:cNvPr>
          <p:cNvSpPr/>
          <p:nvPr/>
        </p:nvSpPr>
        <p:spPr>
          <a:xfrm>
            <a:off x="7505699" y="2204720"/>
            <a:ext cx="191771" cy="205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9E7C56-F49A-4000-9773-942FF5083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5659800"/>
            <a:ext cx="2277513" cy="948963"/>
          </a:xfrm>
          <a:prstGeom prst="rect">
            <a:avLst/>
          </a:prstGeom>
        </p:spPr>
      </p:pic>
      <p:grpSp>
        <p:nvGrpSpPr>
          <p:cNvPr id="41" name="Groupe 40">
            <a:extLst>
              <a:ext uri="{FF2B5EF4-FFF2-40B4-BE49-F238E27FC236}">
                <a16:creationId xmlns:a16="http://schemas.microsoft.com/office/drawing/2014/main" id="{9788DAB8-4F33-4CE4-9C30-76EFB04D2DC6}"/>
              </a:ext>
            </a:extLst>
          </p:cNvPr>
          <p:cNvGrpSpPr/>
          <p:nvPr/>
        </p:nvGrpSpPr>
        <p:grpSpPr>
          <a:xfrm>
            <a:off x="2747140" y="4458337"/>
            <a:ext cx="1248392" cy="522514"/>
            <a:chOff x="4469930" y="1370383"/>
            <a:chExt cx="1248392" cy="522514"/>
          </a:xfrm>
        </p:grpSpPr>
        <p:pic>
          <p:nvPicPr>
            <p:cNvPr id="16" name="Espace réservé du contenu 4">
              <a:extLst>
                <a:ext uri="{FF2B5EF4-FFF2-40B4-BE49-F238E27FC236}">
                  <a16:creationId xmlns:a16="http://schemas.microsoft.com/office/drawing/2014/main" id="{CF723D7F-6828-4C01-90C7-188C926345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24" t="3863" r="75215" b="80684"/>
            <a:stretch/>
          </p:blipFill>
          <p:spPr>
            <a:xfrm>
              <a:off x="5229530" y="1370383"/>
              <a:ext cx="488792" cy="522514"/>
            </a:xfrm>
            <a:prstGeom prst="rect">
              <a:avLst/>
            </a:prstGeom>
          </p:spPr>
        </p:pic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9DF4AE1E-A1F0-4377-A13E-E0F97A78C536}"/>
                </a:ext>
              </a:extLst>
            </p:cNvPr>
            <p:cNvGrpSpPr/>
            <p:nvPr/>
          </p:nvGrpSpPr>
          <p:grpSpPr>
            <a:xfrm>
              <a:off x="5311782" y="1745176"/>
              <a:ext cx="336960" cy="97200"/>
              <a:chOff x="4908410" y="2260200"/>
              <a:chExt cx="336960" cy="97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0" name="Encre 19">
                    <a:extLst>
                      <a:ext uri="{FF2B5EF4-FFF2-40B4-BE49-F238E27FC236}">
                        <a16:creationId xmlns:a16="http://schemas.microsoft.com/office/drawing/2014/main" id="{1CE271CB-E825-4D56-878C-825076B4D8CC}"/>
                      </a:ext>
                    </a:extLst>
                  </p14:cNvPr>
                  <p14:cNvContentPartPr/>
                  <p14:nvPr/>
                </p14:nvContentPartPr>
                <p14:xfrm>
                  <a:off x="4908410" y="2273160"/>
                  <a:ext cx="49680" cy="84240"/>
                </p14:xfrm>
              </p:contentPart>
            </mc:Choice>
            <mc:Fallback xmlns="">
              <p:pic>
                <p:nvPicPr>
                  <p:cNvPr id="20" name="Encre 19">
                    <a:extLst>
                      <a:ext uri="{FF2B5EF4-FFF2-40B4-BE49-F238E27FC236}">
                        <a16:creationId xmlns:a16="http://schemas.microsoft.com/office/drawing/2014/main" id="{1CE271CB-E825-4D56-878C-825076B4D8C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899410" y="2264160"/>
                    <a:ext cx="6732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2" name="Encre 21">
                    <a:extLst>
                      <a:ext uri="{FF2B5EF4-FFF2-40B4-BE49-F238E27FC236}">
                        <a16:creationId xmlns:a16="http://schemas.microsoft.com/office/drawing/2014/main" id="{BD82C182-ACAE-4516-83E1-A58410D0C79E}"/>
                      </a:ext>
                    </a:extLst>
                  </p14:cNvPr>
                  <p14:cNvContentPartPr/>
                  <p14:nvPr/>
                </p14:nvContentPartPr>
                <p14:xfrm>
                  <a:off x="5022530" y="2323560"/>
                  <a:ext cx="75960" cy="7200"/>
                </p14:xfrm>
              </p:contentPart>
            </mc:Choice>
            <mc:Fallback xmlns="">
              <p:pic>
                <p:nvPicPr>
                  <p:cNvPr id="22" name="Encre 21">
                    <a:extLst>
                      <a:ext uri="{FF2B5EF4-FFF2-40B4-BE49-F238E27FC236}">
                        <a16:creationId xmlns:a16="http://schemas.microsoft.com/office/drawing/2014/main" id="{BD82C182-ACAE-4516-83E1-A58410D0C79E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013890" y="2314920"/>
                    <a:ext cx="9360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5" name="Encre 24">
                    <a:extLst>
                      <a:ext uri="{FF2B5EF4-FFF2-40B4-BE49-F238E27FC236}">
                        <a16:creationId xmlns:a16="http://schemas.microsoft.com/office/drawing/2014/main" id="{71E9D76E-3E76-47D7-A889-BE75123E31A5}"/>
                      </a:ext>
                    </a:extLst>
                  </p14:cNvPr>
                  <p14:cNvContentPartPr/>
                  <p14:nvPr/>
                </p14:nvContentPartPr>
                <p14:xfrm>
                  <a:off x="5166890" y="2260200"/>
                  <a:ext cx="78480" cy="78480"/>
                </p14:xfrm>
              </p:contentPart>
            </mc:Choice>
            <mc:Fallback xmlns="">
              <p:pic>
                <p:nvPicPr>
                  <p:cNvPr id="25" name="Encre 24">
                    <a:extLst>
                      <a:ext uri="{FF2B5EF4-FFF2-40B4-BE49-F238E27FC236}">
                        <a16:creationId xmlns:a16="http://schemas.microsoft.com/office/drawing/2014/main" id="{71E9D76E-3E76-47D7-A889-BE75123E31A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157890" y="2251560"/>
                    <a:ext cx="96120" cy="96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F7EE442B-E80F-46B6-977C-EA7C2EBAA911}"/>
                </a:ext>
              </a:extLst>
            </p:cNvPr>
            <p:cNvGrpSpPr/>
            <p:nvPr/>
          </p:nvGrpSpPr>
          <p:grpSpPr>
            <a:xfrm>
              <a:off x="5305302" y="1472296"/>
              <a:ext cx="336240" cy="202680"/>
              <a:chOff x="4901930" y="1987320"/>
              <a:chExt cx="336240" cy="202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" name="Encre 2">
                    <a:extLst>
                      <a:ext uri="{FF2B5EF4-FFF2-40B4-BE49-F238E27FC236}">
                        <a16:creationId xmlns:a16="http://schemas.microsoft.com/office/drawing/2014/main" id="{416D7CCB-C34D-4FE1-AC1B-361C4810C170}"/>
                      </a:ext>
                    </a:extLst>
                  </p14:cNvPr>
                  <p14:cNvContentPartPr/>
                  <p14:nvPr/>
                </p14:nvContentPartPr>
                <p14:xfrm>
                  <a:off x="4901930" y="1987320"/>
                  <a:ext cx="50400" cy="6840"/>
                </p14:xfrm>
              </p:contentPart>
            </mc:Choice>
            <mc:Fallback xmlns="">
              <p:pic>
                <p:nvPicPr>
                  <p:cNvPr id="3" name="Encre 2">
                    <a:extLst>
                      <a:ext uri="{FF2B5EF4-FFF2-40B4-BE49-F238E27FC236}">
                        <a16:creationId xmlns:a16="http://schemas.microsoft.com/office/drawing/2014/main" id="{416D7CCB-C34D-4FE1-AC1B-361C4810C170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892930" y="1978320"/>
                    <a:ext cx="6804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Encre 10">
                    <a:extLst>
                      <a:ext uri="{FF2B5EF4-FFF2-40B4-BE49-F238E27FC236}">
                        <a16:creationId xmlns:a16="http://schemas.microsoft.com/office/drawing/2014/main" id="{C36F6177-02C5-4451-9961-23D2B0C83C72}"/>
                      </a:ext>
                    </a:extLst>
                  </p14:cNvPr>
                  <p14:cNvContentPartPr/>
                  <p14:nvPr/>
                </p14:nvContentPartPr>
                <p14:xfrm>
                  <a:off x="4908410" y="1999920"/>
                  <a:ext cx="360" cy="75960"/>
                </p14:xfrm>
              </p:contentPart>
            </mc:Choice>
            <mc:Fallback xmlns="">
              <p:pic>
                <p:nvPicPr>
                  <p:cNvPr id="11" name="Encre 10">
                    <a:extLst>
                      <a:ext uri="{FF2B5EF4-FFF2-40B4-BE49-F238E27FC236}">
                        <a16:creationId xmlns:a16="http://schemas.microsoft.com/office/drawing/2014/main" id="{C36F6177-02C5-4451-9961-23D2B0C83C7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899410" y="1991280"/>
                    <a:ext cx="1800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8" name="Encre 17">
                    <a:extLst>
                      <a:ext uri="{FF2B5EF4-FFF2-40B4-BE49-F238E27FC236}">
                        <a16:creationId xmlns:a16="http://schemas.microsoft.com/office/drawing/2014/main" id="{08A0B7E2-89F0-448D-ABB9-49176BB0B85F}"/>
                      </a:ext>
                    </a:extLst>
                  </p14:cNvPr>
                  <p14:cNvContentPartPr/>
                  <p14:nvPr/>
                </p14:nvContentPartPr>
                <p14:xfrm>
                  <a:off x="4908410" y="2133480"/>
                  <a:ext cx="360" cy="56520"/>
                </p14:xfrm>
              </p:contentPart>
            </mc:Choice>
            <mc:Fallback xmlns="">
              <p:pic>
                <p:nvPicPr>
                  <p:cNvPr id="18" name="Encre 17">
                    <a:extLst>
                      <a:ext uri="{FF2B5EF4-FFF2-40B4-BE49-F238E27FC236}">
                        <a16:creationId xmlns:a16="http://schemas.microsoft.com/office/drawing/2014/main" id="{08A0B7E2-89F0-448D-ABB9-49176BB0B85F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899410" y="2124480"/>
                    <a:ext cx="1800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9" name="Encre 28">
                    <a:extLst>
                      <a:ext uri="{FF2B5EF4-FFF2-40B4-BE49-F238E27FC236}">
                        <a16:creationId xmlns:a16="http://schemas.microsoft.com/office/drawing/2014/main" id="{B6FABF91-BE6E-4FB7-A991-FF1152396CDA}"/>
                      </a:ext>
                    </a:extLst>
                  </p14:cNvPr>
                  <p14:cNvContentPartPr/>
                  <p14:nvPr/>
                </p14:nvContentPartPr>
                <p14:xfrm>
                  <a:off x="5016050" y="1999920"/>
                  <a:ext cx="69840" cy="360"/>
                </p14:xfrm>
              </p:contentPart>
            </mc:Choice>
            <mc:Fallback xmlns="">
              <p:pic>
                <p:nvPicPr>
                  <p:cNvPr id="29" name="Encre 28">
                    <a:extLst>
                      <a:ext uri="{FF2B5EF4-FFF2-40B4-BE49-F238E27FC236}">
                        <a16:creationId xmlns:a16="http://schemas.microsoft.com/office/drawing/2014/main" id="{B6FABF91-BE6E-4FB7-A991-FF1152396CDA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007410" y="1991280"/>
                    <a:ext cx="874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1" name="Encre 30">
                    <a:extLst>
                      <a:ext uri="{FF2B5EF4-FFF2-40B4-BE49-F238E27FC236}">
                        <a16:creationId xmlns:a16="http://schemas.microsoft.com/office/drawing/2014/main" id="{C8ABD0FA-72E8-46D0-85CB-96179724A16E}"/>
                      </a:ext>
                    </a:extLst>
                  </p14:cNvPr>
                  <p14:cNvContentPartPr/>
                  <p14:nvPr/>
                </p14:nvContentPartPr>
                <p14:xfrm>
                  <a:off x="5168330" y="1999560"/>
                  <a:ext cx="69840" cy="40680"/>
                </p14:xfrm>
              </p:contentPart>
            </mc:Choice>
            <mc:Fallback xmlns="">
              <p:pic>
                <p:nvPicPr>
                  <p:cNvPr id="31" name="Encre 30">
                    <a:extLst>
                      <a:ext uri="{FF2B5EF4-FFF2-40B4-BE49-F238E27FC236}">
                        <a16:creationId xmlns:a16="http://schemas.microsoft.com/office/drawing/2014/main" id="{C8ABD0FA-72E8-46D0-85CB-96179724A16E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159690" y="1990920"/>
                    <a:ext cx="8748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32" name="Encre 31">
                    <a:extLst>
                      <a:ext uri="{FF2B5EF4-FFF2-40B4-BE49-F238E27FC236}">
                        <a16:creationId xmlns:a16="http://schemas.microsoft.com/office/drawing/2014/main" id="{C52DE45F-DCC9-4D3F-934A-595038AA1481}"/>
                      </a:ext>
                    </a:extLst>
                  </p14:cNvPr>
                  <p14:cNvContentPartPr/>
                  <p14:nvPr/>
                </p14:nvContentPartPr>
                <p14:xfrm>
                  <a:off x="5219090" y="2107920"/>
                  <a:ext cx="7200" cy="82080"/>
                </p14:xfrm>
              </p:contentPart>
            </mc:Choice>
            <mc:Fallback xmlns="">
              <p:pic>
                <p:nvPicPr>
                  <p:cNvPr id="32" name="Encre 31">
                    <a:extLst>
                      <a:ext uri="{FF2B5EF4-FFF2-40B4-BE49-F238E27FC236}">
                        <a16:creationId xmlns:a16="http://schemas.microsoft.com/office/drawing/2014/main" id="{C52DE45F-DCC9-4D3F-934A-595038AA1481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210090" y="2099280"/>
                    <a:ext cx="24840" cy="99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CFA60B48-E5F4-4604-86BF-72F0D18A8484}"/>
                    </a:ext>
                  </a:extLst>
                </p14:cNvPr>
                <p14:cNvContentPartPr/>
                <p14:nvPr/>
              </p14:nvContentPartPr>
              <p14:xfrm>
                <a:off x="4469930" y="1511040"/>
                <a:ext cx="7200" cy="158400"/>
              </p14:xfrm>
            </p:contentPart>
          </mc:Choice>
          <mc:Fallback xmlns=""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CFA60B48-E5F4-4604-86BF-72F0D18A84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61290" y="1502400"/>
                  <a:ext cx="24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8E91F751-4056-47B1-BBA0-BC91C2FF6972}"/>
                    </a:ext>
                  </a:extLst>
                </p14:cNvPr>
                <p14:cNvContentPartPr/>
                <p14:nvPr/>
              </p14:nvContentPartPr>
              <p14:xfrm>
                <a:off x="4476410" y="1504200"/>
                <a:ext cx="178200" cy="18108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8E91F751-4056-47B1-BBA0-BC91C2FF69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67770" y="1495200"/>
                  <a:ext cx="195840" cy="198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FAE64D8-4CB5-49BE-B9B4-3BD53B505A9C}"/>
                </a:ext>
              </a:extLst>
            </p:cNvPr>
            <p:cNvGrpSpPr/>
            <p:nvPr/>
          </p:nvGrpSpPr>
          <p:grpSpPr>
            <a:xfrm>
              <a:off x="4818770" y="1549200"/>
              <a:ext cx="259920" cy="119880"/>
              <a:chOff x="4818770" y="1549200"/>
              <a:chExt cx="259920" cy="119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6" name="Encre 35">
                    <a:extLst>
                      <a:ext uri="{FF2B5EF4-FFF2-40B4-BE49-F238E27FC236}">
                        <a16:creationId xmlns:a16="http://schemas.microsoft.com/office/drawing/2014/main" id="{FFC7B9E5-8935-4A7B-A028-1326FBEE48D3}"/>
                      </a:ext>
                    </a:extLst>
                  </p14:cNvPr>
                  <p14:cNvContentPartPr/>
                  <p14:nvPr/>
                </p14:nvContentPartPr>
                <p14:xfrm>
                  <a:off x="4818770" y="1561800"/>
                  <a:ext cx="58320" cy="107280"/>
                </p14:xfrm>
              </p:contentPart>
            </mc:Choice>
            <mc:Fallback xmlns="">
              <p:pic>
                <p:nvPicPr>
                  <p:cNvPr id="36" name="Encre 35">
                    <a:extLst>
                      <a:ext uri="{FF2B5EF4-FFF2-40B4-BE49-F238E27FC236}">
                        <a16:creationId xmlns:a16="http://schemas.microsoft.com/office/drawing/2014/main" id="{FFC7B9E5-8935-4A7B-A028-1326FBEE48D3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810130" y="1552800"/>
                    <a:ext cx="75960" cy="12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7" name="Encre 36">
                    <a:extLst>
                      <a:ext uri="{FF2B5EF4-FFF2-40B4-BE49-F238E27FC236}">
                        <a16:creationId xmlns:a16="http://schemas.microsoft.com/office/drawing/2014/main" id="{BC04A9D4-1895-4897-9CA8-703946CF98B2}"/>
                      </a:ext>
                    </a:extLst>
                  </p14:cNvPr>
                  <p14:cNvContentPartPr/>
                  <p14:nvPr/>
                </p14:nvContentPartPr>
                <p14:xfrm>
                  <a:off x="4895450" y="1599960"/>
                  <a:ext cx="101160" cy="360"/>
                </p14:xfrm>
              </p:contentPart>
            </mc:Choice>
            <mc:Fallback xmlns="">
              <p:pic>
                <p:nvPicPr>
                  <p:cNvPr id="37" name="Encre 36">
                    <a:extLst>
                      <a:ext uri="{FF2B5EF4-FFF2-40B4-BE49-F238E27FC236}">
                        <a16:creationId xmlns:a16="http://schemas.microsoft.com/office/drawing/2014/main" id="{BC04A9D4-1895-4897-9CA8-703946CF98B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886810" y="1590960"/>
                    <a:ext cx="1188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8" name="Encre 37">
                    <a:extLst>
                      <a:ext uri="{FF2B5EF4-FFF2-40B4-BE49-F238E27FC236}">
                        <a16:creationId xmlns:a16="http://schemas.microsoft.com/office/drawing/2014/main" id="{D83A5D33-F987-4945-98D7-671BB784C66B}"/>
                      </a:ext>
                    </a:extLst>
                  </p14:cNvPr>
                  <p14:cNvContentPartPr/>
                  <p14:nvPr/>
                </p14:nvContentPartPr>
                <p14:xfrm>
                  <a:off x="4921010" y="1631640"/>
                  <a:ext cx="75960" cy="360"/>
                </p14:xfrm>
              </p:contentPart>
            </mc:Choice>
            <mc:Fallback xmlns="">
              <p:pic>
                <p:nvPicPr>
                  <p:cNvPr id="38" name="Encre 37">
                    <a:extLst>
                      <a:ext uri="{FF2B5EF4-FFF2-40B4-BE49-F238E27FC236}">
                        <a16:creationId xmlns:a16="http://schemas.microsoft.com/office/drawing/2014/main" id="{D83A5D33-F987-4945-98D7-671BB784C66B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912370" y="1622640"/>
                    <a:ext cx="936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9" name="Encre 38">
                    <a:extLst>
                      <a:ext uri="{FF2B5EF4-FFF2-40B4-BE49-F238E27FC236}">
                        <a16:creationId xmlns:a16="http://schemas.microsoft.com/office/drawing/2014/main" id="{2575B5A6-B2F5-4D75-BA21-48DE94B39BBB}"/>
                      </a:ext>
                    </a:extLst>
                  </p14:cNvPr>
                  <p14:cNvContentPartPr/>
                  <p14:nvPr/>
                </p14:nvContentPartPr>
                <p14:xfrm>
                  <a:off x="5007050" y="1549200"/>
                  <a:ext cx="71640" cy="116280"/>
                </p14:xfrm>
              </p:contentPart>
            </mc:Choice>
            <mc:Fallback xmlns="">
              <p:pic>
                <p:nvPicPr>
                  <p:cNvPr id="39" name="Encre 38">
                    <a:extLst>
                      <a:ext uri="{FF2B5EF4-FFF2-40B4-BE49-F238E27FC236}">
                        <a16:creationId xmlns:a16="http://schemas.microsoft.com/office/drawing/2014/main" id="{2575B5A6-B2F5-4D75-BA21-48DE94B39BB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998050" y="1540560"/>
                    <a:ext cx="89280" cy="133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1BCD39FD-57D9-4994-AB96-DAC733227903}"/>
              </a:ext>
            </a:extLst>
          </p:cNvPr>
          <p:cNvGrpSpPr/>
          <p:nvPr/>
        </p:nvGrpSpPr>
        <p:grpSpPr>
          <a:xfrm>
            <a:off x="5496173" y="4053576"/>
            <a:ext cx="500513" cy="1606224"/>
            <a:chOff x="5607208" y="2977554"/>
            <a:chExt cx="500513" cy="1606224"/>
          </a:xfrm>
        </p:grpSpPr>
        <p:pic>
          <p:nvPicPr>
            <p:cNvPr id="43" name="Espace réservé du contenu 4">
              <a:extLst>
                <a:ext uri="{FF2B5EF4-FFF2-40B4-BE49-F238E27FC236}">
                  <a16:creationId xmlns:a16="http://schemas.microsoft.com/office/drawing/2014/main" id="{37BB494E-2F9D-41FE-894A-0AD56B54F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24" t="3863" r="75215" b="80684"/>
            <a:stretch/>
          </p:blipFill>
          <p:spPr>
            <a:xfrm>
              <a:off x="5607208" y="2977554"/>
              <a:ext cx="488792" cy="522514"/>
            </a:xfrm>
            <a:prstGeom prst="rect">
              <a:avLst/>
            </a:prstGeom>
          </p:spPr>
        </p:pic>
        <p:pic>
          <p:nvPicPr>
            <p:cNvPr id="45" name="Espace réservé du contenu 4">
              <a:extLst>
                <a:ext uri="{FF2B5EF4-FFF2-40B4-BE49-F238E27FC236}">
                  <a16:creationId xmlns:a16="http://schemas.microsoft.com/office/drawing/2014/main" id="{340E1F2F-23AD-4FE4-A95C-12B9AC745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24" t="3863" r="75215" b="80684"/>
            <a:stretch/>
          </p:blipFill>
          <p:spPr>
            <a:xfrm>
              <a:off x="5618929" y="3500068"/>
              <a:ext cx="488792" cy="522514"/>
            </a:xfrm>
            <a:prstGeom prst="rect">
              <a:avLst/>
            </a:prstGeom>
          </p:spPr>
        </p:pic>
        <p:pic>
          <p:nvPicPr>
            <p:cNvPr id="47" name="Espace réservé du contenu 4">
              <a:extLst>
                <a:ext uri="{FF2B5EF4-FFF2-40B4-BE49-F238E27FC236}">
                  <a16:creationId xmlns:a16="http://schemas.microsoft.com/office/drawing/2014/main" id="{89A1D162-5483-4F25-8DB9-D2F45869B7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24" t="3863" r="75215" b="80684"/>
            <a:stretch/>
          </p:blipFill>
          <p:spPr>
            <a:xfrm>
              <a:off x="5607208" y="4061264"/>
              <a:ext cx="488792" cy="522514"/>
            </a:xfrm>
            <a:prstGeom prst="rect">
              <a:avLst/>
            </a:prstGeom>
          </p:spPr>
        </p:pic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6ACDE4C3-A7E1-4FF3-8670-74F1F5B3D114}"/>
                </a:ext>
              </a:extLst>
            </p:cNvPr>
            <p:cNvGrpSpPr/>
            <p:nvPr/>
          </p:nvGrpSpPr>
          <p:grpSpPr>
            <a:xfrm>
              <a:off x="5670300" y="3085570"/>
              <a:ext cx="209160" cy="70920"/>
              <a:chOff x="5670300" y="3085570"/>
              <a:chExt cx="209160" cy="70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48" name="Encre 47">
                    <a:extLst>
                      <a:ext uri="{FF2B5EF4-FFF2-40B4-BE49-F238E27FC236}">
                        <a16:creationId xmlns:a16="http://schemas.microsoft.com/office/drawing/2014/main" id="{2F0DFD70-1BC0-4454-AF95-F5F0EAB25BCA}"/>
                      </a:ext>
                    </a:extLst>
                  </p14:cNvPr>
                  <p14:cNvContentPartPr/>
                  <p14:nvPr/>
                </p14:nvContentPartPr>
                <p14:xfrm>
                  <a:off x="5670300" y="3092050"/>
                  <a:ext cx="360" cy="64440"/>
                </p14:xfrm>
              </p:contentPart>
            </mc:Choice>
            <mc:Fallback xmlns="">
              <p:pic>
                <p:nvPicPr>
                  <p:cNvPr id="48" name="Encre 47">
                    <a:extLst>
                      <a:ext uri="{FF2B5EF4-FFF2-40B4-BE49-F238E27FC236}">
                        <a16:creationId xmlns:a16="http://schemas.microsoft.com/office/drawing/2014/main" id="{2F0DFD70-1BC0-4454-AF95-F5F0EAB25BCA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5661300" y="3083410"/>
                    <a:ext cx="1800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49" name="Encre 48">
                    <a:extLst>
                      <a:ext uri="{FF2B5EF4-FFF2-40B4-BE49-F238E27FC236}">
                        <a16:creationId xmlns:a16="http://schemas.microsoft.com/office/drawing/2014/main" id="{2DAFA1DB-501F-40A4-A518-F64CC8E12151}"/>
                      </a:ext>
                    </a:extLst>
                  </p14:cNvPr>
                  <p14:cNvContentPartPr/>
                  <p14:nvPr/>
                </p14:nvContentPartPr>
                <p14:xfrm>
                  <a:off x="5670300" y="3088090"/>
                  <a:ext cx="59400" cy="4320"/>
                </p14:xfrm>
              </p:contentPart>
            </mc:Choice>
            <mc:Fallback xmlns="">
              <p:pic>
                <p:nvPicPr>
                  <p:cNvPr id="49" name="Encre 48">
                    <a:extLst>
                      <a:ext uri="{FF2B5EF4-FFF2-40B4-BE49-F238E27FC236}">
                        <a16:creationId xmlns:a16="http://schemas.microsoft.com/office/drawing/2014/main" id="{2DAFA1DB-501F-40A4-A518-F64CC8E12151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5661300" y="3079450"/>
                    <a:ext cx="770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Encre 49">
                    <a:extLst>
                      <a:ext uri="{FF2B5EF4-FFF2-40B4-BE49-F238E27FC236}">
                        <a16:creationId xmlns:a16="http://schemas.microsoft.com/office/drawing/2014/main" id="{E04567BA-06B4-4165-A6B3-7FEA37F9FF76}"/>
                      </a:ext>
                    </a:extLst>
                  </p14:cNvPr>
                  <p14:cNvContentPartPr/>
                  <p14:nvPr/>
                </p14:nvContentPartPr>
                <p14:xfrm>
                  <a:off x="5803500" y="3085570"/>
                  <a:ext cx="75960" cy="360"/>
                </p14:xfrm>
              </p:contentPart>
            </mc:Choice>
            <mc:Fallback xmlns="">
              <p:pic>
                <p:nvPicPr>
                  <p:cNvPr id="50" name="Encre 49">
                    <a:extLst>
                      <a:ext uri="{FF2B5EF4-FFF2-40B4-BE49-F238E27FC236}">
                        <a16:creationId xmlns:a16="http://schemas.microsoft.com/office/drawing/2014/main" id="{E04567BA-06B4-4165-A6B3-7FEA37F9FF7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5794860" y="3076930"/>
                    <a:ext cx="936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B3DF86E0-6DDF-40DA-A586-7E68929A7B0C}"/>
                    </a:ext>
                  </a:extLst>
                </p14:cNvPr>
                <p14:cNvContentPartPr/>
                <p14:nvPr/>
              </p14:nvContentPartPr>
              <p14:xfrm>
                <a:off x="5949660" y="3078010"/>
                <a:ext cx="104760" cy="6444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B3DF86E0-6DDF-40DA-A586-7E68929A7B0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40660" y="3069370"/>
                  <a:ext cx="122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9441F537-684C-4A39-94F6-90AF215E0E19}"/>
                    </a:ext>
                  </a:extLst>
                </p14:cNvPr>
                <p14:cNvContentPartPr/>
                <p14:nvPr/>
              </p14:nvContentPartPr>
              <p14:xfrm>
                <a:off x="5714580" y="3720610"/>
                <a:ext cx="6120" cy="70200"/>
              </p14:xfrm>
            </p:contentPart>
          </mc:Choice>
          <mc:Fallback xmlns=""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9441F537-684C-4A39-94F6-90AF215E0E1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05940" y="3711970"/>
                  <a:ext cx="23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6DA0690B-A237-451F-BC7F-6325FF60A764}"/>
                    </a:ext>
                  </a:extLst>
                </p14:cNvPr>
                <p14:cNvContentPartPr/>
                <p14:nvPr/>
              </p14:nvContentPartPr>
              <p14:xfrm>
                <a:off x="6032100" y="3733570"/>
                <a:ext cx="360" cy="7596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6DA0690B-A237-451F-BC7F-6325FF60A7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23460" y="3724570"/>
                  <a:ext cx="18000" cy="93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E2B7C13B-AAD0-4158-865E-B10BF7BDFAC1}"/>
                </a:ext>
              </a:extLst>
            </p:cNvPr>
            <p:cNvGrpSpPr/>
            <p:nvPr/>
          </p:nvGrpSpPr>
          <p:grpSpPr>
            <a:xfrm>
              <a:off x="5669580" y="4438450"/>
              <a:ext cx="363240" cy="101160"/>
              <a:chOff x="5669580" y="4438450"/>
              <a:chExt cx="363240" cy="101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55" name="Encre 54">
                    <a:extLst>
                      <a:ext uri="{FF2B5EF4-FFF2-40B4-BE49-F238E27FC236}">
                        <a16:creationId xmlns:a16="http://schemas.microsoft.com/office/drawing/2014/main" id="{C1184F06-5489-4350-B0C0-BD8A9D4A705C}"/>
                      </a:ext>
                    </a:extLst>
                  </p14:cNvPr>
                  <p14:cNvContentPartPr/>
                  <p14:nvPr/>
                </p14:nvContentPartPr>
                <p14:xfrm>
                  <a:off x="5669580" y="4438450"/>
                  <a:ext cx="51120" cy="101160"/>
                </p14:xfrm>
              </p:contentPart>
            </mc:Choice>
            <mc:Fallback xmlns="">
              <p:pic>
                <p:nvPicPr>
                  <p:cNvPr id="55" name="Encre 54">
                    <a:extLst>
                      <a:ext uri="{FF2B5EF4-FFF2-40B4-BE49-F238E27FC236}">
                        <a16:creationId xmlns:a16="http://schemas.microsoft.com/office/drawing/2014/main" id="{C1184F06-5489-4350-B0C0-BD8A9D4A705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660940" y="4429450"/>
                    <a:ext cx="6876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6" name="Encre 55">
                    <a:extLst>
                      <a:ext uri="{FF2B5EF4-FFF2-40B4-BE49-F238E27FC236}">
                        <a16:creationId xmlns:a16="http://schemas.microsoft.com/office/drawing/2014/main" id="{7A03A6A4-3054-45E2-9EB6-D67ADE715488}"/>
                      </a:ext>
                    </a:extLst>
                  </p14:cNvPr>
                  <p14:cNvContentPartPr/>
                  <p14:nvPr/>
                </p14:nvContentPartPr>
                <p14:xfrm>
                  <a:off x="5797020" y="4514410"/>
                  <a:ext cx="63000" cy="6840"/>
                </p14:xfrm>
              </p:contentPart>
            </mc:Choice>
            <mc:Fallback xmlns="">
              <p:pic>
                <p:nvPicPr>
                  <p:cNvPr id="56" name="Encre 55">
                    <a:extLst>
                      <a:ext uri="{FF2B5EF4-FFF2-40B4-BE49-F238E27FC236}">
                        <a16:creationId xmlns:a16="http://schemas.microsoft.com/office/drawing/2014/main" id="{7A03A6A4-3054-45E2-9EB6-D67ADE715488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788380" y="4505410"/>
                    <a:ext cx="8064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58" name="Encre 57">
                    <a:extLst>
                      <a:ext uri="{FF2B5EF4-FFF2-40B4-BE49-F238E27FC236}">
                        <a16:creationId xmlns:a16="http://schemas.microsoft.com/office/drawing/2014/main" id="{F09DBA85-4CD1-46E9-8E95-7772D75786EA}"/>
                      </a:ext>
                    </a:extLst>
                  </p14:cNvPr>
                  <p14:cNvContentPartPr/>
                  <p14:nvPr/>
                </p14:nvContentPartPr>
                <p14:xfrm>
                  <a:off x="5949660" y="4458610"/>
                  <a:ext cx="83160" cy="62640"/>
                </p14:xfrm>
              </p:contentPart>
            </mc:Choice>
            <mc:Fallback xmlns="">
              <p:pic>
                <p:nvPicPr>
                  <p:cNvPr id="58" name="Encre 57">
                    <a:extLst>
                      <a:ext uri="{FF2B5EF4-FFF2-40B4-BE49-F238E27FC236}">
                        <a16:creationId xmlns:a16="http://schemas.microsoft.com/office/drawing/2014/main" id="{F09DBA85-4CD1-46E9-8E95-7772D75786EA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940660" y="4449610"/>
                    <a:ext cx="100800" cy="80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2946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63899-6544-454C-A756-FE4C4DB9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Maze </a:t>
            </a:r>
            <a:r>
              <a:rPr lang="fr-FR" dirty="0" err="1"/>
              <a:t>Solving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95D695B-C768-4EA6-A9B3-FBA5CCE3A306}"/>
              </a:ext>
            </a:extLst>
          </p:cNvPr>
          <p:cNvSpPr txBox="1"/>
          <p:nvPr/>
        </p:nvSpPr>
        <p:spPr>
          <a:xfrm>
            <a:off x="451554" y="2057400"/>
            <a:ext cx="65608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Select rand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If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</a:t>
            </a:r>
            <a:r>
              <a:rPr lang="fr-FR" dirty="0" err="1"/>
              <a:t>wall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no invisible </a:t>
            </a:r>
            <a:r>
              <a:rPr lang="fr-FR" dirty="0" err="1"/>
              <a:t>wall</a:t>
            </a:r>
            <a:r>
              <a:rPr lang="fr-FR" dirty="0"/>
              <a:t> on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cell</a:t>
            </a: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Put invisible </a:t>
            </a:r>
            <a:r>
              <a:rPr lang="fr-FR" dirty="0" err="1"/>
              <a:t>wall</a:t>
            </a:r>
            <a:r>
              <a:rPr lang="fr-FR" dirty="0"/>
              <a:t> and move to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cell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Else</a:t>
            </a: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Check if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dead</a:t>
            </a:r>
            <a:r>
              <a:rPr lang="fr-FR" dirty="0"/>
              <a:t>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If </a:t>
            </a:r>
            <a:r>
              <a:rPr lang="fr-FR" dirty="0" err="1">
                <a:solidFill>
                  <a:prstClr val="black"/>
                </a:solidFill>
              </a:rPr>
              <a:t>it’s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dead</a:t>
            </a:r>
            <a:r>
              <a:rPr lang="fr-FR" dirty="0">
                <a:solidFill>
                  <a:prstClr val="black"/>
                </a:solidFill>
              </a:rPr>
              <a:t>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Put invisible </a:t>
            </a:r>
            <a:r>
              <a:rPr lang="fr-FR" dirty="0" err="1"/>
              <a:t>wall</a:t>
            </a:r>
            <a:r>
              <a:rPr lang="fr-FR" dirty="0"/>
              <a:t> (</a:t>
            </a:r>
            <a:r>
              <a:rPr lang="fr-FR" dirty="0" err="1"/>
              <a:t>now</a:t>
            </a:r>
            <a:r>
              <a:rPr lang="fr-FR" dirty="0"/>
              <a:t> double) and move to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cell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prstClr val="black"/>
                </a:solidFill>
              </a:rPr>
              <a:t>Else</a:t>
            </a:r>
            <a:endParaRPr lang="fr-FR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Check if IA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traped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2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9E7C56-F49A-4000-9773-942FF5083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5659800"/>
            <a:ext cx="2277513" cy="9489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A41283C4-9C15-477F-A16F-A7319C4C62FE}"/>
                  </a:ext>
                </a:extLst>
              </p14:cNvPr>
              <p14:cNvContentPartPr/>
              <p14:nvPr/>
            </p14:nvContentPartPr>
            <p14:xfrm>
              <a:off x="8716500" y="1990425"/>
              <a:ext cx="360" cy="1789920"/>
            </p14:xfrm>
          </p:contentPart>
        </mc:Choice>
        <mc:Fallback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A41283C4-9C15-477F-A16F-A7319C4C62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7500" y="1981427"/>
                <a:ext cx="18000" cy="1807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7A37EC9E-F6AD-4F32-AE1D-91BE32B4BC6F}"/>
                  </a:ext>
                </a:extLst>
              </p14:cNvPr>
              <p14:cNvContentPartPr/>
              <p14:nvPr/>
            </p14:nvContentPartPr>
            <p14:xfrm>
              <a:off x="8715060" y="3785385"/>
              <a:ext cx="1323360" cy="360"/>
            </p14:xfrm>
          </p:contentPart>
        </mc:Choice>
        <mc:Fallback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7A37EC9E-F6AD-4F32-AE1D-91BE32B4BC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06062" y="3776385"/>
                <a:ext cx="134099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CC096567-C0F1-41D8-BCAF-48CDC45D20E7}"/>
                  </a:ext>
                </a:extLst>
              </p14:cNvPr>
              <p14:cNvContentPartPr/>
              <p14:nvPr/>
            </p14:nvContentPartPr>
            <p14:xfrm>
              <a:off x="8715060" y="2004105"/>
              <a:ext cx="1389600" cy="360"/>
            </p14:xfrm>
          </p:contentPart>
        </mc:Choice>
        <mc:Fallback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CC096567-C0F1-41D8-BCAF-48CDC45D20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06062" y="1995105"/>
                <a:ext cx="1407235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e 36">
            <a:extLst>
              <a:ext uri="{FF2B5EF4-FFF2-40B4-BE49-F238E27FC236}">
                <a16:creationId xmlns:a16="http://schemas.microsoft.com/office/drawing/2014/main" id="{674F0530-3295-4667-AF41-BBF1CEB55A0E}"/>
              </a:ext>
            </a:extLst>
          </p:cNvPr>
          <p:cNvGrpSpPr/>
          <p:nvPr/>
        </p:nvGrpSpPr>
        <p:grpSpPr>
          <a:xfrm>
            <a:off x="10010340" y="2003025"/>
            <a:ext cx="100440" cy="1797480"/>
            <a:chOff x="10010340" y="2003025"/>
            <a:chExt cx="100440" cy="179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D60A7F46-4D77-44F3-B975-ADDCEF278177}"/>
                    </a:ext>
                  </a:extLst>
                </p14:cNvPr>
                <p14:cNvContentPartPr/>
                <p14:nvPr/>
              </p14:nvContentPartPr>
              <p14:xfrm>
                <a:off x="10105020" y="2003025"/>
                <a:ext cx="360" cy="178668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D60A7F46-4D77-44F3-B975-ADDCEF2781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96380" y="1994025"/>
                  <a:ext cx="18000" cy="180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3B64E91-79C0-481A-ADDC-1BF74F4E5D85}"/>
                    </a:ext>
                  </a:extLst>
                </p14:cNvPr>
                <p14:cNvContentPartPr/>
                <p14:nvPr/>
              </p14:nvContentPartPr>
              <p14:xfrm>
                <a:off x="10105020" y="3771705"/>
                <a:ext cx="360" cy="2880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3B64E91-79C0-481A-ADDC-1BF74F4E5D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096380" y="3762705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6000077F-464F-443E-8BBD-E1ACE4ACF11F}"/>
                    </a:ext>
                  </a:extLst>
                </p14:cNvPr>
                <p14:cNvContentPartPr/>
                <p14:nvPr/>
              </p14:nvContentPartPr>
              <p14:xfrm>
                <a:off x="10010340" y="3780705"/>
                <a:ext cx="100440" cy="3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6000077F-464F-443E-8BBD-E1ACE4ACF11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01340" y="3771705"/>
                  <a:ext cx="1180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13C82359-582A-49AC-892C-E45E352052E9}"/>
                  </a:ext>
                </a:extLst>
              </p14:cNvPr>
              <p14:cNvContentPartPr/>
              <p14:nvPr/>
            </p14:nvContentPartPr>
            <p14:xfrm>
              <a:off x="8705700" y="2390025"/>
              <a:ext cx="913680" cy="360"/>
            </p14:xfrm>
          </p:contentPart>
        </mc:Choice>
        <mc:Fallback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13C82359-582A-49AC-892C-E45E352052E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96704" y="2381025"/>
                <a:ext cx="931313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FEA97BB4-ABB8-4171-8A34-56809645F4FF}"/>
                  </a:ext>
                </a:extLst>
              </p14:cNvPr>
              <p14:cNvContentPartPr/>
              <p14:nvPr/>
            </p14:nvContentPartPr>
            <p14:xfrm>
              <a:off x="9287460" y="2826705"/>
              <a:ext cx="818280" cy="360"/>
            </p14:xfrm>
          </p:contentPart>
        </mc:Choice>
        <mc:Fallback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FEA97BB4-ABB8-4171-8A34-56809645F4F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78464" y="2817705"/>
                <a:ext cx="835912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3" name="Encre 62">
                <a:extLst>
                  <a:ext uri="{FF2B5EF4-FFF2-40B4-BE49-F238E27FC236}">
                    <a16:creationId xmlns:a16="http://schemas.microsoft.com/office/drawing/2014/main" id="{63FC4127-250D-41A1-AC69-57BBF4E301D4}"/>
                  </a:ext>
                </a:extLst>
              </p14:cNvPr>
              <p14:cNvContentPartPr/>
              <p14:nvPr/>
            </p14:nvContentPartPr>
            <p14:xfrm>
              <a:off x="9610500" y="2390940"/>
              <a:ext cx="139680" cy="360"/>
            </p14:xfrm>
          </p:contentPart>
        </mc:Choice>
        <mc:Fallback>
          <p:pic>
            <p:nvPicPr>
              <p:cNvPr id="63" name="Encre 62">
                <a:extLst>
                  <a:ext uri="{FF2B5EF4-FFF2-40B4-BE49-F238E27FC236}">
                    <a16:creationId xmlns:a16="http://schemas.microsoft.com/office/drawing/2014/main" id="{63FC4127-250D-41A1-AC69-57BBF4E301D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01523" y="2381940"/>
                <a:ext cx="157275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e 5">
            <a:extLst>
              <a:ext uri="{FF2B5EF4-FFF2-40B4-BE49-F238E27FC236}">
                <a16:creationId xmlns:a16="http://schemas.microsoft.com/office/drawing/2014/main" id="{487D2884-013A-4D79-B866-1F183E3B3611}"/>
              </a:ext>
            </a:extLst>
          </p:cNvPr>
          <p:cNvGrpSpPr/>
          <p:nvPr/>
        </p:nvGrpSpPr>
        <p:grpSpPr>
          <a:xfrm>
            <a:off x="9750165" y="2028277"/>
            <a:ext cx="375" cy="304703"/>
            <a:chOff x="9750165" y="2028277"/>
            <a:chExt cx="375" cy="30470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0D8978C3-BD3B-4E54-B4F5-D72BC2AA7062}"/>
                    </a:ext>
                  </a:extLst>
                </p14:cNvPr>
                <p14:cNvContentPartPr/>
                <p14:nvPr/>
              </p14:nvContentPartPr>
              <p14:xfrm>
                <a:off x="9750165" y="2028277"/>
                <a:ext cx="360" cy="4320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0D8978C3-BD3B-4E54-B4F5-D72BC2AA706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41165" y="2019277"/>
                  <a:ext cx="18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A4C90810-AEE3-42AD-872D-3551CE188836}"/>
                    </a:ext>
                  </a:extLst>
                </p14:cNvPr>
                <p14:cNvContentPartPr/>
                <p14:nvPr/>
              </p14:nvContentPartPr>
              <p14:xfrm>
                <a:off x="9750180" y="2095380"/>
                <a:ext cx="360" cy="56880"/>
              </p14:xfrm>
            </p:contentPart>
          </mc:Choice>
          <mc:Fallback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A4C90810-AEE3-42AD-872D-3551CE18883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41180" y="2086437"/>
                  <a:ext cx="18000" cy="74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98AD9C28-CCD6-43CE-8B6C-5A552862657E}"/>
                    </a:ext>
                  </a:extLst>
                </p14:cNvPr>
                <p14:cNvContentPartPr/>
                <p14:nvPr/>
              </p14:nvContentPartPr>
              <p14:xfrm>
                <a:off x="9750180" y="2185740"/>
                <a:ext cx="360" cy="6156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98AD9C28-CCD6-43CE-8B6C-5A552862657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41180" y="2176792"/>
                  <a:ext cx="18000" cy="790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FB5F1E7-B27C-4597-8EC1-E23498A3C40C}"/>
                    </a:ext>
                  </a:extLst>
                </p14:cNvPr>
                <p14:cNvContentPartPr/>
                <p14:nvPr/>
              </p14:nvContentPartPr>
              <p14:xfrm>
                <a:off x="9750180" y="2290500"/>
                <a:ext cx="360" cy="4248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FB5F1E7-B27C-4597-8EC1-E23498A3C40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41180" y="2281576"/>
                  <a:ext cx="18000" cy="5997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9055E72E-6EF9-471C-98BB-FBEA741462BC}"/>
              </a:ext>
            </a:extLst>
          </p:cNvPr>
          <p:cNvGrpSpPr/>
          <p:nvPr/>
        </p:nvGrpSpPr>
        <p:grpSpPr>
          <a:xfrm>
            <a:off x="9767820" y="2343420"/>
            <a:ext cx="299880" cy="360"/>
            <a:chOff x="9767820" y="2343420"/>
            <a:chExt cx="29988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576236FE-BEE2-461B-ABFB-B45BF3462A83}"/>
                    </a:ext>
                  </a:extLst>
                </p14:cNvPr>
                <p14:cNvContentPartPr/>
                <p14:nvPr/>
              </p14:nvContentPartPr>
              <p14:xfrm>
                <a:off x="9910380" y="2343420"/>
                <a:ext cx="40680" cy="360"/>
              </p14:xfrm>
            </p:contentPart>
          </mc:Choice>
          <mc:Fallback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576236FE-BEE2-461B-ABFB-B45BF3462A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01459" y="2334420"/>
                  <a:ext cx="58165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9708DBE7-3BAB-477D-9E77-7E2F05C432C3}"/>
                    </a:ext>
                  </a:extLst>
                </p14:cNvPr>
                <p14:cNvContentPartPr/>
                <p14:nvPr/>
              </p14:nvContentPartPr>
              <p14:xfrm>
                <a:off x="10005780" y="2343420"/>
                <a:ext cx="61920" cy="360"/>
              </p14:xfrm>
            </p:contentPart>
          </mc:Choice>
          <mc:Fallback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9708DBE7-3BAB-477D-9E77-7E2F05C432C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96832" y="2334420"/>
                  <a:ext cx="79458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8E7B43D9-7D81-478D-AF32-2D9BACDEA9E7}"/>
                    </a:ext>
                  </a:extLst>
                </p14:cNvPr>
                <p14:cNvContentPartPr/>
                <p14:nvPr/>
              </p14:nvContentPartPr>
              <p14:xfrm>
                <a:off x="9767820" y="2343420"/>
                <a:ext cx="27720" cy="360"/>
              </p14:xfrm>
            </p:contentPart>
          </mc:Choice>
          <mc:Fallback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8E7B43D9-7D81-478D-AF32-2D9BACDEA9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58935" y="2334420"/>
                  <a:ext cx="45134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3575673A-4ED0-4A25-9E1F-1569C49823D4}"/>
                    </a:ext>
                  </a:extLst>
                </p14:cNvPr>
                <p14:cNvContentPartPr/>
                <p14:nvPr/>
              </p14:nvContentPartPr>
              <p14:xfrm>
                <a:off x="9834420" y="2343420"/>
                <a:ext cx="42480" cy="360"/>
              </p14:xfrm>
            </p:contentPart>
          </mc:Choice>
          <mc:Fallback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3575673A-4ED0-4A25-9E1F-1569C49823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25496" y="2334420"/>
                  <a:ext cx="59972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527DB8FC-18BB-4EFD-9597-54DA956A4395}"/>
              </a:ext>
            </a:extLst>
          </p:cNvPr>
          <p:cNvGrpSpPr/>
          <p:nvPr/>
        </p:nvGrpSpPr>
        <p:grpSpPr>
          <a:xfrm>
            <a:off x="9784020" y="2399940"/>
            <a:ext cx="6480" cy="389520"/>
            <a:chOff x="9784020" y="2399940"/>
            <a:chExt cx="648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F59CA857-FBF0-486F-B8EC-4EA342948764}"/>
                    </a:ext>
                  </a:extLst>
                </p14:cNvPr>
                <p14:cNvContentPartPr/>
                <p14:nvPr/>
              </p14:nvContentPartPr>
              <p14:xfrm>
                <a:off x="9784020" y="2399940"/>
                <a:ext cx="1440" cy="68400"/>
              </p14:xfrm>
            </p:contentPart>
          </mc:Choice>
          <mc:Fallback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F59CA857-FBF0-486F-B8EC-4EA34294876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775020" y="2390987"/>
                  <a:ext cx="19080" cy="85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7ED9F010-3267-4D3A-A957-8C18F9ABB788}"/>
                    </a:ext>
                  </a:extLst>
                </p14:cNvPr>
                <p14:cNvContentPartPr/>
                <p14:nvPr/>
              </p14:nvContentPartPr>
              <p14:xfrm>
                <a:off x="9785820" y="2495340"/>
                <a:ext cx="1800" cy="75960"/>
              </p14:xfrm>
            </p:contentPart>
          </mc:Choice>
          <mc:Fallback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7ED9F010-3267-4D3A-A957-8C18F9ABB78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76820" y="2486340"/>
                  <a:ext cx="19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D941DCE1-AD28-4AD3-B23B-DC549E7E7BDA}"/>
                    </a:ext>
                  </a:extLst>
                </p14:cNvPr>
                <p14:cNvContentPartPr/>
                <p14:nvPr/>
              </p14:nvContentPartPr>
              <p14:xfrm>
                <a:off x="9788340" y="2652660"/>
                <a:ext cx="1440" cy="71280"/>
              </p14:xfrm>
            </p:contentPart>
          </mc:Choice>
          <mc:Fallback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D941DCE1-AD28-4AD3-B23B-DC549E7E7BD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79340" y="2643660"/>
                  <a:ext cx="19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E5F24744-33A0-4130-9FA5-554448505732}"/>
                    </a:ext>
                  </a:extLst>
                </p14:cNvPr>
                <p14:cNvContentPartPr/>
                <p14:nvPr/>
              </p14:nvContentPartPr>
              <p14:xfrm>
                <a:off x="9789780" y="2761740"/>
                <a:ext cx="720" cy="27720"/>
              </p14:xfrm>
            </p:contentPart>
          </mc:Choice>
          <mc:Fallback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E5F24744-33A0-4130-9FA5-55444850573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80780" y="2752740"/>
                  <a:ext cx="1836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FF6FDD42-92D3-4544-94E3-D50B636CF1B1}"/>
              </a:ext>
            </a:extLst>
          </p:cNvPr>
          <p:cNvGrpSpPr/>
          <p:nvPr/>
        </p:nvGrpSpPr>
        <p:grpSpPr>
          <a:xfrm>
            <a:off x="9373980" y="2023740"/>
            <a:ext cx="360" cy="337680"/>
            <a:chOff x="9373980" y="2023740"/>
            <a:chExt cx="36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AC8D053C-0248-4F14-9CB4-9EF640BE7C46}"/>
                    </a:ext>
                  </a:extLst>
                </p14:cNvPr>
                <p14:cNvContentPartPr/>
                <p14:nvPr/>
              </p14:nvContentPartPr>
              <p14:xfrm>
                <a:off x="9373980" y="2023740"/>
                <a:ext cx="360" cy="52200"/>
              </p14:xfrm>
            </p:contentPart>
          </mc:Choice>
          <mc:Fallback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AC8D053C-0248-4F14-9CB4-9EF640BE7C4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64980" y="2014802"/>
                  <a:ext cx="18000" cy="697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F948ACFC-6C4E-42E0-9AC0-26D1645F03C8}"/>
                    </a:ext>
                  </a:extLst>
                </p14:cNvPr>
                <p14:cNvContentPartPr/>
                <p14:nvPr/>
              </p14:nvContentPartPr>
              <p14:xfrm>
                <a:off x="9373980" y="2100060"/>
                <a:ext cx="360" cy="47520"/>
              </p14:xfrm>
            </p:contentPart>
          </mc:Choice>
          <mc:Fallback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F948ACFC-6C4E-42E0-9AC0-26D1645F03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64980" y="2091128"/>
                  <a:ext cx="18000" cy="65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742ADAFD-23B1-4AA6-8B0F-F4FB43474547}"/>
                    </a:ext>
                  </a:extLst>
                </p14:cNvPr>
                <p14:cNvContentPartPr/>
                <p14:nvPr/>
              </p14:nvContentPartPr>
              <p14:xfrm>
                <a:off x="9373980" y="2185740"/>
                <a:ext cx="360" cy="52200"/>
              </p14:xfrm>
            </p:contentPart>
          </mc:Choice>
          <mc:Fallback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742ADAFD-23B1-4AA6-8B0F-F4FB434745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64980" y="2176802"/>
                  <a:ext cx="18000" cy="697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25F08126-221B-4CFB-8FE3-E7B4709050BE}"/>
                    </a:ext>
                  </a:extLst>
                </p14:cNvPr>
                <p14:cNvContentPartPr/>
                <p14:nvPr/>
              </p14:nvContentPartPr>
              <p14:xfrm>
                <a:off x="9373980" y="2276460"/>
                <a:ext cx="360" cy="52200"/>
              </p14:xfrm>
            </p:contentPart>
          </mc:Choice>
          <mc:Fallback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25F08126-221B-4CFB-8FE3-E7B4709050B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64980" y="2267522"/>
                  <a:ext cx="18000" cy="697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5B074DB2-F246-4989-8FC9-1EAA6508DA83}"/>
                    </a:ext>
                  </a:extLst>
                </p14:cNvPr>
                <p14:cNvContentPartPr/>
                <p14:nvPr/>
              </p14:nvContentPartPr>
              <p14:xfrm>
                <a:off x="9373980" y="2352420"/>
                <a:ext cx="360" cy="9000"/>
              </p14:xfrm>
            </p:contentPart>
          </mc:Choice>
          <mc:Fallback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5B074DB2-F246-4989-8FC9-1EAA6508DA8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64980" y="2343766"/>
                  <a:ext cx="18000" cy="2596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93DE828-3084-4D6E-85D7-749369F4D144}"/>
              </a:ext>
            </a:extLst>
          </p:cNvPr>
          <p:cNvGrpSpPr/>
          <p:nvPr/>
        </p:nvGrpSpPr>
        <p:grpSpPr>
          <a:xfrm>
            <a:off x="9412500" y="2423700"/>
            <a:ext cx="6480" cy="371520"/>
            <a:chOff x="9412500" y="2423700"/>
            <a:chExt cx="648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52FA4B82-7084-4965-B038-E8C5CCF09406}"/>
                    </a:ext>
                  </a:extLst>
                </p14:cNvPr>
                <p14:cNvContentPartPr/>
                <p14:nvPr/>
              </p14:nvContentPartPr>
              <p14:xfrm>
                <a:off x="9412500" y="2423700"/>
                <a:ext cx="1440" cy="57960"/>
              </p14:xfrm>
            </p:contentPart>
          </mc:Choice>
          <mc:Fallback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52FA4B82-7084-4965-B038-E8C5CCF0940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03500" y="2414756"/>
                  <a:ext cx="19080" cy="75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A51D6F70-D11B-4B13-A3AB-120686947566}"/>
                    </a:ext>
                  </a:extLst>
                </p14:cNvPr>
                <p14:cNvContentPartPr/>
                <p14:nvPr/>
              </p14:nvContentPartPr>
              <p14:xfrm>
                <a:off x="9413940" y="2519100"/>
                <a:ext cx="1440" cy="66600"/>
              </p14:xfrm>
            </p:contentPart>
          </mc:Choice>
          <mc:Fallback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A51D6F70-D11B-4B13-A3AB-1206869475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04940" y="2510051"/>
                  <a:ext cx="19080" cy="84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1D1BB601-A03F-4C48-A5C1-908E95140EFC}"/>
                    </a:ext>
                  </a:extLst>
                </p14:cNvPr>
                <p14:cNvContentPartPr/>
                <p14:nvPr/>
              </p14:nvContentPartPr>
              <p14:xfrm>
                <a:off x="9416100" y="2633220"/>
                <a:ext cx="1440" cy="71280"/>
              </p14:xfrm>
            </p:contentPart>
          </mc:Choice>
          <mc:Fallback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1D1BB601-A03F-4C48-A5C1-908E95140EF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08900" y="2624220"/>
                  <a:ext cx="15552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8C02F586-AD5A-423E-B9AB-854A1FB22716}"/>
                    </a:ext>
                  </a:extLst>
                </p14:cNvPr>
                <p14:cNvContentPartPr/>
                <p14:nvPr/>
              </p14:nvContentPartPr>
              <p14:xfrm>
                <a:off x="9417900" y="2747700"/>
                <a:ext cx="1080" cy="47520"/>
              </p14:xfrm>
            </p:contentPart>
          </mc:Choice>
          <mc:Fallback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8C02F586-AD5A-423E-B9AB-854A1FB2271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08900" y="2738700"/>
                  <a:ext cx="1872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C12E9EAD-989F-4E61-AAD3-7F8EA4CD4653}"/>
              </a:ext>
            </a:extLst>
          </p:cNvPr>
          <p:cNvGrpSpPr/>
          <p:nvPr/>
        </p:nvGrpSpPr>
        <p:grpSpPr>
          <a:xfrm>
            <a:off x="8944895" y="2030588"/>
            <a:ext cx="5040" cy="328320"/>
            <a:chOff x="8998860" y="2033445"/>
            <a:chExt cx="5040" cy="328320"/>
          </a:xfrm>
        </p:grpSpPr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3B67E51E-508D-4174-9627-88BD4F372818}"/>
                </a:ext>
              </a:extLst>
            </p:cNvPr>
            <p:cNvGrpSpPr/>
            <p:nvPr/>
          </p:nvGrpSpPr>
          <p:grpSpPr>
            <a:xfrm>
              <a:off x="9003540" y="2033445"/>
              <a:ext cx="360" cy="257040"/>
              <a:chOff x="9003540" y="2033445"/>
              <a:chExt cx="360" cy="25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87" name="Encre 86">
                    <a:extLst>
                      <a:ext uri="{FF2B5EF4-FFF2-40B4-BE49-F238E27FC236}">
                        <a16:creationId xmlns:a16="http://schemas.microsoft.com/office/drawing/2014/main" id="{B7984165-B1A1-4630-9753-7773CA027C43}"/>
                      </a:ext>
                    </a:extLst>
                  </p14:cNvPr>
                  <p14:cNvContentPartPr/>
                  <p14:nvPr/>
                </p14:nvContentPartPr>
                <p14:xfrm>
                  <a:off x="9003540" y="2033445"/>
                  <a:ext cx="360" cy="34920"/>
                </p14:xfrm>
              </p:contentPart>
            </mc:Choice>
            <mc:Fallback xmlns="">
              <p:pic>
                <p:nvPicPr>
                  <p:cNvPr id="87" name="Encre 86">
                    <a:extLst>
                      <a:ext uri="{FF2B5EF4-FFF2-40B4-BE49-F238E27FC236}">
                        <a16:creationId xmlns:a16="http://schemas.microsoft.com/office/drawing/2014/main" id="{B7984165-B1A1-4630-9753-7773CA027C43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8994900" y="2024445"/>
                    <a:ext cx="18000" cy="5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88" name="Encre 87">
                    <a:extLst>
                      <a:ext uri="{FF2B5EF4-FFF2-40B4-BE49-F238E27FC236}">
                        <a16:creationId xmlns:a16="http://schemas.microsoft.com/office/drawing/2014/main" id="{5B6DA429-9DF7-49CF-8ED3-B3EC46AFF9A5}"/>
                      </a:ext>
                    </a:extLst>
                  </p14:cNvPr>
                  <p14:cNvContentPartPr/>
                  <p14:nvPr/>
                </p14:nvContentPartPr>
                <p14:xfrm>
                  <a:off x="9003540" y="2100045"/>
                  <a:ext cx="360" cy="66240"/>
                </p14:xfrm>
              </p:contentPart>
            </mc:Choice>
            <mc:Fallback xmlns="">
              <p:pic>
                <p:nvPicPr>
                  <p:cNvPr id="88" name="Encre 87">
                    <a:extLst>
                      <a:ext uri="{FF2B5EF4-FFF2-40B4-BE49-F238E27FC236}">
                        <a16:creationId xmlns:a16="http://schemas.microsoft.com/office/drawing/2014/main" id="{5B6DA429-9DF7-49CF-8ED3-B3EC46AFF9A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8994900" y="2091405"/>
                    <a:ext cx="1800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89" name="Encre 88">
                    <a:extLst>
                      <a:ext uri="{FF2B5EF4-FFF2-40B4-BE49-F238E27FC236}">
                        <a16:creationId xmlns:a16="http://schemas.microsoft.com/office/drawing/2014/main" id="{A13B7EA9-B36B-4309-B54C-CA520C0A7EE6}"/>
                      </a:ext>
                    </a:extLst>
                  </p14:cNvPr>
                  <p14:cNvContentPartPr/>
                  <p14:nvPr/>
                </p14:nvContentPartPr>
                <p14:xfrm>
                  <a:off x="9003540" y="2214525"/>
                  <a:ext cx="360" cy="75960"/>
                </p14:xfrm>
              </p:contentPart>
            </mc:Choice>
            <mc:Fallback xmlns="">
              <p:pic>
                <p:nvPicPr>
                  <p:cNvPr id="89" name="Encre 88">
                    <a:extLst>
                      <a:ext uri="{FF2B5EF4-FFF2-40B4-BE49-F238E27FC236}">
                        <a16:creationId xmlns:a16="http://schemas.microsoft.com/office/drawing/2014/main" id="{A13B7EA9-B36B-4309-B54C-CA520C0A7EE6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8994900" y="2205525"/>
                    <a:ext cx="18000" cy="93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6BEF93A8-A672-472A-9EF9-BED5A6D61910}"/>
                    </a:ext>
                  </a:extLst>
                </p14:cNvPr>
                <p14:cNvContentPartPr/>
                <p14:nvPr/>
              </p14:nvContentPartPr>
              <p14:xfrm>
                <a:off x="8998860" y="2323965"/>
                <a:ext cx="360" cy="37800"/>
              </p14:xfrm>
            </p:contentPart>
          </mc:Choice>
          <mc:Fallback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6BEF93A8-A672-472A-9EF9-BED5A6D619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89860" y="2314965"/>
                  <a:ext cx="1800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7" name="Encre 96">
                <a:extLst>
                  <a:ext uri="{FF2B5EF4-FFF2-40B4-BE49-F238E27FC236}">
                    <a16:creationId xmlns:a16="http://schemas.microsoft.com/office/drawing/2014/main" id="{BB648586-5C5C-4201-9A7C-2E07AFB7C887}"/>
                  </a:ext>
                </a:extLst>
              </p14:cNvPr>
              <p14:cNvContentPartPr/>
              <p14:nvPr/>
            </p14:nvContentPartPr>
            <p14:xfrm>
              <a:off x="8953860" y="2822745"/>
              <a:ext cx="371160" cy="360"/>
            </p14:xfrm>
          </p:contentPart>
        </mc:Choice>
        <mc:Fallback>
          <p:pic>
            <p:nvPicPr>
              <p:cNvPr id="97" name="Encre 96">
                <a:extLst>
                  <a:ext uri="{FF2B5EF4-FFF2-40B4-BE49-F238E27FC236}">
                    <a16:creationId xmlns:a16="http://schemas.microsoft.com/office/drawing/2014/main" id="{BB648586-5C5C-4201-9A7C-2E07AFB7C88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44869" y="2813745"/>
                <a:ext cx="388783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24C5EEC7-C047-412D-B23F-2FB4B7EEFCCA}"/>
              </a:ext>
            </a:extLst>
          </p:cNvPr>
          <p:cNvGrpSpPr/>
          <p:nvPr/>
        </p:nvGrpSpPr>
        <p:grpSpPr>
          <a:xfrm>
            <a:off x="8998860" y="2452485"/>
            <a:ext cx="360" cy="371160"/>
            <a:chOff x="8998860" y="2452485"/>
            <a:chExt cx="36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F2C5E7BC-3892-4E93-BD77-B998EF3CE439}"/>
                    </a:ext>
                  </a:extLst>
                </p14:cNvPr>
                <p14:cNvContentPartPr/>
                <p14:nvPr/>
              </p14:nvContentPartPr>
              <p14:xfrm>
                <a:off x="8998860" y="2452485"/>
                <a:ext cx="360" cy="37800"/>
              </p14:xfrm>
            </p:contentPart>
          </mc:Choice>
          <mc:Fallback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F2C5E7BC-3892-4E93-BD77-B998EF3CE43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89860" y="2443570"/>
                  <a:ext cx="18000" cy="552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4733699D-99F4-4F02-ADCD-E2BC8E99149A}"/>
                    </a:ext>
                  </a:extLst>
                </p14:cNvPr>
                <p14:cNvContentPartPr/>
                <p14:nvPr/>
              </p14:nvContentPartPr>
              <p14:xfrm>
                <a:off x="8998860" y="2538165"/>
                <a:ext cx="360" cy="85320"/>
              </p14:xfrm>
            </p:contentPart>
          </mc:Choice>
          <mc:Fallback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4733699D-99F4-4F02-ADCD-E2BC8E99149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89860" y="2529203"/>
                  <a:ext cx="18000" cy="1028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EEC69BE6-70CB-470C-A888-04DD66D9E555}"/>
                    </a:ext>
                  </a:extLst>
                </p14:cNvPr>
                <p14:cNvContentPartPr/>
                <p14:nvPr/>
              </p14:nvContentPartPr>
              <p14:xfrm>
                <a:off x="8998860" y="2666685"/>
                <a:ext cx="360" cy="52200"/>
              </p14:xfrm>
            </p:contentPart>
          </mc:Choice>
          <mc:Fallback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EEC69BE6-70CB-470C-A888-04DD66D9E55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89860" y="2657747"/>
                  <a:ext cx="18000" cy="697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43559833-A709-4C5E-A7DB-EDF7F5B8D5F8}"/>
                    </a:ext>
                  </a:extLst>
                </p14:cNvPr>
                <p14:cNvContentPartPr/>
                <p14:nvPr/>
              </p14:nvContentPartPr>
              <p14:xfrm>
                <a:off x="8998860" y="2776485"/>
                <a:ext cx="360" cy="47160"/>
              </p14:xfrm>
            </p:contentPart>
          </mc:Choice>
          <mc:Fallback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43559833-A709-4C5E-A7DB-EDF7F5B8D5F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89860" y="2767553"/>
                  <a:ext cx="18000" cy="6466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3FB88C3-E91D-4F5D-895E-F6E876F187A4}"/>
              </a:ext>
            </a:extLst>
          </p:cNvPr>
          <p:cNvGrpSpPr/>
          <p:nvPr/>
        </p:nvGrpSpPr>
        <p:grpSpPr>
          <a:xfrm>
            <a:off x="8729580" y="2793945"/>
            <a:ext cx="222840" cy="360"/>
            <a:chOff x="8729580" y="2793945"/>
            <a:chExt cx="22284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80510C51-1A85-41DE-9C63-0D87F7125CA7}"/>
                    </a:ext>
                  </a:extLst>
                </p14:cNvPr>
                <p14:cNvContentPartPr/>
                <p14:nvPr/>
              </p14:nvContentPartPr>
              <p14:xfrm>
                <a:off x="8729580" y="2793945"/>
                <a:ext cx="27720" cy="360"/>
              </p14:xfrm>
            </p:contentPart>
          </mc:Choice>
          <mc:Fallback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80510C51-1A85-41DE-9C63-0D87F7125CA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20695" y="2784945"/>
                  <a:ext cx="45134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FC36893A-9A97-497C-AD69-5DFFE4E75F19}"/>
                    </a:ext>
                  </a:extLst>
                </p14:cNvPr>
                <p14:cNvContentPartPr/>
                <p14:nvPr/>
              </p14:nvContentPartPr>
              <p14:xfrm>
                <a:off x="8796180" y="2793945"/>
                <a:ext cx="37800" cy="360"/>
              </p14:xfrm>
            </p:contentPart>
          </mc:Choice>
          <mc:Fallback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FC36893A-9A97-497C-AD69-5DFFE4E75F1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787265" y="2784945"/>
                  <a:ext cx="55274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9CDD2BC1-2D25-4E9D-A640-FDE5F3D4255D}"/>
                    </a:ext>
                  </a:extLst>
                </p14:cNvPr>
                <p14:cNvContentPartPr/>
                <p14:nvPr/>
              </p14:nvContentPartPr>
              <p14:xfrm>
                <a:off x="8881860" y="2793945"/>
                <a:ext cx="27720" cy="360"/>
              </p14:xfrm>
            </p:contentPart>
          </mc:Choice>
          <mc:Fallback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9CDD2BC1-2D25-4E9D-A640-FDE5F3D4255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872975" y="2784945"/>
                  <a:ext cx="45134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1346CCF6-EEA4-4775-B3DB-BB52F8B79731}"/>
                    </a:ext>
                  </a:extLst>
                </p14:cNvPr>
                <p14:cNvContentPartPr/>
                <p14:nvPr/>
              </p14:nvContentPartPr>
              <p14:xfrm>
                <a:off x="8939100" y="2793945"/>
                <a:ext cx="13320" cy="360"/>
              </p14:xfrm>
            </p:contentPart>
          </mc:Choice>
          <mc:Fallback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1346CCF6-EEA4-4775-B3DB-BB52F8B7973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930337" y="2784945"/>
                  <a:ext cx="30496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A562D17-29A6-4139-BF58-9E5B722ABE79}"/>
              </a:ext>
            </a:extLst>
          </p:cNvPr>
          <p:cNvGrpSpPr/>
          <p:nvPr/>
        </p:nvGrpSpPr>
        <p:grpSpPr>
          <a:xfrm>
            <a:off x="8958900" y="2852625"/>
            <a:ext cx="5040" cy="247320"/>
            <a:chOff x="8958900" y="2852625"/>
            <a:chExt cx="504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60FBEAF4-5A22-480E-B761-D588AC20792F}"/>
                    </a:ext>
                  </a:extLst>
                </p14:cNvPr>
                <p14:cNvContentPartPr/>
                <p14:nvPr/>
              </p14:nvContentPartPr>
              <p14:xfrm>
                <a:off x="8962860" y="2852625"/>
                <a:ext cx="1080" cy="37440"/>
              </p14:xfrm>
            </p:contentPart>
          </mc:Choice>
          <mc:Fallback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60FBEAF4-5A22-480E-B761-D588AC20792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953860" y="2843625"/>
                  <a:ext cx="18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BAE9FD96-D335-4081-ADE3-5D1F413FBC73}"/>
                    </a:ext>
                  </a:extLst>
                </p14:cNvPr>
                <p14:cNvContentPartPr/>
                <p14:nvPr/>
              </p14:nvContentPartPr>
              <p14:xfrm>
                <a:off x="8961780" y="2919225"/>
                <a:ext cx="720" cy="27720"/>
              </p14:xfrm>
            </p:contentPart>
          </mc:Choice>
          <mc:Fallback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BAE9FD96-D335-4081-ADE3-5D1F413FBC7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955780" y="2910225"/>
                  <a:ext cx="12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B9CAF53C-4C1F-48C6-8B36-690E6FA1A056}"/>
                    </a:ext>
                  </a:extLst>
                </p14:cNvPr>
                <p14:cNvContentPartPr/>
                <p14:nvPr/>
              </p14:nvContentPartPr>
              <p14:xfrm>
                <a:off x="8960340" y="2990505"/>
                <a:ext cx="1080" cy="38160"/>
              </p14:xfrm>
            </p:contentPart>
          </mc:Choice>
          <mc:Fallback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B9CAF53C-4C1F-48C6-8B36-690E6FA1A05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951340" y="2981419"/>
                  <a:ext cx="18720" cy="559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025D9478-2060-4529-82C1-A26EB45BB224}"/>
                    </a:ext>
                  </a:extLst>
                </p14:cNvPr>
                <p14:cNvContentPartPr/>
                <p14:nvPr/>
              </p14:nvContentPartPr>
              <p14:xfrm>
                <a:off x="8958900" y="3066825"/>
                <a:ext cx="1080" cy="33120"/>
              </p14:xfrm>
            </p:contentPart>
          </mc:Choice>
          <mc:Fallback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025D9478-2060-4529-82C1-A26EB45BB22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945400" y="3057726"/>
                  <a:ext cx="27540" cy="5095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17" name="Encre 116">
                <a:extLst>
                  <a:ext uri="{FF2B5EF4-FFF2-40B4-BE49-F238E27FC236}">
                    <a16:creationId xmlns:a16="http://schemas.microsoft.com/office/drawing/2014/main" id="{D208483A-4208-469C-8F43-7418D5E5AD2B}"/>
                  </a:ext>
                </a:extLst>
              </p14:cNvPr>
              <p14:cNvContentPartPr/>
              <p14:nvPr/>
            </p14:nvContentPartPr>
            <p14:xfrm>
              <a:off x="9418620" y="3185985"/>
              <a:ext cx="360" cy="593280"/>
            </p14:xfrm>
          </p:contentPart>
        </mc:Choice>
        <mc:Fallback>
          <p:pic>
            <p:nvPicPr>
              <p:cNvPr id="117" name="Encre 116">
                <a:extLst>
                  <a:ext uri="{FF2B5EF4-FFF2-40B4-BE49-F238E27FC236}">
                    <a16:creationId xmlns:a16="http://schemas.microsoft.com/office/drawing/2014/main" id="{D208483A-4208-469C-8F43-7418D5E5AD2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409620" y="3176990"/>
                <a:ext cx="18000" cy="610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18" name="Encre 117">
                <a:extLst>
                  <a:ext uri="{FF2B5EF4-FFF2-40B4-BE49-F238E27FC236}">
                    <a16:creationId xmlns:a16="http://schemas.microsoft.com/office/drawing/2014/main" id="{2DD2732A-D970-4ED2-84FF-58D68084EBD0}"/>
                  </a:ext>
                </a:extLst>
              </p14:cNvPr>
              <p14:cNvContentPartPr/>
              <p14:nvPr/>
            </p14:nvContentPartPr>
            <p14:xfrm>
              <a:off x="9762060" y="3181305"/>
              <a:ext cx="360" cy="595080"/>
            </p14:xfrm>
          </p:contentPart>
        </mc:Choice>
        <mc:Fallback>
          <p:pic>
            <p:nvPicPr>
              <p:cNvPr id="118" name="Encre 117">
                <a:extLst>
                  <a:ext uri="{FF2B5EF4-FFF2-40B4-BE49-F238E27FC236}">
                    <a16:creationId xmlns:a16="http://schemas.microsoft.com/office/drawing/2014/main" id="{2DD2732A-D970-4ED2-84FF-58D68084EBD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753060" y="3172310"/>
                <a:ext cx="18000" cy="612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9" name="Encre 118">
                <a:extLst>
                  <a:ext uri="{FF2B5EF4-FFF2-40B4-BE49-F238E27FC236}">
                    <a16:creationId xmlns:a16="http://schemas.microsoft.com/office/drawing/2014/main" id="{04F911AB-AC08-4390-A8FC-6FCBC990A096}"/>
                  </a:ext>
                </a:extLst>
              </p14:cNvPr>
              <p14:cNvContentPartPr/>
              <p14:nvPr/>
            </p14:nvContentPartPr>
            <p14:xfrm>
              <a:off x="9415380" y="3188145"/>
              <a:ext cx="699840" cy="360"/>
            </p14:xfrm>
          </p:contentPart>
        </mc:Choice>
        <mc:Fallback>
          <p:pic>
            <p:nvPicPr>
              <p:cNvPr id="119" name="Encre 118">
                <a:extLst>
                  <a:ext uri="{FF2B5EF4-FFF2-40B4-BE49-F238E27FC236}">
                    <a16:creationId xmlns:a16="http://schemas.microsoft.com/office/drawing/2014/main" id="{04F911AB-AC08-4390-A8FC-6FCBC990A09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406385" y="3179145"/>
                <a:ext cx="717471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0" name="Encre 119">
                <a:extLst>
                  <a:ext uri="{FF2B5EF4-FFF2-40B4-BE49-F238E27FC236}">
                    <a16:creationId xmlns:a16="http://schemas.microsoft.com/office/drawing/2014/main" id="{C4865EFD-4527-417F-BA4A-B67CCCA47601}"/>
                  </a:ext>
                </a:extLst>
              </p14:cNvPr>
              <p14:cNvContentPartPr/>
              <p14:nvPr/>
            </p14:nvContentPartPr>
            <p14:xfrm>
              <a:off x="9420060" y="3454905"/>
              <a:ext cx="684720" cy="360"/>
            </p14:xfrm>
          </p:contentPart>
        </mc:Choice>
        <mc:Fallback>
          <p:pic>
            <p:nvPicPr>
              <p:cNvPr id="120" name="Encre 119">
                <a:extLst>
                  <a:ext uri="{FF2B5EF4-FFF2-40B4-BE49-F238E27FC236}">
                    <a16:creationId xmlns:a16="http://schemas.microsoft.com/office/drawing/2014/main" id="{C4865EFD-4527-417F-BA4A-B67CCCA4760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411065" y="3445905"/>
                <a:ext cx="702351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F8388F0F-2DD0-417F-A269-E8072B1DF272}"/>
              </a:ext>
            </a:extLst>
          </p:cNvPr>
          <p:cNvGrpSpPr/>
          <p:nvPr/>
        </p:nvGrpSpPr>
        <p:grpSpPr>
          <a:xfrm>
            <a:off x="9362100" y="2847945"/>
            <a:ext cx="5400" cy="337680"/>
            <a:chOff x="9362100" y="2847945"/>
            <a:chExt cx="540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A2641C7D-E3B0-492E-9F54-F0F1248138CA}"/>
                    </a:ext>
                  </a:extLst>
                </p14:cNvPr>
                <p14:cNvContentPartPr/>
                <p14:nvPr/>
              </p14:nvContentPartPr>
              <p14:xfrm>
                <a:off x="9367140" y="2847945"/>
                <a:ext cx="360" cy="5688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A2641C7D-E3B0-492E-9F54-F0F1248138C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58140" y="2838945"/>
                  <a:ext cx="18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2" name="Encre 121">
                  <a:extLst>
                    <a:ext uri="{FF2B5EF4-FFF2-40B4-BE49-F238E27FC236}">
                      <a16:creationId xmlns:a16="http://schemas.microsoft.com/office/drawing/2014/main" id="{E536FF5A-F523-4663-B8E2-7B21A7EEA4FE}"/>
                    </a:ext>
                  </a:extLst>
                </p14:cNvPr>
                <p14:cNvContentPartPr/>
                <p14:nvPr/>
              </p14:nvContentPartPr>
              <p14:xfrm>
                <a:off x="9362100" y="2938305"/>
                <a:ext cx="360" cy="47520"/>
              </p14:xfrm>
            </p:contentPart>
          </mc:Choice>
          <mc:Fallback xmlns="">
            <p:pic>
              <p:nvPicPr>
                <p:cNvPr id="122" name="Encre 121">
                  <a:extLst>
                    <a:ext uri="{FF2B5EF4-FFF2-40B4-BE49-F238E27FC236}">
                      <a16:creationId xmlns:a16="http://schemas.microsoft.com/office/drawing/2014/main" id="{E536FF5A-F523-4663-B8E2-7B21A7EEA4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53460" y="2929305"/>
                  <a:ext cx="18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3" name="Encre 122">
                  <a:extLst>
                    <a:ext uri="{FF2B5EF4-FFF2-40B4-BE49-F238E27FC236}">
                      <a16:creationId xmlns:a16="http://schemas.microsoft.com/office/drawing/2014/main" id="{72D65590-8877-4C92-8C3A-7C445E7F8EDB}"/>
                    </a:ext>
                  </a:extLst>
                </p14:cNvPr>
                <p14:cNvContentPartPr/>
                <p14:nvPr/>
              </p14:nvContentPartPr>
              <p14:xfrm>
                <a:off x="9362100" y="3009585"/>
                <a:ext cx="360" cy="66600"/>
              </p14:xfrm>
            </p:contentPart>
          </mc:Choice>
          <mc:Fallback xmlns="">
            <p:pic>
              <p:nvPicPr>
                <p:cNvPr id="123" name="Encre 122">
                  <a:extLst>
                    <a:ext uri="{FF2B5EF4-FFF2-40B4-BE49-F238E27FC236}">
                      <a16:creationId xmlns:a16="http://schemas.microsoft.com/office/drawing/2014/main" id="{72D65590-8877-4C92-8C3A-7C445E7F8E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53460" y="3000945"/>
                  <a:ext cx="18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4" name="Encre 123">
                  <a:extLst>
                    <a:ext uri="{FF2B5EF4-FFF2-40B4-BE49-F238E27FC236}">
                      <a16:creationId xmlns:a16="http://schemas.microsoft.com/office/drawing/2014/main" id="{FC4A444F-DEAA-41BA-96A3-C700989525E3}"/>
                    </a:ext>
                  </a:extLst>
                </p14:cNvPr>
                <p14:cNvContentPartPr/>
                <p14:nvPr/>
              </p14:nvContentPartPr>
              <p14:xfrm>
                <a:off x="9362100" y="3128745"/>
                <a:ext cx="360" cy="56880"/>
              </p14:xfrm>
            </p:contentPart>
          </mc:Choice>
          <mc:Fallback xmlns="">
            <p:pic>
              <p:nvPicPr>
                <p:cNvPr id="124" name="Encre 123">
                  <a:extLst>
                    <a:ext uri="{FF2B5EF4-FFF2-40B4-BE49-F238E27FC236}">
                      <a16:creationId xmlns:a16="http://schemas.microsoft.com/office/drawing/2014/main" id="{FC4A444F-DEAA-41BA-96A3-C700989525E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53460" y="3120105"/>
                  <a:ext cx="1800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3DC05C2B-3D3F-4F34-9396-E4F7C91FD2B1}"/>
              </a:ext>
            </a:extLst>
          </p:cNvPr>
          <p:cNvGrpSpPr/>
          <p:nvPr/>
        </p:nvGrpSpPr>
        <p:grpSpPr>
          <a:xfrm>
            <a:off x="9728940" y="2847945"/>
            <a:ext cx="360" cy="323280"/>
            <a:chOff x="9728940" y="2847945"/>
            <a:chExt cx="36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6" name="Encre 125">
                  <a:extLst>
                    <a:ext uri="{FF2B5EF4-FFF2-40B4-BE49-F238E27FC236}">
                      <a16:creationId xmlns:a16="http://schemas.microsoft.com/office/drawing/2014/main" id="{1A4E9150-8B07-4343-92C6-015A11E6C3C7}"/>
                    </a:ext>
                  </a:extLst>
                </p14:cNvPr>
                <p14:cNvContentPartPr/>
                <p14:nvPr/>
              </p14:nvContentPartPr>
              <p14:xfrm>
                <a:off x="9728940" y="2847945"/>
                <a:ext cx="360" cy="47520"/>
              </p14:xfrm>
            </p:contentPart>
          </mc:Choice>
          <mc:Fallback xmlns="">
            <p:pic>
              <p:nvPicPr>
                <p:cNvPr id="126" name="Encre 125">
                  <a:extLst>
                    <a:ext uri="{FF2B5EF4-FFF2-40B4-BE49-F238E27FC236}">
                      <a16:creationId xmlns:a16="http://schemas.microsoft.com/office/drawing/2014/main" id="{1A4E9150-8B07-4343-92C6-015A11E6C3C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20300" y="2838945"/>
                  <a:ext cx="18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7" name="Encre 126">
                  <a:extLst>
                    <a:ext uri="{FF2B5EF4-FFF2-40B4-BE49-F238E27FC236}">
                      <a16:creationId xmlns:a16="http://schemas.microsoft.com/office/drawing/2014/main" id="{991EF60A-4698-4756-92CF-53E6EC1781C1}"/>
                    </a:ext>
                  </a:extLst>
                </p14:cNvPr>
                <p14:cNvContentPartPr/>
                <p14:nvPr/>
              </p14:nvContentPartPr>
              <p14:xfrm>
                <a:off x="9728940" y="2933625"/>
                <a:ext cx="360" cy="66240"/>
              </p14:xfrm>
            </p:contentPart>
          </mc:Choice>
          <mc:Fallback xmlns="">
            <p:pic>
              <p:nvPicPr>
                <p:cNvPr id="127" name="Encre 126">
                  <a:extLst>
                    <a:ext uri="{FF2B5EF4-FFF2-40B4-BE49-F238E27FC236}">
                      <a16:creationId xmlns:a16="http://schemas.microsoft.com/office/drawing/2014/main" id="{991EF60A-4698-4756-92CF-53E6EC1781C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20300" y="2924625"/>
                  <a:ext cx="18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8" name="Encre 127">
                  <a:extLst>
                    <a:ext uri="{FF2B5EF4-FFF2-40B4-BE49-F238E27FC236}">
                      <a16:creationId xmlns:a16="http://schemas.microsoft.com/office/drawing/2014/main" id="{88729810-59F6-4C63-AA07-8EAA09D01565}"/>
                    </a:ext>
                  </a:extLst>
                </p14:cNvPr>
                <p14:cNvContentPartPr/>
                <p14:nvPr/>
              </p14:nvContentPartPr>
              <p14:xfrm>
                <a:off x="9728940" y="3033705"/>
                <a:ext cx="360" cy="52200"/>
              </p14:xfrm>
            </p:contentPart>
          </mc:Choice>
          <mc:Fallback xmlns="">
            <p:pic>
              <p:nvPicPr>
                <p:cNvPr id="128" name="Encre 127">
                  <a:extLst>
                    <a:ext uri="{FF2B5EF4-FFF2-40B4-BE49-F238E27FC236}">
                      <a16:creationId xmlns:a16="http://schemas.microsoft.com/office/drawing/2014/main" id="{88729810-59F6-4C63-AA07-8EAA09D0156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720300" y="3024705"/>
                  <a:ext cx="18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9" name="Encre 128">
                  <a:extLst>
                    <a:ext uri="{FF2B5EF4-FFF2-40B4-BE49-F238E27FC236}">
                      <a16:creationId xmlns:a16="http://schemas.microsoft.com/office/drawing/2014/main" id="{64A1387A-0D40-4CC9-9DD3-997ED90023B0}"/>
                    </a:ext>
                  </a:extLst>
                </p14:cNvPr>
                <p14:cNvContentPartPr/>
                <p14:nvPr/>
              </p14:nvContentPartPr>
              <p14:xfrm>
                <a:off x="9728940" y="3128745"/>
                <a:ext cx="360" cy="42480"/>
              </p14:xfrm>
            </p:contentPart>
          </mc:Choice>
          <mc:Fallback xmlns="">
            <p:pic>
              <p:nvPicPr>
                <p:cNvPr id="129" name="Encre 128">
                  <a:extLst>
                    <a:ext uri="{FF2B5EF4-FFF2-40B4-BE49-F238E27FC236}">
                      <a16:creationId xmlns:a16="http://schemas.microsoft.com/office/drawing/2014/main" id="{64A1387A-0D40-4CC9-9DD3-997ED90023B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720300" y="3120105"/>
                  <a:ext cx="1800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31" name="Encre 130">
                <a:extLst>
                  <a:ext uri="{FF2B5EF4-FFF2-40B4-BE49-F238E27FC236}">
                    <a16:creationId xmlns:a16="http://schemas.microsoft.com/office/drawing/2014/main" id="{626CA6E3-7D5F-4700-A598-77904CF707C7}"/>
                  </a:ext>
                </a:extLst>
              </p14:cNvPr>
              <p14:cNvContentPartPr/>
              <p14:nvPr/>
            </p14:nvContentPartPr>
            <p14:xfrm>
              <a:off x="8999220" y="3176265"/>
              <a:ext cx="360" cy="603720"/>
            </p14:xfrm>
          </p:contentPart>
        </mc:Choice>
        <mc:Fallback>
          <p:pic>
            <p:nvPicPr>
              <p:cNvPr id="131" name="Encre 130">
                <a:extLst>
                  <a:ext uri="{FF2B5EF4-FFF2-40B4-BE49-F238E27FC236}">
                    <a16:creationId xmlns:a16="http://schemas.microsoft.com/office/drawing/2014/main" id="{626CA6E3-7D5F-4700-A598-77904CF707C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990220" y="3167270"/>
                <a:ext cx="18000" cy="621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32" name="Encre 131">
                <a:extLst>
                  <a:ext uri="{FF2B5EF4-FFF2-40B4-BE49-F238E27FC236}">
                    <a16:creationId xmlns:a16="http://schemas.microsoft.com/office/drawing/2014/main" id="{8DC9CC93-86D5-40A7-8CB5-3BC9E15AF3DC}"/>
                  </a:ext>
                </a:extLst>
              </p14:cNvPr>
              <p14:cNvContentPartPr/>
              <p14:nvPr/>
            </p14:nvContentPartPr>
            <p14:xfrm>
              <a:off x="8995620" y="3187245"/>
              <a:ext cx="443160" cy="7920"/>
            </p14:xfrm>
          </p:contentPart>
        </mc:Choice>
        <mc:Fallback>
          <p:pic>
            <p:nvPicPr>
              <p:cNvPr id="132" name="Encre 131">
                <a:extLst>
                  <a:ext uri="{FF2B5EF4-FFF2-40B4-BE49-F238E27FC236}">
                    <a16:creationId xmlns:a16="http://schemas.microsoft.com/office/drawing/2014/main" id="{8DC9CC93-86D5-40A7-8CB5-3BC9E15AF3D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986620" y="3178636"/>
                <a:ext cx="460800" cy="24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33" name="Encre 132">
                <a:extLst>
                  <a:ext uri="{FF2B5EF4-FFF2-40B4-BE49-F238E27FC236}">
                    <a16:creationId xmlns:a16="http://schemas.microsoft.com/office/drawing/2014/main" id="{DE658D85-8CCA-41DA-BD5E-3C377641286E}"/>
                  </a:ext>
                </a:extLst>
              </p14:cNvPr>
              <p14:cNvContentPartPr/>
              <p14:nvPr/>
            </p14:nvContentPartPr>
            <p14:xfrm>
              <a:off x="9005340" y="3458325"/>
              <a:ext cx="470880" cy="8640"/>
            </p14:xfrm>
          </p:contentPart>
        </mc:Choice>
        <mc:Fallback>
          <p:pic>
            <p:nvPicPr>
              <p:cNvPr id="133" name="Encre 132">
                <a:extLst>
                  <a:ext uri="{FF2B5EF4-FFF2-40B4-BE49-F238E27FC236}">
                    <a16:creationId xmlns:a16="http://schemas.microsoft.com/office/drawing/2014/main" id="{DE658D85-8CCA-41DA-BD5E-3C377641286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996340" y="3449325"/>
                <a:ext cx="4885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34" name="Encre 133">
                <a:extLst>
                  <a:ext uri="{FF2B5EF4-FFF2-40B4-BE49-F238E27FC236}">
                    <a16:creationId xmlns:a16="http://schemas.microsoft.com/office/drawing/2014/main" id="{82F0F0C3-1A30-4B8C-9DD3-1243AA1838D3}"/>
                  </a:ext>
                </a:extLst>
              </p14:cNvPr>
              <p14:cNvContentPartPr/>
              <p14:nvPr/>
            </p14:nvContentPartPr>
            <p14:xfrm>
              <a:off x="8710140" y="3460845"/>
              <a:ext cx="338760" cy="6120"/>
            </p14:xfrm>
          </p:contentPart>
        </mc:Choice>
        <mc:Fallback>
          <p:pic>
            <p:nvPicPr>
              <p:cNvPr id="134" name="Encre 133">
                <a:extLst>
                  <a:ext uri="{FF2B5EF4-FFF2-40B4-BE49-F238E27FC236}">
                    <a16:creationId xmlns:a16="http://schemas.microsoft.com/office/drawing/2014/main" id="{82F0F0C3-1A30-4B8C-9DD3-1243AA1838D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701130" y="3452345"/>
                <a:ext cx="356419" cy="227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B6C25959-75A9-47C2-9C7B-5843EBAD7CE9}"/>
              </a:ext>
            </a:extLst>
          </p:cNvPr>
          <p:cNvGrpSpPr/>
          <p:nvPr/>
        </p:nvGrpSpPr>
        <p:grpSpPr>
          <a:xfrm>
            <a:off x="8781780" y="3257445"/>
            <a:ext cx="117000" cy="163800"/>
            <a:chOff x="8781780" y="3257445"/>
            <a:chExt cx="11700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5" name="Encre 134">
                  <a:extLst>
                    <a:ext uri="{FF2B5EF4-FFF2-40B4-BE49-F238E27FC236}">
                      <a16:creationId xmlns:a16="http://schemas.microsoft.com/office/drawing/2014/main" id="{9053CB51-E19A-4395-A0EE-BE837D4500AF}"/>
                    </a:ext>
                  </a:extLst>
                </p14:cNvPr>
                <p14:cNvContentPartPr/>
                <p14:nvPr/>
              </p14:nvContentPartPr>
              <p14:xfrm>
                <a:off x="8781780" y="3262125"/>
                <a:ext cx="117000" cy="159120"/>
              </p14:xfrm>
            </p:contentPart>
          </mc:Choice>
          <mc:Fallback xmlns="">
            <p:pic>
              <p:nvPicPr>
                <p:cNvPr id="135" name="Encre 134">
                  <a:extLst>
                    <a:ext uri="{FF2B5EF4-FFF2-40B4-BE49-F238E27FC236}">
                      <a16:creationId xmlns:a16="http://schemas.microsoft.com/office/drawing/2014/main" id="{9053CB51-E19A-4395-A0EE-BE837D4500A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73140" y="3253485"/>
                  <a:ext cx="134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6" name="Encre 135">
                  <a:extLst>
                    <a:ext uri="{FF2B5EF4-FFF2-40B4-BE49-F238E27FC236}">
                      <a16:creationId xmlns:a16="http://schemas.microsoft.com/office/drawing/2014/main" id="{417E3719-0C0D-4C78-9013-90C3D58CB575}"/>
                    </a:ext>
                  </a:extLst>
                </p14:cNvPr>
                <p14:cNvContentPartPr/>
                <p14:nvPr/>
              </p14:nvContentPartPr>
              <p14:xfrm>
                <a:off x="8791500" y="3328725"/>
                <a:ext cx="38160" cy="4680"/>
              </p14:xfrm>
            </p:contentPart>
          </mc:Choice>
          <mc:Fallback xmlns="">
            <p:pic>
              <p:nvPicPr>
                <p:cNvPr id="136" name="Encre 135">
                  <a:extLst>
                    <a:ext uri="{FF2B5EF4-FFF2-40B4-BE49-F238E27FC236}">
                      <a16:creationId xmlns:a16="http://schemas.microsoft.com/office/drawing/2014/main" id="{417E3719-0C0D-4C78-9013-90C3D58CB57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782500" y="3320085"/>
                  <a:ext cx="55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8" name="Encre 137">
                  <a:extLst>
                    <a:ext uri="{FF2B5EF4-FFF2-40B4-BE49-F238E27FC236}">
                      <a16:creationId xmlns:a16="http://schemas.microsoft.com/office/drawing/2014/main" id="{A6B071D1-91DA-46F2-8148-367C7416C9FF}"/>
                    </a:ext>
                  </a:extLst>
                </p14:cNvPr>
                <p14:cNvContentPartPr/>
                <p14:nvPr/>
              </p14:nvContentPartPr>
              <p14:xfrm>
                <a:off x="8791500" y="3257445"/>
                <a:ext cx="85320" cy="24480"/>
              </p14:xfrm>
            </p:contentPart>
          </mc:Choice>
          <mc:Fallback xmlns="">
            <p:pic>
              <p:nvPicPr>
                <p:cNvPr id="138" name="Encre 137">
                  <a:extLst>
                    <a:ext uri="{FF2B5EF4-FFF2-40B4-BE49-F238E27FC236}">
                      <a16:creationId xmlns:a16="http://schemas.microsoft.com/office/drawing/2014/main" id="{A6B071D1-91DA-46F2-8148-367C7416C9F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782500" y="3248445"/>
                  <a:ext cx="10296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EF3640D1-9ED4-45E5-A5CF-F302E106991F}"/>
              </a:ext>
            </a:extLst>
          </p:cNvPr>
          <p:cNvGrpSpPr/>
          <p:nvPr/>
        </p:nvGrpSpPr>
        <p:grpSpPr>
          <a:xfrm>
            <a:off x="9784778" y="2852723"/>
            <a:ext cx="360" cy="313920"/>
            <a:chOff x="9784778" y="2852723"/>
            <a:chExt cx="3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42" name="Encre 141">
                  <a:extLst>
                    <a:ext uri="{FF2B5EF4-FFF2-40B4-BE49-F238E27FC236}">
                      <a16:creationId xmlns:a16="http://schemas.microsoft.com/office/drawing/2014/main" id="{85E0D964-E320-4CF1-A17A-DDA495D67170}"/>
                    </a:ext>
                  </a:extLst>
                </p14:cNvPr>
                <p14:cNvContentPartPr/>
                <p14:nvPr/>
              </p14:nvContentPartPr>
              <p14:xfrm>
                <a:off x="9784778" y="2852723"/>
                <a:ext cx="360" cy="48960"/>
              </p14:xfrm>
            </p:contentPart>
          </mc:Choice>
          <mc:Fallback xmlns="">
            <p:pic>
              <p:nvPicPr>
                <p:cNvPr id="142" name="Encre 141">
                  <a:extLst>
                    <a:ext uri="{FF2B5EF4-FFF2-40B4-BE49-F238E27FC236}">
                      <a16:creationId xmlns:a16="http://schemas.microsoft.com/office/drawing/2014/main" id="{85E0D964-E320-4CF1-A17A-DDA495D6717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775778" y="2843723"/>
                  <a:ext cx="18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3" name="Encre 142">
                  <a:extLst>
                    <a:ext uri="{FF2B5EF4-FFF2-40B4-BE49-F238E27FC236}">
                      <a16:creationId xmlns:a16="http://schemas.microsoft.com/office/drawing/2014/main" id="{BE5923E0-E009-4CAD-B2F6-012126B03C7E}"/>
                    </a:ext>
                  </a:extLst>
                </p14:cNvPr>
                <p14:cNvContentPartPr/>
                <p14:nvPr/>
              </p14:nvContentPartPr>
              <p14:xfrm>
                <a:off x="9784778" y="2943083"/>
                <a:ext cx="360" cy="57960"/>
              </p14:xfrm>
            </p:contentPart>
          </mc:Choice>
          <mc:Fallback xmlns="">
            <p:pic>
              <p:nvPicPr>
                <p:cNvPr id="143" name="Encre 142">
                  <a:extLst>
                    <a:ext uri="{FF2B5EF4-FFF2-40B4-BE49-F238E27FC236}">
                      <a16:creationId xmlns:a16="http://schemas.microsoft.com/office/drawing/2014/main" id="{BE5923E0-E009-4CAD-B2F6-012126B03C7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775778" y="2934083"/>
                  <a:ext cx="18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4" name="Encre 143">
                  <a:extLst>
                    <a:ext uri="{FF2B5EF4-FFF2-40B4-BE49-F238E27FC236}">
                      <a16:creationId xmlns:a16="http://schemas.microsoft.com/office/drawing/2014/main" id="{F897DB25-6FE9-49A6-A47A-B6E4C8280A37}"/>
                    </a:ext>
                  </a:extLst>
                </p14:cNvPr>
                <p14:cNvContentPartPr/>
                <p14:nvPr/>
              </p14:nvContentPartPr>
              <p14:xfrm>
                <a:off x="9784778" y="3038123"/>
                <a:ext cx="360" cy="61920"/>
              </p14:xfrm>
            </p:contentPart>
          </mc:Choice>
          <mc:Fallback xmlns="">
            <p:pic>
              <p:nvPicPr>
                <p:cNvPr id="144" name="Encre 143">
                  <a:extLst>
                    <a:ext uri="{FF2B5EF4-FFF2-40B4-BE49-F238E27FC236}">
                      <a16:creationId xmlns:a16="http://schemas.microsoft.com/office/drawing/2014/main" id="{F897DB25-6FE9-49A6-A47A-B6E4C8280A3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775778" y="3029483"/>
                  <a:ext cx="18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5" name="Encre 144">
                  <a:extLst>
                    <a:ext uri="{FF2B5EF4-FFF2-40B4-BE49-F238E27FC236}">
                      <a16:creationId xmlns:a16="http://schemas.microsoft.com/office/drawing/2014/main" id="{572E4413-7BB7-4C80-BE03-E9E962DEF477}"/>
                    </a:ext>
                  </a:extLst>
                </p14:cNvPr>
                <p14:cNvContentPartPr/>
                <p14:nvPr/>
              </p14:nvContentPartPr>
              <p14:xfrm>
                <a:off x="9784778" y="3128843"/>
                <a:ext cx="360" cy="37800"/>
              </p14:xfrm>
            </p:contentPart>
          </mc:Choice>
          <mc:Fallback xmlns="">
            <p:pic>
              <p:nvPicPr>
                <p:cNvPr id="145" name="Encre 144">
                  <a:extLst>
                    <a:ext uri="{FF2B5EF4-FFF2-40B4-BE49-F238E27FC236}">
                      <a16:creationId xmlns:a16="http://schemas.microsoft.com/office/drawing/2014/main" id="{572E4413-7BB7-4C80-BE03-E9E962DEF47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775778" y="3119843"/>
                  <a:ext cx="1800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F7CB8D6D-EA2C-462E-B141-F294EE44251F}"/>
              </a:ext>
            </a:extLst>
          </p:cNvPr>
          <p:cNvGrpSpPr/>
          <p:nvPr/>
        </p:nvGrpSpPr>
        <p:grpSpPr>
          <a:xfrm>
            <a:off x="9437018" y="2852723"/>
            <a:ext cx="360" cy="332280"/>
            <a:chOff x="9437018" y="2852723"/>
            <a:chExt cx="36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7" name="Encre 146">
                  <a:extLst>
                    <a:ext uri="{FF2B5EF4-FFF2-40B4-BE49-F238E27FC236}">
                      <a16:creationId xmlns:a16="http://schemas.microsoft.com/office/drawing/2014/main" id="{EAAB0384-C161-4B41-871E-906F594BE464}"/>
                    </a:ext>
                  </a:extLst>
                </p14:cNvPr>
                <p14:cNvContentPartPr/>
                <p14:nvPr/>
              </p14:nvContentPartPr>
              <p14:xfrm>
                <a:off x="9437018" y="2852723"/>
                <a:ext cx="360" cy="37800"/>
              </p14:xfrm>
            </p:contentPart>
          </mc:Choice>
          <mc:Fallback xmlns="">
            <p:pic>
              <p:nvPicPr>
                <p:cNvPr id="147" name="Encre 146">
                  <a:extLst>
                    <a:ext uri="{FF2B5EF4-FFF2-40B4-BE49-F238E27FC236}">
                      <a16:creationId xmlns:a16="http://schemas.microsoft.com/office/drawing/2014/main" id="{EAAB0384-C161-4B41-871E-906F594BE46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428018" y="2843723"/>
                  <a:ext cx="18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8" name="Encre 147">
                  <a:extLst>
                    <a:ext uri="{FF2B5EF4-FFF2-40B4-BE49-F238E27FC236}">
                      <a16:creationId xmlns:a16="http://schemas.microsoft.com/office/drawing/2014/main" id="{EBADE36C-596F-4FBB-A7CE-C9C3CBA9CF85}"/>
                    </a:ext>
                  </a:extLst>
                </p14:cNvPr>
                <p14:cNvContentPartPr/>
                <p14:nvPr/>
              </p14:nvContentPartPr>
              <p14:xfrm>
                <a:off x="9437018" y="2938403"/>
                <a:ext cx="360" cy="47160"/>
              </p14:xfrm>
            </p:contentPart>
          </mc:Choice>
          <mc:Fallback xmlns="">
            <p:pic>
              <p:nvPicPr>
                <p:cNvPr id="148" name="Encre 147">
                  <a:extLst>
                    <a:ext uri="{FF2B5EF4-FFF2-40B4-BE49-F238E27FC236}">
                      <a16:creationId xmlns:a16="http://schemas.microsoft.com/office/drawing/2014/main" id="{EBADE36C-596F-4FBB-A7CE-C9C3CBA9CF8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28018" y="2929403"/>
                  <a:ext cx="18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9" name="Encre 148">
                  <a:extLst>
                    <a:ext uri="{FF2B5EF4-FFF2-40B4-BE49-F238E27FC236}">
                      <a16:creationId xmlns:a16="http://schemas.microsoft.com/office/drawing/2014/main" id="{CB1D59F3-8341-43C7-AFC4-0D6F0DC9D11D}"/>
                    </a:ext>
                  </a:extLst>
                </p14:cNvPr>
                <p14:cNvContentPartPr/>
                <p14:nvPr/>
              </p14:nvContentPartPr>
              <p14:xfrm>
                <a:off x="9437018" y="3019403"/>
                <a:ext cx="360" cy="35640"/>
              </p14:xfrm>
            </p:contentPart>
          </mc:Choice>
          <mc:Fallback xmlns="">
            <p:pic>
              <p:nvPicPr>
                <p:cNvPr id="149" name="Encre 148">
                  <a:extLst>
                    <a:ext uri="{FF2B5EF4-FFF2-40B4-BE49-F238E27FC236}">
                      <a16:creationId xmlns:a16="http://schemas.microsoft.com/office/drawing/2014/main" id="{CB1D59F3-8341-43C7-AFC4-0D6F0DC9D11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428018" y="3010403"/>
                  <a:ext cx="18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0" name="Encre 149">
                  <a:extLst>
                    <a:ext uri="{FF2B5EF4-FFF2-40B4-BE49-F238E27FC236}">
                      <a16:creationId xmlns:a16="http://schemas.microsoft.com/office/drawing/2014/main" id="{FF9CF23E-01C8-46EE-9DBF-0CE9CD044A2E}"/>
                    </a:ext>
                  </a:extLst>
                </p14:cNvPr>
                <p14:cNvContentPartPr/>
                <p14:nvPr/>
              </p14:nvContentPartPr>
              <p14:xfrm>
                <a:off x="9437018" y="3086003"/>
                <a:ext cx="360" cy="32760"/>
              </p14:xfrm>
            </p:contentPart>
          </mc:Choice>
          <mc:Fallback xmlns="">
            <p:pic>
              <p:nvPicPr>
                <p:cNvPr id="150" name="Encre 149">
                  <a:extLst>
                    <a:ext uri="{FF2B5EF4-FFF2-40B4-BE49-F238E27FC236}">
                      <a16:creationId xmlns:a16="http://schemas.microsoft.com/office/drawing/2014/main" id="{FF9CF23E-01C8-46EE-9DBF-0CE9CD044A2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28018" y="3077003"/>
                  <a:ext cx="18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1" name="Encre 150">
                  <a:extLst>
                    <a:ext uri="{FF2B5EF4-FFF2-40B4-BE49-F238E27FC236}">
                      <a16:creationId xmlns:a16="http://schemas.microsoft.com/office/drawing/2014/main" id="{BF9BEEF8-F931-4FFD-AF34-79550AC6DEB7}"/>
                    </a:ext>
                  </a:extLst>
                </p14:cNvPr>
                <p14:cNvContentPartPr/>
                <p14:nvPr/>
              </p14:nvContentPartPr>
              <p14:xfrm>
                <a:off x="9437018" y="3161963"/>
                <a:ext cx="360" cy="23040"/>
              </p14:xfrm>
            </p:contentPart>
          </mc:Choice>
          <mc:Fallback xmlns="">
            <p:pic>
              <p:nvPicPr>
                <p:cNvPr id="151" name="Encre 150">
                  <a:extLst>
                    <a:ext uri="{FF2B5EF4-FFF2-40B4-BE49-F238E27FC236}">
                      <a16:creationId xmlns:a16="http://schemas.microsoft.com/office/drawing/2014/main" id="{BF9BEEF8-F931-4FFD-AF34-79550AC6DEB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28018" y="3153323"/>
                  <a:ext cx="180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7861C796-113B-418F-9AD5-3A8A82607414}"/>
              </a:ext>
            </a:extLst>
          </p:cNvPr>
          <p:cNvGrpSpPr/>
          <p:nvPr/>
        </p:nvGrpSpPr>
        <p:grpSpPr>
          <a:xfrm>
            <a:off x="9032378" y="2838323"/>
            <a:ext cx="360" cy="335520"/>
            <a:chOff x="9032378" y="2838323"/>
            <a:chExt cx="36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3" name="Encre 152">
                  <a:extLst>
                    <a:ext uri="{FF2B5EF4-FFF2-40B4-BE49-F238E27FC236}">
                      <a16:creationId xmlns:a16="http://schemas.microsoft.com/office/drawing/2014/main" id="{37D4419A-40E4-44C0-9AB8-D503ADF568E4}"/>
                    </a:ext>
                  </a:extLst>
                </p14:cNvPr>
                <p14:cNvContentPartPr/>
                <p14:nvPr/>
              </p14:nvContentPartPr>
              <p14:xfrm>
                <a:off x="9032378" y="2838323"/>
                <a:ext cx="360" cy="29880"/>
              </p14:xfrm>
            </p:contentPart>
          </mc:Choice>
          <mc:Fallback xmlns="">
            <p:pic>
              <p:nvPicPr>
                <p:cNvPr id="153" name="Encre 152">
                  <a:extLst>
                    <a:ext uri="{FF2B5EF4-FFF2-40B4-BE49-F238E27FC236}">
                      <a16:creationId xmlns:a16="http://schemas.microsoft.com/office/drawing/2014/main" id="{37D4419A-40E4-44C0-9AB8-D503ADF568E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23378" y="2829323"/>
                  <a:ext cx="18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4" name="Encre 153">
                  <a:extLst>
                    <a:ext uri="{FF2B5EF4-FFF2-40B4-BE49-F238E27FC236}">
                      <a16:creationId xmlns:a16="http://schemas.microsoft.com/office/drawing/2014/main" id="{121D718D-C112-4CAE-A093-08BEBFB21A3A}"/>
                    </a:ext>
                  </a:extLst>
                </p14:cNvPr>
                <p14:cNvContentPartPr/>
                <p14:nvPr/>
              </p14:nvContentPartPr>
              <p14:xfrm>
                <a:off x="9032378" y="2909603"/>
                <a:ext cx="360" cy="45000"/>
              </p14:xfrm>
            </p:contentPart>
          </mc:Choice>
          <mc:Fallback xmlns="">
            <p:pic>
              <p:nvPicPr>
                <p:cNvPr id="154" name="Encre 153">
                  <a:extLst>
                    <a:ext uri="{FF2B5EF4-FFF2-40B4-BE49-F238E27FC236}">
                      <a16:creationId xmlns:a16="http://schemas.microsoft.com/office/drawing/2014/main" id="{121D718D-C112-4CAE-A093-08BEBFB21A3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023378" y="2900963"/>
                  <a:ext cx="18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5" name="Encre 154">
                  <a:extLst>
                    <a:ext uri="{FF2B5EF4-FFF2-40B4-BE49-F238E27FC236}">
                      <a16:creationId xmlns:a16="http://schemas.microsoft.com/office/drawing/2014/main" id="{1F54E7B5-1412-4ED5-A89E-DBC521DF48E5}"/>
                    </a:ext>
                  </a:extLst>
                </p14:cNvPr>
                <p14:cNvContentPartPr/>
                <p14:nvPr/>
              </p14:nvContentPartPr>
              <p14:xfrm>
                <a:off x="9032378" y="2981243"/>
                <a:ext cx="360" cy="43200"/>
              </p14:xfrm>
            </p:contentPart>
          </mc:Choice>
          <mc:Fallback xmlns="">
            <p:pic>
              <p:nvPicPr>
                <p:cNvPr id="155" name="Encre 154">
                  <a:extLst>
                    <a:ext uri="{FF2B5EF4-FFF2-40B4-BE49-F238E27FC236}">
                      <a16:creationId xmlns:a16="http://schemas.microsoft.com/office/drawing/2014/main" id="{1F54E7B5-1412-4ED5-A89E-DBC521DF48E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023378" y="2972243"/>
                  <a:ext cx="18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7" name="Encre 156">
                  <a:extLst>
                    <a:ext uri="{FF2B5EF4-FFF2-40B4-BE49-F238E27FC236}">
                      <a16:creationId xmlns:a16="http://schemas.microsoft.com/office/drawing/2014/main" id="{BC36189D-F766-447D-B3B5-2A6307A0A084}"/>
                    </a:ext>
                  </a:extLst>
                </p14:cNvPr>
                <p14:cNvContentPartPr/>
                <p14:nvPr/>
              </p14:nvContentPartPr>
              <p14:xfrm>
                <a:off x="9032378" y="3052523"/>
                <a:ext cx="360" cy="47160"/>
              </p14:xfrm>
            </p:contentPart>
          </mc:Choice>
          <mc:Fallback xmlns="">
            <p:pic>
              <p:nvPicPr>
                <p:cNvPr id="157" name="Encre 156">
                  <a:extLst>
                    <a:ext uri="{FF2B5EF4-FFF2-40B4-BE49-F238E27FC236}">
                      <a16:creationId xmlns:a16="http://schemas.microsoft.com/office/drawing/2014/main" id="{BC36189D-F766-447D-B3B5-2A6307A0A08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23378" y="3043883"/>
                  <a:ext cx="18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8" name="Encre 157">
                  <a:extLst>
                    <a:ext uri="{FF2B5EF4-FFF2-40B4-BE49-F238E27FC236}">
                      <a16:creationId xmlns:a16="http://schemas.microsoft.com/office/drawing/2014/main" id="{8EDF5528-30A7-4CCB-A4F5-851F6A25745D}"/>
                    </a:ext>
                  </a:extLst>
                </p14:cNvPr>
                <p14:cNvContentPartPr/>
                <p14:nvPr/>
              </p14:nvContentPartPr>
              <p14:xfrm>
                <a:off x="9032378" y="3128843"/>
                <a:ext cx="360" cy="18360"/>
              </p14:xfrm>
            </p:contentPart>
          </mc:Choice>
          <mc:Fallback xmlns="">
            <p:pic>
              <p:nvPicPr>
                <p:cNvPr id="158" name="Encre 157">
                  <a:extLst>
                    <a:ext uri="{FF2B5EF4-FFF2-40B4-BE49-F238E27FC236}">
                      <a16:creationId xmlns:a16="http://schemas.microsoft.com/office/drawing/2014/main" id="{8EDF5528-30A7-4CCB-A4F5-851F6A25745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23378" y="3119843"/>
                  <a:ext cx="18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9" name="Encre 158">
                  <a:extLst>
                    <a:ext uri="{FF2B5EF4-FFF2-40B4-BE49-F238E27FC236}">
                      <a16:creationId xmlns:a16="http://schemas.microsoft.com/office/drawing/2014/main" id="{8CFB0F33-70DA-4DB6-A62F-FC41C3A86092}"/>
                    </a:ext>
                  </a:extLst>
                </p14:cNvPr>
                <p14:cNvContentPartPr/>
                <p14:nvPr/>
              </p14:nvContentPartPr>
              <p14:xfrm>
                <a:off x="9032378" y="3171683"/>
                <a:ext cx="360" cy="2160"/>
              </p14:xfrm>
            </p:contentPart>
          </mc:Choice>
          <mc:Fallback xmlns="">
            <p:pic>
              <p:nvPicPr>
                <p:cNvPr id="159" name="Encre 158">
                  <a:extLst>
                    <a:ext uri="{FF2B5EF4-FFF2-40B4-BE49-F238E27FC236}">
                      <a16:creationId xmlns:a16="http://schemas.microsoft.com/office/drawing/2014/main" id="{8CFB0F33-70DA-4DB6-A62F-FC41C3A8609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23378" y="3162683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B1B0A07-2F91-4B3D-A787-01F480DDCA9D}"/>
              </a:ext>
            </a:extLst>
          </p:cNvPr>
          <p:cNvGrpSpPr/>
          <p:nvPr/>
        </p:nvGrpSpPr>
        <p:grpSpPr>
          <a:xfrm>
            <a:off x="8785065" y="2149430"/>
            <a:ext cx="111960" cy="110160"/>
            <a:chOff x="8785065" y="2149430"/>
            <a:chExt cx="11196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8467A3-3302-415F-93E3-A080A4684A21}"/>
                    </a:ext>
                  </a:extLst>
                </p14:cNvPr>
                <p14:cNvContentPartPr/>
                <p14:nvPr/>
              </p14:nvContentPartPr>
              <p14:xfrm>
                <a:off x="8785065" y="2171390"/>
                <a:ext cx="111960" cy="8820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8467A3-3302-415F-93E3-A080A4684A2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76065" y="2162750"/>
                  <a:ext cx="129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C67B7767-1692-4863-81E3-202A42D8FB9C}"/>
                    </a:ext>
                  </a:extLst>
                </p14:cNvPr>
                <p14:cNvContentPartPr/>
                <p14:nvPr/>
              </p14:nvContentPartPr>
              <p14:xfrm>
                <a:off x="8786145" y="2149430"/>
                <a:ext cx="106920" cy="10620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C67B7767-1692-4863-81E3-202A42D8FB9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77145" y="2140430"/>
                  <a:ext cx="12456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56E5CB36-0971-4383-8283-3942A754607F}"/>
              </a:ext>
            </a:extLst>
          </p:cNvPr>
          <p:cNvGrpSpPr/>
          <p:nvPr/>
        </p:nvGrpSpPr>
        <p:grpSpPr>
          <a:xfrm>
            <a:off x="9127665" y="2159392"/>
            <a:ext cx="111960" cy="110160"/>
            <a:chOff x="8785065" y="2149430"/>
            <a:chExt cx="11196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29DE00F0-F57D-4E6E-A6D3-4824F4D6A910}"/>
                    </a:ext>
                  </a:extLst>
                </p14:cNvPr>
                <p14:cNvContentPartPr/>
                <p14:nvPr/>
              </p14:nvContentPartPr>
              <p14:xfrm>
                <a:off x="8785065" y="2171390"/>
                <a:ext cx="111960" cy="88200"/>
              </p14:xfrm>
            </p:contentPart>
          </mc:Choice>
          <mc:Fallback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29DE00F0-F57D-4E6E-A6D3-4824F4D6A91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76065" y="2162750"/>
                  <a:ext cx="129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5DD162A5-D880-43CD-996F-492D4DB16DFE}"/>
                    </a:ext>
                  </a:extLst>
                </p14:cNvPr>
                <p14:cNvContentPartPr/>
                <p14:nvPr/>
              </p14:nvContentPartPr>
              <p14:xfrm>
                <a:off x="8786145" y="2149430"/>
                <a:ext cx="106920" cy="106200"/>
              </p14:xfrm>
            </p:contentPart>
          </mc:Choice>
          <mc:Fallback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5DD162A5-D880-43CD-996F-492D4DB16DF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77145" y="2140430"/>
                  <a:ext cx="12456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7A1231C6-9327-4150-9A76-990AD17FD060}"/>
              </a:ext>
            </a:extLst>
          </p:cNvPr>
          <p:cNvGrpSpPr/>
          <p:nvPr/>
        </p:nvGrpSpPr>
        <p:grpSpPr>
          <a:xfrm>
            <a:off x="9504382" y="2141648"/>
            <a:ext cx="111960" cy="110160"/>
            <a:chOff x="8785065" y="2149430"/>
            <a:chExt cx="11196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557BDC5C-7800-4765-AE8A-27D85174C783}"/>
                    </a:ext>
                  </a:extLst>
                </p14:cNvPr>
                <p14:cNvContentPartPr/>
                <p14:nvPr/>
              </p14:nvContentPartPr>
              <p14:xfrm>
                <a:off x="8785065" y="2171390"/>
                <a:ext cx="111960" cy="88200"/>
              </p14:xfrm>
            </p:contentPart>
          </mc:Choice>
          <mc:Fallback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557BDC5C-7800-4765-AE8A-27D85174C7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76065" y="2162750"/>
                  <a:ext cx="129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7" name="Encre 136">
                  <a:extLst>
                    <a:ext uri="{FF2B5EF4-FFF2-40B4-BE49-F238E27FC236}">
                      <a16:creationId xmlns:a16="http://schemas.microsoft.com/office/drawing/2014/main" id="{A6730CC4-9043-41D4-8DA4-97A4D3882A32}"/>
                    </a:ext>
                  </a:extLst>
                </p14:cNvPr>
                <p14:cNvContentPartPr/>
                <p14:nvPr/>
              </p14:nvContentPartPr>
              <p14:xfrm>
                <a:off x="8786145" y="2149430"/>
                <a:ext cx="106920" cy="106200"/>
              </p14:xfrm>
            </p:contentPart>
          </mc:Choice>
          <mc:Fallback>
            <p:pic>
              <p:nvPicPr>
                <p:cNvPr id="137" name="Encre 136">
                  <a:extLst>
                    <a:ext uri="{FF2B5EF4-FFF2-40B4-BE49-F238E27FC236}">
                      <a16:creationId xmlns:a16="http://schemas.microsoft.com/office/drawing/2014/main" id="{A6730CC4-9043-41D4-8DA4-97A4D3882A3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77145" y="2140430"/>
                  <a:ext cx="12456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ECC2C79A-1F09-48FE-913F-C099C5EE0944}"/>
              </a:ext>
            </a:extLst>
          </p:cNvPr>
          <p:cNvGrpSpPr/>
          <p:nvPr/>
        </p:nvGrpSpPr>
        <p:grpSpPr>
          <a:xfrm>
            <a:off x="9865725" y="2121404"/>
            <a:ext cx="111960" cy="110160"/>
            <a:chOff x="8785065" y="2149430"/>
            <a:chExt cx="11196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6" name="Encre 155">
                  <a:extLst>
                    <a:ext uri="{FF2B5EF4-FFF2-40B4-BE49-F238E27FC236}">
                      <a16:creationId xmlns:a16="http://schemas.microsoft.com/office/drawing/2014/main" id="{0687F56C-247F-45AC-8E31-CCA29A0689E6}"/>
                    </a:ext>
                  </a:extLst>
                </p14:cNvPr>
                <p14:cNvContentPartPr/>
                <p14:nvPr/>
              </p14:nvContentPartPr>
              <p14:xfrm>
                <a:off x="8785065" y="2171390"/>
                <a:ext cx="111960" cy="88200"/>
              </p14:xfrm>
            </p:contentPart>
          </mc:Choice>
          <mc:Fallback>
            <p:pic>
              <p:nvPicPr>
                <p:cNvPr id="156" name="Encre 155">
                  <a:extLst>
                    <a:ext uri="{FF2B5EF4-FFF2-40B4-BE49-F238E27FC236}">
                      <a16:creationId xmlns:a16="http://schemas.microsoft.com/office/drawing/2014/main" id="{0687F56C-247F-45AC-8E31-CCA29A0689E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76065" y="2162750"/>
                  <a:ext cx="129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61" name="Encre 160">
                  <a:extLst>
                    <a:ext uri="{FF2B5EF4-FFF2-40B4-BE49-F238E27FC236}">
                      <a16:creationId xmlns:a16="http://schemas.microsoft.com/office/drawing/2014/main" id="{4C138E3B-9A44-4566-828A-ED0438556767}"/>
                    </a:ext>
                  </a:extLst>
                </p14:cNvPr>
                <p14:cNvContentPartPr/>
                <p14:nvPr/>
              </p14:nvContentPartPr>
              <p14:xfrm>
                <a:off x="8786145" y="2149430"/>
                <a:ext cx="106920" cy="106200"/>
              </p14:xfrm>
            </p:contentPart>
          </mc:Choice>
          <mc:Fallback>
            <p:pic>
              <p:nvPicPr>
                <p:cNvPr id="161" name="Encre 160">
                  <a:extLst>
                    <a:ext uri="{FF2B5EF4-FFF2-40B4-BE49-F238E27FC236}">
                      <a16:creationId xmlns:a16="http://schemas.microsoft.com/office/drawing/2014/main" id="{4C138E3B-9A44-4566-828A-ED043855676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77145" y="2140430"/>
                  <a:ext cx="12456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DE7443C4-E058-4D8F-B69F-F13D3AAEDD74}"/>
              </a:ext>
            </a:extLst>
          </p:cNvPr>
          <p:cNvGrpSpPr/>
          <p:nvPr/>
        </p:nvGrpSpPr>
        <p:grpSpPr>
          <a:xfrm>
            <a:off x="9895080" y="2561864"/>
            <a:ext cx="111960" cy="110160"/>
            <a:chOff x="8785065" y="2149430"/>
            <a:chExt cx="11196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287561ED-6218-4AA4-8BF6-AC3E06F0E394}"/>
                    </a:ext>
                  </a:extLst>
                </p14:cNvPr>
                <p14:cNvContentPartPr/>
                <p14:nvPr/>
              </p14:nvContentPartPr>
              <p14:xfrm>
                <a:off x="8785065" y="2171390"/>
                <a:ext cx="111960" cy="88200"/>
              </p14:xfrm>
            </p:contentPart>
          </mc:Choice>
          <mc:Fallback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287561ED-6218-4AA4-8BF6-AC3E06F0E39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76065" y="2162750"/>
                  <a:ext cx="129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7FFF4397-EABC-4587-8025-8CC90386198D}"/>
                    </a:ext>
                  </a:extLst>
                </p14:cNvPr>
                <p14:cNvContentPartPr/>
                <p14:nvPr/>
              </p14:nvContentPartPr>
              <p14:xfrm>
                <a:off x="8786145" y="2149430"/>
                <a:ext cx="106920" cy="106200"/>
              </p14:xfrm>
            </p:contentPart>
          </mc:Choice>
          <mc:Fallback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7FFF4397-EABC-4587-8025-8CC90386198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77145" y="2140430"/>
                  <a:ext cx="12456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8E642605-0C5B-4151-AA26-032407E59E71}"/>
              </a:ext>
            </a:extLst>
          </p:cNvPr>
          <p:cNvGrpSpPr/>
          <p:nvPr/>
        </p:nvGrpSpPr>
        <p:grpSpPr>
          <a:xfrm>
            <a:off x="9513360" y="2539965"/>
            <a:ext cx="111960" cy="110160"/>
            <a:chOff x="8785065" y="2149430"/>
            <a:chExt cx="11196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6" name="Encre 165">
                  <a:extLst>
                    <a:ext uri="{FF2B5EF4-FFF2-40B4-BE49-F238E27FC236}">
                      <a16:creationId xmlns:a16="http://schemas.microsoft.com/office/drawing/2014/main" id="{C632CF32-17E1-466D-9CA1-E36C0DC1CB64}"/>
                    </a:ext>
                  </a:extLst>
                </p14:cNvPr>
                <p14:cNvContentPartPr/>
                <p14:nvPr/>
              </p14:nvContentPartPr>
              <p14:xfrm>
                <a:off x="8785065" y="2171390"/>
                <a:ext cx="111960" cy="88200"/>
              </p14:xfrm>
            </p:contentPart>
          </mc:Choice>
          <mc:Fallback>
            <p:pic>
              <p:nvPicPr>
                <p:cNvPr id="166" name="Encre 165">
                  <a:extLst>
                    <a:ext uri="{FF2B5EF4-FFF2-40B4-BE49-F238E27FC236}">
                      <a16:creationId xmlns:a16="http://schemas.microsoft.com/office/drawing/2014/main" id="{C632CF32-17E1-466D-9CA1-E36C0DC1CB6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76065" y="2162750"/>
                  <a:ext cx="129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67" name="Encre 166">
                  <a:extLst>
                    <a:ext uri="{FF2B5EF4-FFF2-40B4-BE49-F238E27FC236}">
                      <a16:creationId xmlns:a16="http://schemas.microsoft.com/office/drawing/2014/main" id="{71061E51-8856-43E9-A39E-C1B09CC5A8AF}"/>
                    </a:ext>
                  </a:extLst>
                </p14:cNvPr>
                <p14:cNvContentPartPr/>
                <p14:nvPr/>
              </p14:nvContentPartPr>
              <p14:xfrm>
                <a:off x="8786145" y="2149430"/>
                <a:ext cx="106920" cy="106200"/>
              </p14:xfrm>
            </p:contentPart>
          </mc:Choice>
          <mc:Fallback>
            <p:pic>
              <p:nvPicPr>
                <p:cNvPr id="167" name="Encre 166">
                  <a:extLst>
                    <a:ext uri="{FF2B5EF4-FFF2-40B4-BE49-F238E27FC236}">
                      <a16:creationId xmlns:a16="http://schemas.microsoft.com/office/drawing/2014/main" id="{71061E51-8856-43E9-A39E-C1B09CC5A8A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77145" y="2140430"/>
                  <a:ext cx="12456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03B41E2C-12B0-4F37-8988-C182E4838665}"/>
              </a:ext>
            </a:extLst>
          </p:cNvPr>
          <p:cNvGrpSpPr/>
          <p:nvPr/>
        </p:nvGrpSpPr>
        <p:grpSpPr>
          <a:xfrm>
            <a:off x="9137520" y="2559045"/>
            <a:ext cx="111960" cy="110160"/>
            <a:chOff x="8785065" y="2149430"/>
            <a:chExt cx="11196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9" name="Encre 168">
                  <a:extLst>
                    <a:ext uri="{FF2B5EF4-FFF2-40B4-BE49-F238E27FC236}">
                      <a16:creationId xmlns:a16="http://schemas.microsoft.com/office/drawing/2014/main" id="{E2EA3F46-CF2E-4846-BACA-9A936E6DD06A}"/>
                    </a:ext>
                  </a:extLst>
                </p14:cNvPr>
                <p14:cNvContentPartPr/>
                <p14:nvPr/>
              </p14:nvContentPartPr>
              <p14:xfrm>
                <a:off x="8785065" y="2171390"/>
                <a:ext cx="111960" cy="88200"/>
              </p14:xfrm>
            </p:contentPart>
          </mc:Choice>
          <mc:Fallback>
            <p:pic>
              <p:nvPicPr>
                <p:cNvPr id="169" name="Encre 168">
                  <a:extLst>
                    <a:ext uri="{FF2B5EF4-FFF2-40B4-BE49-F238E27FC236}">
                      <a16:creationId xmlns:a16="http://schemas.microsoft.com/office/drawing/2014/main" id="{E2EA3F46-CF2E-4846-BACA-9A936E6DD0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76065" y="2162750"/>
                  <a:ext cx="129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70" name="Encre 169">
                  <a:extLst>
                    <a:ext uri="{FF2B5EF4-FFF2-40B4-BE49-F238E27FC236}">
                      <a16:creationId xmlns:a16="http://schemas.microsoft.com/office/drawing/2014/main" id="{610DA646-01CB-4446-A469-61D36DC52294}"/>
                    </a:ext>
                  </a:extLst>
                </p14:cNvPr>
                <p14:cNvContentPartPr/>
                <p14:nvPr/>
              </p14:nvContentPartPr>
              <p14:xfrm>
                <a:off x="8786145" y="2149430"/>
                <a:ext cx="106920" cy="106200"/>
              </p14:xfrm>
            </p:contentPart>
          </mc:Choice>
          <mc:Fallback>
            <p:pic>
              <p:nvPicPr>
                <p:cNvPr id="170" name="Encre 169">
                  <a:extLst>
                    <a:ext uri="{FF2B5EF4-FFF2-40B4-BE49-F238E27FC236}">
                      <a16:creationId xmlns:a16="http://schemas.microsoft.com/office/drawing/2014/main" id="{610DA646-01CB-4446-A469-61D36DC5229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77145" y="2140430"/>
                  <a:ext cx="12456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78E8444A-5E01-40D1-9B43-172026918F5F}"/>
              </a:ext>
            </a:extLst>
          </p:cNvPr>
          <p:cNvGrpSpPr/>
          <p:nvPr/>
        </p:nvGrpSpPr>
        <p:grpSpPr>
          <a:xfrm>
            <a:off x="8795235" y="2549030"/>
            <a:ext cx="111960" cy="110160"/>
            <a:chOff x="8785065" y="2149430"/>
            <a:chExt cx="11196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72" name="Encre 171">
                  <a:extLst>
                    <a:ext uri="{FF2B5EF4-FFF2-40B4-BE49-F238E27FC236}">
                      <a16:creationId xmlns:a16="http://schemas.microsoft.com/office/drawing/2014/main" id="{AA409565-A62F-4BB0-9774-341AAB48F4DA}"/>
                    </a:ext>
                  </a:extLst>
                </p14:cNvPr>
                <p14:cNvContentPartPr/>
                <p14:nvPr/>
              </p14:nvContentPartPr>
              <p14:xfrm>
                <a:off x="8785065" y="2171390"/>
                <a:ext cx="111960" cy="88200"/>
              </p14:xfrm>
            </p:contentPart>
          </mc:Choice>
          <mc:Fallback>
            <p:pic>
              <p:nvPicPr>
                <p:cNvPr id="172" name="Encre 171">
                  <a:extLst>
                    <a:ext uri="{FF2B5EF4-FFF2-40B4-BE49-F238E27FC236}">
                      <a16:creationId xmlns:a16="http://schemas.microsoft.com/office/drawing/2014/main" id="{AA409565-A62F-4BB0-9774-341AAB48F4D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76065" y="2162750"/>
                  <a:ext cx="129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73" name="Encre 172">
                  <a:extLst>
                    <a:ext uri="{FF2B5EF4-FFF2-40B4-BE49-F238E27FC236}">
                      <a16:creationId xmlns:a16="http://schemas.microsoft.com/office/drawing/2014/main" id="{DC6A8E51-1595-405F-A65A-6254EE04E81E}"/>
                    </a:ext>
                  </a:extLst>
                </p14:cNvPr>
                <p14:cNvContentPartPr/>
                <p14:nvPr/>
              </p14:nvContentPartPr>
              <p14:xfrm>
                <a:off x="8786145" y="2149430"/>
                <a:ext cx="106920" cy="106200"/>
              </p14:xfrm>
            </p:contentPart>
          </mc:Choice>
          <mc:Fallback>
            <p:pic>
              <p:nvPicPr>
                <p:cNvPr id="173" name="Encre 172">
                  <a:extLst>
                    <a:ext uri="{FF2B5EF4-FFF2-40B4-BE49-F238E27FC236}">
                      <a16:creationId xmlns:a16="http://schemas.microsoft.com/office/drawing/2014/main" id="{DC6A8E51-1595-405F-A65A-6254EE04E81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77145" y="2140430"/>
                  <a:ext cx="12456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3596F908-8B56-4249-89DC-01113CDF9A2D}"/>
              </a:ext>
            </a:extLst>
          </p:cNvPr>
          <p:cNvGrpSpPr/>
          <p:nvPr/>
        </p:nvGrpSpPr>
        <p:grpSpPr>
          <a:xfrm>
            <a:off x="8770126" y="2922530"/>
            <a:ext cx="111960" cy="110160"/>
            <a:chOff x="8785065" y="2149430"/>
            <a:chExt cx="11196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5" name="Encre 174">
                  <a:extLst>
                    <a:ext uri="{FF2B5EF4-FFF2-40B4-BE49-F238E27FC236}">
                      <a16:creationId xmlns:a16="http://schemas.microsoft.com/office/drawing/2014/main" id="{65F3AC99-C769-43CB-9E4C-665FFFA122CC}"/>
                    </a:ext>
                  </a:extLst>
                </p14:cNvPr>
                <p14:cNvContentPartPr/>
                <p14:nvPr/>
              </p14:nvContentPartPr>
              <p14:xfrm>
                <a:off x="8785065" y="2171390"/>
                <a:ext cx="111960" cy="88200"/>
              </p14:xfrm>
            </p:contentPart>
          </mc:Choice>
          <mc:Fallback>
            <p:pic>
              <p:nvPicPr>
                <p:cNvPr id="175" name="Encre 174">
                  <a:extLst>
                    <a:ext uri="{FF2B5EF4-FFF2-40B4-BE49-F238E27FC236}">
                      <a16:creationId xmlns:a16="http://schemas.microsoft.com/office/drawing/2014/main" id="{65F3AC99-C769-43CB-9E4C-665FFFA122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76065" y="2162750"/>
                  <a:ext cx="129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76" name="Encre 175">
                  <a:extLst>
                    <a:ext uri="{FF2B5EF4-FFF2-40B4-BE49-F238E27FC236}">
                      <a16:creationId xmlns:a16="http://schemas.microsoft.com/office/drawing/2014/main" id="{63E03226-06C7-4B32-8958-682FF81B1629}"/>
                    </a:ext>
                  </a:extLst>
                </p14:cNvPr>
                <p14:cNvContentPartPr/>
                <p14:nvPr/>
              </p14:nvContentPartPr>
              <p14:xfrm>
                <a:off x="8786145" y="2149430"/>
                <a:ext cx="106920" cy="106200"/>
              </p14:xfrm>
            </p:contentPart>
          </mc:Choice>
          <mc:Fallback>
            <p:pic>
              <p:nvPicPr>
                <p:cNvPr id="176" name="Encre 175">
                  <a:extLst>
                    <a:ext uri="{FF2B5EF4-FFF2-40B4-BE49-F238E27FC236}">
                      <a16:creationId xmlns:a16="http://schemas.microsoft.com/office/drawing/2014/main" id="{63E03226-06C7-4B32-8958-682FF81B162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77145" y="2140430"/>
                  <a:ext cx="12456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584CEFD7-268D-42E3-A785-9AE4CFD0FC92}"/>
              </a:ext>
            </a:extLst>
          </p:cNvPr>
          <p:cNvGrpSpPr/>
          <p:nvPr/>
        </p:nvGrpSpPr>
        <p:grpSpPr>
          <a:xfrm>
            <a:off x="9127418" y="2959649"/>
            <a:ext cx="111960" cy="110160"/>
            <a:chOff x="8785065" y="2149430"/>
            <a:chExt cx="11196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8" name="Encre 177">
                  <a:extLst>
                    <a:ext uri="{FF2B5EF4-FFF2-40B4-BE49-F238E27FC236}">
                      <a16:creationId xmlns:a16="http://schemas.microsoft.com/office/drawing/2014/main" id="{41B67715-9765-44E6-957B-B2D283D71394}"/>
                    </a:ext>
                  </a:extLst>
                </p14:cNvPr>
                <p14:cNvContentPartPr/>
                <p14:nvPr/>
              </p14:nvContentPartPr>
              <p14:xfrm>
                <a:off x="8785065" y="2171390"/>
                <a:ext cx="111960" cy="88200"/>
              </p14:xfrm>
            </p:contentPart>
          </mc:Choice>
          <mc:Fallback>
            <p:pic>
              <p:nvPicPr>
                <p:cNvPr id="178" name="Encre 177">
                  <a:extLst>
                    <a:ext uri="{FF2B5EF4-FFF2-40B4-BE49-F238E27FC236}">
                      <a16:creationId xmlns:a16="http://schemas.microsoft.com/office/drawing/2014/main" id="{41B67715-9765-44E6-957B-B2D283D7139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76065" y="2162750"/>
                  <a:ext cx="129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79" name="Encre 178">
                  <a:extLst>
                    <a:ext uri="{FF2B5EF4-FFF2-40B4-BE49-F238E27FC236}">
                      <a16:creationId xmlns:a16="http://schemas.microsoft.com/office/drawing/2014/main" id="{07A18167-F432-4097-956D-6796C0180484}"/>
                    </a:ext>
                  </a:extLst>
                </p14:cNvPr>
                <p14:cNvContentPartPr/>
                <p14:nvPr/>
              </p14:nvContentPartPr>
              <p14:xfrm>
                <a:off x="8786145" y="2149430"/>
                <a:ext cx="106920" cy="106200"/>
              </p14:xfrm>
            </p:contentPart>
          </mc:Choice>
          <mc:Fallback>
            <p:pic>
              <p:nvPicPr>
                <p:cNvPr id="179" name="Encre 178">
                  <a:extLst>
                    <a:ext uri="{FF2B5EF4-FFF2-40B4-BE49-F238E27FC236}">
                      <a16:creationId xmlns:a16="http://schemas.microsoft.com/office/drawing/2014/main" id="{07A18167-F432-4097-956D-6796C018048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77145" y="2140430"/>
                  <a:ext cx="12456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0EEAD183-463C-4102-A15B-4501B19EADCB}"/>
              </a:ext>
            </a:extLst>
          </p:cNvPr>
          <p:cNvGrpSpPr/>
          <p:nvPr/>
        </p:nvGrpSpPr>
        <p:grpSpPr>
          <a:xfrm>
            <a:off x="9503978" y="2954603"/>
            <a:ext cx="111960" cy="110160"/>
            <a:chOff x="8785065" y="2149430"/>
            <a:chExt cx="11196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81" name="Encre 180">
                  <a:extLst>
                    <a:ext uri="{FF2B5EF4-FFF2-40B4-BE49-F238E27FC236}">
                      <a16:creationId xmlns:a16="http://schemas.microsoft.com/office/drawing/2014/main" id="{6CF6CAFA-76B2-4DBD-8CC0-43935DF2B7E0}"/>
                    </a:ext>
                  </a:extLst>
                </p14:cNvPr>
                <p14:cNvContentPartPr/>
                <p14:nvPr/>
              </p14:nvContentPartPr>
              <p14:xfrm>
                <a:off x="8785065" y="2171390"/>
                <a:ext cx="111960" cy="88200"/>
              </p14:xfrm>
            </p:contentPart>
          </mc:Choice>
          <mc:Fallback>
            <p:pic>
              <p:nvPicPr>
                <p:cNvPr id="181" name="Encre 180">
                  <a:extLst>
                    <a:ext uri="{FF2B5EF4-FFF2-40B4-BE49-F238E27FC236}">
                      <a16:creationId xmlns:a16="http://schemas.microsoft.com/office/drawing/2014/main" id="{6CF6CAFA-76B2-4DBD-8CC0-43935DF2B7E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76065" y="2162750"/>
                  <a:ext cx="129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82" name="Encre 181">
                  <a:extLst>
                    <a:ext uri="{FF2B5EF4-FFF2-40B4-BE49-F238E27FC236}">
                      <a16:creationId xmlns:a16="http://schemas.microsoft.com/office/drawing/2014/main" id="{CFE5338C-1B72-44A5-974D-8522EBA46761}"/>
                    </a:ext>
                  </a:extLst>
                </p14:cNvPr>
                <p14:cNvContentPartPr/>
                <p14:nvPr/>
              </p14:nvContentPartPr>
              <p14:xfrm>
                <a:off x="8786145" y="2149430"/>
                <a:ext cx="106920" cy="106200"/>
              </p14:xfrm>
            </p:contentPart>
          </mc:Choice>
          <mc:Fallback>
            <p:pic>
              <p:nvPicPr>
                <p:cNvPr id="182" name="Encre 181">
                  <a:extLst>
                    <a:ext uri="{FF2B5EF4-FFF2-40B4-BE49-F238E27FC236}">
                      <a16:creationId xmlns:a16="http://schemas.microsoft.com/office/drawing/2014/main" id="{CFE5338C-1B72-44A5-974D-8522EBA4676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77145" y="2140430"/>
                  <a:ext cx="12456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3D9BC5AD-65B0-4857-A0A8-327795BA2925}"/>
              </a:ext>
            </a:extLst>
          </p:cNvPr>
          <p:cNvGrpSpPr/>
          <p:nvPr/>
        </p:nvGrpSpPr>
        <p:grpSpPr>
          <a:xfrm>
            <a:off x="9876120" y="2973585"/>
            <a:ext cx="111960" cy="110160"/>
            <a:chOff x="8785065" y="2149430"/>
            <a:chExt cx="11196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84" name="Encre 183">
                  <a:extLst>
                    <a:ext uri="{FF2B5EF4-FFF2-40B4-BE49-F238E27FC236}">
                      <a16:creationId xmlns:a16="http://schemas.microsoft.com/office/drawing/2014/main" id="{7CEE427F-5D76-4018-9426-04017F81AF03}"/>
                    </a:ext>
                  </a:extLst>
                </p14:cNvPr>
                <p14:cNvContentPartPr/>
                <p14:nvPr/>
              </p14:nvContentPartPr>
              <p14:xfrm>
                <a:off x="8785065" y="2171390"/>
                <a:ext cx="111960" cy="88200"/>
              </p14:xfrm>
            </p:contentPart>
          </mc:Choice>
          <mc:Fallback>
            <p:pic>
              <p:nvPicPr>
                <p:cNvPr id="184" name="Encre 183">
                  <a:extLst>
                    <a:ext uri="{FF2B5EF4-FFF2-40B4-BE49-F238E27FC236}">
                      <a16:creationId xmlns:a16="http://schemas.microsoft.com/office/drawing/2014/main" id="{7CEE427F-5D76-4018-9426-04017F81AF0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76065" y="2162750"/>
                  <a:ext cx="129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2C4080AE-2982-4E74-B56E-5DADD0D16EFE}"/>
                    </a:ext>
                  </a:extLst>
                </p14:cNvPr>
                <p14:cNvContentPartPr/>
                <p14:nvPr/>
              </p14:nvContentPartPr>
              <p14:xfrm>
                <a:off x="8786145" y="2149430"/>
                <a:ext cx="106920" cy="106200"/>
              </p14:xfrm>
            </p:contentPart>
          </mc:Choice>
          <mc:Fallback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2C4080AE-2982-4E74-B56E-5DADD0D16EF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77145" y="2140430"/>
                  <a:ext cx="12456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0F314D83-1588-4A36-A9BE-9102B0168201}"/>
                  </a:ext>
                </a:extLst>
              </p14:cNvPr>
              <p14:cNvContentPartPr/>
              <p14:nvPr/>
            </p14:nvContentPartPr>
            <p14:xfrm>
              <a:off x="8708845" y="3193280"/>
              <a:ext cx="306720" cy="360"/>
            </p14:xfrm>
          </p:contentPart>
        </mc:Choice>
        <mc:Fallback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0F314D83-1588-4A36-A9BE-9102B016820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699845" y="3184280"/>
                <a:ext cx="3243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CD9908BA-7A92-4F66-8137-8186DB38DF95}"/>
              </a:ext>
            </a:extLst>
          </p:cNvPr>
          <p:cNvSpPr txBox="1"/>
          <p:nvPr/>
        </p:nvSpPr>
        <p:spPr>
          <a:xfrm>
            <a:off x="7422931" y="2612974"/>
            <a:ext cx="109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Imagine…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72ADACD-A2D0-4246-A69E-4FAAD442F21A}"/>
              </a:ext>
            </a:extLst>
          </p:cNvPr>
          <p:cNvGrpSpPr/>
          <p:nvPr/>
        </p:nvGrpSpPr>
        <p:grpSpPr>
          <a:xfrm>
            <a:off x="8731165" y="2844080"/>
            <a:ext cx="248040" cy="360"/>
            <a:chOff x="8731165" y="2844080"/>
            <a:chExt cx="24804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6488CEA6-0435-4FA0-96B8-4F7463344815}"/>
                    </a:ext>
                  </a:extLst>
                </p14:cNvPr>
                <p14:cNvContentPartPr/>
                <p14:nvPr/>
              </p14:nvContentPartPr>
              <p14:xfrm>
                <a:off x="8731165" y="2844080"/>
                <a:ext cx="25200" cy="360"/>
              </p14:xfrm>
            </p:contentPart>
          </mc:Choice>
          <mc:Fallback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6488CEA6-0435-4FA0-96B8-4F746334481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22165" y="2835080"/>
                  <a:ext cx="42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5076517-4CF4-45B6-8342-35AFDB7B45A4}"/>
                    </a:ext>
                  </a:extLst>
                </p14:cNvPr>
                <p14:cNvContentPartPr/>
                <p14:nvPr/>
              </p14:nvContentPartPr>
              <p14:xfrm>
                <a:off x="8791285" y="2844080"/>
                <a:ext cx="41040" cy="360"/>
              </p14:xfrm>
            </p:contentPart>
          </mc:Choice>
          <mc:Fallback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5076517-4CF4-45B6-8342-35AFDB7B45A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82645" y="2835080"/>
                  <a:ext cx="58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B7B4E4D9-1098-40E8-B40E-09364F3D86EC}"/>
                    </a:ext>
                  </a:extLst>
                </p14:cNvPr>
                <p14:cNvContentPartPr/>
                <p14:nvPr/>
              </p14:nvContentPartPr>
              <p14:xfrm>
                <a:off x="8864365" y="2844080"/>
                <a:ext cx="38880" cy="36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B7B4E4D9-1098-40E8-B40E-09364F3D86E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55365" y="2835080"/>
                  <a:ext cx="56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773BBB51-432D-4FF3-B608-F3D3A0BF6E46}"/>
                    </a:ext>
                  </a:extLst>
                </p14:cNvPr>
                <p14:cNvContentPartPr/>
                <p14:nvPr/>
              </p14:nvContentPartPr>
              <p14:xfrm>
                <a:off x="8946805" y="2844080"/>
                <a:ext cx="32400" cy="36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773BBB51-432D-4FF3-B608-F3D3A0BF6E4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938165" y="2835080"/>
                  <a:ext cx="500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628BC95-0B04-4312-AE5B-A9A2F859711C}"/>
              </a:ext>
            </a:extLst>
          </p:cNvPr>
          <p:cNvGrpSpPr/>
          <p:nvPr/>
        </p:nvGrpSpPr>
        <p:grpSpPr>
          <a:xfrm>
            <a:off x="8941045" y="2504960"/>
            <a:ext cx="360" cy="272880"/>
            <a:chOff x="8941045" y="2504960"/>
            <a:chExt cx="36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7B87D8B7-681D-4284-8659-1617952735B1}"/>
                    </a:ext>
                  </a:extLst>
                </p14:cNvPr>
                <p14:cNvContentPartPr/>
                <p14:nvPr/>
              </p14:nvContentPartPr>
              <p14:xfrm>
                <a:off x="8941045" y="2504960"/>
                <a:ext cx="360" cy="3492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7B87D8B7-681D-4284-8659-1617952735B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932405" y="2495960"/>
                  <a:ext cx="18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79EC45F3-88C1-4FEE-AFB5-ABE1CBAC51F6}"/>
                    </a:ext>
                  </a:extLst>
                </p14:cNvPr>
                <p14:cNvContentPartPr/>
                <p14:nvPr/>
              </p14:nvContentPartPr>
              <p14:xfrm>
                <a:off x="8941045" y="2571560"/>
                <a:ext cx="360" cy="41040"/>
              </p14:xfrm>
            </p:contentPart>
          </mc:Choice>
          <mc:Fallback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79EC45F3-88C1-4FEE-AFB5-ABE1CBAC51F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932405" y="2562560"/>
                  <a:ext cx="18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0E665820-37FF-4E1D-9959-70BE14D64477}"/>
                    </a:ext>
                  </a:extLst>
                </p14:cNvPr>
                <p14:cNvContentPartPr/>
                <p14:nvPr/>
              </p14:nvContentPartPr>
              <p14:xfrm>
                <a:off x="8941045" y="2641400"/>
                <a:ext cx="360" cy="4140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0E665820-37FF-4E1D-9959-70BE14D6447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932405" y="2632400"/>
                  <a:ext cx="18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B1DDF9AD-1683-41D1-85F2-E8526354470E}"/>
                    </a:ext>
                  </a:extLst>
                </p14:cNvPr>
                <p14:cNvContentPartPr/>
                <p14:nvPr/>
              </p14:nvContentPartPr>
              <p14:xfrm>
                <a:off x="8941045" y="2711240"/>
                <a:ext cx="360" cy="38160"/>
              </p14:xfrm>
            </p:contentPart>
          </mc:Choice>
          <mc:Fallback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B1DDF9AD-1683-41D1-85F2-E8526354470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932405" y="2702240"/>
                  <a:ext cx="18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3C945932-E743-4AE1-8A05-82C84C6C6EA2}"/>
                    </a:ext>
                  </a:extLst>
                </p14:cNvPr>
                <p14:cNvContentPartPr/>
                <p14:nvPr/>
              </p14:nvContentPartPr>
              <p14:xfrm>
                <a:off x="8941045" y="2771720"/>
                <a:ext cx="360" cy="612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3C945932-E743-4AE1-8A05-82C84C6C6EA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932405" y="2762720"/>
                  <a:ext cx="1800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1953F1C5-5EF3-4C3D-B330-229AD6ED58FE}"/>
              </a:ext>
            </a:extLst>
          </p:cNvPr>
          <p:cNvGrpSpPr/>
          <p:nvPr/>
        </p:nvGrpSpPr>
        <p:grpSpPr>
          <a:xfrm>
            <a:off x="9357205" y="2409560"/>
            <a:ext cx="360" cy="396720"/>
            <a:chOff x="9357205" y="2409560"/>
            <a:chExt cx="360" cy="3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B2B3DA7-0C10-404E-AF32-2EA0DDDD8BC4}"/>
                    </a:ext>
                  </a:extLst>
                </p14:cNvPr>
                <p14:cNvContentPartPr/>
                <p14:nvPr/>
              </p14:nvContentPartPr>
              <p14:xfrm>
                <a:off x="9357205" y="2409560"/>
                <a:ext cx="360" cy="47520"/>
              </p14:xfrm>
            </p:contentPart>
          </mc:Choice>
          <mc:Fallback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B2B3DA7-0C10-404E-AF32-2EA0DDDD8BC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348205" y="2400920"/>
                  <a:ext cx="18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85673C8A-A936-4885-8042-ABF7AD086351}"/>
                    </a:ext>
                  </a:extLst>
                </p14:cNvPr>
                <p14:cNvContentPartPr/>
                <p14:nvPr/>
              </p14:nvContentPartPr>
              <p14:xfrm>
                <a:off x="9357205" y="2479400"/>
                <a:ext cx="360" cy="54000"/>
              </p14:xfrm>
            </p:contentPart>
          </mc:Choice>
          <mc:Fallback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85673C8A-A936-4885-8042-ABF7AD08635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348205" y="2470760"/>
                  <a:ext cx="18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15DA0FAA-6E43-4524-A1FC-F2F49CB9B18E}"/>
                    </a:ext>
                  </a:extLst>
                </p14:cNvPr>
                <p14:cNvContentPartPr/>
                <p14:nvPr/>
              </p14:nvContentPartPr>
              <p14:xfrm>
                <a:off x="9357205" y="2562200"/>
                <a:ext cx="360" cy="54000"/>
              </p14:xfrm>
            </p:contentPart>
          </mc:Choice>
          <mc:Fallback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15DA0FAA-6E43-4524-A1FC-F2F49CB9B18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348205" y="2553200"/>
                  <a:ext cx="18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DB9B2D52-6B55-41F7-B891-939FB3D384FB}"/>
                    </a:ext>
                  </a:extLst>
                </p14:cNvPr>
                <p14:cNvContentPartPr/>
                <p14:nvPr/>
              </p14:nvContentPartPr>
              <p14:xfrm>
                <a:off x="9357205" y="2644640"/>
                <a:ext cx="360" cy="44640"/>
              </p14:xfrm>
            </p:contentPart>
          </mc:Choice>
          <mc:Fallback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DB9B2D52-6B55-41F7-B891-939FB3D384F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348205" y="2635640"/>
                  <a:ext cx="18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569C36EE-3C98-46B1-A08D-F6F5AF6DEF27}"/>
                    </a:ext>
                  </a:extLst>
                </p14:cNvPr>
                <p14:cNvContentPartPr/>
                <p14:nvPr/>
              </p14:nvContentPartPr>
              <p14:xfrm>
                <a:off x="9357205" y="2717720"/>
                <a:ext cx="360" cy="44280"/>
              </p14:xfrm>
            </p:contentPart>
          </mc:Choice>
          <mc:Fallback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569C36EE-3C98-46B1-A08D-F6F5AF6DEF2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348205" y="2708720"/>
                  <a:ext cx="18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9023712D-7616-4E22-8F3E-8759A82CA564}"/>
                    </a:ext>
                  </a:extLst>
                </p14:cNvPr>
                <p14:cNvContentPartPr/>
                <p14:nvPr/>
              </p14:nvContentPartPr>
              <p14:xfrm>
                <a:off x="9357205" y="2781080"/>
                <a:ext cx="360" cy="2520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9023712D-7616-4E22-8F3E-8759A82CA5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348205" y="2772080"/>
                  <a:ext cx="180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DE8AA066-626E-47FB-97CC-C92F8AA98911}"/>
              </a:ext>
            </a:extLst>
          </p:cNvPr>
          <p:cNvGrpSpPr/>
          <p:nvPr/>
        </p:nvGrpSpPr>
        <p:grpSpPr>
          <a:xfrm>
            <a:off x="9719005" y="2409560"/>
            <a:ext cx="360" cy="399960"/>
            <a:chOff x="9719005" y="2409560"/>
            <a:chExt cx="360" cy="3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53908878-7D98-45D1-A82C-483787EC5E1B}"/>
                    </a:ext>
                  </a:extLst>
                </p14:cNvPr>
                <p14:cNvContentPartPr/>
                <p14:nvPr/>
              </p14:nvContentPartPr>
              <p14:xfrm>
                <a:off x="9719005" y="2409560"/>
                <a:ext cx="360" cy="4752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53908878-7D98-45D1-A82C-483787EC5E1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10365" y="2400920"/>
                  <a:ext cx="18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A143414E-8D03-4FDB-BF5D-4B619E99BAA5}"/>
                    </a:ext>
                  </a:extLst>
                </p14:cNvPr>
                <p14:cNvContentPartPr/>
                <p14:nvPr/>
              </p14:nvContentPartPr>
              <p14:xfrm>
                <a:off x="9719005" y="2489120"/>
                <a:ext cx="360" cy="68040"/>
              </p14:xfrm>
            </p:contentPart>
          </mc:Choice>
          <mc:Fallback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A143414E-8D03-4FDB-BF5D-4B619E99BAA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710365" y="2480120"/>
                  <a:ext cx="18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BA75B5E8-06F8-4CB1-8391-9932258AAE14}"/>
                    </a:ext>
                  </a:extLst>
                </p14:cNvPr>
                <p14:cNvContentPartPr/>
                <p14:nvPr/>
              </p14:nvContentPartPr>
              <p14:xfrm>
                <a:off x="9719005" y="2571560"/>
                <a:ext cx="360" cy="54000"/>
              </p14:xfrm>
            </p:contentPart>
          </mc:Choice>
          <mc:Fallback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BA75B5E8-06F8-4CB1-8391-9932258AAE1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710365" y="2562560"/>
                  <a:ext cx="18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6177A86-A564-4089-84DC-91D4CF6E15ED}"/>
                    </a:ext>
                  </a:extLst>
                </p14:cNvPr>
                <p14:cNvContentPartPr/>
                <p14:nvPr/>
              </p14:nvContentPartPr>
              <p14:xfrm>
                <a:off x="9719005" y="2654000"/>
                <a:ext cx="360" cy="28440"/>
              </p14:xfrm>
            </p:contentPart>
          </mc:Choice>
          <mc:Fallback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6177A86-A564-4089-84DC-91D4CF6E15E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710365" y="2645360"/>
                  <a:ext cx="18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C6186B45-56E6-47A6-BEDC-1826AAC2FCD6}"/>
                    </a:ext>
                  </a:extLst>
                </p14:cNvPr>
                <p14:cNvContentPartPr/>
                <p14:nvPr/>
              </p14:nvContentPartPr>
              <p14:xfrm>
                <a:off x="9719005" y="2704760"/>
                <a:ext cx="360" cy="41040"/>
              </p14:xfrm>
            </p:contentPart>
          </mc:Choice>
          <mc:Fallback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C6186B45-56E6-47A6-BEDC-1826AAC2FCD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710365" y="2696120"/>
                  <a:ext cx="18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689A46B-4ACC-42C4-8F0E-3BD222CC7C57}"/>
                    </a:ext>
                  </a:extLst>
                </p14:cNvPr>
                <p14:cNvContentPartPr/>
                <p14:nvPr/>
              </p14:nvContentPartPr>
              <p14:xfrm>
                <a:off x="9719005" y="2777840"/>
                <a:ext cx="360" cy="31680"/>
              </p14:xfrm>
            </p:contentPart>
          </mc:Choice>
          <mc:Fallback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689A46B-4ACC-42C4-8F0E-3BD222CC7C5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710365" y="2769200"/>
                  <a:ext cx="1800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72C74AA8-6134-4754-96F2-7282D82852A3}"/>
              </a:ext>
            </a:extLst>
          </p:cNvPr>
          <p:cNvGrpSpPr/>
          <p:nvPr/>
        </p:nvGrpSpPr>
        <p:grpSpPr>
          <a:xfrm>
            <a:off x="9803965" y="2407760"/>
            <a:ext cx="251280" cy="4680"/>
            <a:chOff x="9803965" y="2407760"/>
            <a:chExt cx="251280" cy="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EF50F8B0-32B3-4C3D-93E3-6E08DC5F2824}"/>
                    </a:ext>
                  </a:extLst>
                </p14:cNvPr>
                <p14:cNvContentPartPr/>
                <p14:nvPr/>
              </p14:nvContentPartPr>
              <p14:xfrm>
                <a:off x="9803965" y="2407760"/>
                <a:ext cx="30600" cy="720"/>
              </p14:xfrm>
            </p:contentPart>
          </mc:Choice>
          <mc:Fallback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EF50F8B0-32B3-4C3D-93E3-6E08DC5F282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95325" y="2398760"/>
                  <a:ext cx="482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375713FC-49C6-44E8-A823-034EC32CF967}"/>
                    </a:ext>
                  </a:extLst>
                </p14:cNvPr>
                <p14:cNvContentPartPr/>
                <p14:nvPr/>
              </p14:nvContentPartPr>
              <p14:xfrm>
                <a:off x="9855085" y="2408480"/>
                <a:ext cx="41400" cy="1080"/>
              </p14:xfrm>
            </p:contentPart>
          </mc:Choice>
          <mc:Fallback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375713FC-49C6-44E8-A823-034EC32CF96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46085" y="2399840"/>
                  <a:ext cx="59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E62DBFC8-C2C5-4F8B-A6D0-60E15574B9E0}"/>
                    </a:ext>
                  </a:extLst>
                </p14:cNvPr>
                <p14:cNvContentPartPr/>
                <p14:nvPr/>
              </p14:nvContentPartPr>
              <p14:xfrm>
                <a:off x="9921685" y="2409560"/>
                <a:ext cx="38160" cy="1080"/>
              </p14:xfrm>
            </p:contentPart>
          </mc:Choice>
          <mc:Fallback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E62DBFC8-C2C5-4F8B-A6D0-60E15574B9E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913045" y="2400920"/>
                  <a:ext cx="55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086B0F76-CAE4-49E0-9311-A26BB8DC7E78}"/>
                    </a:ext>
                  </a:extLst>
                </p14:cNvPr>
                <p14:cNvContentPartPr/>
                <p14:nvPr/>
              </p14:nvContentPartPr>
              <p14:xfrm>
                <a:off x="9969565" y="2410640"/>
                <a:ext cx="26640" cy="720"/>
              </p14:xfrm>
            </p:contentPart>
          </mc:Choice>
          <mc:Fallback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086B0F76-CAE4-49E0-9311-A26BB8DC7E7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960565" y="2401640"/>
                  <a:ext cx="442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6C826A0C-A785-44CD-A3D6-7D975CDF69DE}"/>
                    </a:ext>
                  </a:extLst>
                </p14:cNvPr>
                <p14:cNvContentPartPr/>
                <p14:nvPr/>
              </p14:nvContentPartPr>
              <p14:xfrm>
                <a:off x="10013845" y="2411360"/>
                <a:ext cx="41400" cy="1080"/>
              </p14:xfrm>
            </p:contentPart>
          </mc:Choice>
          <mc:Fallback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6C826A0C-A785-44CD-A3D6-7D975CDF69D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004845" y="2402360"/>
                  <a:ext cx="5904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D6B3ADC3-FABD-46D9-88A6-CF81C7C490D6}"/>
              </a:ext>
            </a:extLst>
          </p:cNvPr>
          <p:cNvGrpSpPr/>
          <p:nvPr/>
        </p:nvGrpSpPr>
        <p:grpSpPr>
          <a:xfrm>
            <a:off x="9795685" y="2028680"/>
            <a:ext cx="360" cy="285480"/>
            <a:chOff x="9795685" y="2028680"/>
            <a:chExt cx="36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C1999A6D-3C74-4C12-960A-886E29641A7D}"/>
                    </a:ext>
                  </a:extLst>
                </p14:cNvPr>
                <p14:cNvContentPartPr/>
                <p14:nvPr/>
              </p14:nvContentPartPr>
              <p14:xfrm>
                <a:off x="9795685" y="2028680"/>
                <a:ext cx="360" cy="21960"/>
              </p14:xfrm>
            </p:contentPart>
          </mc:Choice>
          <mc:Fallback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C1999A6D-3C74-4C12-960A-886E29641A7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87045" y="2019680"/>
                  <a:ext cx="18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F9BB157E-45BB-4543-B1DC-FB474413CC57}"/>
                    </a:ext>
                  </a:extLst>
                </p14:cNvPr>
                <p14:cNvContentPartPr/>
                <p14:nvPr/>
              </p14:nvContentPartPr>
              <p14:xfrm>
                <a:off x="9795685" y="2076200"/>
                <a:ext cx="360" cy="38160"/>
              </p14:xfrm>
            </p:contentPart>
          </mc:Choice>
          <mc:Fallback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F9BB157E-45BB-4543-B1DC-FB474413CC5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787045" y="2067560"/>
                  <a:ext cx="18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96E64844-0817-49F1-95CA-ABF1E650B524}"/>
                    </a:ext>
                  </a:extLst>
                </p14:cNvPr>
                <p14:cNvContentPartPr/>
                <p14:nvPr/>
              </p14:nvContentPartPr>
              <p14:xfrm>
                <a:off x="9795685" y="2149280"/>
                <a:ext cx="360" cy="34920"/>
              </p14:xfrm>
            </p:contentPart>
          </mc:Choice>
          <mc:Fallback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96E64844-0817-49F1-95CA-ABF1E650B52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787045" y="2140280"/>
                  <a:ext cx="18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B0B0F8A6-9466-4DAD-82EF-160FE85E58C1}"/>
                    </a:ext>
                  </a:extLst>
                </p14:cNvPr>
                <p14:cNvContentPartPr/>
                <p14:nvPr/>
              </p14:nvContentPartPr>
              <p14:xfrm>
                <a:off x="9795685" y="2225600"/>
                <a:ext cx="360" cy="34920"/>
              </p14:xfrm>
            </p:contentPart>
          </mc:Choice>
          <mc:Fallback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B0B0F8A6-9466-4DAD-82EF-160FE85E58C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787045" y="2216600"/>
                  <a:ext cx="18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EA252732-10D8-4487-B648-88165D0BD48F}"/>
                    </a:ext>
                  </a:extLst>
                </p14:cNvPr>
                <p14:cNvContentPartPr/>
                <p14:nvPr/>
              </p14:nvContentPartPr>
              <p14:xfrm>
                <a:off x="9795685" y="2282480"/>
                <a:ext cx="360" cy="31680"/>
              </p14:xfrm>
            </p:contentPart>
          </mc:Choice>
          <mc:Fallback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EA252732-10D8-4487-B648-88165D0BD48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787045" y="2273840"/>
                  <a:ext cx="1800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6324C6E8-2714-43A0-AC9B-84F1521FB2CA}"/>
              </a:ext>
            </a:extLst>
          </p:cNvPr>
          <p:cNvGrpSpPr/>
          <p:nvPr/>
        </p:nvGrpSpPr>
        <p:grpSpPr>
          <a:xfrm>
            <a:off x="9424165" y="2028680"/>
            <a:ext cx="360" cy="323640"/>
            <a:chOff x="9424165" y="2028680"/>
            <a:chExt cx="36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6" name="Encre 185">
                  <a:extLst>
                    <a:ext uri="{FF2B5EF4-FFF2-40B4-BE49-F238E27FC236}">
                      <a16:creationId xmlns:a16="http://schemas.microsoft.com/office/drawing/2014/main" id="{03E6BF06-8C2B-4B66-B594-BA9EEDB94C82}"/>
                    </a:ext>
                  </a:extLst>
                </p14:cNvPr>
                <p14:cNvContentPartPr/>
                <p14:nvPr/>
              </p14:nvContentPartPr>
              <p14:xfrm>
                <a:off x="9424165" y="2028680"/>
                <a:ext cx="360" cy="34920"/>
              </p14:xfrm>
            </p:contentPart>
          </mc:Choice>
          <mc:Fallback>
            <p:pic>
              <p:nvPicPr>
                <p:cNvPr id="186" name="Encre 185">
                  <a:extLst>
                    <a:ext uri="{FF2B5EF4-FFF2-40B4-BE49-F238E27FC236}">
                      <a16:creationId xmlns:a16="http://schemas.microsoft.com/office/drawing/2014/main" id="{03E6BF06-8C2B-4B66-B594-BA9EEDB94C8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415525" y="2019680"/>
                  <a:ext cx="18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87" name="Encre 186">
                  <a:extLst>
                    <a:ext uri="{FF2B5EF4-FFF2-40B4-BE49-F238E27FC236}">
                      <a16:creationId xmlns:a16="http://schemas.microsoft.com/office/drawing/2014/main" id="{748A7BC2-6228-485D-A624-56930E5C45FA}"/>
                    </a:ext>
                  </a:extLst>
                </p14:cNvPr>
                <p14:cNvContentPartPr/>
                <p14:nvPr/>
              </p14:nvContentPartPr>
              <p14:xfrm>
                <a:off x="9424165" y="2111120"/>
                <a:ext cx="360" cy="41400"/>
              </p14:xfrm>
            </p:contentPart>
          </mc:Choice>
          <mc:Fallback>
            <p:pic>
              <p:nvPicPr>
                <p:cNvPr id="187" name="Encre 186">
                  <a:extLst>
                    <a:ext uri="{FF2B5EF4-FFF2-40B4-BE49-F238E27FC236}">
                      <a16:creationId xmlns:a16="http://schemas.microsoft.com/office/drawing/2014/main" id="{748A7BC2-6228-485D-A624-56930E5C45F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415525" y="2102480"/>
                  <a:ext cx="18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8" name="Encre 187">
                  <a:extLst>
                    <a:ext uri="{FF2B5EF4-FFF2-40B4-BE49-F238E27FC236}">
                      <a16:creationId xmlns:a16="http://schemas.microsoft.com/office/drawing/2014/main" id="{6A2F0678-2BAC-411B-8266-7C6BCFE2618D}"/>
                    </a:ext>
                  </a:extLst>
                </p14:cNvPr>
                <p14:cNvContentPartPr/>
                <p14:nvPr/>
              </p14:nvContentPartPr>
              <p14:xfrm>
                <a:off x="9424165" y="2196800"/>
                <a:ext cx="360" cy="44640"/>
              </p14:xfrm>
            </p:contentPart>
          </mc:Choice>
          <mc:Fallback>
            <p:pic>
              <p:nvPicPr>
                <p:cNvPr id="188" name="Encre 187">
                  <a:extLst>
                    <a:ext uri="{FF2B5EF4-FFF2-40B4-BE49-F238E27FC236}">
                      <a16:creationId xmlns:a16="http://schemas.microsoft.com/office/drawing/2014/main" id="{6A2F0678-2BAC-411B-8266-7C6BCFE2618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415525" y="2188160"/>
                  <a:ext cx="18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89" name="Encre 188">
                  <a:extLst>
                    <a:ext uri="{FF2B5EF4-FFF2-40B4-BE49-F238E27FC236}">
                      <a16:creationId xmlns:a16="http://schemas.microsoft.com/office/drawing/2014/main" id="{AD12546D-AEEE-4847-BED2-6319FB789456}"/>
                    </a:ext>
                  </a:extLst>
                </p14:cNvPr>
                <p14:cNvContentPartPr/>
                <p14:nvPr/>
              </p14:nvContentPartPr>
              <p14:xfrm>
                <a:off x="9424165" y="2276360"/>
                <a:ext cx="360" cy="35640"/>
              </p14:xfrm>
            </p:contentPart>
          </mc:Choice>
          <mc:Fallback>
            <p:pic>
              <p:nvPicPr>
                <p:cNvPr id="189" name="Encre 188">
                  <a:extLst>
                    <a:ext uri="{FF2B5EF4-FFF2-40B4-BE49-F238E27FC236}">
                      <a16:creationId xmlns:a16="http://schemas.microsoft.com/office/drawing/2014/main" id="{AD12546D-AEEE-4847-BED2-6319FB78945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415525" y="2267360"/>
                  <a:ext cx="18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90" name="Encre 189">
                  <a:extLst>
                    <a:ext uri="{FF2B5EF4-FFF2-40B4-BE49-F238E27FC236}">
                      <a16:creationId xmlns:a16="http://schemas.microsoft.com/office/drawing/2014/main" id="{68D55C71-A0E0-41A6-AE61-7ADE83B08CB4}"/>
                    </a:ext>
                  </a:extLst>
                </p14:cNvPr>
                <p14:cNvContentPartPr/>
                <p14:nvPr/>
              </p14:nvContentPartPr>
              <p14:xfrm>
                <a:off x="9424165" y="2327120"/>
                <a:ext cx="360" cy="25200"/>
              </p14:xfrm>
            </p:contentPart>
          </mc:Choice>
          <mc:Fallback>
            <p:pic>
              <p:nvPicPr>
                <p:cNvPr id="190" name="Encre 189">
                  <a:extLst>
                    <a:ext uri="{FF2B5EF4-FFF2-40B4-BE49-F238E27FC236}">
                      <a16:creationId xmlns:a16="http://schemas.microsoft.com/office/drawing/2014/main" id="{68D55C71-A0E0-41A6-AE61-7ADE83B08CB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15525" y="2318120"/>
                  <a:ext cx="180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DD613709-09FD-4199-AEDA-CD1C8041BE2B}"/>
              </a:ext>
            </a:extLst>
          </p:cNvPr>
          <p:cNvGrpSpPr/>
          <p:nvPr/>
        </p:nvGrpSpPr>
        <p:grpSpPr>
          <a:xfrm>
            <a:off x="9001885" y="2028680"/>
            <a:ext cx="360" cy="330120"/>
            <a:chOff x="9001885" y="2028680"/>
            <a:chExt cx="36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2" name="Encre 191">
                  <a:extLst>
                    <a:ext uri="{FF2B5EF4-FFF2-40B4-BE49-F238E27FC236}">
                      <a16:creationId xmlns:a16="http://schemas.microsoft.com/office/drawing/2014/main" id="{1E9F2E65-D06C-459C-AFD0-33B34F08C560}"/>
                    </a:ext>
                  </a:extLst>
                </p14:cNvPr>
                <p14:cNvContentPartPr/>
                <p14:nvPr/>
              </p14:nvContentPartPr>
              <p14:xfrm>
                <a:off x="9001885" y="2028680"/>
                <a:ext cx="360" cy="15120"/>
              </p14:xfrm>
            </p:contentPart>
          </mc:Choice>
          <mc:Fallback>
            <p:pic>
              <p:nvPicPr>
                <p:cNvPr id="192" name="Encre 191">
                  <a:extLst>
                    <a:ext uri="{FF2B5EF4-FFF2-40B4-BE49-F238E27FC236}">
                      <a16:creationId xmlns:a16="http://schemas.microsoft.com/office/drawing/2014/main" id="{1E9F2E65-D06C-459C-AFD0-33B34F08C56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993245" y="2019680"/>
                  <a:ext cx="18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3" name="Encre 192">
                  <a:extLst>
                    <a:ext uri="{FF2B5EF4-FFF2-40B4-BE49-F238E27FC236}">
                      <a16:creationId xmlns:a16="http://schemas.microsoft.com/office/drawing/2014/main" id="{BB18843B-7FEC-424E-9941-79829F6662A7}"/>
                    </a:ext>
                  </a:extLst>
                </p14:cNvPr>
                <p14:cNvContentPartPr/>
                <p14:nvPr/>
              </p14:nvContentPartPr>
              <p14:xfrm>
                <a:off x="9001885" y="2066840"/>
                <a:ext cx="360" cy="28440"/>
              </p14:xfrm>
            </p:contentPart>
          </mc:Choice>
          <mc:Fallback>
            <p:pic>
              <p:nvPicPr>
                <p:cNvPr id="193" name="Encre 192">
                  <a:extLst>
                    <a:ext uri="{FF2B5EF4-FFF2-40B4-BE49-F238E27FC236}">
                      <a16:creationId xmlns:a16="http://schemas.microsoft.com/office/drawing/2014/main" id="{BB18843B-7FEC-424E-9941-79829F6662A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993245" y="2057840"/>
                  <a:ext cx="18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94" name="Encre 193">
                  <a:extLst>
                    <a:ext uri="{FF2B5EF4-FFF2-40B4-BE49-F238E27FC236}">
                      <a16:creationId xmlns:a16="http://schemas.microsoft.com/office/drawing/2014/main" id="{2DEA0D15-2E61-4BAB-8714-B473DD285E47}"/>
                    </a:ext>
                  </a:extLst>
                </p14:cNvPr>
                <p14:cNvContentPartPr/>
                <p14:nvPr/>
              </p14:nvContentPartPr>
              <p14:xfrm>
                <a:off x="9001885" y="2123720"/>
                <a:ext cx="360" cy="38160"/>
              </p14:xfrm>
            </p:contentPart>
          </mc:Choice>
          <mc:Fallback>
            <p:pic>
              <p:nvPicPr>
                <p:cNvPr id="194" name="Encre 193">
                  <a:extLst>
                    <a:ext uri="{FF2B5EF4-FFF2-40B4-BE49-F238E27FC236}">
                      <a16:creationId xmlns:a16="http://schemas.microsoft.com/office/drawing/2014/main" id="{2DEA0D15-2E61-4BAB-8714-B473DD285E4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993245" y="2115080"/>
                  <a:ext cx="18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5" name="Encre 194">
                  <a:extLst>
                    <a:ext uri="{FF2B5EF4-FFF2-40B4-BE49-F238E27FC236}">
                      <a16:creationId xmlns:a16="http://schemas.microsoft.com/office/drawing/2014/main" id="{B5C94A4C-0D72-43E9-9AB9-9CD33FF3F4DB}"/>
                    </a:ext>
                  </a:extLst>
                </p14:cNvPr>
                <p14:cNvContentPartPr/>
                <p14:nvPr/>
              </p14:nvContentPartPr>
              <p14:xfrm>
                <a:off x="9001885" y="2187440"/>
                <a:ext cx="360" cy="18720"/>
              </p14:xfrm>
            </p:contentPart>
          </mc:Choice>
          <mc:Fallback>
            <p:pic>
              <p:nvPicPr>
                <p:cNvPr id="195" name="Encre 194">
                  <a:extLst>
                    <a:ext uri="{FF2B5EF4-FFF2-40B4-BE49-F238E27FC236}">
                      <a16:creationId xmlns:a16="http://schemas.microsoft.com/office/drawing/2014/main" id="{B5C94A4C-0D72-43E9-9AB9-9CD33FF3F4D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993245" y="2178440"/>
                  <a:ext cx="18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6" name="Encre 195">
                  <a:extLst>
                    <a:ext uri="{FF2B5EF4-FFF2-40B4-BE49-F238E27FC236}">
                      <a16:creationId xmlns:a16="http://schemas.microsoft.com/office/drawing/2014/main" id="{8D9B37E2-D71F-40CD-AF7B-80B16A716F71}"/>
                    </a:ext>
                  </a:extLst>
                </p14:cNvPr>
                <p14:cNvContentPartPr/>
                <p14:nvPr/>
              </p14:nvContentPartPr>
              <p14:xfrm>
                <a:off x="9001885" y="2250800"/>
                <a:ext cx="360" cy="44280"/>
              </p14:xfrm>
            </p:contentPart>
          </mc:Choice>
          <mc:Fallback>
            <p:pic>
              <p:nvPicPr>
                <p:cNvPr id="196" name="Encre 195">
                  <a:extLst>
                    <a:ext uri="{FF2B5EF4-FFF2-40B4-BE49-F238E27FC236}">
                      <a16:creationId xmlns:a16="http://schemas.microsoft.com/office/drawing/2014/main" id="{8D9B37E2-D71F-40CD-AF7B-80B16A716F7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993245" y="2242160"/>
                  <a:ext cx="18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7A3458A9-1FF7-41C8-B630-FB93BC815E69}"/>
                    </a:ext>
                  </a:extLst>
                </p14:cNvPr>
                <p14:cNvContentPartPr/>
                <p14:nvPr/>
              </p14:nvContentPartPr>
              <p14:xfrm>
                <a:off x="9001885" y="2333600"/>
                <a:ext cx="360" cy="25200"/>
              </p14:xfrm>
            </p:contentPart>
          </mc:Choice>
          <mc:Fallback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7A3458A9-1FF7-41C8-B630-FB93BC815E6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993245" y="2324600"/>
                  <a:ext cx="18000" cy="4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76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BF8BF-FFD6-4C03-8640-29058E717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! - </a:t>
            </a:r>
            <a:r>
              <a:rPr lang="fr-FR" dirty="0" err="1"/>
              <a:t>Demo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107D63-B3A6-4847-80F0-3AF831826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2134"/>
            <a:ext cx="9144000" cy="1655762"/>
          </a:xfrm>
        </p:spPr>
        <p:txBody>
          <a:bodyPr/>
          <a:lstStyle/>
          <a:p>
            <a:r>
              <a:rPr lang="fr-FR" dirty="0"/>
              <a:t>10/30/20 – GOUNOT Damien – gounot@et.esiea.fr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284851-FB29-447B-99C6-64A6E3AAE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2" y="173400"/>
            <a:ext cx="2277513" cy="9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976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642138180C8F40A95C944226DA6024" ma:contentTypeVersion="9" ma:contentTypeDescription="Create a new document." ma:contentTypeScope="" ma:versionID="9a41481860901d9fd9d137409fec5d7f">
  <xsd:schema xmlns:xsd="http://www.w3.org/2001/XMLSchema" xmlns:xs="http://www.w3.org/2001/XMLSchema" xmlns:p="http://schemas.microsoft.com/office/2006/metadata/properties" xmlns:ns3="89e13845-66df-489b-ac1c-b895a02a52ba" xmlns:ns4="824546c3-a9e6-4cc8-994b-6843f5e952b6" targetNamespace="http://schemas.microsoft.com/office/2006/metadata/properties" ma:root="true" ma:fieldsID="7dbb486823758eb2e2471b6c2fcb22de" ns3:_="" ns4:_="">
    <xsd:import namespace="89e13845-66df-489b-ac1c-b895a02a52ba"/>
    <xsd:import namespace="824546c3-a9e6-4cc8-994b-6843f5e952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e13845-66df-489b-ac1c-b895a02a52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4546c3-a9e6-4cc8-994b-6843f5e952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14104F-CC4A-4020-AD05-BF446EB645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e13845-66df-489b-ac1c-b895a02a52ba"/>
    <ds:schemaRef ds:uri="824546c3-a9e6-4cc8-994b-6843f5e952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4B0272-3810-4371-A966-537B1310DF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701AB8-F66A-4B7C-8EF6-C6C0FA538880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824546c3-a9e6-4cc8-994b-6843f5e952b6"/>
    <ds:schemaRef ds:uri="http://purl.org/dc/terms/"/>
    <ds:schemaRef ds:uri="http://schemas.openxmlformats.org/package/2006/metadata/core-properties"/>
    <ds:schemaRef ds:uri="89e13845-66df-489b-ac1c-b895a02a52b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209</Words>
  <Application>Microsoft Office PowerPoint</Application>
  <PresentationFormat>Grand écran</PresentationFormat>
  <Paragraphs>55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Project Defence</vt:lpstr>
      <vt:lpstr>Reminders &amp; project overview</vt:lpstr>
      <vt:lpstr>Project Phases</vt:lpstr>
      <vt:lpstr>File Validation</vt:lpstr>
      <vt:lpstr>Maze Generation</vt:lpstr>
      <vt:lpstr>Display</vt:lpstr>
      <vt:lpstr>Maze Solving</vt:lpstr>
      <vt:lpstr>Thank you ! -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GOUNOT Damien</dc:creator>
  <cp:lastModifiedBy>GOUNOT Damien</cp:lastModifiedBy>
  <cp:revision>45</cp:revision>
  <dcterms:created xsi:type="dcterms:W3CDTF">2020-10-26T20:53:55Z</dcterms:created>
  <dcterms:modified xsi:type="dcterms:W3CDTF">2020-10-27T22:39:37Z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0x01010014642138180C8F40A95C944226DA6024</vt:lpwstr>
  </property>
</Properties>
</file>