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4"/>
    <p:sldMasterId id="2147483859" r:id="rId5"/>
    <p:sldMasterId id="2147483841" r:id="rId6"/>
  </p:sldMasterIdLst>
  <p:notesMasterIdLst>
    <p:notesMasterId r:id="rId28"/>
  </p:notesMasterIdLst>
  <p:handoutMasterIdLst>
    <p:handoutMasterId r:id="rId29"/>
  </p:handoutMasterIdLst>
  <p:sldIdLst>
    <p:sldId id="295" r:id="rId7"/>
    <p:sldId id="296" r:id="rId8"/>
    <p:sldId id="300" r:id="rId9"/>
    <p:sldId id="268" r:id="rId10"/>
    <p:sldId id="303" r:id="rId11"/>
    <p:sldId id="302" r:id="rId12"/>
    <p:sldId id="304" r:id="rId13"/>
    <p:sldId id="305" r:id="rId14"/>
    <p:sldId id="306" r:id="rId15"/>
    <p:sldId id="307" r:id="rId16"/>
    <p:sldId id="308" r:id="rId17"/>
    <p:sldId id="269" r:id="rId18"/>
    <p:sldId id="270" r:id="rId19"/>
    <p:sldId id="272" r:id="rId20"/>
    <p:sldId id="274" r:id="rId21"/>
    <p:sldId id="297" r:id="rId22"/>
    <p:sldId id="278" r:id="rId23"/>
    <p:sldId id="279" r:id="rId24"/>
    <p:sldId id="294" r:id="rId25"/>
    <p:sldId id="298" r:id="rId26"/>
    <p:sldId id="30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D1A3D"/>
    <a:srgbClr val="0095A5"/>
    <a:srgbClr val="006772"/>
    <a:srgbClr val="A0DF4C"/>
    <a:srgbClr val="0DC25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7" autoAdjust="0"/>
    <p:restoredTop sz="94978" autoAdjust="0"/>
  </p:normalViewPr>
  <p:slideViewPr>
    <p:cSldViewPr snapToGrid="0" snapToObjects="1">
      <p:cViewPr>
        <p:scale>
          <a:sx n="100" d="100"/>
          <a:sy n="100" d="100"/>
        </p:scale>
        <p:origin x="-42" y="21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0" d="100"/>
          <a:sy n="80" d="100"/>
        </p:scale>
        <p:origin x="231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E896-45C4-83C0-A4CD279FBCDC}"/>
            </c:ext>
          </c:extLst>
        </c:ser>
        <c:ser>
          <c:idx val="1"/>
          <c:order val="1"/>
          <c:tx>
            <c:strRef>
              <c:f>Sheet1!$C$1</c:f>
              <c:strCache>
                <c:ptCount val="1"/>
                <c:pt idx="0">
                  <c:v>Series 2</c:v>
                </c:pt>
              </c:strCache>
            </c:strRef>
          </c:tx>
          <c:spPr>
            <a:ln w="28575" cap="rnd">
              <a:solidFill>
                <a:schemeClr val="accent6"/>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E896-45C4-83C0-A4CD279FBCDC}"/>
            </c:ext>
          </c:extLst>
        </c:ser>
        <c:ser>
          <c:idx val="2"/>
          <c:order val="2"/>
          <c:tx>
            <c:strRef>
              <c:f>Sheet1!$D$1</c:f>
              <c:strCache>
                <c:ptCount val="1"/>
                <c:pt idx="0">
                  <c:v>Series 3</c:v>
                </c:pt>
              </c:strCache>
            </c:strRef>
          </c:tx>
          <c:spPr>
            <a:ln w="28575" cap="rnd">
              <a:solidFill>
                <a:schemeClr val="accent5"/>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E896-45C4-83C0-A4CD279FBCDC}"/>
            </c:ext>
          </c:extLst>
        </c:ser>
        <c:dLbls>
          <c:showLegendKey val="0"/>
          <c:showVal val="0"/>
          <c:showCatName val="0"/>
          <c:showSerName val="0"/>
          <c:showPercent val="0"/>
          <c:showBubbleSize val="0"/>
        </c:dLbls>
        <c:smooth val="0"/>
        <c:axId val="-1233217776"/>
        <c:axId val="-1233247120"/>
      </c:lineChart>
      <c:catAx>
        <c:axId val="-1233217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3247120"/>
        <c:crosses val="autoZero"/>
        <c:auto val="1"/>
        <c:lblAlgn val="ctr"/>
        <c:lblOffset val="100"/>
        <c:noMultiLvlLbl val="0"/>
      </c:catAx>
      <c:valAx>
        <c:axId val="-1233247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3217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05D-477D-8A68-9DDD7B83C9DB}"/>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05D-477D-8A68-9DDD7B83C9DB}"/>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05D-477D-8A68-9DDD7B83C9DB}"/>
            </c:ext>
          </c:extLst>
        </c:ser>
        <c:dLbls>
          <c:showLegendKey val="0"/>
          <c:showVal val="0"/>
          <c:showCatName val="0"/>
          <c:showSerName val="0"/>
          <c:showPercent val="0"/>
          <c:showBubbleSize val="0"/>
        </c:dLbls>
        <c:gapWidth val="219"/>
        <c:overlap val="-27"/>
        <c:axId val="-1197821120"/>
        <c:axId val="-1197807232"/>
      </c:barChart>
      <c:catAx>
        <c:axId val="-1197821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7807232"/>
        <c:crosses val="autoZero"/>
        <c:auto val="1"/>
        <c:lblAlgn val="ctr"/>
        <c:lblOffset val="100"/>
        <c:noMultiLvlLbl val="0"/>
      </c:catAx>
      <c:valAx>
        <c:axId val="-1197807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7821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27B-4C11-83A1-96571F4C595F}"/>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27B-4C11-83A1-96571F4C595F}"/>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27B-4C11-83A1-96571F4C595F}"/>
            </c:ext>
          </c:extLst>
        </c:ser>
        <c:dLbls>
          <c:showLegendKey val="0"/>
          <c:showVal val="0"/>
          <c:showCatName val="0"/>
          <c:showSerName val="0"/>
          <c:showPercent val="0"/>
          <c:showBubbleSize val="0"/>
        </c:dLbls>
        <c:gapWidth val="219"/>
        <c:overlap val="-27"/>
        <c:axId val="-1082775712"/>
        <c:axId val="-1083032320"/>
      </c:barChart>
      <c:catAx>
        <c:axId val="-1082775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3032320"/>
        <c:crosses val="autoZero"/>
        <c:auto val="1"/>
        <c:lblAlgn val="ctr"/>
        <c:lblOffset val="100"/>
        <c:noMultiLvlLbl val="0"/>
      </c:catAx>
      <c:valAx>
        <c:axId val="-1083032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2775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E5CEA5-7BB2-4154-A0FE-F8B199A845F2}" type="datetimeFigureOut">
              <a:rPr lang="en-US" smtClean="0"/>
              <a:t>5/24/2021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756B9F-1733-404D-B0EC-EE25E87AACAE}" type="slidenum">
              <a:rPr lang="en-US" smtClean="0"/>
              <a:t>‹#›</a:t>
            </a:fld>
            <a:endParaRPr lang="en-US"/>
          </a:p>
        </p:txBody>
      </p:sp>
    </p:spTree>
    <p:extLst>
      <p:ext uri="{BB962C8B-B14F-4D97-AF65-F5344CB8AC3E}">
        <p14:creationId xmlns:p14="http://schemas.microsoft.com/office/powerpoint/2010/main" val="2931377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D77FE-B195-9642-85DD-816AA1B46D8C}" type="datetimeFigureOut">
              <a:rPr lang="en-US" smtClean="0"/>
              <a:t>5/24/2021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F7C3D-597E-A347-B788-731EFAA400C5}" type="slidenum">
              <a:rPr lang="en-US" smtClean="0"/>
              <a:t>‹#›</a:t>
            </a:fld>
            <a:endParaRPr lang="en-US"/>
          </a:p>
        </p:txBody>
      </p:sp>
    </p:spTree>
    <p:extLst>
      <p:ext uri="{BB962C8B-B14F-4D97-AF65-F5344CB8AC3E}">
        <p14:creationId xmlns:p14="http://schemas.microsoft.com/office/powerpoint/2010/main" val="608327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F7C3D-597E-A347-B788-731EFAA400C5}" type="slidenum">
              <a:rPr lang="en-US" smtClean="0"/>
              <a:t>1</a:t>
            </a:fld>
            <a:endParaRPr lang="en-US"/>
          </a:p>
        </p:txBody>
      </p:sp>
    </p:spTree>
    <p:extLst>
      <p:ext uri="{BB962C8B-B14F-4D97-AF65-F5344CB8AC3E}">
        <p14:creationId xmlns:p14="http://schemas.microsoft.com/office/powerpoint/2010/main" val="1002561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133600" y="0"/>
            <a:ext cx="10058400" cy="6848976"/>
          </a:xfrm>
          <a:prstGeom prst="rect">
            <a:avLst/>
          </a:prstGeom>
        </p:spPr>
      </p:pic>
      <p:sp>
        <p:nvSpPr>
          <p:cNvPr id="31" name="Title 13"/>
          <p:cNvSpPr>
            <a:spLocks noGrp="1"/>
          </p:cNvSpPr>
          <p:nvPr userDrawn="1">
            <p:ph type="title" hasCustomPrompt="1"/>
          </p:nvPr>
        </p:nvSpPr>
        <p:spPr>
          <a:xfrm>
            <a:off x="6380628" y="2541045"/>
            <a:ext cx="5277972" cy="1421356"/>
          </a:xfrm>
          <a:prstGeom prst="rect">
            <a:avLst/>
          </a:prstGeom>
        </p:spPr>
        <p:txBody>
          <a:bodyPr/>
          <a:lstStyle>
            <a:lvl1pPr algn="l">
              <a:defRPr sz="4400" b="0" spc="0">
                <a:solidFill>
                  <a:schemeClr val="tx1"/>
                </a:solidFill>
                <a:latin typeface="Arial" charset="0"/>
                <a:ea typeface="Arial" charset="0"/>
                <a:cs typeface="Arial" charset="0"/>
              </a:defRPr>
            </a:lvl1pPr>
          </a:lstStyle>
          <a:p>
            <a:pPr lvl="0"/>
            <a:r>
              <a:rPr lang="en" dirty="0"/>
              <a:t>This is your presentation title</a:t>
            </a:r>
            <a:endParaRPr lang="en-US" dirty="0"/>
          </a:p>
        </p:txBody>
      </p:sp>
      <p:sp>
        <p:nvSpPr>
          <p:cNvPr id="32" name="Text Placeholder 2"/>
          <p:cNvSpPr>
            <a:spLocks noGrp="1"/>
          </p:cNvSpPr>
          <p:nvPr userDrawn="1">
            <p:ph type="body" sz="quarter" idx="12" hasCustomPrompt="1"/>
          </p:nvPr>
        </p:nvSpPr>
        <p:spPr>
          <a:xfrm>
            <a:off x="6393328" y="3924301"/>
            <a:ext cx="4352423" cy="530225"/>
          </a:xfrm>
          <a:prstGeom prst="rect">
            <a:avLst/>
          </a:prstGeom>
        </p:spPr>
        <p:txBody>
          <a:bodyPr/>
          <a:lstStyle>
            <a:lvl1pPr marL="0" indent="0">
              <a:buNone/>
              <a:defRPr sz="2000">
                <a:solidFill>
                  <a:schemeClr val="tx1"/>
                </a:solidFill>
                <a:latin typeface="Arial" charset="0"/>
                <a:ea typeface="Arial" charset="0"/>
                <a:cs typeface="Arial" charset="0"/>
              </a:defRPr>
            </a:lvl1pPr>
          </a:lstStyle>
          <a:p>
            <a:pPr lvl="0"/>
            <a:r>
              <a:rPr lang="en-US" dirty="0"/>
              <a:t>Your name and designation here</a:t>
            </a: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045960" cy="6858000"/>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18798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text with graph 3-column_1">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9" y="3103563"/>
            <a:ext cx="3363914" cy="3170237"/>
          </a:xfrm>
          <a:prstGeom prst="rect">
            <a:avLst/>
          </a:prstGeom>
        </p:spPr>
        <p:txBody>
          <a:bodyPr/>
          <a:lstStyle>
            <a:lvl1pPr marL="0" indent="0">
              <a:lnSpc>
                <a:spcPct val="120000"/>
              </a:lnSpc>
              <a:buNone/>
              <a:defRPr sz="1600">
                <a:latin typeface="Arial" charset="0"/>
                <a:ea typeface="Arial" charset="0"/>
                <a:cs typeface="Arial" charset="0"/>
              </a:defRPr>
            </a:lvl1pPr>
            <a:lvl2pPr marL="457200" indent="0">
              <a:lnSpc>
                <a:spcPct val="120000"/>
              </a:lnSpc>
              <a:buNone/>
              <a:defRPr sz="1600">
                <a:latin typeface="Arial" charset="0"/>
                <a:ea typeface="Arial" charset="0"/>
                <a:cs typeface="Arial" charset="0"/>
              </a:defRPr>
            </a:lvl2pPr>
            <a:lvl3pPr marL="914400" indent="0">
              <a:lnSpc>
                <a:spcPct val="120000"/>
              </a:lnSpc>
              <a:buNone/>
              <a:defRPr sz="1600">
                <a:latin typeface="Arial" charset="0"/>
                <a:ea typeface="Arial" charset="0"/>
                <a:cs typeface="Arial" charset="0"/>
              </a:defRPr>
            </a:lvl3pPr>
            <a:lvl4pPr marL="1371600" indent="0">
              <a:lnSpc>
                <a:spcPct val="120000"/>
              </a:lnSpc>
              <a:buNone/>
              <a:defRPr sz="1600">
                <a:latin typeface="Arial" charset="0"/>
                <a:ea typeface="Arial" charset="0"/>
                <a:cs typeface="Arial" charset="0"/>
              </a:defRPr>
            </a:lvl4pPr>
            <a:lvl5pPr marL="1828800" indent="0">
              <a:lnSpc>
                <a:spcPct val="120000"/>
              </a:lnSpc>
              <a:buNone/>
              <a:defRPr sz="1600">
                <a:latin typeface="Arial" charset="0"/>
                <a:ea typeface="Arial" charset="0"/>
                <a:cs typeface="Arial" charset="0"/>
              </a:defRPr>
            </a:lvl5pPr>
          </a:lstStyle>
          <a:p>
            <a:pPr lvl="0"/>
            <a:r>
              <a:rPr lang="en-US"/>
              <a:t>Click to edit Master text styles</a:t>
            </a:r>
            <a:endParaRPr lang="en-US" dirty="0"/>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itle 1"/>
          <p:cNvSpPr>
            <a:spLocks noGrp="1"/>
          </p:cNvSpPr>
          <p:nvPr>
            <p:ph type="title" hasCustomPrompt="1"/>
          </p:nvPr>
        </p:nvSpPr>
        <p:spPr>
          <a:xfrm>
            <a:off x="838199" y="568325"/>
            <a:ext cx="6946901"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a:t>
            </a:r>
            <a:br>
              <a:rPr lang="en-US" dirty="0"/>
            </a:br>
            <a:r>
              <a:rPr lang="en-US" dirty="0"/>
              <a:t>or topic title here</a:t>
            </a:r>
          </a:p>
        </p:txBody>
      </p:sp>
      <p:sp>
        <p:nvSpPr>
          <p:cNvPr id="14" name="Subtitle 2"/>
          <p:cNvSpPr>
            <a:spLocks noGrp="1"/>
          </p:cNvSpPr>
          <p:nvPr>
            <p:ph type="subTitle" idx="10" hasCustomPrompt="1"/>
          </p:nvPr>
        </p:nvSpPr>
        <p:spPr>
          <a:xfrm>
            <a:off x="838200" y="1883570"/>
            <a:ext cx="6946900" cy="1045626"/>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11" name="Content Placeholder 3"/>
          <p:cNvSpPr>
            <a:spLocks noGrp="1"/>
          </p:cNvSpPr>
          <p:nvPr>
            <p:ph sz="half" idx="12"/>
          </p:nvPr>
        </p:nvSpPr>
        <p:spPr>
          <a:xfrm>
            <a:off x="4421186" y="3103562"/>
            <a:ext cx="3363914" cy="3170237"/>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marL="457200" indent="0">
              <a:lnSpc>
                <a:spcPct val="120000"/>
              </a:lnSpc>
              <a:buNone/>
              <a:defRPr sz="1600">
                <a:latin typeface="Arial" charset="0"/>
                <a:ea typeface="Arial" charset="0"/>
                <a:cs typeface="Arial" charset="0"/>
              </a:defRPr>
            </a:lvl2pPr>
            <a:lvl3pPr marL="914400" indent="0">
              <a:lnSpc>
                <a:spcPct val="120000"/>
              </a:lnSpc>
              <a:buNone/>
              <a:defRPr sz="1600">
                <a:latin typeface="Arial" charset="0"/>
                <a:ea typeface="Arial" charset="0"/>
                <a:cs typeface="Arial" charset="0"/>
              </a:defRPr>
            </a:lvl3pPr>
            <a:lvl4pPr marL="1371600" indent="0">
              <a:lnSpc>
                <a:spcPct val="120000"/>
              </a:lnSpc>
              <a:buNone/>
              <a:defRPr sz="1600">
                <a:latin typeface="Arial" charset="0"/>
                <a:ea typeface="Arial" charset="0"/>
                <a:cs typeface="Arial" charset="0"/>
              </a:defRPr>
            </a:lvl4pPr>
            <a:lvl5pPr marL="1828800" indent="0">
              <a:lnSpc>
                <a:spcPct val="120000"/>
              </a:lnSpc>
              <a:buNone/>
              <a:defRPr sz="1600">
                <a:latin typeface="Arial" charset="0"/>
                <a:ea typeface="Arial" charset="0"/>
                <a:cs typeface="Arial" charset="0"/>
              </a:defRPr>
            </a:lvl5pPr>
          </a:lstStyle>
          <a:p>
            <a:pPr lvl="0"/>
            <a:r>
              <a:rPr lang="en-US" dirty="0"/>
              <a:t>Click to edit Master text styles</a:t>
            </a:r>
          </a:p>
        </p:txBody>
      </p:sp>
      <p:sp>
        <p:nvSpPr>
          <p:cNvPr id="16" name="Content Placeholder 2"/>
          <p:cNvSpPr>
            <a:spLocks noGrp="1"/>
          </p:cNvSpPr>
          <p:nvPr>
            <p:ph sz="half" idx="1"/>
          </p:nvPr>
        </p:nvSpPr>
        <p:spPr>
          <a:xfrm>
            <a:off x="8002583" y="1883570"/>
            <a:ext cx="4189417" cy="4974430"/>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extLst>
      <p:ext uri="{BB962C8B-B14F-4D97-AF65-F5344CB8AC3E}">
        <p14:creationId xmlns:p14="http://schemas.microsoft.com/office/powerpoint/2010/main" val="46962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text with image 3-column_2">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8200"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1"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6" name="Content Placeholder 3"/>
          <p:cNvSpPr>
            <a:spLocks noGrp="1"/>
          </p:cNvSpPr>
          <p:nvPr>
            <p:ph sz="half" idx="16"/>
          </p:nvPr>
        </p:nvSpPr>
        <p:spPr>
          <a:xfrm>
            <a:off x="4421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8" name="Content Placeholder 3"/>
          <p:cNvSpPr>
            <a:spLocks noGrp="1"/>
          </p:cNvSpPr>
          <p:nvPr>
            <p:ph sz="half" idx="18"/>
          </p:nvPr>
        </p:nvSpPr>
        <p:spPr>
          <a:xfrm>
            <a:off x="7977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image only_1">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4700"/>
            <a:ext cx="10426700" cy="4151313"/>
          </a:xfrm>
          <a:prstGeom prst="rect">
            <a:avLst/>
          </a:prstGeom>
        </p:spPr>
        <p:txBody>
          <a:bodyPr/>
          <a:lstStyle>
            <a:lvl1pPr>
              <a:defRPr sz="2000">
                <a:solidFill>
                  <a:schemeClr val="bg1">
                    <a:lumMod val="75000"/>
                  </a:schemeClr>
                </a:solidFill>
                <a:latin typeface="Arial" charset="0"/>
                <a:ea typeface="Arial" charset="0"/>
                <a:cs typeface="Arial" charset="0"/>
              </a:defRPr>
            </a:lvl1pPr>
          </a:lstStyle>
          <a:p>
            <a:pPr lvl="0"/>
            <a:r>
              <a:rPr lang="en-US" dirty="0"/>
              <a:t>Insert chart/content here</a:t>
            </a:r>
          </a:p>
        </p:txBody>
      </p:sp>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0" name="Title 1"/>
          <p:cNvSpPr>
            <a:spLocks noGrp="1"/>
          </p:cNvSpPr>
          <p:nvPr>
            <p:ph type="title" hasCustomPrompt="1"/>
          </p:nvPr>
        </p:nvSpPr>
        <p:spPr>
          <a:xfrm>
            <a:off x="838200" y="568325"/>
            <a:ext cx="9564526"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image only_2">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9228"/>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6" name="Content Placeholder 4"/>
          <p:cNvSpPr>
            <a:spLocks noGrp="1"/>
          </p:cNvSpPr>
          <p:nvPr>
            <p:ph sz="quarter" idx="11" hasCustomPrompt="1"/>
          </p:nvPr>
        </p:nvSpPr>
        <p:spPr>
          <a:xfrm>
            <a:off x="45120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7" name="Content Placeholder 4"/>
          <p:cNvSpPr>
            <a:spLocks noGrp="1"/>
          </p:cNvSpPr>
          <p:nvPr>
            <p:ph sz="quarter" idx="12" hasCustomPrompt="1"/>
          </p:nvPr>
        </p:nvSpPr>
        <p:spPr>
          <a:xfrm>
            <a:off x="81858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1" name="Content Placeholder 4"/>
          <p:cNvSpPr>
            <a:spLocks noGrp="1"/>
          </p:cNvSpPr>
          <p:nvPr>
            <p:ph sz="quarter" idx="13" hasCustomPrompt="1"/>
          </p:nvPr>
        </p:nvSpPr>
        <p:spPr>
          <a:xfrm>
            <a:off x="838200" y="4244740"/>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2" name="Content Placeholder 4"/>
          <p:cNvSpPr>
            <a:spLocks noGrp="1"/>
          </p:cNvSpPr>
          <p:nvPr>
            <p:ph sz="quarter" idx="14" hasCustomPrompt="1"/>
          </p:nvPr>
        </p:nvSpPr>
        <p:spPr>
          <a:xfrm>
            <a:off x="45120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3" name="Content Placeholder 4"/>
          <p:cNvSpPr>
            <a:spLocks noGrp="1"/>
          </p:cNvSpPr>
          <p:nvPr>
            <p:ph sz="quarter" idx="15" hasCustomPrompt="1"/>
          </p:nvPr>
        </p:nvSpPr>
        <p:spPr>
          <a:xfrm>
            <a:off x="81858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5" name="Title 1"/>
          <p:cNvSpPr>
            <a:spLocks noGrp="1"/>
          </p:cNvSpPr>
          <p:nvPr>
            <p:ph type="title" hasCustomPrompt="1"/>
          </p:nvPr>
        </p:nvSpPr>
        <p:spPr>
          <a:xfrm>
            <a:off x="838200" y="568325"/>
            <a:ext cx="95885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7"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Organisation char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8244840" cy="752475"/>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err="1"/>
              <a:t>Organisation</a:t>
            </a:r>
            <a:r>
              <a:rPr lang="en-US" dirty="0"/>
              <a:t> Chart</a:t>
            </a:r>
          </a:p>
        </p:txBody>
      </p:sp>
      <p:cxnSp>
        <p:nvCxnSpPr>
          <p:cNvPr id="11" name="Straight Connector 10"/>
          <p:cNvCxnSpPr/>
          <p:nvPr userDrawn="1"/>
        </p:nvCxnSpPr>
        <p:spPr>
          <a:xfrm>
            <a:off x="838200" y="2856484"/>
            <a:ext cx="10439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ubtitle 2"/>
          <p:cNvSpPr>
            <a:spLocks noGrp="1"/>
          </p:cNvSpPr>
          <p:nvPr>
            <p:ph type="subTitle" idx="10" hasCustomPrompt="1"/>
          </p:nvPr>
        </p:nvSpPr>
        <p:spPr>
          <a:xfrm>
            <a:off x="5379876" y="2312369"/>
            <a:ext cx="1422400" cy="290115"/>
          </a:xfrm>
          <a:prstGeom prst="rect">
            <a:avLst/>
          </a:prstGeom>
        </p:spPr>
        <p:txBody>
          <a:bodyPr/>
          <a:lstStyle>
            <a:lvl1pPr marL="0" indent="0" algn="ctr">
              <a:lnSpc>
                <a:spcPct val="100000"/>
              </a:lnSpc>
              <a:spcBef>
                <a:spcPts val="400"/>
              </a:spcBef>
              <a:buNone/>
              <a:defRPr sz="1400" b="1" i="0">
                <a:solidFill>
                  <a:schemeClr val="tx1">
                    <a:lumMod val="50000"/>
                    <a:lumOff val="50000"/>
                  </a:schemeClr>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a:t>
            </a:r>
          </a:p>
        </p:txBody>
      </p:sp>
      <p:sp>
        <p:nvSpPr>
          <p:cNvPr id="14" name="Subtitle 2"/>
          <p:cNvSpPr txBox="1">
            <a:spLocks/>
          </p:cNvSpPr>
          <p:nvPr userDrawn="1"/>
        </p:nvSpPr>
        <p:spPr>
          <a:xfrm>
            <a:off x="5379876" y="257906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cxnSp>
        <p:nvCxnSpPr>
          <p:cNvPr id="64" name="Straight Connector 63"/>
          <p:cNvCxnSpPr/>
          <p:nvPr userDrawn="1"/>
        </p:nvCxnSpPr>
        <p:spPr>
          <a:xfrm>
            <a:off x="838200" y="4736084"/>
            <a:ext cx="10439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4" name="Picture Placeholder 83"/>
          <p:cNvSpPr>
            <a:spLocks noGrp="1"/>
          </p:cNvSpPr>
          <p:nvPr>
            <p:ph type="pic" sz="quarter" idx="24"/>
          </p:nvPr>
        </p:nvSpPr>
        <p:spPr>
          <a:xfrm>
            <a:off x="5608642" y="1320512"/>
            <a:ext cx="964868" cy="964869"/>
          </a:xfrm>
          <a:prstGeom prst="ellipse">
            <a:avLst/>
          </a:prstGeom>
        </p:spPr>
        <p:txBody>
          <a:bodyPr/>
          <a:lstStyle>
            <a:lvl1pPr>
              <a:defRPr sz="1000"/>
            </a:lvl1pPr>
          </a:lstStyle>
          <a:p>
            <a:endParaRPr lang="en-US" dirty="0"/>
          </a:p>
        </p:txBody>
      </p:sp>
      <p:sp>
        <p:nvSpPr>
          <p:cNvPr id="88" name="Subtitle 2"/>
          <p:cNvSpPr txBox="1">
            <a:spLocks/>
          </p:cNvSpPr>
          <p:nvPr userDrawn="1"/>
        </p:nvSpPr>
        <p:spPr>
          <a:xfrm>
            <a:off x="1047750" y="40138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89" name="Subtitle 2"/>
          <p:cNvSpPr txBox="1">
            <a:spLocks/>
          </p:cNvSpPr>
          <p:nvPr userDrawn="1"/>
        </p:nvSpPr>
        <p:spPr>
          <a:xfrm>
            <a:off x="1047750" y="42805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0" name="Picture Placeholder 83"/>
          <p:cNvSpPr>
            <a:spLocks noGrp="1"/>
          </p:cNvSpPr>
          <p:nvPr>
            <p:ph type="pic" sz="quarter" idx="25"/>
          </p:nvPr>
        </p:nvSpPr>
        <p:spPr>
          <a:xfrm>
            <a:off x="1276516" y="3021949"/>
            <a:ext cx="964868" cy="964869"/>
          </a:xfrm>
          <a:prstGeom prst="ellipse">
            <a:avLst/>
          </a:prstGeom>
        </p:spPr>
        <p:txBody>
          <a:bodyPr/>
          <a:lstStyle>
            <a:lvl1pPr>
              <a:defRPr sz="1000"/>
            </a:lvl1pPr>
          </a:lstStyle>
          <a:p>
            <a:endParaRPr lang="en-US" dirty="0"/>
          </a:p>
        </p:txBody>
      </p:sp>
      <p:sp>
        <p:nvSpPr>
          <p:cNvPr id="91" name="Subtitle 2"/>
          <p:cNvSpPr txBox="1">
            <a:spLocks/>
          </p:cNvSpPr>
          <p:nvPr userDrawn="1"/>
        </p:nvSpPr>
        <p:spPr>
          <a:xfrm>
            <a:off x="2800350" y="40138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2" name="Subtitle 2"/>
          <p:cNvSpPr txBox="1">
            <a:spLocks/>
          </p:cNvSpPr>
          <p:nvPr userDrawn="1"/>
        </p:nvSpPr>
        <p:spPr>
          <a:xfrm>
            <a:off x="2800350" y="42805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3" name="Picture Placeholder 83"/>
          <p:cNvSpPr>
            <a:spLocks noGrp="1"/>
          </p:cNvSpPr>
          <p:nvPr>
            <p:ph type="pic" sz="quarter" idx="26"/>
          </p:nvPr>
        </p:nvSpPr>
        <p:spPr>
          <a:xfrm>
            <a:off x="3029116" y="3021949"/>
            <a:ext cx="964868" cy="964869"/>
          </a:xfrm>
          <a:prstGeom prst="ellipse">
            <a:avLst/>
          </a:prstGeom>
        </p:spPr>
        <p:txBody>
          <a:bodyPr/>
          <a:lstStyle>
            <a:lvl1pPr>
              <a:defRPr sz="1000"/>
            </a:lvl1pPr>
          </a:lstStyle>
          <a:p>
            <a:endParaRPr lang="en-US" dirty="0"/>
          </a:p>
        </p:txBody>
      </p:sp>
      <p:sp>
        <p:nvSpPr>
          <p:cNvPr id="94" name="Subtitle 2"/>
          <p:cNvSpPr txBox="1">
            <a:spLocks/>
          </p:cNvSpPr>
          <p:nvPr userDrawn="1"/>
        </p:nvSpPr>
        <p:spPr>
          <a:xfrm>
            <a:off x="4597566" y="40138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5" name="Subtitle 2"/>
          <p:cNvSpPr txBox="1">
            <a:spLocks/>
          </p:cNvSpPr>
          <p:nvPr userDrawn="1"/>
        </p:nvSpPr>
        <p:spPr>
          <a:xfrm>
            <a:off x="4597566" y="42805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6" name="Picture Placeholder 83"/>
          <p:cNvSpPr>
            <a:spLocks noGrp="1"/>
          </p:cNvSpPr>
          <p:nvPr>
            <p:ph type="pic" sz="quarter" idx="27"/>
          </p:nvPr>
        </p:nvSpPr>
        <p:spPr>
          <a:xfrm>
            <a:off x="4826332" y="3021949"/>
            <a:ext cx="964868" cy="964869"/>
          </a:xfrm>
          <a:prstGeom prst="ellipse">
            <a:avLst/>
          </a:prstGeom>
        </p:spPr>
        <p:txBody>
          <a:bodyPr/>
          <a:lstStyle>
            <a:lvl1pPr>
              <a:defRPr sz="1000"/>
            </a:lvl1pPr>
          </a:lstStyle>
          <a:p>
            <a:endParaRPr lang="en-US" dirty="0"/>
          </a:p>
        </p:txBody>
      </p:sp>
      <p:sp>
        <p:nvSpPr>
          <p:cNvPr id="97" name="Subtitle 2"/>
          <p:cNvSpPr txBox="1">
            <a:spLocks/>
          </p:cNvSpPr>
          <p:nvPr userDrawn="1"/>
        </p:nvSpPr>
        <p:spPr>
          <a:xfrm>
            <a:off x="6344744" y="40138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8" name="Subtitle 2"/>
          <p:cNvSpPr txBox="1">
            <a:spLocks/>
          </p:cNvSpPr>
          <p:nvPr userDrawn="1"/>
        </p:nvSpPr>
        <p:spPr>
          <a:xfrm>
            <a:off x="6344744" y="42805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9" name="Picture Placeholder 83"/>
          <p:cNvSpPr>
            <a:spLocks noGrp="1"/>
          </p:cNvSpPr>
          <p:nvPr>
            <p:ph type="pic" sz="quarter" idx="28"/>
          </p:nvPr>
        </p:nvSpPr>
        <p:spPr>
          <a:xfrm>
            <a:off x="6573510" y="3021949"/>
            <a:ext cx="964868" cy="964869"/>
          </a:xfrm>
          <a:prstGeom prst="ellipse">
            <a:avLst/>
          </a:prstGeom>
        </p:spPr>
        <p:txBody>
          <a:bodyPr/>
          <a:lstStyle>
            <a:lvl1pPr>
              <a:defRPr sz="1000"/>
            </a:lvl1pPr>
          </a:lstStyle>
          <a:p>
            <a:endParaRPr lang="en-US" dirty="0"/>
          </a:p>
        </p:txBody>
      </p:sp>
      <p:sp>
        <p:nvSpPr>
          <p:cNvPr id="100" name="Subtitle 2"/>
          <p:cNvSpPr txBox="1">
            <a:spLocks/>
          </p:cNvSpPr>
          <p:nvPr userDrawn="1"/>
        </p:nvSpPr>
        <p:spPr>
          <a:xfrm>
            <a:off x="8047132" y="40138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1" name="Subtitle 2"/>
          <p:cNvSpPr txBox="1">
            <a:spLocks/>
          </p:cNvSpPr>
          <p:nvPr userDrawn="1"/>
        </p:nvSpPr>
        <p:spPr>
          <a:xfrm>
            <a:off x="8047132" y="42805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2" name="Picture Placeholder 83"/>
          <p:cNvSpPr>
            <a:spLocks noGrp="1"/>
          </p:cNvSpPr>
          <p:nvPr>
            <p:ph type="pic" sz="quarter" idx="29"/>
          </p:nvPr>
        </p:nvSpPr>
        <p:spPr>
          <a:xfrm>
            <a:off x="8275898" y="3021949"/>
            <a:ext cx="964868" cy="964869"/>
          </a:xfrm>
          <a:prstGeom prst="ellipse">
            <a:avLst/>
          </a:prstGeom>
        </p:spPr>
        <p:txBody>
          <a:bodyPr/>
          <a:lstStyle>
            <a:lvl1pPr>
              <a:defRPr sz="1000"/>
            </a:lvl1pPr>
          </a:lstStyle>
          <a:p>
            <a:endParaRPr lang="en-US" dirty="0"/>
          </a:p>
        </p:txBody>
      </p:sp>
      <p:sp>
        <p:nvSpPr>
          <p:cNvPr id="103" name="Subtitle 2"/>
          <p:cNvSpPr txBox="1">
            <a:spLocks/>
          </p:cNvSpPr>
          <p:nvPr userDrawn="1"/>
        </p:nvSpPr>
        <p:spPr>
          <a:xfrm>
            <a:off x="9886087" y="40138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4" name="Subtitle 2"/>
          <p:cNvSpPr txBox="1">
            <a:spLocks/>
          </p:cNvSpPr>
          <p:nvPr userDrawn="1"/>
        </p:nvSpPr>
        <p:spPr>
          <a:xfrm>
            <a:off x="9886087" y="42805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5" name="Picture Placeholder 83"/>
          <p:cNvSpPr>
            <a:spLocks noGrp="1"/>
          </p:cNvSpPr>
          <p:nvPr>
            <p:ph type="pic" sz="quarter" idx="30"/>
          </p:nvPr>
        </p:nvSpPr>
        <p:spPr>
          <a:xfrm>
            <a:off x="10114853" y="3021949"/>
            <a:ext cx="964868" cy="964869"/>
          </a:xfrm>
          <a:prstGeom prst="ellipse">
            <a:avLst/>
          </a:prstGeom>
        </p:spPr>
        <p:txBody>
          <a:bodyPr/>
          <a:lstStyle>
            <a:lvl1pPr>
              <a:defRPr sz="1000"/>
            </a:lvl1pPr>
          </a:lstStyle>
          <a:p>
            <a:endParaRPr lang="en-US" dirty="0"/>
          </a:p>
        </p:txBody>
      </p:sp>
      <p:sp>
        <p:nvSpPr>
          <p:cNvPr id="106" name="Subtitle 2"/>
          <p:cNvSpPr txBox="1">
            <a:spLocks/>
          </p:cNvSpPr>
          <p:nvPr userDrawn="1"/>
        </p:nvSpPr>
        <p:spPr>
          <a:xfrm>
            <a:off x="1047750" y="59404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7" name="Subtitle 2"/>
          <p:cNvSpPr txBox="1">
            <a:spLocks/>
          </p:cNvSpPr>
          <p:nvPr userDrawn="1"/>
        </p:nvSpPr>
        <p:spPr>
          <a:xfrm>
            <a:off x="1047750" y="62071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8" name="Picture Placeholder 83"/>
          <p:cNvSpPr>
            <a:spLocks noGrp="1"/>
          </p:cNvSpPr>
          <p:nvPr>
            <p:ph type="pic" sz="quarter" idx="31"/>
          </p:nvPr>
        </p:nvSpPr>
        <p:spPr>
          <a:xfrm>
            <a:off x="1276516" y="4948550"/>
            <a:ext cx="964868" cy="964869"/>
          </a:xfrm>
          <a:prstGeom prst="ellipse">
            <a:avLst/>
          </a:prstGeom>
        </p:spPr>
        <p:txBody>
          <a:bodyPr/>
          <a:lstStyle>
            <a:lvl1pPr>
              <a:defRPr sz="1000"/>
            </a:lvl1pPr>
          </a:lstStyle>
          <a:p>
            <a:endParaRPr lang="en-US" dirty="0"/>
          </a:p>
        </p:txBody>
      </p:sp>
      <p:sp>
        <p:nvSpPr>
          <p:cNvPr id="109" name="Subtitle 2"/>
          <p:cNvSpPr txBox="1">
            <a:spLocks/>
          </p:cNvSpPr>
          <p:nvPr userDrawn="1"/>
        </p:nvSpPr>
        <p:spPr>
          <a:xfrm>
            <a:off x="2800350" y="59404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0" name="Subtitle 2"/>
          <p:cNvSpPr txBox="1">
            <a:spLocks/>
          </p:cNvSpPr>
          <p:nvPr userDrawn="1"/>
        </p:nvSpPr>
        <p:spPr>
          <a:xfrm>
            <a:off x="2800350" y="62071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1" name="Picture Placeholder 83"/>
          <p:cNvSpPr>
            <a:spLocks noGrp="1"/>
          </p:cNvSpPr>
          <p:nvPr>
            <p:ph type="pic" sz="quarter" idx="32"/>
          </p:nvPr>
        </p:nvSpPr>
        <p:spPr>
          <a:xfrm>
            <a:off x="3029116" y="4948550"/>
            <a:ext cx="964868" cy="964869"/>
          </a:xfrm>
          <a:prstGeom prst="ellipse">
            <a:avLst/>
          </a:prstGeom>
        </p:spPr>
        <p:txBody>
          <a:bodyPr/>
          <a:lstStyle>
            <a:lvl1pPr>
              <a:defRPr sz="1000"/>
            </a:lvl1pPr>
          </a:lstStyle>
          <a:p>
            <a:endParaRPr lang="en-US" dirty="0"/>
          </a:p>
        </p:txBody>
      </p:sp>
      <p:sp>
        <p:nvSpPr>
          <p:cNvPr id="112" name="Subtitle 2"/>
          <p:cNvSpPr txBox="1">
            <a:spLocks/>
          </p:cNvSpPr>
          <p:nvPr userDrawn="1"/>
        </p:nvSpPr>
        <p:spPr>
          <a:xfrm>
            <a:off x="4597566" y="59404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3" name="Subtitle 2"/>
          <p:cNvSpPr txBox="1">
            <a:spLocks/>
          </p:cNvSpPr>
          <p:nvPr userDrawn="1"/>
        </p:nvSpPr>
        <p:spPr>
          <a:xfrm>
            <a:off x="4597566" y="62071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4" name="Picture Placeholder 83"/>
          <p:cNvSpPr>
            <a:spLocks noGrp="1"/>
          </p:cNvSpPr>
          <p:nvPr>
            <p:ph type="pic" sz="quarter" idx="33"/>
          </p:nvPr>
        </p:nvSpPr>
        <p:spPr>
          <a:xfrm>
            <a:off x="4826332" y="4948550"/>
            <a:ext cx="964868" cy="964869"/>
          </a:xfrm>
          <a:prstGeom prst="ellipse">
            <a:avLst/>
          </a:prstGeom>
        </p:spPr>
        <p:txBody>
          <a:bodyPr/>
          <a:lstStyle>
            <a:lvl1pPr>
              <a:defRPr sz="1000"/>
            </a:lvl1pPr>
          </a:lstStyle>
          <a:p>
            <a:endParaRPr lang="en-US" dirty="0"/>
          </a:p>
        </p:txBody>
      </p:sp>
      <p:sp>
        <p:nvSpPr>
          <p:cNvPr id="115" name="Subtitle 2"/>
          <p:cNvSpPr txBox="1">
            <a:spLocks/>
          </p:cNvSpPr>
          <p:nvPr userDrawn="1"/>
        </p:nvSpPr>
        <p:spPr>
          <a:xfrm>
            <a:off x="6344744" y="59404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6" name="Subtitle 2"/>
          <p:cNvSpPr txBox="1">
            <a:spLocks/>
          </p:cNvSpPr>
          <p:nvPr userDrawn="1"/>
        </p:nvSpPr>
        <p:spPr>
          <a:xfrm>
            <a:off x="6344744" y="62071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7" name="Picture Placeholder 83"/>
          <p:cNvSpPr>
            <a:spLocks noGrp="1"/>
          </p:cNvSpPr>
          <p:nvPr>
            <p:ph type="pic" sz="quarter" idx="34"/>
          </p:nvPr>
        </p:nvSpPr>
        <p:spPr>
          <a:xfrm>
            <a:off x="6573510" y="4948550"/>
            <a:ext cx="964868" cy="964869"/>
          </a:xfrm>
          <a:prstGeom prst="ellipse">
            <a:avLst/>
          </a:prstGeom>
        </p:spPr>
        <p:txBody>
          <a:bodyPr/>
          <a:lstStyle>
            <a:lvl1pPr>
              <a:defRPr sz="1000"/>
            </a:lvl1pPr>
          </a:lstStyle>
          <a:p>
            <a:endParaRPr lang="en-US" dirty="0"/>
          </a:p>
        </p:txBody>
      </p:sp>
      <p:sp>
        <p:nvSpPr>
          <p:cNvPr id="118" name="Subtitle 2"/>
          <p:cNvSpPr txBox="1">
            <a:spLocks/>
          </p:cNvSpPr>
          <p:nvPr userDrawn="1"/>
        </p:nvSpPr>
        <p:spPr>
          <a:xfrm>
            <a:off x="8047132" y="59404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9" name="Subtitle 2"/>
          <p:cNvSpPr txBox="1">
            <a:spLocks/>
          </p:cNvSpPr>
          <p:nvPr userDrawn="1"/>
        </p:nvSpPr>
        <p:spPr>
          <a:xfrm>
            <a:off x="8047132" y="62071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20" name="Picture Placeholder 83"/>
          <p:cNvSpPr>
            <a:spLocks noGrp="1"/>
          </p:cNvSpPr>
          <p:nvPr>
            <p:ph type="pic" sz="quarter" idx="35"/>
          </p:nvPr>
        </p:nvSpPr>
        <p:spPr>
          <a:xfrm>
            <a:off x="8275898" y="4948550"/>
            <a:ext cx="964868" cy="964869"/>
          </a:xfrm>
          <a:prstGeom prst="ellipse">
            <a:avLst/>
          </a:prstGeom>
        </p:spPr>
        <p:txBody>
          <a:bodyPr/>
          <a:lstStyle>
            <a:lvl1pPr>
              <a:defRPr sz="1000"/>
            </a:lvl1pPr>
          </a:lstStyle>
          <a:p>
            <a:endParaRPr lang="en-US" dirty="0"/>
          </a:p>
        </p:txBody>
      </p:sp>
      <p:sp>
        <p:nvSpPr>
          <p:cNvPr id="121" name="Subtitle 2"/>
          <p:cNvSpPr txBox="1">
            <a:spLocks/>
          </p:cNvSpPr>
          <p:nvPr userDrawn="1"/>
        </p:nvSpPr>
        <p:spPr>
          <a:xfrm>
            <a:off x="9886087" y="59404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22" name="Subtitle 2"/>
          <p:cNvSpPr txBox="1">
            <a:spLocks/>
          </p:cNvSpPr>
          <p:nvPr userDrawn="1"/>
        </p:nvSpPr>
        <p:spPr>
          <a:xfrm>
            <a:off x="9886087" y="62071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23" name="Picture Placeholder 83"/>
          <p:cNvSpPr>
            <a:spLocks noGrp="1"/>
          </p:cNvSpPr>
          <p:nvPr>
            <p:ph type="pic" sz="quarter" idx="36"/>
          </p:nvPr>
        </p:nvSpPr>
        <p:spPr>
          <a:xfrm>
            <a:off x="10114853" y="4948550"/>
            <a:ext cx="964868" cy="964869"/>
          </a:xfrm>
          <a:prstGeom prst="ellipse">
            <a:avLst/>
          </a:prstGeom>
        </p:spPr>
        <p:txBody>
          <a:bodyPr/>
          <a:lstStyle>
            <a:lvl1pPr>
              <a:defRPr sz="1000"/>
            </a:lvl1pPr>
          </a:lstStyle>
          <a:p>
            <a:endParaRPr lang="en-US" dirty="0"/>
          </a:p>
        </p:txBody>
      </p:sp>
    </p:spTree>
    <p:extLst>
      <p:ext uri="{BB962C8B-B14F-4D97-AF65-F5344CB8AC3E}">
        <p14:creationId xmlns:p14="http://schemas.microsoft.com/office/powerpoint/2010/main" val="1380511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st Page1">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1" name="Title 13"/>
          <p:cNvSpPr>
            <a:spLocks noGrp="1"/>
          </p:cNvSpPr>
          <p:nvPr userDrawn="1">
            <p:ph type="title" hasCustomPrompt="1"/>
          </p:nvPr>
        </p:nvSpPr>
        <p:spPr>
          <a:xfrm>
            <a:off x="6914028" y="3105672"/>
            <a:ext cx="5076258" cy="646655"/>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US" dirty="0"/>
              <a:t>Thank you.</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840012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Rectangle 3"/>
          <p:cNvSpPr/>
          <p:nvPr userDrawn="1"/>
        </p:nvSpPr>
        <p:spPr>
          <a:xfrm>
            <a:off x="94040" y="6336268"/>
            <a:ext cx="11884599" cy="438582"/>
          </a:xfrm>
          <a:prstGeom prst="rect">
            <a:avLst/>
          </a:prstGeom>
        </p:spPr>
        <p:txBody>
          <a:bodyPr wrap="square">
            <a:spAutoFit/>
          </a:bodyPr>
          <a:lstStyle/>
          <a:p>
            <a:pPr>
              <a:defRPr/>
            </a:pPr>
            <a:r>
              <a:rPr lang="en-SG" sz="750" b="1" dirty="0">
                <a:solidFill>
                  <a:schemeClr val="tx1">
                    <a:lumMod val="75000"/>
                    <a:lumOff val="25000"/>
                  </a:schemeClr>
                </a:solidFill>
                <a:latin typeface="Arial" pitchFamily="34" charset="0"/>
                <a:cs typeface="Arial" pitchFamily="34" charset="0"/>
              </a:rPr>
              <a:t>Disclaimer: </a:t>
            </a:r>
            <a:r>
              <a:rPr lang="en-SG" sz="750" dirty="0">
                <a:solidFill>
                  <a:schemeClr val="tx1">
                    <a:lumMod val="75000"/>
                    <a:lumOff val="25000"/>
                  </a:schemeClr>
                </a:solidFill>
                <a:latin typeface="Arial" pitchFamily="34" charset="0"/>
                <a:cs typeface="Arial" pitchFamily="34" charset="0"/>
              </a:rPr>
              <a:t>This material that follows is a presentation of general background information about NCS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pic>
        <p:nvPicPr>
          <p:cNvPr id="23" name="Picture 2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31402" y="2838841"/>
            <a:ext cx="6748552" cy="830591"/>
          </a:xfrm>
          <a:prstGeom prst="rect">
            <a:avLst/>
          </a:prstGeom>
        </p:spPr>
      </p:pic>
      <p:sp>
        <p:nvSpPr>
          <p:cNvPr id="5" name="Rectangle 4"/>
          <p:cNvSpPr/>
          <p:nvPr userDrawn="1"/>
        </p:nvSpPr>
        <p:spPr>
          <a:xfrm>
            <a:off x="10556111" y="0"/>
            <a:ext cx="1635889"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Divider1">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45609" y="1466946"/>
            <a:ext cx="6519395" cy="929798"/>
          </a:xfrm>
          <a:prstGeom prst="rect">
            <a:avLst/>
          </a:prstGeom>
        </p:spPr>
        <p:txBody>
          <a:bodyPr>
            <a:normAutofit/>
          </a:bodyPr>
          <a:lstStyle>
            <a:lvl1pPr marL="0" indent="0">
              <a:buNone/>
              <a:defRPr sz="3600" b="1" baseline="0">
                <a:solidFill>
                  <a:schemeClr val="tx1"/>
                </a:solidFill>
                <a:latin typeface="Arial" panose="020B0604020202020204" pitchFamily="34" charset="0"/>
                <a:cs typeface="Arial" panose="020B0604020202020204" pitchFamily="34" charset="0"/>
              </a:defRPr>
            </a:lvl1pPr>
          </a:lstStyle>
          <a:p>
            <a:pPr lvl="0"/>
            <a:r>
              <a:rPr lang="en-US" dirty="0"/>
              <a:t>Agenda</a:t>
            </a:r>
          </a:p>
        </p:txBody>
      </p:sp>
      <p:sp>
        <p:nvSpPr>
          <p:cNvPr id="9" name="Text Placeholder 8"/>
          <p:cNvSpPr>
            <a:spLocks noGrp="1"/>
          </p:cNvSpPr>
          <p:nvPr>
            <p:ph type="body" sz="quarter" idx="10" hasCustomPrompt="1"/>
          </p:nvPr>
        </p:nvSpPr>
        <p:spPr>
          <a:xfrm>
            <a:off x="3545609" y="2501901"/>
            <a:ext cx="6519395" cy="3209924"/>
          </a:xfrm>
          <a:prstGeom prst="rect">
            <a:avLst/>
          </a:prstGeom>
        </p:spPr>
        <p:txBody>
          <a:bodyPr>
            <a:noAutofit/>
          </a:bodyPr>
          <a:lstStyle>
            <a:lvl1pPr marL="342900" indent="-342900">
              <a:buClr>
                <a:srgbClr val="0095A5"/>
              </a:buClr>
              <a:buFont typeface="+mj-lt"/>
              <a:buAutoNum type="arabicPeriod"/>
              <a:defRPr sz="1600" baseline="0">
                <a:solidFill>
                  <a:schemeClr val="tx1">
                    <a:lumMod val="75000"/>
                    <a:lumOff val="25000"/>
                  </a:schemeClr>
                </a:solidFill>
              </a:defRPr>
            </a:lvl1pPr>
          </a:lstStyle>
          <a:p>
            <a:pPr lvl="0"/>
            <a:r>
              <a:rPr lang="en-US" dirty="0"/>
              <a:t>Type your agenda here</a:t>
            </a:r>
          </a:p>
          <a:p>
            <a:pPr lvl="0"/>
            <a:r>
              <a:rPr lang="en-US" dirty="0"/>
              <a:t>Type your agenda here</a:t>
            </a:r>
          </a:p>
          <a:p>
            <a:pPr lvl="0"/>
            <a:r>
              <a:rPr lang="en-US" dirty="0"/>
              <a:t>…</a:t>
            </a:r>
          </a:p>
          <a:p>
            <a:pPr lvl="0"/>
            <a:r>
              <a:rPr lang="en-US" dirty="0"/>
              <a:t>…</a:t>
            </a:r>
          </a:p>
          <a:p>
            <a:pPr lvl="0"/>
            <a:r>
              <a:rPr lang="en-US" dirty="0"/>
              <a:t>…</a:t>
            </a:r>
          </a:p>
          <a:p>
            <a:pPr lvl="0"/>
            <a:r>
              <a:rPr lang="en-US" dirty="0"/>
              <a:t>…</a:t>
            </a:r>
          </a:p>
          <a:p>
            <a:pPr lvl="0"/>
            <a:endParaRPr lang="en-US" dirty="0"/>
          </a:p>
          <a:p>
            <a:pPr lvl="0"/>
            <a:endParaRPr lang="en-US" dirty="0"/>
          </a:p>
          <a:p>
            <a:pPr lvl="0"/>
            <a:endParaRPr lang="en-US" dirty="0"/>
          </a:p>
        </p:txBody>
      </p:sp>
      <p:sp>
        <p:nvSpPr>
          <p:cNvPr id="10"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0"/>
            <a:ext cx="4044711" cy="6400799"/>
          </a:xfrm>
          <a:prstGeom prst="rect">
            <a:avLst/>
          </a:prstGeom>
        </p:spPr>
      </p:pic>
    </p:spTree>
    <p:extLst>
      <p:ext uri="{BB962C8B-B14F-4D97-AF65-F5344CB8AC3E}">
        <p14:creationId xmlns:p14="http://schemas.microsoft.com/office/powerpoint/2010/main" val="39594046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text only 2-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headlines </a:t>
            </a:r>
            <a:br>
              <a:rPr lang="en-US" dirty="0"/>
            </a:br>
            <a:r>
              <a:rPr lang="en-US" dirty="0"/>
              <a:t>or topic title maximum 2 lines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93888"/>
            <a:ext cx="9829800" cy="929482"/>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a:t>
            </a:r>
          </a:p>
        </p:txBody>
      </p:sp>
      <p:sp>
        <p:nvSpPr>
          <p:cNvPr id="8" name="Text Placeholder 2"/>
          <p:cNvSpPr>
            <a:spLocks noGrp="1"/>
          </p:cNvSpPr>
          <p:nvPr>
            <p:ph type="body" sz="quarter" idx="11"/>
          </p:nvPr>
        </p:nvSpPr>
        <p:spPr>
          <a:xfrm>
            <a:off x="8382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0" name="Text Placeholder 2"/>
          <p:cNvSpPr>
            <a:spLocks noGrp="1"/>
          </p:cNvSpPr>
          <p:nvPr>
            <p:ph type="body" sz="quarter" idx="12"/>
          </p:nvPr>
        </p:nvSpPr>
        <p:spPr>
          <a:xfrm>
            <a:off x="61849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extLst>
      <p:ext uri="{BB962C8B-B14F-4D97-AF65-F5344CB8AC3E}">
        <p14:creationId xmlns:p14="http://schemas.microsoft.com/office/powerpoint/2010/main" val="3510958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with image 2-column_1">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5029200"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a:t>
            </a:r>
            <a:br>
              <a:rPr lang="en-US" dirty="0"/>
            </a:br>
            <a:r>
              <a:rPr lang="en-US" dirty="0"/>
              <a:t>or topic title here</a:t>
            </a:r>
          </a:p>
        </p:txBody>
      </p:sp>
      <p:sp>
        <p:nvSpPr>
          <p:cNvPr id="10" name="Subtitle 2"/>
          <p:cNvSpPr>
            <a:spLocks noGrp="1"/>
          </p:cNvSpPr>
          <p:nvPr>
            <p:ph type="subTitle" idx="10" hasCustomPrompt="1"/>
          </p:nvPr>
        </p:nvSpPr>
        <p:spPr>
          <a:xfrm>
            <a:off x="838200" y="1883568"/>
            <a:ext cx="5029200" cy="1000917"/>
          </a:xfrm>
          <a:prstGeom prst="rect">
            <a:avLst/>
          </a:prstGeom>
        </p:spPr>
        <p:txBody>
          <a:bodyPr/>
          <a:lstStyle>
            <a:lvl1pPr marL="0" indent="0" algn="l">
              <a:lnSpc>
                <a:spcPct val="100000"/>
              </a:lnSpc>
              <a:spcBef>
                <a:spcPts val="400"/>
              </a:spcBef>
              <a:buNone/>
              <a:defRPr sz="2000" baseline="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a:t>
            </a:r>
          </a:p>
        </p:txBody>
      </p:sp>
      <p:sp>
        <p:nvSpPr>
          <p:cNvPr id="14" name="Content Placeholder 2"/>
          <p:cNvSpPr>
            <a:spLocks noGrp="1"/>
          </p:cNvSpPr>
          <p:nvPr>
            <p:ph sz="half" idx="1"/>
          </p:nvPr>
        </p:nvSpPr>
        <p:spPr>
          <a:xfrm>
            <a:off x="838200" y="3084253"/>
            <a:ext cx="4838700" cy="316414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Picture Placeholder 2"/>
          <p:cNvSpPr>
            <a:spLocks noGrp="1"/>
          </p:cNvSpPr>
          <p:nvPr>
            <p:ph type="pic" idx="11"/>
          </p:nvPr>
        </p:nvSpPr>
        <p:spPr>
          <a:xfrm>
            <a:off x="5981700" y="1587"/>
            <a:ext cx="6210300" cy="685641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a:buNone/>
              <a:tabLst/>
              <a:defRPr sz="1400">
                <a:solidFill>
                  <a:schemeClr val="bg1">
                    <a:lumMod val="7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r>
              <a:rPr lang="en-SG" dirty="0"/>
              <a:t>Click to insert background picture</a:t>
            </a:r>
          </a:p>
          <a:p>
            <a:endParaRPr lang="en-US" dirty="0"/>
          </a:p>
        </p:txBody>
      </p:sp>
    </p:spTree>
    <p:extLst>
      <p:ext uri="{BB962C8B-B14F-4D97-AF65-F5344CB8AC3E}">
        <p14:creationId xmlns:p14="http://schemas.microsoft.com/office/powerpoint/2010/main" val="1606480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Divider1">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45609" y="1466946"/>
            <a:ext cx="6519395" cy="929798"/>
          </a:xfrm>
          <a:prstGeom prst="rect">
            <a:avLst/>
          </a:prstGeom>
        </p:spPr>
        <p:txBody>
          <a:bodyPr>
            <a:normAutofit/>
          </a:bodyPr>
          <a:lstStyle>
            <a:lvl1pPr marL="0" indent="0">
              <a:buNone/>
              <a:defRPr sz="3600" b="1" baseline="0">
                <a:solidFill>
                  <a:srgbClr val="006772"/>
                </a:solidFill>
                <a:latin typeface="Arial" panose="020B0604020202020204" pitchFamily="34" charset="0"/>
                <a:cs typeface="Arial" panose="020B0604020202020204" pitchFamily="34" charset="0"/>
              </a:defRPr>
            </a:lvl1pPr>
          </a:lstStyle>
          <a:p>
            <a:pPr lvl="0"/>
            <a:r>
              <a:rPr lang="en-US" dirty="0"/>
              <a:t>Agenda</a:t>
            </a:r>
          </a:p>
        </p:txBody>
      </p:sp>
      <p:sp>
        <p:nvSpPr>
          <p:cNvPr id="9" name="Text Placeholder 8"/>
          <p:cNvSpPr>
            <a:spLocks noGrp="1"/>
          </p:cNvSpPr>
          <p:nvPr>
            <p:ph type="body" sz="quarter" idx="10" hasCustomPrompt="1"/>
          </p:nvPr>
        </p:nvSpPr>
        <p:spPr>
          <a:xfrm>
            <a:off x="3545609" y="2501901"/>
            <a:ext cx="6519395" cy="3209924"/>
          </a:xfrm>
          <a:prstGeom prst="rect">
            <a:avLst/>
          </a:prstGeom>
        </p:spPr>
        <p:txBody>
          <a:bodyPr>
            <a:noAutofit/>
          </a:bodyPr>
          <a:lstStyle>
            <a:lvl1pPr marL="342900" indent="-342900">
              <a:buClr>
                <a:srgbClr val="0095A5"/>
              </a:buClr>
              <a:buFont typeface="+mj-lt"/>
              <a:buAutoNum type="arabicPeriod"/>
              <a:defRPr sz="1600" baseline="0">
                <a:solidFill>
                  <a:schemeClr val="tx1">
                    <a:lumMod val="75000"/>
                    <a:lumOff val="25000"/>
                  </a:schemeClr>
                </a:solidFill>
              </a:defRPr>
            </a:lvl1pPr>
          </a:lstStyle>
          <a:p>
            <a:pPr lvl="0"/>
            <a:r>
              <a:rPr lang="en-US" dirty="0"/>
              <a:t>Type your agenda here</a:t>
            </a:r>
          </a:p>
          <a:p>
            <a:pPr lvl="0"/>
            <a:r>
              <a:rPr lang="en-US" dirty="0"/>
              <a:t>Type your agenda here</a:t>
            </a:r>
          </a:p>
          <a:p>
            <a:pPr lvl="0"/>
            <a:r>
              <a:rPr lang="en-US" dirty="0"/>
              <a:t>…</a:t>
            </a:r>
          </a:p>
          <a:p>
            <a:pPr lvl="0"/>
            <a:r>
              <a:rPr lang="en-US" dirty="0"/>
              <a:t>…</a:t>
            </a:r>
          </a:p>
          <a:p>
            <a:pPr lvl="0"/>
            <a:r>
              <a:rPr lang="en-US" dirty="0"/>
              <a:t>…</a:t>
            </a:r>
          </a:p>
          <a:p>
            <a:pPr lvl="0"/>
            <a:r>
              <a:rPr lang="en-US" dirty="0"/>
              <a:t>…</a:t>
            </a:r>
          </a:p>
          <a:p>
            <a:pPr lvl="0"/>
            <a:endParaRPr lang="en-US" dirty="0"/>
          </a:p>
          <a:p>
            <a:pPr lvl="0"/>
            <a:endParaRPr lang="en-US" dirty="0"/>
          </a:p>
          <a:p>
            <a:pPr lvl="0"/>
            <a:endParaRPr lang="en-US" dirty="0"/>
          </a:p>
        </p:txBody>
      </p:sp>
      <p:sp>
        <p:nvSpPr>
          <p:cNvPr id="10"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 y="0"/>
            <a:ext cx="4036325" cy="638752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text with image 2-column_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3" name="Content Placeholder 2"/>
          <p:cNvSpPr>
            <a:spLocks noGrp="1"/>
          </p:cNvSpPr>
          <p:nvPr>
            <p:ph sz="half" idx="1"/>
          </p:nvPr>
        </p:nvSpPr>
        <p:spPr>
          <a:xfrm>
            <a:off x="838200" y="3084255"/>
            <a:ext cx="5181600" cy="3092708"/>
          </a:xfrm>
          <a:prstGeom prst="rect">
            <a:avLst/>
          </a:prstGeom>
        </p:spPr>
        <p:txBody>
          <a:bodyPr/>
          <a:lstStyle>
            <a:lvl1pPr marL="0" indent="0" algn="l">
              <a:lnSpc>
                <a:spcPct val="120000"/>
              </a:lnSpc>
              <a:spcBef>
                <a:spcPts val="1200"/>
              </a:spcBef>
              <a:buFontTx/>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4" name="Content Placeholder 3"/>
          <p:cNvSpPr>
            <a:spLocks noGrp="1"/>
          </p:cNvSpPr>
          <p:nvPr>
            <p:ph sz="half" idx="2"/>
          </p:nvPr>
        </p:nvSpPr>
        <p:spPr>
          <a:xfrm>
            <a:off x="6172200" y="3084255"/>
            <a:ext cx="5181600" cy="3092708"/>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83570"/>
            <a:ext cx="9829800" cy="929481"/>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Tree>
    <p:extLst>
      <p:ext uri="{BB962C8B-B14F-4D97-AF65-F5344CB8AC3E}">
        <p14:creationId xmlns:p14="http://schemas.microsoft.com/office/powerpoint/2010/main" val="31139261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only 3-colum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38200" y="568325"/>
            <a:ext cx="105156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ext Placeholder 2"/>
          <p:cNvSpPr>
            <a:spLocks noGrp="1"/>
          </p:cNvSpPr>
          <p:nvPr>
            <p:ph type="body" sz="quarter" idx="11"/>
          </p:nvPr>
        </p:nvSpPr>
        <p:spPr>
          <a:xfrm>
            <a:off x="838200" y="3084256"/>
            <a:ext cx="3365501" cy="3189544"/>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4" name="Text Placeholder 2"/>
          <p:cNvSpPr>
            <a:spLocks noGrp="1"/>
          </p:cNvSpPr>
          <p:nvPr>
            <p:ph type="body" sz="quarter" idx="19"/>
          </p:nvPr>
        </p:nvSpPr>
        <p:spPr>
          <a:xfrm>
            <a:off x="4419600"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Text Placeholder 2"/>
          <p:cNvSpPr>
            <a:spLocks noGrp="1"/>
          </p:cNvSpPr>
          <p:nvPr>
            <p:ph type="body" sz="quarter" idx="20"/>
          </p:nvPr>
        </p:nvSpPr>
        <p:spPr>
          <a:xfrm>
            <a:off x="7988299"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baseline="0">
                <a:latin typeface="Arial" charset="0"/>
                <a:ea typeface="Arial" charset="0"/>
                <a:cs typeface="Arial" charset="0"/>
              </a:defRPr>
            </a:lvl1pPr>
            <a:lvl2pPr marL="685800" indent="-228600">
              <a:lnSpc>
                <a:spcPct val="120000"/>
              </a:lnSpc>
              <a:buClr>
                <a:schemeClr val="accent5"/>
              </a:buClr>
              <a:buSzPct val="100000"/>
              <a:buFont typeface="Courier New" charset="0"/>
              <a:buChar char="o"/>
              <a:defRPr sz="1600">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3084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mp; text with image 3-column_1">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9" y="3103563"/>
            <a:ext cx="3363914" cy="3170237"/>
          </a:xfrm>
          <a:prstGeom prst="rect">
            <a:avLst/>
          </a:prstGeom>
        </p:spPr>
        <p:txBody>
          <a:bodyPr/>
          <a:lstStyle>
            <a:lvl1pPr marL="0" indent="0">
              <a:lnSpc>
                <a:spcPct val="120000"/>
              </a:lnSpc>
              <a:buNone/>
              <a:defRPr sz="1600">
                <a:latin typeface="Arial" charset="0"/>
                <a:ea typeface="Arial" charset="0"/>
                <a:cs typeface="Arial" charset="0"/>
              </a:defRPr>
            </a:lvl1pPr>
            <a:lvl2pPr marL="457200" indent="0">
              <a:lnSpc>
                <a:spcPct val="120000"/>
              </a:lnSpc>
              <a:buNone/>
              <a:defRPr sz="1600">
                <a:latin typeface="Arial" charset="0"/>
                <a:ea typeface="Arial" charset="0"/>
                <a:cs typeface="Arial" charset="0"/>
              </a:defRPr>
            </a:lvl2pPr>
            <a:lvl3pPr marL="914400" indent="0">
              <a:lnSpc>
                <a:spcPct val="120000"/>
              </a:lnSpc>
              <a:buNone/>
              <a:defRPr sz="1600">
                <a:latin typeface="Arial" charset="0"/>
                <a:ea typeface="Arial" charset="0"/>
                <a:cs typeface="Arial" charset="0"/>
              </a:defRPr>
            </a:lvl3pPr>
            <a:lvl4pPr marL="1371600" indent="0">
              <a:lnSpc>
                <a:spcPct val="120000"/>
              </a:lnSpc>
              <a:buNone/>
              <a:defRPr sz="1600">
                <a:latin typeface="Arial" charset="0"/>
                <a:ea typeface="Arial" charset="0"/>
                <a:cs typeface="Arial" charset="0"/>
              </a:defRPr>
            </a:lvl4pPr>
            <a:lvl5pPr marL="1828800" indent="0">
              <a:lnSpc>
                <a:spcPct val="120000"/>
              </a:lnSpc>
              <a:buNone/>
              <a:defRPr sz="1600">
                <a:latin typeface="Arial" charset="0"/>
                <a:ea typeface="Arial" charset="0"/>
                <a:cs typeface="Arial" charset="0"/>
              </a:defRPr>
            </a:lvl5pPr>
          </a:lstStyle>
          <a:p>
            <a:pPr lvl="0"/>
            <a:r>
              <a:rPr lang="en-US"/>
              <a:t>Click to edit Master text styles</a:t>
            </a:r>
            <a:endParaRPr lang="en-US" dirty="0"/>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itle 1"/>
          <p:cNvSpPr>
            <a:spLocks noGrp="1"/>
          </p:cNvSpPr>
          <p:nvPr>
            <p:ph type="title" hasCustomPrompt="1"/>
          </p:nvPr>
        </p:nvSpPr>
        <p:spPr>
          <a:xfrm>
            <a:off x="838199" y="568325"/>
            <a:ext cx="6946901"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a:t>
            </a:r>
            <a:br>
              <a:rPr lang="en-US" dirty="0"/>
            </a:br>
            <a:r>
              <a:rPr lang="en-US" dirty="0"/>
              <a:t>or topic title here</a:t>
            </a:r>
          </a:p>
        </p:txBody>
      </p:sp>
      <p:sp>
        <p:nvSpPr>
          <p:cNvPr id="14" name="Subtitle 2"/>
          <p:cNvSpPr>
            <a:spLocks noGrp="1"/>
          </p:cNvSpPr>
          <p:nvPr>
            <p:ph type="subTitle" idx="10" hasCustomPrompt="1"/>
          </p:nvPr>
        </p:nvSpPr>
        <p:spPr>
          <a:xfrm>
            <a:off x="838200" y="1883570"/>
            <a:ext cx="6946900" cy="1045626"/>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11" name="Content Placeholder 3"/>
          <p:cNvSpPr>
            <a:spLocks noGrp="1"/>
          </p:cNvSpPr>
          <p:nvPr>
            <p:ph sz="half" idx="12"/>
          </p:nvPr>
        </p:nvSpPr>
        <p:spPr>
          <a:xfrm>
            <a:off x="4421186" y="3103562"/>
            <a:ext cx="3363914" cy="3170237"/>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marL="457200" indent="0">
              <a:lnSpc>
                <a:spcPct val="120000"/>
              </a:lnSpc>
              <a:buNone/>
              <a:defRPr sz="1600">
                <a:latin typeface="Arial" charset="0"/>
                <a:ea typeface="Arial" charset="0"/>
                <a:cs typeface="Arial" charset="0"/>
              </a:defRPr>
            </a:lvl2pPr>
            <a:lvl3pPr marL="914400" indent="0">
              <a:lnSpc>
                <a:spcPct val="120000"/>
              </a:lnSpc>
              <a:buNone/>
              <a:defRPr sz="1600">
                <a:latin typeface="Arial" charset="0"/>
                <a:ea typeface="Arial" charset="0"/>
                <a:cs typeface="Arial" charset="0"/>
              </a:defRPr>
            </a:lvl3pPr>
            <a:lvl4pPr marL="1371600" indent="0">
              <a:lnSpc>
                <a:spcPct val="120000"/>
              </a:lnSpc>
              <a:buNone/>
              <a:defRPr sz="1600">
                <a:latin typeface="Arial" charset="0"/>
                <a:ea typeface="Arial" charset="0"/>
                <a:cs typeface="Arial" charset="0"/>
              </a:defRPr>
            </a:lvl4pPr>
            <a:lvl5pPr marL="1828800" indent="0">
              <a:lnSpc>
                <a:spcPct val="120000"/>
              </a:lnSpc>
              <a:buNone/>
              <a:defRPr sz="1600">
                <a:latin typeface="Arial" charset="0"/>
                <a:ea typeface="Arial" charset="0"/>
                <a:cs typeface="Arial" charset="0"/>
              </a:defRPr>
            </a:lvl5pPr>
          </a:lstStyle>
          <a:p>
            <a:pPr lvl="0"/>
            <a:r>
              <a:rPr lang="en-US" dirty="0"/>
              <a:t>Click to edit Master text styles</a:t>
            </a:r>
          </a:p>
        </p:txBody>
      </p:sp>
      <p:sp>
        <p:nvSpPr>
          <p:cNvPr id="16" name="Content Placeholder 2"/>
          <p:cNvSpPr>
            <a:spLocks noGrp="1"/>
          </p:cNvSpPr>
          <p:nvPr>
            <p:ph sz="half" idx="1"/>
          </p:nvPr>
        </p:nvSpPr>
        <p:spPr>
          <a:xfrm>
            <a:off x="8002583" y="0"/>
            <a:ext cx="4189417" cy="6858000"/>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extLst>
      <p:ext uri="{BB962C8B-B14F-4D97-AF65-F5344CB8AC3E}">
        <p14:creationId xmlns:p14="http://schemas.microsoft.com/office/powerpoint/2010/main" val="8421272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text with image 3-column_2">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8200"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1"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6" name="Content Placeholder 3"/>
          <p:cNvSpPr>
            <a:spLocks noGrp="1"/>
          </p:cNvSpPr>
          <p:nvPr>
            <p:ph sz="half" idx="16"/>
          </p:nvPr>
        </p:nvSpPr>
        <p:spPr>
          <a:xfrm>
            <a:off x="4421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8" name="Content Placeholder 3"/>
          <p:cNvSpPr>
            <a:spLocks noGrp="1"/>
          </p:cNvSpPr>
          <p:nvPr>
            <p:ph sz="half" idx="18"/>
          </p:nvPr>
        </p:nvSpPr>
        <p:spPr>
          <a:xfrm>
            <a:off x="7977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22041601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with image only_1">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4700"/>
            <a:ext cx="10426700" cy="4151313"/>
          </a:xfrm>
          <a:prstGeom prst="rect">
            <a:avLst/>
          </a:prstGeom>
        </p:spPr>
        <p:txBody>
          <a:bodyPr/>
          <a:lstStyle>
            <a:lvl1pPr>
              <a:defRPr sz="2000">
                <a:solidFill>
                  <a:schemeClr val="bg1">
                    <a:lumMod val="75000"/>
                  </a:schemeClr>
                </a:solidFill>
                <a:latin typeface="Arial" charset="0"/>
                <a:ea typeface="Arial" charset="0"/>
                <a:cs typeface="Arial" charset="0"/>
              </a:defRPr>
            </a:lvl1pPr>
          </a:lstStyle>
          <a:p>
            <a:pPr lvl="0"/>
            <a:r>
              <a:rPr lang="en-US" dirty="0"/>
              <a:t>Insert chart/content here</a:t>
            </a:r>
          </a:p>
        </p:txBody>
      </p:sp>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0" name="Title 1"/>
          <p:cNvSpPr>
            <a:spLocks noGrp="1"/>
          </p:cNvSpPr>
          <p:nvPr>
            <p:ph type="title" hasCustomPrompt="1"/>
          </p:nvPr>
        </p:nvSpPr>
        <p:spPr>
          <a:xfrm>
            <a:off x="838200" y="568325"/>
            <a:ext cx="9564526"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Tree>
    <p:extLst>
      <p:ext uri="{BB962C8B-B14F-4D97-AF65-F5344CB8AC3E}">
        <p14:creationId xmlns:p14="http://schemas.microsoft.com/office/powerpoint/2010/main" val="5793498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with image only_2">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9228"/>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6" name="Content Placeholder 4"/>
          <p:cNvSpPr>
            <a:spLocks noGrp="1"/>
          </p:cNvSpPr>
          <p:nvPr>
            <p:ph sz="quarter" idx="11" hasCustomPrompt="1"/>
          </p:nvPr>
        </p:nvSpPr>
        <p:spPr>
          <a:xfrm>
            <a:off x="45120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7" name="Content Placeholder 4"/>
          <p:cNvSpPr>
            <a:spLocks noGrp="1"/>
          </p:cNvSpPr>
          <p:nvPr>
            <p:ph sz="quarter" idx="12" hasCustomPrompt="1"/>
          </p:nvPr>
        </p:nvSpPr>
        <p:spPr>
          <a:xfrm>
            <a:off x="81858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1" name="Content Placeholder 4"/>
          <p:cNvSpPr>
            <a:spLocks noGrp="1"/>
          </p:cNvSpPr>
          <p:nvPr>
            <p:ph sz="quarter" idx="13" hasCustomPrompt="1"/>
          </p:nvPr>
        </p:nvSpPr>
        <p:spPr>
          <a:xfrm>
            <a:off x="838200" y="4244740"/>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2" name="Content Placeholder 4"/>
          <p:cNvSpPr>
            <a:spLocks noGrp="1"/>
          </p:cNvSpPr>
          <p:nvPr>
            <p:ph sz="quarter" idx="14" hasCustomPrompt="1"/>
          </p:nvPr>
        </p:nvSpPr>
        <p:spPr>
          <a:xfrm>
            <a:off x="45120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3" name="Content Placeholder 4"/>
          <p:cNvSpPr>
            <a:spLocks noGrp="1"/>
          </p:cNvSpPr>
          <p:nvPr>
            <p:ph sz="quarter" idx="15" hasCustomPrompt="1"/>
          </p:nvPr>
        </p:nvSpPr>
        <p:spPr>
          <a:xfrm>
            <a:off x="81858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5" name="Title 1"/>
          <p:cNvSpPr>
            <a:spLocks noGrp="1"/>
          </p:cNvSpPr>
          <p:nvPr>
            <p:ph type="title" hasCustomPrompt="1"/>
          </p:nvPr>
        </p:nvSpPr>
        <p:spPr>
          <a:xfrm>
            <a:off x="838200" y="568325"/>
            <a:ext cx="95885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7"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28412389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ganisation char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5181766" cy="752475"/>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err="1"/>
              <a:t>Organisation</a:t>
            </a:r>
            <a:r>
              <a:rPr lang="en-US" dirty="0"/>
              <a:t> Chart</a:t>
            </a:r>
          </a:p>
        </p:txBody>
      </p:sp>
      <p:cxnSp>
        <p:nvCxnSpPr>
          <p:cNvPr id="11" name="Straight Connector 10"/>
          <p:cNvCxnSpPr/>
          <p:nvPr userDrawn="1"/>
        </p:nvCxnSpPr>
        <p:spPr>
          <a:xfrm>
            <a:off x="838200" y="2868676"/>
            <a:ext cx="10439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ubtitle 2"/>
          <p:cNvSpPr>
            <a:spLocks noGrp="1"/>
          </p:cNvSpPr>
          <p:nvPr>
            <p:ph type="subTitle" idx="10" hasCustomPrompt="1"/>
          </p:nvPr>
        </p:nvSpPr>
        <p:spPr>
          <a:xfrm>
            <a:off x="5379876" y="2324561"/>
            <a:ext cx="1422400" cy="290115"/>
          </a:xfrm>
          <a:prstGeom prst="rect">
            <a:avLst/>
          </a:prstGeom>
        </p:spPr>
        <p:txBody>
          <a:bodyPr/>
          <a:lstStyle>
            <a:lvl1pPr marL="0" indent="0" algn="ctr">
              <a:lnSpc>
                <a:spcPct val="100000"/>
              </a:lnSpc>
              <a:spcBef>
                <a:spcPts val="400"/>
              </a:spcBef>
              <a:buNone/>
              <a:defRPr sz="1400" b="1" i="0">
                <a:solidFill>
                  <a:schemeClr val="tx1">
                    <a:lumMod val="50000"/>
                    <a:lumOff val="50000"/>
                  </a:schemeClr>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a:t>
            </a:r>
          </a:p>
        </p:txBody>
      </p:sp>
      <p:sp>
        <p:nvSpPr>
          <p:cNvPr id="14" name="Subtitle 2"/>
          <p:cNvSpPr txBox="1">
            <a:spLocks/>
          </p:cNvSpPr>
          <p:nvPr userDrawn="1"/>
        </p:nvSpPr>
        <p:spPr>
          <a:xfrm>
            <a:off x="5379876" y="2591261"/>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cxnSp>
        <p:nvCxnSpPr>
          <p:cNvPr id="64" name="Straight Connector 63"/>
          <p:cNvCxnSpPr/>
          <p:nvPr userDrawn="1"/>
        </p:nvCxnSpPr>
        <p:spPr>
          <a:xfrm>
            <a:off x="838200" y="4748276"/>
            <a:ext cx="10439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4" name="Picture Placeholder 83"/>
          <p:cNvSpPr>
            <a:spLocks noGrp="1"/>
          </p:cNvSpPr>
          <p:nvPr>
            <p:ph type="pic" sz="quarter" idx="24"/>
          </p:nvPr>
        </p:nvSpPr>
        <p:spPr>
          <a:xfrm>
            <a:off x="5608642" y="1332704"/>
            <a:ext cx="964868" cy="964869"/>
          </a:xfrm>
          <a:prstGeom prst="ellipse">
            <a:avLst/>
          </a:prstGeom>
        </p:spPr>
        <p:txBody>
          <a:bodyPr/>
          <a:lstStyle>
            <a:lvl1pPr>
              <a:defRPr sz="1000"/>
            </a:lvl1pPr>
          </a:lstStyle>
          <a:p>
            <a:endParaRPr lang="en-US" dirty="0"/>
          </a:p>
        </p:txBody>
      </p:sp>
      <p:sp>
        <p:nvSpPr>
          <p:cNvPr id="88" name="Subtitle 2"/>
          <p:cNvSpPr txBox="1">
            <a:spLocks/>
          </p:cNvSpPr>
          <p:nvPr userDrawn="1"/>
        </p:nvSpPr>
        <p:spPr>
          <a:xfrm>
            <a:off x="1047750"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89" name="Subtitle 2"/>
          <p:cNvSpPr txBox="1">
            <a:spLocks/>
          </p:cNvSpPr>
          <p:nvPr userDrawn="1"/>
        </p:nvSpPr>
        <p:spPr>
          <a:xfrm>
            <a:off x="1047750"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0" name="Picture Placeholder 83"/>
          <p:cNvSpPr>
            <a:spLocks noGrp="1"/>
          </p:cNvSpPr>
          <p:nvPr>
            <p:ph type="pic" sz="quarter" idx="25"/>
          </p:nvPr>
        </p:nvSpPr>
        <p:spPr>
          <a:xfrm>
            <a:off x="1276516" y="3034141"/>
            <a:ext cx="964868" cy="964869"/>
          </a:xfrm>
          <a:prstGeom prst="ellipse">
            <a:avLst/>
          </a:prstGeom>
        </p:spPr>
        <p:txBody>
          <a:bodyPr/>
          <a:lstStyle>
            <a:lvl1pPr>
              <a:defRPr sz="1000"/>
            </a:lvl1pPr>
          </a:lstStyle>
          <a:p>
            <a:endParaRPr lang="en-US" dirty="0"/>
          </a:p>
        </p:txBody>
      </p:sp>
      <p:sp>
        <p:nvSpPr>
          <p:cNvPr id="91" name="Subtitle 2"/>
          <p:cNvSpPr txBox="1">
            <a:spLocks/>
          </p:cNvSpPr>
          <p:nvPr userDrawn="1"/>
        </p:nvSpPr>
        <p:spPr>
          <a:xfrm>
            <a:off x="2800350"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2" name="Subtitle 2"/>
          <p:cNvSpPr txBox="1">
            <a:spLocks/>
          </p:cNvSpPr>
          <p:nvPr userDrawn="1"/>
        </p:nvSpPr>
        <p:spPr>
          <a:xfrm>
            <a:off x="2800350"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3" name="Picture Placeholder 83"/>
          <p:cNvSpPr>
            <a:spLocks noGrp="1"/>
          </p:cNvSpPr>
          <p:nvPr>
            <p:ph type="pic" sz="quarter" idx="26"/>
          </p:nvPr>
        </p:nvSpPr>
        <p:spPr>
          <a:xfrm>
            <a:off x="3029116" y="3034141"/>
            <a:ext cx="964868" cy="964869"/>
          </a:xfrm>
          <a:prstGeom prst="ellipse">
            <a:avLst/>
          </a:prstGeom>
        </p:spPr>
        <p:txBody>
          <a:bodyPr/>
          <a:lstStyle>
            <a:lvl1pPr>
              <a:defRPr sz="1000"/>
            </a:lvl1pPr>
          </a:lstStyle>
          <a:p>
            <a:endParaRPr lang="en-US" dirty="0"/>
          </a:p>
        </p:txBody>
      </p:sp>
      <p:sp>
        <p:nvSpPr>
          <p:cNvPr id="94" name="Subtitle 2"/>
          <p:cNvSpPr txBox="1">
            <a:spLocks/>
          </p:cNvSpPr>
          <p:nvPr userDrawn="1"/>
        </p:nvSpPr>
        <p:spPr>
          <a:xfrm>
            <a:off x="4597566"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5" name="Subtitle 2"/>
          <p:cNvSpPr txBox="1">
            <a:spLocks/>
          </p:cNvSpPr>
          <p:nvPr userDrawn="1"/>
        </p:nvSpPr>
        <p:spPr>
          <a:xfrm>
            <a:off x="4597566"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6" name="Picture Placeholder 83"/>
          <p:cNvSpPr>
            <a:spLocks noGrp="1"/>
          </p:cNvSpPr>
          <p:nvPr>
            <p:ph type="pic" sz="quarter" idx="27"/>
          </p:nvPr>
        </p:nvSpPr>
        <p:spPr>
          <a:xfrm>
            <a:off x="4826332" y="3034141"/>
            <a:ext cx="964868" cy="964869"/>
          </a:xfrm>
          <a:prstGeom prst="ellipse">
            <a:avLst/>
          </a:prstGeom>
        </p:spPr>
        <p:txBody>
          <a:bodyPr/>
          <a:lstStyle>
            <a:lvl1pPr>
              <a:defRPr sz="1000"/>
            </a:lvl1pPr>
          </a:lstStyle>
          <a:p>
            <a:endParaRPr lang="en-US" dirty="0"/>
          </a:p>
        </p:txBody>
      </p:sp>
      <p:sp>
        <p:nvSpPr>
          <p:cNvPr id="97" name="Subtitle 2"/>
          <p:cNvSpPr txBox="1">
            <a:spLocks/>
          </p:cNvSpPr>
          <p:nvPr userDrawn="1"/>
        </p:nvSpPr>
        <p:spPr>
          <a:xfrm>
            <a:off x="6344744"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8" name="Subtitle 2"/>
          <p:cNvSpPr txBox="1">
            <a:spLocks/>
          </p:cNvSpPr>
          <p:nvPr userDrawn="1"/>
        </p:nvSpPr>
        <p:spPr>
          <a:xfrm>
            <a:off x="6344744"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9" name="Picture Placeholder 83"/>
          <p:cNvSpPr>
            <a:spLocks noGrp="1"/>
          </p:cNvSpPr>
          <p:nvPr>
            <p:ph type="pic" sz="quarter" idx="28"/>
          </p:nvPr>
        </p:nvSpPr>
        <p:spPr>
          <a:xfrm>
            <a:off x="6573510" y="3034141"/>
            <a:ext cx="964868" cy="964869"/>
          </a:xfrm>
          <a:prstGeom prst="ellipse">
            <a:avLst/>
          </a:prstGeom>
        </p:spPr>
        <p:txBody>
          <a:bodyPr/>
          <a:lstStyle>
            <a:lvl1pPr>
              <a:defRPr sz="1000"/>
            </a:lvl1pPr>
          </a:lstStyle>
          <a:p>
            <a:endParaRPr lang="en-US" dirty="0"/>
          </a:p>
        </p:txBody>
      </p:sp>
      <p:sp>
        <p:nvSpPr>
          <p:cNvPr id="100" name="Subtitle 2"/>
          <p:cNvSpPr txBox="1">
            <a:spLocks/>
          </p:cNvSpPr>
          <p:nvPr userDrawn="1"/>
        </p:nvSpPr>
        <p:spPr>
          <a:xfrm>
            <a:off x="8047132"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1" name="Subtitle 2"/>
          <p:cNvSpPr txBox="1">
            <a:spLocks/>
          </p:cNvSpPr>
          <p:nvPr userDrawn="1"/>
        </p:nvSpPr>
        <p:spPr>
          <a:xfrm>
            <a:off x="8047132"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2" name="Picture Placeholder 83"/>
          <p:cNvSpPr>
            <a:spLocks noGrp="1"/>
          </p:cNvSpPr>
          <p:nvPr>
            <p:ph type="pic" sz="quarter" idx="29"/>
          </p:nvPr>
        </p:nvSpPr>
        <p:spPr>
          <a:xfrm>
            <a:off x="8275898" y="3034141"/>
            <a:ext cx="964868" cy="964869"/>
          </a:xfrm>
          <a:prstGeom prst="ellipse">
            <a:avLst/>
          </a:prstGeom>
        </p:spPr>
        <p:txBody>
          <a:bodyPr/>
          <a:lstStyle>
            <a:lvl1pPr>
              <a:defRPr sz="1000"/>
            </a:lvl1pPr>
          </a:lstStyle>
          <a:p>
            <a:endParaRPr lang="en-US" dirty="0"/>
          </a:p>
        </p:txBody>
      </p:sp>
      <p:sp>
        <p:nvSpPr>
          <p:cNvPr id="103" name="Subtitle 2"/>
          <p:cNvSpPr txBox="1">
            <a:spLocks/>
          </p:cNvSpPr>
          <p:nvPr userDrawn="1"/>
        </p:nvSpPr>
        <p:spPr>
          <a:xfrm>
            <a:off x="9886087"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4" name="Subtitle 2"/>
          <p:cNvSpPr txBox="1">
            <a:spLocks/>
          </p:cNvSpPr>
          <p:nvPr userDrawn="1"/>
        </p:nvSpPr>
        <p:spPr>
          <a:xfrm>
            <a:off x="9886087"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5" name="Picture Placeholder 83"/>
          <p:cNvSpPr>
            <a:spLocks noGrp="1"/>
          </p:cNvSpPr>
          <p:nvPr>
            <p:ph type="pic" sz="quarter" idx="30"/>
          </p:nvPr>
        </p:nvSpPr>
        <p:spPr>
          <a:xfrm>
            <a:off x="10114853" y="3034141"/>
            <a:ext cx="964868" cy="964869"/>
          </a:xfrm>
          <a:prstGeom prst="ellipse">
            <a:avLst/>
          </a:prstGeom>
        </p:spPr>
        <p:txBody>
          <a:bodyPr/>
          <a:lstStyle>
            <a:lvl1pPr>
              <a:defRPr sz="1000"/>
            </a:lvl1pPr>
          </a:lstStyle>
          <a:p>
            <a:endParaRPr lang="en-US" dirty="0"/>
          </a:p>
        </p:txBody>
      </p:sp>
      <p:sp>
        <p:nvSpPr>
          <p:cNvPr id="106" name="Subtitle 2"/>
          <p:cNvSpPr txBox="1">
            <a:spLocks/>
          </p:cNvSpPr>
          <p:nvPr userDrawn="1"/>
        </p:nvSpPr>
        <p:spPr>
          <a:xfrm>
            <a:off x="1047750"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7" name="Subtitle 2"/>
          <p:cNvSpPr txBox="1">
            <a:spLocks/>
          </p:cNvSpPr>
          <p:nvPr userDrawn="1"/>
        </p:nvSpPr>
        <p:spPr>
          <a:xfrm>
            <a:off x="1047750"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8" name="Picture Placeholder 83"/>
          <p:cNvSpPr>
            <a:spLocks noGrp="1"/>
          </p:cNvSpPr>
          <p:nvPr>
            <p:ph type="pic" sz="quarter" idx="31"/>
          </p:nvPr>
        </p:nvSpPr>
        <p:spPr>
          <a:xfrm>
            <a:off x="1276516" y="4960742"/>
            <a:ext cx="964868" cy="964869"/>
          </a:xfrm>
          <a:prstGeom prst="ellipse">
            <a:avLst/>
          </a:prstGeom>
        </p:spPr>
        <p:txBody>
          <a:bodyPr/>
          <a:lstStyle>
            <a:lvl1pPr>
              <a:defRPr sz="1000"/>
            </a:lvl1pPr>
          </a:lstStyle>
          <a:p>
            <a:endParaRPr lang="en-US" dirty="0"/>
          </a:p>
        </p:txBody>
      </p:sp>
      <p:sp>
        <p:nvSpPr>
          <p:cNvPr id="109" name="Subtitle 2"/>
          <p:cNvSpPr txBox="1">
            <a:spLocks/>
          </p:cNvSpPr>
          <p:nvPr userDrawn="1"/>
        </p:nvSpPr>
        <p:spPr>
          <a:xfrm>
            <a:off x="2800350"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0" name="Subtitle 2"/>
          <p:cNvSpPr txBox="1">
            <a:spLocks/>
          </p:cNvSpPr>
          <p:nvPr userDrawn="1"/>
        </p:nvSpPr>
        <p:spPr>
          <a:xfrm>
            <a:off x="2800350"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1" name="Picture Placeholder 83"/>
          <p:cNvSpPr>
            <a:spLocks noGrp="1"/>
          </p:cNvSpPr>
          <p:nvPr>
            <p:ph type="pic" sz="quarter" idx="32"/>
          </p:nvPr>
        </p:nvSpPr>
        <p:spPr>
          <a:xfrm>
            <a:off x="3029116" y="4960742"/>
            <a:ext cx="964868" cy="964869"/>
          </a:xfrm>
          <a:prstGeom prst="ellipse">
            <a:avLst/>
          </a:prstGeom>
        </p:spPr>
        <p:txBody>
          <a:bodyPr/>
          <a:lstStyle>
            <a:lvl1pPr>
              <a:defRPr sz="1000"/>
            </a:lvl1pPr>
          </a:lstStyle>
          <a:p>
            <a:endParaRPr lang="en-US" dirty="0"/>
          </a:p>
        </p:txBody>
      </p:sp>
      <p:sp>
        <p:nvSpPr>
          <p:cNvPr id="112" name="Subtitle 2"/>
          <p:cNvSpPr txBox="1">
            <a:spLocks/>
          </p:cNvSpPr>
          <p:nvPr userDrawn="1"/>
        </p:nvSpPr>
        <p:spPr>
          <a:xfrm>
            <a:off x="4597566"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3" name="Subtitle 2"/>
          <p:cNvSpPr txBox="1">
            <a:spLocks/>
          </p:cNvSpPr>
          <p:nvPr userDrawn="1"/>
        </p:nvSpPr>
        <p:spPr>
          <a:xfrm>
            <a:off x="4597566"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4" name="Picture Placeholder 83"/>
          <p:cNvSpPr>
            <a:spLocks noGrp="1"/>
          </p:cNvSpPr>
          <p:nvPr>
            <p:ph type="pic" sz="quarter" idx="33"/>
          </p:nvPr>
        </p:nvSpPr>
        <p:spPr>
          <a:xfrm>
            <a:off x="4826332" y="4960742"/>
            <a:ext cx="964868" cy="964869"/>
          </a:xfrm>
          <a:prstGeom prst="ellipse">
            <a:avLst/>
          </a:prstGeom>
        </p:spPr>
        <p:txBody>
          <a:bodyPr/>
          <a:lstStyle>
            <a:lvl1pPr>
              <a:defRPr sz="1000"/>
            </a:lvl1pPr>
          </a:lstStyle>
          <a:p>
            <a:endParaRPr lang="en-US" dirty="0"/>
          </a:p>
        </p:txBody>
      </p:sp>
      <p:sp>
        <p:nvSpPr>
          <p:cNvPr id="115" name="Subtitle 2"/>
          <p:cNvSpPr txBox="1">
            <a:spLocks/>
          </p:cNvSpPr>
          <p:nvPr userDrawn="1"/>
        </p:nvSpPr>
        <p:spPr>
          <a:xfrm>
            <a:off x="6344744"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6" name="Subtitle 2"/>
          <p:cNvSpPr txBox="1">
            <a:spLocks/>
          </p:cNvSpPr>
          <p:nvPr userDrawn="1"/>
        </p:nvSpPr>
        <p:spPr>
          <a:xfrm>
            <a:off x="6344744"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7" name="Picture Placeholder 83"/>
          <p:cNvSpPr>
            <a:spLocks noGrp="1"/>
          </p:cNvSpPr>
          <p:nvPr>
            <p:ph type="pic" sz="quarter" idx="34"/>
          </p:nvPr>
        </p:nvSpPr>
        <p:spPr>
          <a:xfrm>
            <a:off x="6573510" y="4960742"/>
            <a:ext cx="964868" cy="964869"/>
          </a:xfrm>
          <a:prstGeom prst="ellipse">
            <a:avLst/>
          </a:prstGeom>
        </p:spPr>
        <p:txBody>
          <a:bodyPr/>
          <a:lstStyle>
            <a:lvl1pPr>
              <a:defRPr sz="1000"/>
            </a:lvl1pPr>
          </a:lstStyle>
          <a:p>
            <a:endParaRPr lang="en-US" dirty="0"/>
          </a:p>
        </p:txBody>
      </p:sp>
      <p:sp>
        <p:nvSpPr>
          <p:cNvPr id="118" name="Subtitle 2"/>
          <p:cNvSpPr txBox="1">
            <a:spLocks/>
          </p:cNvSpPr>
          <p:nvPr userDrawn="1"/>
        </p:nvSpPr>
        <p:spPr>
          <a:xfrm>
            <a:off x="8047132"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9" name="Subtitle 2"/>
          <p:cNvSpPr txBox="1">
            <a:spLocks/>
          </p:cNvSpPr>
          <p:nvPr userDrawn="1"/>
        </p:nvSpPr>
        <p:spPr>
          <a:xfrm>
            <a:off x="8047132"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20" name="Picture Placeholder 83"/>
          <p:cNvSpPr>
            <a:spLocks noGrp="1"/>
          </p:cNvSpPr>
          <p:nvPr>
            <p:ph type="pic" sz="quarter" idx="35"/>
          </p:nvPr>
        </p:nvSpPr>
        <p:spPr>
          <a:xfrm>
            <a:off x="8275898" y="4960742"/>
            <a:ext cx="964868" cy="964869"/>
          </a:xfrm>
          <a:prstGeom prst="ellipse">
            <a:avLst/>
          </a:prstGeom>
        </p:spPr>
        <p:txBody>
          <a:bodyPr/>
          <a:lstStyle>
            <a:lvl1pPr>
              <a:defRPr sz="1000"/>
            </a:lvl1pPr>
          </a:lstStyle>
          <a:p>
            <a:endParaRPr lang="en-US" dirty="0"/>
          </a:p>
        </p:txBody>
      </p:sp>
      <p:sp>
        <p:nvSpPr>
          <p:cNvPr id="121" name="Subtitle 2"/>
          <p:cNvSpPr txBox="1">
            <a:spLocks/>
          </p:cNvSpPr>
          <p:nvPr userDrawn="1"/>
        </p:nvSpPr>
        <p:spPr>
          <a:xfrm>
            <a:off x="9886087"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22" name="Subtitle 2"/>
          <p:cNvSpPr txBox="1">
            <a:spLocks/>
          </p:cNvSpPr>
          <p:nvPr userDrawn="1"/>
        </p:nvSpPr>
        <p:spPr>
          <a:xfrm>
            <a:off x="9886087"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23" name="Picture Placeholder 83"/>
          <p:cNvSpPr>
            <a:spLocks noGrp="1"/>
          </p:cNvSpPr>
          <p:nvPr>
            <p:ph type="pic" sz="quarter" idx="36"/>
          </p:nvPr>
        </p:nvSpPr>
        <p:spPr>
          <a:xfrm>
            <a:off x="10114853" y="4960742"/>
            <a:ext cx="964868" cy="964869"/>
          </a:xfrm>
          <a:prstGeom prst="ellipse">
            <a:avLst/>
          </a:prstGeom>
        </p:spPr>
        <p:txBody>
          <a:bodyPr/>
          <a:lstStyle>
            <a:lvl1pPr>
              <a:defRPr sz="1000"/>
            </a:lvl1pPr>
          </a:lstStyle>
          <a:p>
            <a:endParaRPr lang="en-US" dirty="0"/>
          </a:p>
        </p:txBody>
      </p:sp>
    </p:spTree>
    <p:extLst>
      <p:ext uri="{BB962C8B-B14F-4D97-AF65-F5344CB8AC3E}">
        <p14:creationId xmlns:p14="http://schemas.microsoft.com/office/powerpoint/2010/main" val="39313312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 Discover">
    <p:spTree>
      <p:nvGrpSpPr>
        <p:cNvPr id="1" name=""/>
        <p:cNvGrpSpPr/>
        <p:nvPr/>
      </p:nvGrpSpPr>
      <p:grpSpPr>
        <a:xfrm>
          <a:off x="0" y="0"/>
          <a:ext cx="0" cy="0"/>
          <a:chOff x="0" y="0"/>
          <a:chExt cx="0" cy="0"/>
        </a:xfrm>
      </p:grpSpPr>
      <p:sp>
        <p:nvSpPr>
          <p:cNvPr id="11" name="Freeform 10"/>
          <p:cNvSpPr/>
          <p:nvPr userDrawn="1"/>
        </p:nvSpPr>
        <p:spPr>
          <a:xfrm>
            <a:off x="4924615" y="0"/>
            <a:ext cx="7267385" cy="3350015"/>
          </a:xfrm>
          <a:custGeom>
            <a:avLst/>
            <a:gdLst>
              <a:gd name="connsiteX0" fmla="*/ 0 w 7267385"/>
              <a:gd name="connsiteY0" fmla="*/ 0 h 3350015"/>
              <a:gd name="connsiteX1" fmla="*/ 7267385 w 7267385"/>
              <a:gd name="connsiteY1" fmla="*/ 0 h 3350015"/>
              <a:gd name="connsiteX2" fmla="*/ 7267385 w 7267385"/>
              <a:gd name="connsiteY2" fmla="*/ 3246596 h 3350015"/>
              <a:gd name="connsiteX3" fmla="*/ 6979545 w 7267385"/>
              <a:gd name="connsiteY3" fmla="*/ 3292411 h 3350015"/>
              <a:gd name="connsiteX4" fmla="*/ 6066384 w 7267385"/>
              <a:gd name="connsiteY4" fmla="*/ 3350015 h 3350015"/>
              <a:gd name="connsiteX5" fmla="*/ 121133 w 7267385"/>
              <a:gd name="connsiteY5" fmla="*/ 188950 h 335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67385" h="3350015">
                <a:moveTo>
                  <a:pt x="0" y="0"/>
                </a:moveTo>
                <a:lnTo>
                  <a:pt x="7267385" y="0"/>
                </a:lnTo>
                <a:lnTo>
                  <a:pt x="7267385" y="3246596"/>
                </a:lnTo>
                <a:lnTo>
                  <a:pt x="6979545" y="3292411"/>
                </a:lnTo>
                <a:cubicBezTo>
                  <a:pt x="6680516" y="3330423"/>
                  <a:pt x="6375738" y="3350015"/>
                  <a:pt x="6066384" y="3350015"/>
                </a:cubicBezTo>
                <a:cubicBezTo>
                  <a:pt x="3591552" y="3350015"/>
                  <a:pt x="1409586" y="2096110"/>
                  <a:pt x="121133" y="188950"/>
                </a:cubicBez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itle 13"/>
          <p:cNvSpPr>
            <a:spLocks noGrp="1"/>
          </p:cNvSpPr>
          <p:nvPr>
            <p:ph type="title" hasCustomPrompt="1"/>
          </p:nvPr>
        </p:nvSpPr>
        <p:spPr>
          <a:xfrm>
            <a:off x="7134889" y="517113"/>
            <a:ext cx="3893976" cy="658098"/>
          </a:xfrm>
          <a:prstGeom prst="rect">
            <a:avLst/>
          </a:prstGeom>
        </p:spPr>
        <p:txBody>
          <a:bodyPr/>
          <a:lstStyle>
            <a:lvl1pPr algn="l">
              <a:defRPr b="1">
                <a:solidFill>
                  <a:schemeClr val="bg1"/>
                </a:solidFill>
              </a:defRPr>
            </a:lvl1pPr>
          </a:lstStyle>
          <a:p>
            <a:r>
              <a:rPr lang="en-US" dirty="0"/>
              <a:t>Title</a:t>
            </a:r>
            <a:endParaRPr lang="en-SG" dirty="0"/>
          </a:p>
        </p:txBody>
      </p:sp>
      <p:sp>
        <p:nvSpPr>
          <p:cNvPr id="13" name="Text Placeholder 20"/>
          <p:cNvSpPr>
            <a:spLocks noGrp="1"/>
          </p:cNvSpPr>
          <p:nvPr>
            <p:ph type="body" sz="quarter" idx="10" hasCustomPrompt="1"/>
          </p:nvPr>
        </p:nvSpPr>
        <p:spPr>
          <a:xfrm>
            <a:off x="7164919" y="1527996"/>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sp>
        <p:nvSpPr>
          <p:cNvPr id="15" name="Picture Placeholder 14"/>
          <p:cNvSpPr>
            <a:spLocks noGrp="1"/>
          </p:cNvSpPr>
          <p:nvPr>
            <p:ph type="pic" sz="quarter" idx="11"/>
          </p:nvPr>
        </p:nvSpPr>
        <p:spPr>
          <a:xfrm>
            <a:off x="0" y="0"/>
            <a:ext cx="12192000" cy="6858000"/>
          </a:xfrm>
          <a:custGeom>
            <a:avLst/>
            <a:gdLst>
              <a:gd name="connsiteX0" fmla="*/ 11505059 w 12192000"/>
              <a:gd name="connsiteY0" fmla="*/ 6515232 h 6858000"/>
              <a:gd name="connsiteX1" fmla="*/ 11513568 w 12192000"/>
              <a:gd name="connsiteY1" fmla="*/ 6516095 h 6858000"/>
              <a:gd name="connsiteX2" fmla="*/ 11519868 w 12192000"/>
              <a:gd name="connsiteY2" fmla="*/ 6518063 h 6858000"/>
              <a:gd name="connsiteX3" fmla="*/ 11519868 w 12192000"/>
              <a:gd name="connsiteY3" fmla="*/ 6580029 h 6858000"/>
              <a:gd name="connsiteX4" fmla="*/ 11519868 w 12192000"/>
              <a:gd name="connsiteY4" fmla="*/ 6597384 h 6858000"/>
              <a:gd name="connsiteX5" fmla="*/ 11502326 w 12192000"/>
              <a:gd name="connsiteY5" fmla="*/ 6601233 h 6858000"/>
              <a:gd name="connsiteX6" fmla="*/ 11462445 w 12192000"/>
              <a:gd name="connsiteY6" fmla="*/ 6551446 h 6858000"/>
              <a:gd name="connsiteX7" fmla="*/ 11505059 w 12192000"/>
              <a:gd name="connsiteY7" fmla="*/ 6515232 h 6858000"/>
              <a:gd name="connsiteX8" fmla="*/ 11760335 w 12192000"/>
              <a:gd name="connsiteY8" fmla="*/ 6512578 h 6858000"/>
              <a:gd name="connsiteX9" fmla="*/ 11787426 w 12192000"/>
              <a:gd name="connsiteY9" fmla="*/ 6543217 h 6858000"/>
              <a:gd name="connsiteX10" fmla="*/ 11729511 w 12192000"/>
              <a:gd name="connsiteY10" fmla="*/ 6542950 h 6858000"/>
              <a:gd name="connsiteX11" fmla="*/ 11760335 w 12192000"/>
              <a:gd name="connsiteY11" fmla="*/ 6512578 h 6858000"/>
              <a:gd name="connsiteX12" fmla="*/ 11198706 w 12192000"/>
              <a:gd name="connsiteY12" fmla="*/ 6483274 h 6858000"/>
              <a:gd name="connsiteX13" fmla="*/ 11191347 w 12192000"/>
              <a:gd name="connsiteY13" fmla="*/ 6490633 h 6858000"/>
              <a:gd name="connsiteX14" fmla="*/ 11191347 w 12192000"/>
              <a:gd name="connsiteY14" fmla="*/ 6630443 h 6858000"/>
              <a:gd name="connsiteX15" fmla="*/ 11198706 w 12192000"/>
              <a:gd name="connsiteY15" fmla="*/ 6637802 h 6858000"/>
              <a:gd name="connsiteX16" fmla="*/ 11228139 w 12192000"/>
              <a:gd name="connsiteY16" fmla="*/ 6637802 h 6858000"/>
              <a:gd name="connsiteX17" fmla="*/ 11235498 w 12192000"/>
              <a:gd name="connsiteY17" fmla="*/ 6630443 h 6858000"/>
              <a:gd name="connsiteX18" fmla="*/ 11235498 w 12192000"/>
              <a:gd name="connsiteY18" fmla="*/ 6490633 h 6858000"/>
              <a:gd name="connsiteX19" fmla="*/ 11228139 w 12192000"/>
              <a:gd name="connsiteY19" fmla="*/ 6483274 h 6858000"/>
              <a:gd name="connsiteX20" fmla="*/ 11506033 w 12192000"/>
              <a:gd name="connsiteY20" fmla="*/ 6480115 h 6858000"/>
              <a:gd name="connsiteX21" fmla="*/ 11418083 w 12192000"/>
              <a:gd name="connsiteY21" fmla="*/ 6563456 h 6858000"/>
              <a:gd name="connsiteX22" fmla="*/ 11519868 w 12192000"/>
              <a:gd name="connsiteY22" fmla="*/ 6631297 h 6858000"/>
              <a:gd name="connsiteX23" fmla="*/ 11519860 w 12192000"/>
              <a:gd name="connsiteY23" fmla="*/ 6642525 h 6858000"/>
              <a:gd name="connsiteX24" fmla="*/ 11491243 w 12192000"/>
              <a:gd name="connsiteY24" fmla="*/ 6673142 h 6858000"/>
              <a:gd name="connsiteX25" fmla="*/ 11448177 w 12192000"/>
              <a:gd name="connsiteY25" fmla="*/ 6661488 h 6858000"/>
              <a:gd name="connsiteX26" fmla="*/ 11435771 w 12192000"/>
              <a:gd name="connsiteY26" fmla="*/ 6663373 h 6858000"/>
              <a:gd name="connsiteX27" fmla="*/ 11425693 w 12192000"/>
              <a:gd name="connsiteY27" fmla="*/ 6678417 h 6858000"/>
              <a:gd name="connsiteX28" fmla="*/ 11426177 w 12192000"/>
              <a:gd name="connsiteY28" fmla="*/ 6690304 h 6858000"/>
              <a:gd name="connsiteX29" fmla="*/ 11492163 w 12192000"/>
              <a:gd name="connsiteY29" fmla="*/ 6710889 h 6858000"/>
              <a:gd name="connsiteX30" fmla="*/ 11565753 w 12192000"/>
              <a:gd name="connsiteY30" fmla="*/ 6627617 h 6858000"/>
              <a:gd name="connsiteX31" fmla="*/ 11565816 w 12192000"/>
              <a:gd name="connsiteY31" fmla="*/ 6595302 h 6858000"/>
              <a:gd name="connsiteX32" fmla="*/ 11565816 w 12192000"/>
              <a:gd name="connsiteY32" fmla="*/ 6580029 h 6858000"/>
              <a:gd name="connsiteX33" fmla="*/ 11565816 w 12192000"/>
              <a:gd name="connsiteY33" fmla="*/ 6497753 h 6858000"/>
              <a:gd name="connsiteX34" fmla="*/ 11506033 w 12192000"/>
              <a:gd name="connsiteY34" fmla="*/ 6480115 h 6858000"/>
              <a:gd name="connsiteX35" fmla="*/ 11347210 w 12192000"/>
              <a:gd name="connsiteY35" fmla="*/ 6479027 h 6858000"/>
              <a:gd name="connsiteX36" fmla="*/ 11306698 w 12192000"/>
              <a:gd name="connsiteY36" fmla="*/ 6494113 h 6858000"/>
              <a:gd name="connsiteX37" fmla="*/ 11306698 w 12192000"/>
              <a:gd name="connsiteY37" fmla="*/ 6491191 h 6858000"/>
              <a:gd name="connsiteX38" fmla="*/ 11299367 w 12192000"/>
              <a:gd name="connsiteY38" fmla="*/ 6483860 h 6858000"/>
              <a:gd name="connsiteX39" fmla="*/ 11270045 w 12192000"/>
              <a:gd name="connsiteY39" fmla="*/ 6483860 h 6858000"/>
              <a:gd name="connsiteX40" fmla="*/ 11262715 w 12192000"/>
              <a:gd name="connsiteY40" fmla="*/ 6491191 h 6858000"/>
              <a:gd name="connsiteX41" fmla="*/ 11262715 w 12192000"/>
              <a:gd name="connsiteY41" fmla="*/ 6630471 h 6858000"/>
              <a:gd name="connsiteX42" fmla="*/ 11270045 w 12192000"/>
              <a:gd name="connsiteY42" fmla="*/ 6637801 h 6858000"/>
              <a:gd name="connsiteX43" fmla="*/ 11299367 w 12192000"/>
              <a:gd name="connsiteY43" fmla="*/ 6637801 h 6858000"/>
              <a:gd name="connsiteX44" fmla="*/ 11306698 w 12192000"/>
              <a:gd name="connsiteY44" fmla="*/ 6630471 h 6858000"/>
              <a:gd name="connsiteX45" fmla="*/ 11306698 w 12192000"/>
              <a:gd name="connsiteY45" fmla="*/ 6528422 h 6858000"/>
              <a:gd name="connsiteX46" fmla="*/ 11354574 w 12192000"/>
              <a:gd name="connsiteY46" fmla="*/ 6538030 h 6858000"/>
              <a:gd name="connsiteX47" fmla="*/ 11354574 w 12192000"/>
              <a:gd name="connsiteY47" fmla="*/ 6630381 h 6858000"/>
              <a:gd name="connsiteX48" fmla="*/ 11361994 w 12192000"/>
              <a:gd name="connsiteY48" fmla="*/ 6637801 h 6858000"/>
              <a:gd name="connsiteX49" fmla="*/ 11391675 w 12192000"/>
              <a:gd name="connsiteY49" fmla="*/ 6637801 h 6858000"/>
              <a:gd name="connsiteX50" fmla="*/ 11399095 w 12192000"/>
              <a:gd name="connsiteY50" fmla="*/ 6630381 h 6858000"/>
              <a:gd name="connsiteX51" fmla="*/ 11399095 w 12192000"/>
              <a:gd name="connsiteY51" fmla="*/ 6535957 h 6858000"/>
              <a:gd name="connsiteX52" fmla="*/ 11347210 w 12192000"/>
              <a:gd name="connsiteY52" fmla="*/ 6479027 h 6858000"/>
              <a:gd name="connsiteX53" fmla="*/ 11767281 w 12192000"/>
              <a:gd name="connsiteY53" fmla="*/ 6478688 h 6858000"/>
              <a:gd name="connsiteX54" fmla="*/ 11756632 w 12192000"/>
              <a:gd name="connsiteY54" fmla="*/ 6478732 h 6858000"/>
              <a:gd name="connsiteX55" fmla="*/ 11684507 w 12192000"/>
              <a:gd name="connsiteY55" fmla="*/ 6562075 h 6858000"/>
              <a:gd name="connsiteX56" fmla="*/ 11816215 w 12192000"/>
              <a:gd name="connsiteY56" fmla="*/ 6629192 h 6858000"/>
              <a:gd name="connsiteX57" fmla="*/ 11819498 w 12192000"/>
              <a:gd name="connsiteY57" fmla="*/ 6618634 h 6858000"/>
              <a:gd name="connsiteX58" fmla="*/ 11809676 w 12192000"/>
              <a:gd name="connsiteY58" fmla="*/ 6601542 h 6858000"/>
              <a:gd name="connsiteX59" fmla="*/ 11801416 w 12192000"/>
              <a:gd name="connsiteY59" fmla="*/ 6598794 h 6858000"/>
              <a:gd name="connsiteX60" fmla="*/ 11728754 w 12192000"/>
              <a:gd name="connsiteY60" fmla="*/ 6574663 h 6858000"/>
              <a:gd name="connsiteX61" fmla="*/ 11828926 w 12192000"/>
              <a:gd name="connsiteY61" fmla="*/ 6574664 h 6858000"/>
              <a:gd name="connsiteX62" fmla="*/ 11829482 w 12192000"/>
              <a:gd name="connsiteY62" fmla="*/ 6570521 h 6858000"/>
              <a:gd name="connsiteX63" fmla="*/ 11767281 w 12192000"/>
              <a:gd name="connsiteY63" fmla="*/ 6478688 h 6858000"/>
              <a:gd name="connsiteX64" fmla="*/ 11853605 w 12192000"/>
              <a:gd name="connsiteY64" fmla="*/ 6437494 h 6858000"/>
              <a:gd name="connsiteX65" fmla="*/ 11846246 w 12192000"/>
              <a:gd name="connsiteY65" fmla="*/ 6444852 h 6858000"/>
              <a:gd name="connsiteX66" fmla="*/ 11846246 w 12192000"/>
              <a:gd name="connsiteY66" fmla="*/ 6630443 h 6858000"/>
              <a:gd name="connsiteX67" fmla="*/ 11853605 w 12192000"/>
              <a:gd name="connsiteY67" fmla="*/ 6637801 h 6858000"/>
              <a:gd name="connsiteX68" fmla="*/ 11883038 w 12192000"/>
              <a:gd name="connsiteY68" fmla="*/ 6637801 h 6858000"/>
              <a:gd name="connsiteX69" fmla="*/ 11890397 w 12192000"/>
              <a:gd name="connsiteY69" fmla="*/ 6630443 h 6858000"/>
              <a:gd name="connsiteX70" fmla="*/ 11890397 w 12192000"/>
              <a:gd name="connsiteY70" fmla="*/ 6444852 h 6858000"/>
              <a:gd name="connsiteX71" fmla="*/ 11883038 w 12192000"/>
              <a:gd name="connsiteY71" fmla="*/ 6437494 h 6858000"/>
              <a:gd name="connsiteX72" fmla="*/ 11597495 w 12192000"/>
              <a:gd name="connsiteY72" fmla="*/ 6434119 h 6858000"/>
              <a:gd name="connsiteX73" fmla="*/ 11590031 w 12192000"/>
              <a:gd name="connsiteY73" fmla="*/ 6441623 h 6858000"/>
              <a:gd name="connsiteX74" fmla="*/ 11589535 w 12192000"/>
              <a:gd name="connsiteY74" fmla="*/ 6596938 h 6858000"/>
              <a:gd name="connsiteX75" fmla="*/ 11678981 w 12192000"/>
              <a:gd name="connsiteY75" fmla="*/ 6636985 h 6858000"/>
              <a:gd name="connsiteX76" fmla="*/ 11682222 w 12192000"/>
              <a:gd name="connsiteY76" fmla="*/ 6624228 h 6858000"/>
              <a:gd name="connsiteX77" fmla="*/ 11675930 w 12192000"/>
              <a:gd name="connsiteY77" fmla="*/ 6607741 h 6858000"/>
              <a:gd name="connsiteX78" fmla="*/ 11668485 w 12192000"/>
              <a:gd name="connsiteY78" fmla="*/ 6603812 h 6858000"/>
              <a:gd name="connsiteX79" fmla="*/ 11634816 w 12192000"/>
              <a:gd name="connsiteY79" fmla="*/ 6587442 h 6858000"/>
              <a:gd name="connsiteX80" fmla="*/ 11634816 w 12192000"/>
              <a:gd name="connsiteY80" fmla="*/ 6520823 h 6858000"/>
              <a:gd name="connsiteX81" fmla="*/ 11677947 w 12192000"/>
              <a:gd name="connsiteY81" fmla="*/ 6520823 h 6858000"/>
              <a:gd name="connsiteX82" fmla="*/ 11684454 w 12192000"/>
              <a:gd name="connsiteY82" fmla="*/ 6514283 h 6858000"/>
              <a:gd name="connsiteX83" fmla="*/ 11684454 w 12192000"/>
              <a:gd name="connsiteY83" fmla="*/ 6488122 h 6858000"/>
              <a:gd name="connsiteX84" fmla="*/ 11677947 w 12192000"/>
              <a:gd name="connsiteY84" fmla="*/ 6481581 h 6858000"/>
              <a:gd name="connsiteX85" fmla="*/ 11634816 w 12192000"/>
              <a:gd name="connsiteY85" fmla="*/ 6481581 h 6858000"/>
              <a:gd name="connsiteX86" fmla="*/ 11634816 w 12192000"/>
              <a:gd name="connsiteY86" fmla="*/ 6441623 h 6858000"/>
              <a:gd name="connsiteX87" fmla="*/ 11627352 w 12192000"/>
              <a:gd name="connsiteY87" fmla="*/ 6434119 h 6858000"/>
              <a:gd name="connsiteX88" fmla="*/ 11104356 w 12192000"/>
              <a:gd name="connsiteY88" fmla="*/ 6424529 h 6858000"/>
              <a:gd name="connsiteX89" fmla="*/ 11064963 w 12192000"/>
              <a:gd name="connsiteY89" fmla="*/ 6538562 h 6858000"/>
              <a:gd name="connsiteX90" fmla="*/ 11126428 w 12192000"/>
              <a:gd name="connsiteY90" fmla="*/ 6583875 h 6858000"/>
              <a:gd name="connsiteX91" fmla="*/ 11096715 w 12192000"/>
              <a:gd name="connsiteY91" fmla="*/ 6604128 h 6858000"/>
              <a:gd name="connsiteX92" fmla="*/ 11051893 w 12192000"/>
              <a:gd name="connsiteY92" fmla="*/ 6590356 h 6858000"/>
              <a:gd name="connsiteX93" fmla="*/ 11042600 w 12192000"/>
              <a:gd name="connsiteY93" fmla="*/ 6593498 h 6858000"/>
              <a:gd name="connsiteX94" fmla="*/ 11030931 w 12192000"/>
              <a:gd name="connsiteY94" fmla="*/ 6610997 h 6858000"/>
              <a:gd name="connsiteX95" fmla="*/ 11032111 w 12192000"/>
              <a:gd name="connsiteY95" fmla="*/ 6624182 h 6858000"/>
              <a:gd name="connsiteX96" fmla="*/ 11098058 w 12192000"/>
              <a:gd name="connsiteY96" fmla="*/ 6644570 h 6858000"/>
              <a:gd name="connsiteX97" fmla="*/ 11174087 w 12192000"/>
              <a:gd name="connsiteY97" fmla="*/ 6582238 h 6858000"/>
              <a:gd name="connsiteX98" fmla="*/ 11112294 w 12192000"/>
              <a:gd name="connsiteY98" fmla="*/ 6508510 h 6858000"/>
              <a:gd name="connsiteX99" fmla="*/ 11078904 w 12192000"/>
              <a:gd name="connsiteY99" fmla="*/ 6481467 h 6858000"/>
              <a:gd name="connsiteX100" fmla="*/ 11144717 w 12192000"/>
              <a:gd name="connsiteY100" fmla="*/ 6474427 h 6858000"/>
              <a:gd name="connsiteX101" fmla="*/ 11155762 w 12192000"/>
              <a:gd name="connsiteY101" fmla="*/ 6472942 h 6858000"/>
              <a:gd name="connsiteX102" fmla="*/ 11167225 w 12192000"/>
              <a:gd name="connsiteY102" fmla="*/ 6457237 h 6858000"/>
              <a:gd name="connsiteX103" fmla="*/ 11168093 w 12192000"/>
              <a:gd name="connsiteY103" fmla="*/ 6444269 h 6858000"/>
              <a:gd name="connsiteX104" fmla="*/ 11104356 w 12192000"/>
              <a:gd name="connsiteY104" fmla="*/ 6424529 h 6858000"/>
              <a:gd name="connsiteX105" fmla="*/ 11213550 w 12192000"/>
              <a:gd name="connsiteY105" fmla="*/ 6367135 h 6858000"/>
              <a:gd name="connsiteX106" fmla="*/ 11185076 w 12192000"/>
              <a:gd name="connsiteY106" fmla="*/ 6395609 h 6858000"/>
              <a:gd name="connsiteX107" fmla="*/ 11213550 w 12192000"/>
              <a:gd name="connsiteY107" fmla="*/ 6424084 h 6858000"/>
              <a:gd name="connsiteX108" fmla="*/ 11242025 w 12192000"/>
              <a:gd name="connsiteY108" fmla="*/ 6395609 h 6858000"/>
              <a:gd name="connsiteX109" fmla="*/ 11213550 w 12192000"/>
              <a:gd name="connsiteY109" fmla="*/ 6367135 h 6858000"/>
              <a:gd name="connsiteX110" fmla="*/ 11748363 w 12192000"/>
              <a:gd name="connsiteY110" fmla="*/ 6309384 h 6858000"/>
              <a:gd name="connsiteX111" fmla="*/ 11686598 w 12192000"/>
              <a:gd name="connsiteY111" fmla="*/ 6371149 h 6858000"/>
              <a:gd name="connsiteX112" fmla="*/ 11748363 w 12192000"/>
              <a:gd name="connsiteY112" fmla="*/ 6432913 h 6858000"/>
              <a:gd name="connsiteX113" fmla="*/ 11810127 w 12192000"/>
              <a:gd name="connsiteY113" fmla="*/ 6371149 h 6858000"/>
              <a:gd name="connsiteX114" fmla="*/ 11748363 w 12192000"/>
              <a:gd name="connsiteY114" fmla="*/ 6309384 h 6858000"/>
              <a:gd name="connsiteX115" fmla="*/ 11334376 w 12192000"/>
              <a:gd name="connsiteY115" fmla="*/ 6278468 h 6858000"/>
              <a:gd name="connsiteX116" fmla="*/ 11298080 w 12192000"/>
              <a:gd name="connsiteY116" fmla="*/ 6314764 h 6858000"/>
              <a:gd name="connsiteX117" fmla="*/ 11334376 w 12192000"/>
              <a:gd name="connsiteY117" fmla="*/ 6351060 h 6858000"/>
              <a:gd name="connsiteX118" fmla="*/ 11370672 w 12192000"/>
              <a:gd name="connsiteY118" fmla="*/ 6314764 h 6858000"/>
              <a:gd name="connsiteX119" fmla="*/ 11334376 w 12192000"/>
              <a:gd name="connsiteY119" fmla="*/ 6278468 h 6858000"/>
              <a:gd name="connsiteX120" fmla="*/ 11614124 w 12192000"/>
              <a:gd name="connsiteY120" fmla="*/ 6247849 h 6858000"/>
              <a:gd name="connsiteX121" fmla="*/ 11559688 w 12192000"/>
              <a:gd name="connsiteY121" fmla="*/ 6302285 h 6858000"/>
              <a:gd name="connsiteX122" fmla="*/ 11614124 w 12192000"/>
              <a:gd name="connsiteY122" fmla="*/ 6356721 h 6858000"/>
              <a:gd name="connsiteX123" fmla="*/ 11668560 w 12192000"/>
              <a:gd name="connsiteY123" fmla="*/ 6302285 h 6858000"/>
              <a:gd name="connsiteX124" fmla="*/ 11614124 w 12192000"/>
              <a:gd name="connsiteY124" fmla="*/ 6247849 h 6858000"/>
              <a:gd name="connsiteX125" fmla="*/ 11478047 w 12192000"/>
              <a:gd name="connsiteY125" fmla="*/ 6238536 h 6858000"/>
              <a:gd name="connsiteX126" fmla="*/ 11433562 w 12192000"/>
              <a:gd name="connsiteY126" fmla="*/ 6283022 h 6858000"/>
              <a:gd name="connsiteX127" fmla="*/ 11478047 w 12192000"/>
              <a:gd name="connsiteY127" fmla="*/ 6327507 h 6858000"/>
              <a:gd name="connsiteX128" fmla="*/ 11522533 w 12192000"/>
              <a:gd name="connsiteY128" fmla="*/ 6283022 h 6858000"/>
              <a:gd name="connsiteX129" fmla="*/ 11478047 w 12192000"/>
              <a:gd name="connsiteY129" fmla="*/ 6238536 h 6858000"/>
              <a:gd name="connsiteX130" fmla="*/ 0 w 12192000"/>
              <a:gd name="connsiteY130" fmla="*/ 0 h 6858000"/>
              <a:gd name="connsiteX131" fmla="*/ 4942915 w 12192000"/>
              <a:gd name="connsiteY131" fmla="*/ 0 h 6858000"/>
              <a:gd name="connsiteX132" fmla="*/ 5056898 w 12192000"/>
              <a:gd name="connsiteY132" fmla="*/ 177798 h 6858000"/>
              <a:gd name="connsiteX133" fmla="*/ 11002149 w 12192000"/>
              <a:gd name="connsiteY133" fmla="*/ 3338863 h 6858000"/>
              <a:gd name="connsiteX134" fmla="*/ 11915310 w 12192000"/>
              <a:gd name="connsiteY134" fmla="*/ 3281259 h 6858000"/>
              <a:gd name="connsiteX135" fmla="*/ 12192000 w 12192000"/>
              <a:gd name="connsiteY135" fmla="*/ 3237219 h 6858000"/>
              <a:gd name="connsiteX136" fmla="*/ 12192000 w 12192000"/>
              <a:gd name="connsiteY136" fmla="*/ 6858000 h 6858000"/>
              <a:gd name="connsiteX137" fmla="*/ 0 w 12192000"/>
              <a:gd name="connsiteY13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2192000" h="6858000">
                <a:moveTo>
                  <a:pt x="11505059" y="6515232"/>
                </a:moveTo>
                <a:cubicBezTo>
                  <a:pt x="11507974" y="6515232"/>
                  <a:pt x="11510819" y="6515529"/>
                  <a:pt x="11513568" y="6516095"/>
                </a:cubicBezTo>
                <a:lnTo>
                  <a:pt x="11519868" y="6518063"/>
                </a:lnTo>
                <a:lnTo>
                  <a:pt x="11519868" y="6580029"/>
                </a:lnTo>
                <a:lnTo>
                  <a:pt x="11519868" y="6597384"/>
                </a:lnTo>
                <a:lnTo>
                  <a:pt x="11502326" y="6601233"/>
                </a:lnTo>
                <a:cubicBezTo>
                  <a:pt x="11466102" y="6604665"/>
                  <a:pt x="11461570" y="6571596"/>
                  <a:pt x="11462445" y="6551446"/>
                </a:cubicBezTo>
                <a:cubicBezTo>
                  <a:pt x="11463446" y="6528416"/>
                  <a:pt x="11481740" y="6515232"/>
                  <a:pt x="11505059" y="6515232"/>
                </a:cubicBezTo>
                <a:close/>
                <a:moveTo>
                  <a:pt x="11760335" y="6512578"/>
                </a:moveTo>
                <a:cubicBezTo>
                  <a:pt x="11769987" y="6512622"/>
                  <a:pt x="11787719" y="6517534"/>
                  <a:pt x="11787426" y="6543217"/>
                </a:cubicBezTo>
                <a:lnTo>
                  <a:pt x="11729511" y="6542950"/>
                </a:lnTo>
                <a:cubicBezTo>
                  <a:pt x="11731217" y="6518067"/>
                  <a:pt x="11750682" y="6512534"/>
                  <a:pt x="11760335" y="6512578"/>
                </a:cubicBezTo>
                <a:close/>
                <a:moveTo>
                  <a:pt x="11198706" y="6483274"/>
                </a:moveTo>
                <a:cubicBezTo>
                  <a:pt x="11194642" y="6483274"/>
                  <a:pt x="11191347" y="6486569"/>
                  <a:pt x="11191347" y="6490633"/>
                </a:cubicBezTo>
                <a:lnTo>
                  <a:pt x="11191347" y="6630443"/>
                </a:lnTo>
                <a:cubicBezTo>
                  <a:pt x="11191347" y="6634507"/>
                  <a:pt x="11194642" y="6637802"/>
                  <a:pt x="11198706" y="6637802"/>
                </a:cubicBezTo>
                <a:lnTo>
                  <a:pt x="11228139" y="6637802"/>
                </a:lnTo>
                <a:cubicBezTo>
                  <a:pt x="11232203" y="6637802"/>
                  <a:pt x="11235498" y="6634507"/>
                  <a:pt x="11235498" y="6630443"/>
                </a:cubicBezTo>
                <a:lnTo>
                  <a:pt x="11235498" y="6490633"/>
                </a:lnTo>
                <a:cubicBezTo>
                  <a:pt x="11235498" y="6486569"/>
                  <a:pt x="11232203" y="6483274"/>
                  <a:pt x="11228139" y="6483274"/>
                </a:cubicBezTo>
                <a:close/>
                <a:moveTo>
                  <a:pt x="11506033" y="6480115"/>
                </a:moveTo>
                <a:cubicBezTo>
                  <a:pt x="11451561" y="6478946"/>
                  <a:pt x="11418083" y="6516298"/>
                  <a:pt x="11418083" y="6563456"/>
                </a:cubicBezTo>
                <a:cubicBezTo>
                  <a:pt x="11424353" y="6661483"/>
                  <a:pt x="11515868" y="6636344"/>
                  <a:pt x="11519868" y="6631297"/>
                </a:cubicBezTo>
                <a:cubicBezTo>
                  <a:pt x="11519865" y="6635040"/>
                  <a:pt x="11519863" y="6638782"/>
                  <a:pt x="11519860" y="6642525"/>
                </a:cubicBezTo>
                <a:cubicBezTo>
                  <a:pt x="11520059" y="6665284"/>
                  <a:pt x="11503190" y="6669981"/>
                  <a:pt x="11491243" y="6673142"/>
                </a:cubicBezTo>
                <a:cubicBezTo>
                  <a:pt x="11479296" y="6676302"/>
                  <a:pt x="11462335" y="6668987"/>
                  <a:pt x="11448177" y="6661488"/>
                </a:cubicBezTo>
                <a:cubicBezTo>
                  <a:pt x="11441954" y="6657970"/>
                  <a:pt x="11438334" y="6660123"/>
                  <a:pt x="11435771" y="6663373"/>
                </a:cubicBezTo>
                <a:lnTo>
                  <a:pt x="11425693" y="6678417"/>
                </a:lnTo>
                <a:cubicBezTo>
                  <a:pt x="11421792" y="6684002"/>
                  <a:pt x="11423492" y="6688378"/>
                  <a:pt x="11426177" y="6690304"/>
                </a:cubicBezTo>
                <a:cubicBezTo>
                  <a:pt x="11443781" y="6703796"/>
                  <a:pt x="11466670" y="6711537"/>
                  <a:pt x="11492163" y="6710889"/>
                </a:cubicBezTo>
                <a:cubicBezTo>
                  <a:pt x="11558103" y="6709210"/>
                  <a:pt x="11566047" y="6672313"/>
                  <a:pt x="11565753" y="6627617"/>
                </a:cubicBezTo>
                <a:cubicBezTo>
                  <a:pt x="11565774" y="6616846"/>
                  <a:pt x="11565795" y="6606074"/>
                  <a:pt x="11565816" y="6595302"/>
                </a:cubicBezTo>
                <a:lnTo>
                  <a:pt x="11565816" y="6580029"/>
                </a:lnTo>
                <a:lnTo>
                  <a:pt x="11565816" y="6497753"/>
                </a:lnTo>
                <a:cubicBezTo>
                  <a:pt x="11547083" y="6487531"/>
                  <a:pt x="11530168" y="6481491"/>
                  <a:pt x="11506033" y="6480115"/>
                </a:cubicBezTo>
                <a:close/>
                <a:moveTo>
                  <a:pt x="11347210" y="6479027"/>
                </a:moveTo>
                <a:cubicBezTo>
                  <a:pt x="11334155" y="6478506"/>
                  <a:pt x="11320054" y="6482952"/>
                  <a:pt x="11306698" y="6494113"/>
                </a:cubicBezTo>
                <a:lnTo>
                  <a:pt x="11306698" y="6491191"/>
                </a:lnTo>
                <a:cubicBezTo>
                  <a:pt x="11306698" y="6487142"/>
                  <a:pt x="11303416" y="6483860"/>
                  <a:pt x="11299367" y="6483860"/>
                </a:cubicBezTo>
                <a:lnTo>
                  <a:pt x="11270045" y="6483860"/>
                </a:lnTo>
                <a:cubicBezTo>
                  <a:pt x="11265997" y="6483860"/>
                  <a:pt x="11262715" y="6487142"/>
                  <a:pt x="11262715" y="6491191"/>
                </a:cubicBezTo>
                <a:lnTo>
                  <a:pt x="11262715" y="6630471"/>
                </a:lnTo>
                <a:cubicBezTo>
                  <a:pt x="11262715" y="6634519"/>
                  <a:pt x="11265997" y="6637801"/>
                  <a:pt x="11270045" y="6637801"/>
                </a:cubicBezTo>
                <a:lnTo>
                  <a:pt x="11299367" y="6637801"/>
                </a:lnTo>
                <a:cubicBezTo>
                  <a:pt x="11303416" y="6637801"/>
                  <a:pt x="11306698" y="6634519"/>
                  <a:pt x="11306698" y="6630471"/>
                </a:cubicBezTo>
                <a:lnTo>
                  <a:pt x="11306698" y="6528422"/>
                </a:lnTo>
                <a:cubicBezTo>
                  <a:pt x="11321204" y="6515722"/>
                  <a:pt x="11351370" y="6509895"/>
                  <a:pt x="11354574" y="6538030"/>
                </a:cubicBezTo>
                <a:lnTo>
                  <a:pt x="11354574" y="6630381"/>
                </a:lnTo>
                <a:cubicBezTo>
                  <a:pt x="11354574" y="6634479"/>
                  <a:pt x="11357896" y="6637801"/>
                  <a:pt x="11361994" y="6637801"/>
                </a:cubicBezTo>
                <a:lnTo>
                  <a:pt x="11391675" y="6637801"/>
                </a:lnTo>
                <a:cubicBezTo>
                  <a:pt x="11395773" y="6637801"/>
                  <a:pt x="11399095" y="6634479"/>
                  <a:pt x="11399095" y="6630381"/>
                </a:cubicBezTo>
                <a:lnTo>
                  <a:pt x="11399095" y="6535957"/>
                </a:lnTo>
                <a:cubicBezTo>
                  <a:pt x="11399589" y="6505356"/>
                  <a:pt x="11375932" y="6480173"/>
                  <a:pt x="11347210" y="6479027"/>
                </a:cubicBezTo>
                <a:close/>
                <a:moveTo>
                  <a:pt x="11767281" y="6478688"/>
                </a:moveTo>
                <a:cubicBezTo>
                  <a:pt x="11763438" y="6478380"/>
                  <a:pt x="11759836" y="6478427"/>
                  <a:pt x="11756632" y="6478732"/>
                </a:cubicBezTo>
                <a:cubicBezTo>
                  <a:pt x="11731003" y="6481174"/>
                  <a:pt x="11690984" y="6490190"/>
                  <a:pt x="11684507" y="6562075"/>
                </a:cubicBezTo>
                <a:cubicBezTo>
                  <a:pt x="11688013" y="6660824"/>
                  <a:pt x="11787972" y="6649097"/>
                  <a:pt x="11816215" y="6629192"/>
                </a:cubicBezTo>
                <a:cubicBezTo>
                  <a:pt x="11819892" y="6626703"/>
                  <a:pt x="11821710" y="6623553"/>
                  <a:pt x="11819498" y="6618634"/>
                </a:cubicBezTo>
                <a:lnTo>
                  <a:pt x="11809676" y="6601542"/>
                </a:lnTo>
                <a:cubicBezTo>
                  <a:pt x="11807151" y="6598052"/>
                  <a:pt x="11803531" y="6598119"/>
                  <a:pt x="11801416" y="6598794"/>
                </a:cubicBezTo>
                <a:cubicBezTo>
                  <a:pt x="11740271" y="6626968"/>
                  <a:pt x="11724169" y="6578684"/>
                  <a:pt x="11728754" y="6574663"/>
                </a:cubicBezTo>
                <a:lnTo>
                  <a:pt x="11828926" y="6574664"/>
                </a:lnTo>
                <a:lnTo>
                  <a:pt x="11829482" y="6570521"/>
                </a:lnTo>
                <a:cubicBezTo>
                  <a:pt x="11832895" y="6500389"/>
                  <a:pt x="11794182" y="6480843"/>
                  <a:pt x="11767281" y="6478688"/>
                </a:cubicBezTo>
                <a:close/>
                <a:moveTo>
                  <a:pt x="11853605" y="6437494"/>
                </a:moveTo>
                <a:cubicBezTo>
                  <a:pt x="11849541" y="6437494"/>
                  <a:pt x="11846246" y="6440788"/>
                  <a:pt x="11846246" y="6444852"/>
                </a:cubicBezTo>
                <a:lnTo>
                  <a:pt x="11846246" y="6630443"/>
                </a:lnTo>
                <a:cubicBezTo>
                  <a:pt x="11846246" y="6634507"/>
                  <a:pt x="11849541" y="6637801"/>
                  <a:pt x="11853605" y="6637801"/>
                </a:cubicBezTo>
                <a:lnTo>
                  <a:pt x="11883038" y="6637801"/>
                </a:lnTo>
                <a:cubicBezTo>
                  <a:pt x="11887102" y="6637801"/>
                  <a:pt x="11890397" y="6634507"/>
                  <a:pt x="11890397" y="6630443"/>
                </a:cubicBezTo>
                <a:lnTo>
                  <a:pt x="11890397" y="6444852"/>
                </a:lnTo>
                <a:cubicBezTo>
                  <a:pt x="11890397" y="6440788"/>
                  <a:pt x="11887102" y="6437494"/>
                  <a:pt x="11883038" y="6437494"/>
                </a:cubicBezTo>
                <a:close/>
                <a:moveTo>
                  <a:pt x="11597495" y="6434119"/>
                </a:moveTo>
                <a:cubicBezTo>
                  <a:pt x="11593373" y="6434119"/>
                  <a:pt x="11590031" y="6437479"/>
                  <a:pt x="11590031" y="6441623"/>
                </a:cubicBezTo>
                <a:lnTo>
                  <a:pt x="11589535" y="6596938"/>
                </a:lnTo>
                <a:cubicBezTo>
                  <a:pt x="11592965" y="6657491"/>
                  <a:pt x="11665226" y="6647011"/>
                  <a:pt x="11678981" y="6636985"/>
                </a:cubicBezTo>
                <a:cubicBezTo>
                  <a:pt x="11683803" y="6634789"/>
                  <a:pt x="11683844" y="6630456"/>
                  <a:pt x="11682222" y="6624228"/>
                </a:cubicBezTo>
                <a:lnTo>
                  <a:pt x="11675930" y="6607741"/>
                </a:lnTo>
                <a:cubicBezTo>
                  <a:pt x="11674224" y="6604285"/>
                  <a:pt x="11671803" y="6602930"/>
                  <a:pt x="11668485" y="6603812"/>
                </a:cubicBezTo>
                <a:cubicBezTo>
                  <a:pt x="11652902" y="6607952"/>
                  <a:pt x="11635783" y="6609097"/>
                  <a:pt x="11634816" y="6587442"/>
                </a:cubicBezTo>
                <a:lnTo>
                  <a:pt x="11634816" y="6520823"/>
                </a:lnTo>
                <a:lnTo>
                  <a:pt x="11677947" y="6520823"/>
                </a:lnTo>
                <a:cubicBezTo>
                  <a:pt x="11681541" y="6520823"/>
                  <a:pt x="11684454" y="6517895"/>
                  <a:pt x="11684454" y="6514283"/>
                </a:cubicBezTo>
                <a:lnTo>
                  <a:pt x="11684454" y="6488122"/>
                </a:lnTo>
                <a:cubicBezTo>
                  <a:pt x="11684454" y="6484510"/>
                  <a:pt x="11681541" y="6481581"/>
                  <a:pt x="11677947" y="6481581"/>
                </a:cubicBezTo>
                <a:lnTo>
                  <a:pt x="11634816" y="6481581"/>
                </a:lnTo>
                <a:lnTo>
                  <a:pt x="11634816" y="6441623"/>
                </a:lnTo>
                <a:cubicBezTo>
                  <a:pt x="11634816" y="6437479"/>
                  <a:pt x="11631474" y="6434119"/>
                  <a:pt x="11627352" y="6434119"/>
                </a:cubicBezTo>
                <a:close/>
                <a:moveTo>
                  <a:pt x="11104356" y="6424529"/>
                </a:moveTo>
                <a:cubicBezTo>
                  <a:pt x="11019102" y="6429429"/>
                  <a:pt x="11014850" y="6510790"/>
                  <a:pt x="11064963" y="6538562"/>
                </a:cubicBezTo>
                <a:cubicBezTo>
                  <a:pt x="11088414" y="6551558"/>
                  <a:pt x="11131563" y="6560570"/>
                  <a:pt x="11126428" y="6583875"/>
                </a:cubicBezTo>
                <a:cubicBezTo>
                  <a:pt x="11123800" y="6600150"/>
                  <a:pt x="11109138" y="6603048"/>
                  <a:pt x="11096715" y="6604128"/>
                </a:cubicBezTo>
                <a:cubicBezTo>
                  <a:pt x="11084293" y="6605209"/>
                  <a:pt x="11061734" y="6595670"/>
                  <a:pt x="11051893" y="6590356"/>
                </a:cubicBezTo>
                <a:cubicBezTo>
                  <a:pt x="11047822" y="6588157"/>
                  <a:pt x="11045182" y="6590224"/>
                  <a:pt x="11042600" y="6593498"/>
                </a:cubicBezTo>
                <a:lnTo>
                  <a:pt x="11030931" y="6610997"/>
                </a:lnTo>
                <a:cubicBezTo>
                  <a:pt x="11027002" y="6616622"/>
                  <a:pt x="11029407" y="6622242"/>
                  <a:pt x="11032111" y="6624182"/>
                </a:cubicBezTo>
                <a:cubicBezTo>
                  <a:pt x="11045864" y="6635003"/>
                  <a:pt x="11067882" y="6644471"/>
                  <a:pt x="11098058" y="6644570"/>
                </a:cubicBezTo>
                <a:cubicBezTo>
                  <a:pt x="11126087" y="6644662"/>
                  <a:pt x="11170195" y="6631036"/>
                  <a:pt x="11174087" y="6582238"/>
                </a:cubicBezTo>
                <a:cubicBezTo>
                  <a:pt x="11177765" y="6531481"/>
                  <a:pt x="11134779" y="6518683"/>
                  <a:pt x="11112294" y="6508510"/>
                </a:cubicBezTo>
                <a:cubicBezTo>
                  <a:pt x="11091245" y="6498986"/>
                  <a:pt x="11076213" y="6493723"/>
                  <a:pt x="11078904" y="6481467"/>
                </a:cubicBezTo>
                <a:cubicBezTo>
                  <a:pt x="11089182" y="6448104"/>
                  <a:pt x="11135685" y="6468463"/>
                  <a:pt x="11144717" y="6474427"/>
                </a:cubicBezTo>
                <a:cubicBezTo>
                  <a:pt x="11147399" y="6476198"/>
                  <a:pt x="11153337" y="6476216"/>
                  <a:pt x="11155762" y="6472942"/>
                </a:cubicBezTo>
                <a:lnTo>
                  <a:pt x="11167225" y="6457237"/>
                </a:lnTo>
                <a:cubicBezTo>
                  <a:pt x="11170914" y="6451612"/>
                  <a:pt x="11170632" y="6446209"/>
                  <a:pt x="11168093" y="6444269"/>
                </a:cubicBezTo>
                <a:cubicBezTo>
                  <a:pt x="11151443" y="6430679"/>
                  <a:pt x="11128468" y="6423876"/>
                  <a:pt x="11104356" y="6424529"/>
                </a:cubicBezTo>
                <a:close/>
                <a:moveTo>
                  <a:pt x="11213550" y="6367135"/>
                </a:moveTo>
                <a:cubicBezTo>
                  <a:pt x="11197824" y="6367135"/>
                  <a:pt x="11185076" y="6379883"/>
                  <a:pt x="11185076" y="6395609"/>
                </a:cubicBezTo>
                <a:cubicBezTo>
                  <a:pt x="11185076" y="6411335"/>
                  <a:pt x="11197824" y="6424084"/>
                  <a:pt x="11213550" y="6424084"/>
                </a:cubicBezTo>
                <a:cubicBezTo>
                  <a:pt x="11229276" y="6424084"/>
                  <a:pt x="11242025" y="6411335"/>
                  <a:pt x="11242025" y="6395609"/>
                </a:cubicBezTo>
                <a:cubicBezTo>
                  <a:pt x="11242025" y="6379883"/>
                  <a:pt x="11229276" y="6367135"/>
                  <a:pt x="11213550" y="6367135"/>
                </a:cubicBezTo>
                <a:close/>
                <a:moveTo>
                  <a:pt x="11748363" y="6309384"/>
                </a:moveTo>
                <a:cubicBezTo>
                  <a:pt x="11714251" y="6309384"/>
                  <a:pt x="11686598" y="6337037"/>
                  <a:pt x="11686598" y="6371149"/>
                </a:cubicBezTo>
                <a:cubicBezTo>
                  <a:pt x="11686598" y="6405260"/>
                  <a:pt x="11714251" y="6432913"/>
                  <a:pt x="11748363" y="6432913"/>
                </a:cubicBezTo>
                <a:cubicBezTo>
                  <a:pt x="11782474" y="6432913"/>
                  <a:pt x="11810127" y="6405260"/>
                  <a:pt x="11810127" y="6371149"/>
                </a:cubicBezTo>
                <a:cubicBezTo>
                  <a:pt x="11810127" y="6337037"/>
                  <a:pt x="11782474" y="6309384"/>
                  <a:pt x="11748363" y="6309384"/>
                </a:cubicBezTo>
                <a:close/>
                <a:moveTo>
                  <a:pt x="11334376" y="6278468"/>
                </a:moveTo>
                <a:cubicBezTo>
                  <a:pt x="11314331" y="6278468"/>
                  <a:pt x="11298080" y="6294718"/>
                  <a:pt x="11298080" y="6314764"/>
                </a:cubicBezTo>
                <a:cubicBezTo>
                  <a:pt x="11298080" y="6334810"/>
                  <a:pt x="11314331" y="6351060"/>
                  <a:pt x="11334376" y="6351060"/>
                </a:cubicBezTo>
                <a:cubicBezTo>
                  <a:pt x="11354422" y="6351060"/>
                  <a:pt x="11370672" y="6334810"/>
                  <a:pt x="11370672" y="6314764"/>
                </a:cubicBezTo>
                <a:cubicBezTo>
                  <a:pt x="11370672" y="6294718"/>
                  <a:pt x="11354422" y="6278468"/>
                  <a:pt x="11334376" y="6278468"/>
                </a:cubicBezTo>
                <a:close/>
                <a:moveTo>
                  <a:pt x="11614124" y="6247849"/>
                </a:moveTo>
                <a:cubicBezTo>
                  <a:pt x="11584060" y="6247849"/>
                  <a:pt x="11559688" y="6272221"/>
                  <a:pt x="11559688" y="6302285"/>
                </a:cubicBezTo>
                <a:cubicBezTo>
                  <a:pt x="11559688" y="6332349"/>
                  <a:pt x="11584060" y="6356721"/>
                  <a:pt x="11614124" y="6356721"/>
                </a:cubicBezTo>
                <a:cubicBezTo>
                  <a:pt x="11644188" y="6356721"/>
                  <a:pt x="11668560" y="6332349"/>
                  <a:pt x="11668560" y="6302285"/>
                </a:cubicBezTo>
                <a:cubicBezTo>
                  <a:pt x="11668560" y="6272221"/>
                  <a:pt x="11644188" y="6247849"/>
                  <a:pt x="11614124" y="6247849"/>
                </a:cubicBezTo>
                <a:close/>
                <a:moveTo>
                  <a:pt x="11478047" y="6238536"/>
                </a:moveTo>
                <a:cubicBezTo>
                  <a:pt x="11453479" y="6238536"/>
                  <a:pt x="11433562" y="6258453"/>
                  <a:pt x="11433562" y="6283022"/>
                </a:cubicBezTo>
                <a:cubicBezTo>
                  <a:pt x="11433562" y="6307590"/>
                  <a:pt x="11453479" y="6327507"/>
                  <a:pt x="11478047" y="6327507"/>
                </a:cubicBezTo>
                <a:cubicBezTo>
                  <a:pt x="11502616" y="6327507"/>
                  <a:pt x="11522533" y="6307590"/>
                  <a:pt x="11522533" y="6283022"/>
                </a:cubicBezTo>
                <a:cubicBezTo>
                  <a:pt x="11522533" y="6258453"/>
                  <a:pt x="11502616" y="6238536"/>
                  <a:pt x="11478047" y="6238536"/>
                </a:cubicBezTo>
                <a:close/>
                <a:moveTo>
                  <a:pt x="0" y="0"/>
                </a:moveTo>
                <a:lnTo>
                  <a:pt x="4942915" y="0"/>
                </a:lnTo>
                <a:lnTo>
                  <a:pt x="5056898" y="177798"/>
                </a:lnTo>
                <a:cubicBezTo>
                  <a:pt x="6345351" y="2084958"/>
                  <a:pt x="8527317" y="3338863"/>
                  <a:pt x="11002149" y="3338863"/>
                </a:cubicBezTo>
                <a:cubicBezTo>
                  <a:pt x="11311503" y="3338863"/>
                  <a:pt x="11616281" y="3319271"/>
                  <a:pt x="11915310" y="3281259"/>
                </a:cubicBezTo>
                <a:lnTo>
                  <a:pt x="12192000" y="3237219"/>
                </a:lnTo>
                <a:lnTo>
                  <a:pt x="12192000" y="6858000"/>
                </a:lnTo>
                <a:lnTo>
                  <a:pt x="0" y="6858000"/>
                </a:lnTo>
                <a:close/>
              </a:path>
            </a:pathLst>
          </a:custGeom>
        </p:spPr>
        <p:txBody>
          <a:bodyPr wrap="square">
            <a:noAutofit/>
          </a:bodyPr>
          <a:lstStyle/>
          <a:p>
            <a:endParaRPr lang="en-SG"/>
          </a:p>
        </p:txBody>
      </p:sp>
      <p:sp>
        <p:nvSpPr>
          <p:cNvPr id="16" name="Freeform 15"/>
          <p:cNvSpPr/>
          <p:nvPr userDrawn="1"/>
        </p:nvSpPr>
        <p:spPr>
          <a:xfrm>
            <a:off x="11031363" y="6239496"/>
            <a:ext cx="861532" cy="472390"/>
          </a:xfrm>
          <a:custGeom>
            <a:avLst/>
            <a:gdLst>
              <a:gd name="connsiteX0" fmla="*/ 2947383 w 5332420"/>
              <a:gd name="connsiteY0" fmla="*/ 1712597 h 2923841"/>
              <a:gd name="connsiteX1" fmla="*/ 2683628 w 5332420"/>
              <a:gd name="connsiteY1" fmla="*/ 1936742 h 2923841"/>
              <a:gd name="connsiteX2" fmla="*/ 2930472 w 5332420"/>
              <a:gd name="connsiteY2" fmla="*/ 2244900 h 2923841"/>
              <a:gd name="connsiteX3" fmla="*/ 3039045 w 5332420"/>
              <a:gd name="connsiteY3" fmla="*/ 2221075 h 2923841"/>
              <a:gd name="connsiteX4" fmla="*/ 3039045 w 5332420"/>
              <a:gd name="connsiteY4" fmla="*/ 2113657 h 2923841"/>
              <a:gd name="connsiteX5" fmla="*/ 3039046 w 5332420"/>
              <a:gd name="connsiteY5" fmla="*/ 2113655 h 2923841"/>
              <a:gd name="connsiteX6" fmla="*/ 3039046 w 5332420"/>
              <a:gd name="connsiteY6" fmla="*/ 1730124 h 2923841"/>
              <a:gd name="connsiteX7" fmla="*/ 3000050 w 5332420"/>
              <a:gd name="connsiteY7" fmla="*/ 1717940 h 2923841"/>
              <a:gd name="connsiteX8" fmla="*/ 2947383 w 5332420"/>
              <a:gd name="connsiteY8" fmla="*/ 1712597 h 2923841"/>
              <a:gd name="connsiteX9" fmla="*/ 4527405 w 5332420"/>
              <a:gd name="connsiteY9" fmla="*/ 1696172 h 2923841"/>
              <a:gd name="connsiteX10" fmla="*/ 4336621 w 5332420"/>
              <a:gd name="connsiteY10" fmla="*/ 1884158 h 2923841"/>
              <a:gd name="connsiteX11" fmla="*/ 4695083 w 5332420"/>
              <a:gd name="connsiteY11" fmla="*/ 1885808 h 2923841"/>
              <a:gd name="connsiteX12" fmla="*/ 4527405 w 5332420"/>
              <a:gd name="connsiteY12" fmla="*/ 1696172 h 2923841"/>
              <a:gd name="connsiteX13" fmla="*/ 1051224 w 5332420"/>
              <a:gd name="connsiteY13" fmla="*/ 1514798 h 2923841"/>
              <a:gd name="connsiteX14" fmla="*/ 1233401 w 5332420"/>
              <a:gd name="connsiteY14" fmla="*/ 1514798 h 2923841"/>
              <a:gd name="connsiteX15" fmla="*/ 1278947 w 5332420"/>
              <a:gd name="connsiteY15" fmla="*/ 1560344 h 2923841"/>
              <a:gd name="connsiteX16" fmla="*/ 1278947 w 5332420"/>
              <a:gd name="connsiteY16" fmla="*/ 2425693 h 2923841"/>
              <a:gd name="connsiteX17" fmla="*/ 1233401 w 5332420"/>
              <a:gd name="connsiteY17" fmla="*/ 2471239 h 2923841"/>
              <a:gd name="connsiteX18" fmla="*/ 1051224 w 5332420"/>
              <a:gd name="connsiteY18" fmla="*/ 2471239 h 2923841"/>
              <a:gd name="connsiteX19" fmla="*/ 1005678 w 5332420"/>
              <a:gd name="connsiteY19" fmla="*/ 2425693 h 2923841"/>
              <a:gd name="connsiteX20" fmla="*/ 1005678 w 5332420"/>
              <a:gd name="connsiteY20" fmla="*/ 1560344 h 2923841"/>
              <a:gd name="connsiteX21" fmla="*/ 1051224 w 5332420"/>
              <a:gd name="connsiteY21" fmla="*/ 1514798 h 2923841"/>
              <a:gd name="connsiteX22" fmla="*/ 2953413 w 5332420"/>
              <a:gd name="connsiteY22" fmla="*/ 1495246 h 2923841"/>
              <a:gd name="connsiteX23" fmla="*/ 3323439 w 5332420"/>
              <a:gd name="connsiteY23" fmla="*/ 1604410 h 2923841"/>
              <a:gd name="connsiteX24" fmla="*/ 3323439 w 5332420"/>
              <a:gd name="connsiteY24" fmla="*/ 2113657 h 2923841"/>
              <a:gd name="connsiteX25" fmla="*/ 3323439 w 5332420"/>
              <a:gd name="connsiteY25" fmla="*/ 2208189 h 2923841"/>
              <a:gd name="connsiteX26" fmla="*/ 3323050 w 5332420"/>
              <a:gd name="connsiteY26" fmla="*/ 2408204 h 2923841"/>
              <a:gd name="connsiteX27" fmla="*/ 2867566 w 5332420"/>
              <a:gd name="connsiteY27" fmla="*/ 2923608 h 2923841"/>
              <a:gd name="connsiteX28" fmla="*/ 2459149 w 5332420"/>
              <a:gd name="connsiteY28" fmla="*/ 2796201 h 2923841"/>
              <a:gd name="connsiteX29" fmla="*/ 2456152 w 5332420"/>
              <a:gd name="connsiteY29" fmla="*/ 2722626 h 2923841"/>
              <a:gd name="connsiteX30" fmla="*/ 2518527 w 5332420"/>
              <a:gd name="connsiteY30" fmla="*/ 2629512 h 2923841"/>
              <a:gd name="connsiteX31" fmla="*/ 2595315 w 5332420"/>
              <a:gd name="connsiteY31" fmla="*/ 2617844 h 2923841"/>
              <a:gd name="connsiteX32" fmla="*/ 2861873 w 5332420"/>
              <a:gd name="connsiteY32" fmla="*/ 2689975 h 2923841"/>
              <a:gd name="connsiteX33" fmla="*/ 3038996 w 5332420"/>
              <a:gd name="connsiteY33" fmla="*/ 2500476 h 2923841"/>
              <a:gd name="connsiteX34" fmla="*/ 3039045 w 5332420"/>
              <a:gd name="connsiteY34" fmla="*/ 2430976 h 2923841"/>
              <a:gd name="connsiteX35" fmla="*/ 2409051 w 5332420"/>
              <a:gd name="connsiteY35" fmla="*/ 2011078 h 2923841"/>
              <a:gd name="connsiteX36" fmla="*/ 2953413 w 5332420"/>
              <a:gd name="connsiteY36" fmla="*/ 1495246 h 2923841"/>
              <a:gd name="connsiteX37" fmla="*/ 1970387 w 5332420"/>
              <a:gd name="connsiteY37" fmla="*/ 1488509 h 2923841"/>
              <a:gd name="connsiteX38" fmla="*/ 2291527 w 5332420"/>
              <a:gd name="connsiteY38" fmla="*/ 1840874 h 2923841"/>
              <a:gd name="connsiteX39" fmla="*/ 2291527 w 5332420"/>
              <a:gd name="connsiteY39" fmla="*/ 2425309 h 2923841"/>
              <a:gd name="connsiteX40" fmla="*/ 2245599 w 5332420"/>
              <a:gd name="connsiteY40" fmla="*/ 2471237 h 2923841"/>
              <a:gd name="connsiteX41" fmla="*/ 2061889 w 5332420"/>
              <a:gd name="connsiteY41" fmla="*/ 2471237 h 2923841"/>
              <a:gd name="connsiteX42" fmla="*/ 2015961 w 5332420"/>
              <a:gd name="connsiteY42" fmla="*/ 2425309 h 2923841"/>
              <a:gd name="connsiteX43" fmla="*/ 2015961 w 5332420"/>
              <a:gd name="connsiteY43" fmla="*/ 1853708 h 2923841"/>
              <a:gd name="connsiteX44" fmla="*/ 1719637 w 5332420"/>
              <a:gd name="connsiteY44" fmla="*/ 1794240 h 2923841"/>
              <a:gd name="connsiteX45" fmla="*/ 1719637 w 5332420"/>
              <a:gd name="connsiteY45" fmla="*/ 2425865 h 2923841"/>
              <a:gd name="connsiteX46" fmla="*/ 1674264 w 5332420"/>
              <a:gd name="connsiteY46" fmla="*/ 2471238 h 2923841"/>
              <a:gd name="connsiteX47" fmla="*/ 1492777 w 5332420"/>
              <a:gd name="connsiteY47" fmla="*/ 2471238 h 2923841"/>
              <a:gd name="connsiteX48" fmla="*/ 1447404 w 5332420"/>
              <a:gd name="connsiteY48" fmla="*/ 2425865 h 2923841"/>
              <a:gd name="connsiteX49" fmla="*/ 1447404 w 5332420"/>
              <a:gd name="connsiteY49" fmla="*/ 1563796 h 2923841"/>
              <a:gd name="connsiteX50" fmla="*/ 1492777 w 5332420"/>
              <a:gd name="connsiteY50" fmla="*/ 1518422 h 2923841"/>
              <a:gd name="connsiteX51" fmla="*/ 1674264 w 5332420"/>
              <a:gd name="connsiteY51" fmla="*/ 1518422 h 2923841"/>
              <a:gd name="connsiteX52" fmla="*/ 1719637 w 5332420"/>
              <a:gd name="connsiteY52" fmla="*/ 1563796 h 2923841"/>
              <a:gd name="connsiteX53" fmla="*/ 1719637 w 5332420"/>
              <a:gd name="connsiteY53" fmla="*/ 1581885 h 2923841"/>
              <a:gd name="connsiteX54" fmla="*/ 1970387 w 5332420"/>
              <a:gd name="connsiteY54" fmla="*/ 1488509 h 2923841"/>
              <a:gd name="connsiteX55" fmla="*/ 4570398 w 5332420"/>
              <a:gd name="connsiteY55" fmla="*/ 1486409 h 2923841"/>
              <a:gd name="connsiteX56" fmla="*/ 4955392 w 5332420"/>
              <a:gd name="connsiteY56" fmla="*/ 2054807 h 2923841"/>
              <a:gd name="connsiteX57" fmla="*/ 4951948 w 5332420"/>
              <a:gd name="connsiteY57" fmla="*/ 2080452 h 2923841"/>
              <a:gd name="connsiteX58" fmla="*/ 4331939 w 5332420"/>
              <a:gd name="connsiteY58" fmla="*/ 2080442 h 2923841"/>
              <a:gd name="connsiteX59" fmla="*/ 4781674 w 5332420"/>
              <a:gd name="connsiteY59" fmla="*/ 2229803 h 2923841"/>
              <a:gd name="connsiteX60" fmla="*/ 4832799 w 5332420"/>
              <a:gd name="connsiteY60" fmla="*/ 2246809 h 2923841"/>
              <a:gd name="connsiteX61" fmla="*/ 4893595 w 5332420"/>
              <a:gd name="connsiteY61" fmla="*/ 2352599 h 2923841"/>
              <a:gd name="connsiteX62" fmla="*/ 4873271 w 5332420"/>
              <a:gd name="connsiteY62" fmla="*/ 2417950 h 2923841"/>
              <a:gd name="connsiteX63" fmla="*/ 4058072 w 5332420"/>
              <a:gd name="connsiteY63" fmla="*/ 2002529 h 2923841"/>
              <a:gd name="connsiteX64" fmla="*/ 4504489 w 5332420"/>
              <a:gd name="connsiteY64" fmla="*/ 1486685 h 2923841"/>
              <a:gd name="connsiteX65" fmla="*/ 4570398 w 5332420"/>
              <a:gd name="connsiteY65" fmla="*/ 1486409 h 2923841"/>
              <a:gd name="connsiteX66" fmla="*/ 5104697 w 5332420"/>
              <a:gd name="connsiteY66" fmla="*/ 1231440 h 2923841"/>
              <a:gd name="connsiteX67" fmla="*/ 5286874 w 5332420"/>
              <a:gd name="connsiteY67" fmla="*/ 1231440 h 2923841"/>
              <a:gd name="connsiteX68" fmla="*/ 5332420 w 5332420"/>
              <a:gd name="connsiteY68" fmla="*/ 1276986 h 2923841"/>
              <a:gd name="connsiteX69" fmla="*/ 5332420 w 5332420"/>
              <a:gd name="connsiteY69" fmla="*/ 2425692 h 2923841"/>
              <a:gd name="connsiteX70" fmla="*/ 5286874 w 5332420"/>
              <a:gd name="connsiteY70" fmla="*/ 2471238 h 2923841"/>
              <a:gd name="connsiteX71" fmla="*/ 5104697 w 5332420"/>
              <a:gd name="connsiteY71" fmla="*/ 2471238 h 2923841"/>
              <a:gd name="connsiteX72" fmla="*/ 5059151 w 5332420"/>
              <a:gd name="connsiteY72" fmla="*/ 2425692 h 2923841"/>
              <a:gd name="connsiteX73" fmla="*/ 5059151 w 5332420"/>
              <a:gd name="connsiteY73" fmla="*/ 1276986 h 2923841"/>
              <a:gd name="connsiteX74" fmla="*/ 5104697 w 5332420"/>
              <a:gd name="connsiteY74" fmla="*/ 1231440 h 2923841"/>
              <a:gd name="connsiteX75" fmla="*/ 3704313 w 5332420"/>
              <a:gd name="connsiteY75" fmla="*/ 1210555 h 2923841"/>
              <a:gd name="connsiteX76" fmla="*/ 3750514 w 5332420"/>
              <a:gd name="connsiteY76" fmla="*/ 1256997 h 2923841"/>
              <a:gd name="connsiteX77" fmla="*/ 3750514 w 5332420"/>
              <a:gd name="connsiteY77" fmla="*/ 1504318 h 2923841"/>
              <a:gd name="connsiteX78" fmla="*/ 4017470 w 5332420"/>
              <a:gd name="connsiteY78" fmla="*/ 1504318 h 2923841"/>
              <a:gd name="connsiteX79" fmla="*/ 4057742 w 5332420"/>
              <a:gd name="connsiteY79" fmla="*/ 1544800 h 2923841"/>
              <a:gd name="connsiteX80" fmla="*/ 4057742 w 5332420"/>
              <a:gd name="connsiteY80" fmla="*/ 1706724 h 2923841"/>
              <a:gd name="connsiteX81" fmla="*/ 4017470 w 5332420"/>
              <a:gd name="connsiteY81" fmla="*/ 1747206 h 2923841"/>
              <a:gd name="connsiteX82" fmla="*/ 3750514 w 5332420"/>
              <a:gd name="connsiteY82" fmla="*/ 1747206 h 2923841"/>
              <a:gd name="connsiteX83" fmla="*/ 3750514 w 5332420"/>
              <a:gd name="connsiteY83" fmla="*/ 2159540 h 2923841"/>
              <a:gd name="connsiteX84" fmla="*/ 3958902 w 5332420"/>
              <a:gd name="connsiteY84" fmla="*/ 2260860 h 2923841"/>
              <a:gd name="connsiteX85" fmla="*/ 4004982 w 5332420"/>
              <a:gd name="connsiteY85" fmla="*/ 2285180 h 2923841"/>
              <a:gd name="connsiteX86" fmla="*/ 4043927 w 5332420"/>
              <a:gd name="connsiteY86" fmla="*/ 2387228 h 2923841"/>
              <a:gd name="connsiteX87" fmla="*/ 4023870 w 5332420"/>
              <a:gd name="connsiteY87" fmla="*/ 2466184 h 2923841"/>
              <a:gd name="connsiteX88" fmla="*/ 3470247 w 5332420"/>
              <a:gd name="connsiteY88" fmla="*/ 2218316 h 2923841"/>
              <a:gd name="connsiteX89" fmla="*/ 3473314 w 5332420"/>
              <a:gd name="connsiteY89" fmla="*/ 1256997 h 2923841"/>
              <a:gd name="connsiteX90" fmla="*/ 3519515 w 5332420"/>
              <a:gd name="connsiteY90" fmla="*/ 1210555 h 2923841"/>
              <a:gd name="connsiteX91" fmla="*/ 467251 w 5332420"/>
              <a:gd name="connsiteY91" fmla="*/ 1151197 h 2923841"/>
              <a:gd name="connsiteX92" fmla="*/ 861745 w 5332420"/>
              <a:gd name="connsiteY92" fmla="*/ 1273374 h 2923841"/>
              <a:gd name="connsiteX93" fmla="*/ 856371 w 5332420"/>
              <a:gd name="connsiteY93" fmla="*/ 1353642 h 2923841"/>
              <a:gd name="connsiteX94" fmla="*/ 785422 w 5332420"/>
              <a:gd name="connsiteY94" fmla="*/ 1450849 h 2923841"/>
              <a:gd name="connsiteX95" fmla="*/ 717064 w 5332420"/>
              <a:gd name="connsiteY95" fmla="*/ 1460039 h 2923841"/>
              <a:gd name="connsiteX96" fmla="*/ 309712 w 5332420"/>
              <a:gd name="connsiteY96" fmla="*/ 1503612 h 2923841"/>
              <a:gd name="connsiteX97" fmla="*/ 516378 w 5332420"/>
              <a:gd name="connsiteY97" fmla="*/ 1670990 h 2923841"/>
              <a:gd name="connsiteX98" fmla="*/ 898846 w 5332420"/>
              <a:gd name="connsiteY98" fmla="*/ 2127329 h 2923841"/>
              <a:gd name="connsiteX99" fmla="*/ 428269 w 5332420"/>
              <a:gd name="connsiteY99" fmla="*/ 2513133 h 2923841"/>
              <a:gd name="connsiteX100" fmla="*/ 20094 w 5332420"/>
              <a:gd name="connsiteY100" fmla="*/ 2386941 h 2923841"/>
              <a:gd name="connsiteX101" fmla="*/ 12790 w 5332420"/>
              <a:gd name="connsiteY101" fmla="*/ 2305332 h 2923841"/>
              <a:gd name="connsiteX102" fmla="*/ 85011 w 5332420"/>
              <a:gd name="connsiteY102" fmla="*/ 2197025 h 2923841"/>
              <a:gd name="connsiteX103" fmla="*/ 142532 w 5332420"/>
              <a:gd name="connsiteY103" fmla="*/ 2177573 h 2923841"/>
              <a:gd name="connsiteX104" fmla="*/ 419958 w 5332420"/>
              <a:gd name="connsiteY104" fmla="*/ 2262819 h 2923841"/>
              <a:gd name="connsiteX105" fmla="*/ 603863 w 5332420"/>
              <a:gd name="connsiteY105" fmla="*/ 2137461 h 2923841"/>
              <a:gd name="connsiteX106" fmla="*/ 223430 w 5332420"/>
              <a:gd name="connsiteY106" fmla="*/ 1856998 h 2923841"/>
              <a:gd name="connsiteX107" fmla="*/ 467251 w 5332420"/>
              <a:gd name="connsiteY107" fmla="*/ 1151197 h 2923841"/>
              <a:gd name="connsiteX108" fmla="*/ 1143102 w 5332420"/>
              <a:gd name="connsiteY108" fmla="*/ 795955 h 2923841"/>
              <a:gd name="connsiteX109" fmla="*/ 1319345 w 5332420"/>
              <a:gd name="connsiteY109" fmla="*/ 972198 h 2923841"/>
              <a:gd name="connsiteX110" fmla="*/ 1143102 w 5332420"/>
              <a:gd name="connsiteY110" fmla="*/ 1148441 h 2923841"/>
              <a:gd name="connsiteX111" fmla="*/ 966859 w 5332420"/>
              <a:gd name="connsiteY111" fmla="*/ 972198 h 2923841"/>
              <a:gd name="connsiteX112" fmla="*/ 1143102 w 5332420"/>
              <a:gd name="connsiteY112" fmla="*/ 795955 h 2923841"/>
              <a:gd name="connsiteX113" fmla="*/ 4453304 w 5332420"/>
              <a:gd name="connsiteY113" fmla="*/ 438510 h 2923841"/>
              <a:gd name="connsiteX114" fmla="*/ 4835594 w 5332420"/>
              <a:gd name="connsiteY114" fmla="*/ 820800 h 2923841"/>
              <a:gd name="connsiteX115" fmla="*/ 4453304 w 5332420"/>
              <a:gd name="connsiteY115" fmla="*/ 1203090 h 2923841"/>
              <a:gd name="connsiteX116" fmla="*/ 4071014 w 5332420"/>
              <a:gd name="connsiteY116" fmla="*/ 820800 h 2923841"/>
              <a:gd name="connsiteX117" fmla="*/ 4453304 w 5332420"/>
              <a:gd name="connsiteY117" fmla="*/ 438510 h 2923841"/>
              <a:gd name="connsiteX118" fmla="*/ 1890951 w 5332420"/>
              <a:gd name="connsiteY118" fmla="*/ 247157 h 2923841"/>
              <a:gd name="connsiteX119" fmla="*/ 2115603 w 5332420"/>
              <a:gd name="connsiteY119" fmla="*/ 471809 h 2923841"/>
              <a:gd name="connsiteX120" fmla="*/ 1890951 w 5332420"/>
              <a:gd name="connsiteY120" fmla="*/ 696461 h 2923841"/>
              <a:gd name="connsiteX121" fmla="*/ 1666299 w 5332420"/>
              <a:gd name="connsiteY121" fmla="*/ 471809 h 2923841"/>
              <a:gd name="connsiteX122" fmla="*/ 1890951 w 5332420"/>
              <a:gd name="connsiteY122" fmla="*/ 247157 h 2923841"/>
              <a:gd name="connsiteX123" fmla="*/ 3622439 w 5332420"/>
              <a:gd name="connsiteY123" fmla="*/ 57642 h 2923841"/>
              <a:gd name="connsiteX124" fmla="*/ 3959369 w 5332420"/>
              <a:gd name="connsiteY124" fmla="*/ 394572 h 2923841"/>
              <a:gd name="connsiteX125" fmla="*/ 3622439 w 5332420"/>
              <a:gd name="connsiteY125" fmla="*/ 731502 h 2923841"/>
              <a:gd name="connsiteX126" fmla="*/ 3285509 w 5332420"/>
              <a:gd name="connsiteY126" fmla="*/ 394572 h 2923841"/>
              <a:gd name="connsiteX127" fmla="*/ 3622439 w 5332420"/>
              <a:gd name="connsiteY127" fmla="*/ 57642 h 2923841"/>
              <a:gd name="connsiteX128" fmla="*/ 2780198 w 5332420"/>
              <a:gd name="connsiteY128" fmla="*/ 0 h 2923841"/>
              <a:gd name="connsiteX129" fmla="*/ 3055539 w 5332420"/>
              <a:gd name="connsiteY129" fmla="*/ 275341 h 2923841"/>
              <a:gd name="connsiteX130" fmla="*/ 2780198 w 5332420"/>
              <a:gd name="connsiteY130" fmla="*/ 550682 h 2923841"/>
              <a:gd name="connsiteX131" fmla="*/ 2504857 w 5332420"/>
              <a:gd name="connsiteY131" fmla="*/ 275341 h 2923841"/>
              <a:gd name="connsiteX132" fmla="*/ 2780198 w 5332420"/>
              <a:gd name="connsiteY132" fmla="*/ 0 h 292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332420" h="2923841">
                <a:moveTo>
                  <a:pt x="2947383" y="1712597"/>
                </a:moveTo>
                <a:cubicBezTo>
                  <a:pt x="2803056" y="1712597"/>
                  <a:pt x="2689820" y="1794203"/>
                  <a:pt x="2683628" y="1936742"/>
                </a:cubicBezTo>
                <a:cubicBezTo>
                  <a:pt x="2678209" y="2061464"/>
                  <a:pt x="2706259" y="2266138"/>
                  <a:pt x="2930472" y="2244900"/>
                </a:cubicBezTo>
                <a:lnTo>
                  <a:pt x="3039045" y="2221075"/>
                </a:lnTo>
                <a:lnTo>
                  <a:pt x="3039045" y="2113657"/>
                </a:lnTo>
                <a:cubicBezTo>
                  <a:pt x="3039045" y="2113656"/>
                  <a:pt x="3039046" y="2113656"/>
                  <a:pt x="3039046" y="2113655"/>
                </a:cubicBezTo>
                <a:lnTo>
                  <a:pt x="3039046" y="1730124"/>
                </a:lnTo>
                <a:lnTo>
                  <a:pt x="3000050" y="1717940"/>
                </a:lnTo>
                <a:cubicBezTo>
                  <a:pt x="2983037" y="1714438"/>
                  <a:pt x="2965424" y="1712597"/>
                  <a:pt x="2947383" y="1712597"/>
                </a:cubicBezTo>
                <a:close/>
                <a:moveTo>
                  <a:pt x="4527405" y="1696172"/>
                </a:moveTo>
                <a:cubicBezTo>
                  <a:pt x="4467661" y="1695897"/>
                  <a:pt x="4347184" y="1730146"/>
                  <a:pt x="4336621" y="1884158"/>
                </a:cubicBezTo>
                <a:lnTo>
                  <a:pt x="4695083" y="1885808"/>
                </a:lnTo>
                <a:cubicBezTo>
                  <a:pt x="4696898" y="1726845"/>
                  <a:pt x="4587148" y="1696447"/>
                  <a:pt x="4527405" y="1696172"/>
                </a:cubicBezTo>
                <a:close/>
                <a:moveTo>
                  <a:pt x="1051224" y="1514798"/>
                </a:moveTo>
                <a:lnTo>
                  <a:pt x="1233401" y="1514798"/>
                </a:lnTo>
                <a:cubicBezTo>
                  <a:pt x="1258555" y="1514798"/>
                  <a:pt x="1278947" y="1535190"/>
                  <a:pt x="1278947" y="1560344"/>
                </a:cubicBezTo>
                <a:lnTo>
                  <a:pt x="1278947" y="2425693"/>
                </a:lnTo>
                <a:cubicBezTo>
                  <a:pt x="1278947" y="2450847"/>
                  <a:pt x="1258555" y="2471239"/>
                  <a:pt x="1233401" y="2471239"/>
                </a:cubicBezTo>
                <a:lnTo>
                  <a:pt x="1051224" y="2471239"/>
                </a:lnTo>
                <a:cubicBezTo>
                  <a:pt x="1026070" y="2471239"/>
                  <a:pt x="1005678" y="2450847"/>
                  <a:pt x="1005678" y="2425693"/>
                </a:cubicBezTo>
                <a:lnTo>
                  <a:pt x="1005678" y="1560344"/>
                </a:lnTo>
                <a:cubicBezTo>
                  <a:pt x="1005678" y="1535190"/>
                  <a:pt x="1026070" y="1514798"/>
                  <a:pt x="1051224" y="1514798"/>
                </a:cubicBezTo>
                <a:close/>
                <a:moveTo>
                  <a:pt x="2953413" y="1495246"/>
                </a:moveTo>
                <a:cubicBezTo>
                  <a:pt x="3102797" y="1503758"/>
                  <a:pt x="3207490" y="1541145"/>
                  <a:pt x="3323439" y="1604410"/>
                </a:cubicBezTo>
                <a:lnTo>
                  <a:pt x="3323439" y="2113657"/>
                </a:lnTo>
                <a:lnTo>
                  <a:pt x="3323439" y="2208189"/>
                </a:lnTo>
                <a:cubicBezTo>
                  <a:pt x="3323310" y="2274861"/>
                  <a:pt x="3323179" y="2341532"/>
                  <a:pt x="3323050" y="2408204"/>
                </a:cubicBezTo>
                <a:cubicBezTo>
                  <a:pt x="3324870" y="2684846"/>
                  <a:pt x="3275701" y="2913220"/>
                  <a:pt x="2867566" y="2923608"/>
                </a:cubicBezTo>
                <a:cubicBezTo>
                  <a:pt x="2709779" y="2927624"/>
                  <a:pt x="2568109" y="2879706"/>
                  <a:pt x="2459149" y="2796201"/>
                </a:cubicBezTo>
                <a:cubicBezTo>
                  <a:pt x="2442532" y="2784279"/>
                  <a:pt x="2432008" y="2757193"/>
                  <a:pt x="2456152" y="2722626"/>
                </a:cubicBezTo>
                <a:lnTo>
                  <a:pt x="2518527" y="2629512"/>
                </a:lnTo>
                <a:cubicBezTo>
                  <a:pt x="2534396" y="2609394"/>
                  <a:pt x="2556801" y="2596069"/>
                  <a:pt x="2595315" y="2617844"/>
                </a:cubicBezTo>
                <a:cubicBezTo>
                  <a:pt x="2682948" y="2664260"/>
                  <a:pt x="2787927" y="2709536"/>
                  <a:pt x="2861873" y="2689975"/>
                </a:cubicBezTo>
                <a:cubicBezTo>
                  <a:pt x="2935819" y="2670413"/>
                  <a:pt x="3040225" y="2641342"/>
                  <a:pt x="3038996" y="2500476"/>
                </a:cubicBezTo>
                <a:cubicBezTo>
                  <a:pt x="3039012" y="2477309"/>
                  <a:pt x="3039029" y="2454143"/>
                  <a:pt x="3039045" y="2430976"/>
                </a:cubicBezTo>
                <a:cubicBezTo>
                  <a:pt x="3014288" y="2462216"/>
                  <a:pt x="2447857" y="2617811"/>
                  <a:pt x="2409051" y="2011078"/>
                </a:cubicBezTo>
                <a:cubicBezTo>
                  <a:pt x="2409051" y="1719197"/>
                  <a:pt x="2616261" y="1488008"/>
                  <a:pt x="2953413" y="1495246"/>
                </a:cubicBezTo>
                <a:close/>
                <a:moveTo>
                  <a:pt x="1970387" y="1488509"/>
                </a:moveTo>
                <a:cubicBezTo>
                  <a:pt x="2148158" y="1495600"/>
                  <a:pt x="2294583" y="1651473"/>
                  <a:pt x="2291527" y="1840874"/>
                </a:cubicBezTo>
                <a:lnTo>
                  <a:pt x="2291527" y="2425309"/>
                </a:lnTo>
                <a:cubicBezTo>
                  <a:pt x="2291527" y="2450674"/>
                  <a:pt x="2270965" y="2471237"/>
                  <a:pt x="2245599" y="2471237"/>
                </a:cubicBezTo>
                <a:lnTo>
                  <a:pt x="2061889" y="2471237"/>
                </a:lnTo>
                <a:cubicBezTo>
                  <a:pt x="2036524" y="2471237"/>
                  <a:pt x="2015961" y="2450674"/>
                  <a:pt x="2015961" y="2425309"/>
                </a:cubicBezTo>
                <a:lnTo>
                  <a:pt x="2015961" y="1853708"/>
                </a:lnTo>
                <a:cubicBezTo>
                  <a:pt x="1996130" y="1679564"/>
                  <a:pt x="1809419" y="1715630"/>
                  <a:pt x="1719637" y="1794240"/>
                </a:cubicBezTo>
                <a:lnTo>
                  <a:pt x="1719637" y="2425865"/>
                </a:lnTo>
                <a:cubicBezTo>
                  <a:pt x="1719637" y="2450923"/>
                  <a:pt x="1699323" y="2471238"/>
                  <a:pt x="1674264" y="2471238"/>
                </a:cubicBezTo>
                <a:lnTo>
                  <a:pt x="1492777" y="2471238"/>
                </a:lnTo>
                <a:cubicBezTo>
                  <a:pt x="1467719" y="2471238"/>
                  <a:pt x="1447404" y="2450923"/>
                  <a:pt x="1447404" y="2425865"/>
                </a:cubicBezTo>
                <a:lnTo>
                  <a:pt x="1447404" y="1563796"/>
                </a:lnTo>
                <a:cubicBezTo>
                  <a:pt x="1447404" y="1538737"/>
                  <a:pt x="1467719" y="1518422"/>
                  <a:pt x="1492777" y="1518422"/>
                </a:cubicBezTo>
                <a:lnTo>
                  <a:pt x="1674264" y="1518422"/>
                </a:lnTo>
                <a:cubicBezTo>
                  <a:pt x="1699323" y="1518422"/>
                  <a:pt x="1719637" y="1538737"/>
                  <a:pt x="1719637" y="1563796"/>
                </a:cubicBezTo>
                <a:lnTo>
                  <a:pt x="1719637" y="1581885"/>
                </a:lnTo>
                <a:cubicBezTo>
                  <a:pt x="1802301" y="1512803"/>
                  <a:pt x="1889582" y="1485286"/>
                  <a:pt x="1970387" y="1488509"/>
                </a:cubicBezTo>
                <a:close/>
                <a:moveTo>
                  <a:pt x="4570398" y="1486409"/>
                </a:moveTo>
                <a:cubicBezTo>
                  <a:pt x="4736901" y="1499747"/>
                  <a:pt x="4976513" y="1620728"/>
                  <a:pt x="4955392" y="2054807"/>
                </a:cubicBezTo>
                <a:lnTo>
                  <a:pt x="4951948" y="2080452"/>
                </a:lnTo>
                <a:lnTo>
                  <a:pt x="4331939" y="2080442"/>
                </a:lnTo>
                <a:cubicBezTo>
                  <a:pt x="4303559" y="2105334"/>
                  <a:pt x="4403222" y="2404182"/>
                  <a:pt x="4781674" y="2229803"/>
                </a:cubicBezTo>
                <a:cubicBezTo>
                  <a:pt x="4794768" y="2225624"/>
                  <a:pt x="4817172" y="2225209"/>
                  <a:pt x="4832799" y="2246809"/>
                </a:cubicBezTo>
                <a:lnTo>
                  <a:pt x="4893595" y="2352599"/>
                </a:lnTo>
                <a:cubicBezTo>
                  <a:pt x="4907286" y="2383048"/>
                  <a:pt x="4896034" y="2402542"/>
                  <a:pt x="4873271" y="2417950"/>
                </a:cubicBezTo>
                <a:cubicBezTo>
                  <a:pt x="4698465" y="2541150"/>
                  <a:pt x="4079771" y="2613734"/>
                  <a:pt x="4058072" y="2002529"/>
                </a:cubicBezTo>
                <a:cubicBezTo>
                  <a:pt x="4098160" y="1557603"/>
                  <a:pt x="4345859" y="1501799"/>
                  <a:pt x="4504489" y="1486685"/>
                </a:cubicBezTo>
                <a:cubicBezTo>
                  <a:pt x="4524318" y="1484795"/>
                  <a:pt x="4546612" y="1484504"/>
                  <a:pt x="4570398" y="1486409"/>
                </a:cubicBezTo>
                <a:close/>
                <a:moveTo>
                  <a:pt x="5104697" y="1231440"/>
                </a:moveTo>
                <a:lnTo>
                  <a:pt x="5286874" y="1231440"/>
                </a:lnTo>
                <a:cubicBezTo>
                  <a:pt x="5312028" y="1231440"/>
                  <a:pt x="5332420" y="1251832"/>
                  <a:pt x="5332420" y="1276986"/>
                </a:cubicBezTo>
                <a:lnTo>
                  <a:pt x="5332420" y="2425692"/>
                </a:lnTo>
                <a:cubicBezTo>
                  <a:pt x="5332420" y="2450846"/>
                  <a:pt x="5312028" y="2471238"/>
                  <a:pt x="5286874" y="2471238"/>
                </a:cubicBezTo>
                <a:lnTo>
                  <a:pt x="5104697" y="2471238"/>
                </a:lnTo>
                <a:cubicBezTo>
                  <a:pt x="5079543" y="2471238"/>
                  <a:pt x="5059151" y="2450846"/>
                  <a:pt x="5059151" y="2425692"/>
                </a:cubicBezTo>
                <a:lnTo>
                  <a:pt x="5059151" y="1276986"/>
                </a:lnTo>
                <a:cubicBezTo>
                  <a:pt x="5059151" y="1251832"/>
                  <a:pt x="5079543" y="1231440"/>
                  <a:pt x="5104697" y="1231440"/>
                </a:cubicBezTo>
                <a:close/>
                <a:moveTo>
                  <a:pt x="3704313" y="1210555"/>
                </a:moveTo>
                <a:cubicBezTo>
                  <a:pt x="3729828" y="1210555"/>
                  <a:pt x="3750514" y="1231348"/>
                  <a:pt x="3750514" y="1256997"/>
                </a:cubicBezTo>
                <a:lnTo>
                  <a:pt x="3750514" y="1504318"/>
                </a:lnTo>
                <a:lnTo>
                  <a:pt x="4017470" y="1504318"/>
                </a:lnTo>
                <a:cubicBezTo>
                  <a:pt x="4039712" y="1504318"/>
                  <a:pt x="4057742" y="1522443"/>
                  <a:pt x="4057742" y="1544800"/>
                </a:cubicBezTo>
                <a:lnTo>
                  <a:pt x="4057742" y="1706724"/>
                </a:lnTo>
                <a:cubicBezTo>
                  <a:pt x="4057742" y="1729081"/>
                  <a:pt x="4039712" y="1747206"/>
                  <a:pt x="4017470" y="1747206"/>
                </a:cubicBezTo>
                <a:lnTo>
                  <a:pt x="3750514" y="1747206"/>
                </a:lnTo>
                <a:lnTo>
                  <a:pt x="3750514" y="2159540"/>
                </a:lnTo>
                <a:cubicBezTo>
                  <a:pt x="3756496" y="2293574"/>
                  <a:pt x="3862453" y="2286486"/>
                  <a:pt x="3958902" y="2260860"/>
                </a:cubicBezTo>
                <a:cubicBezTo>
                  <a:pt x="3979441" y="2255402"/>
                  <a:pt x="3994423" y="2263790"/>
                  <a:pt x="4004982" y="2285180"/>
                </a:cubicBezTo>
                <a:lnTo>
                  <a:pt x="4043927" y="2387228"/>
                </a:lnTo>
                <a:cubicBezTo>
                  <a:pt x="4053966" y="2425771"/>
                  <a:pt x="4053714" y="2452594"/>
                  <a:pt x="4023870" y="2466184"/>
                </a:cubicBezTo>
                <a:cubicBezTo>
                  <a:pt x="3938734" y="2528238"/>
                  <a:pt x="3491477" y="2593104"/>
                  <a:pt x="3470247" y="2218316"/>
                </a:cubicBezTo>
                <a:lnTo>
                  <a:pt x="3473314" y="1256997"/>
                </a:lnTo>
                <a:cubicBezTo>
                  <a:pt x="3473314" y="1231348"/>
                  <a:pt x="3493999" y="1210555"/>
                  <a:pt x="3519515" y="1210555"/>
                </a:cubicBezTo>
                <a:close/>
                <a:moveTo>
                  <a:pt x="467251" y="1151197"/>
                </a:moveTo>
                <a:cubicBezTo>
                  <a:pt x="616488" y="1147152"/>
                  <a:pt x="758690" y="1189261"/>
                  <a:pt x="861745" y="1273374"/>
                </a:cubicBezTo>
                <a:cubicBezTo>
                  <a:pt x="877461" y="1285383"/>
                  <a:pt x="879206" y="1318823"/>
                  <a:pt x="856371" y="1353642"/>
                </a:cubicBezTo>
                <a:lnTo>
                  <a:pt x="785422" y="1450849"/>
                </a:lnTo>
                <a:cubicBezTo>
                  <a:pt x="770413" y="1471113"/>
                  <a:pt x="733664" y="1471001"/>
                  <a:pt x="717064" y="1460039"/>
                </a:cubicBezTo>
                <a:cubicBezTo>
                  <a:pt x="661156" y="1423123"/>
                  <a:pt x="373330" y="1297112"/>
                  <a:pt x="309712" y="1503612"/>
                </a:cubicBezTo>
                <a:cubicBezTo>
                  <a:pt x="293057" y="1579471"/>
                  <a:pt x="386098" y="1612047"/>
                  <a:pt x="516378" y="1670990"/>
                </a:cubicBezTo>
                <a:cubicBezTo>
                  <a:pt x="655553" y="1733958"/>
                  <a:pt x="921610" y="1813174"/>
                  <a:pt x="898846" y="2127329"/>
                </a:cubicBezTo>
                <a:cubicBezTo>
                  <a:pt x="874755" y="2429366"/>
                  <a:pt x="601749" y="2513703"/>
                  <a:pt x="428269" y="2513133"/>
                </a:cubicBezTo>
                <a:cubicBezTo>
                  <a:pt x="241494" y="2512519"/>
                  <a:pt x="105212" y="2453916"/>
                  <a:pt x="20094" y="2386941"/>
                </a:cubicBezTo>
                <a:cubicBezTo>
                  <a:pt x="3356" y="2374931"/>
                  <a:pt x="-11529" y="2340151"/>
                  <a:pt x="12790" y="2305332"/>
                </a:cubicBezTo>
                <a:lnTo>
                  <a:pt x="85011" y="2197025"/>
                </a:lnTo>
                <a:cubicBezTo>
                  <a:pt x="100996" y="2176761"/>
                  <a:pt x="117335" y="2163965"/>
                  <a:pt x="142532" y="2177573"/>
                </a:cubicBezTo>
                <a:cubicBezTo>
                  <a:pt x="203444" y="2210469"/>
                  <a:pt x="343070" y="2269505"/>
                  <a:pt x="419958" y="2262819"/>
                </a:cubicBezTo>
                <a:cubicBezTo>
                  <a:pt x="496847" y="2256134"/>
                  <a:pt x="587599" y="2238197"/>
                  <a:pt x="603863" y="2137461"/>
                </a:cubicBezTo>
                <a:cubicBezTo>
                  <a:pt x="635643" y="1993214"/>
                  <a:pt x="368579" y="1937435"/>
                  <a:pt x="223430" y="1856998"/>
                </a:cubicBezTo>
                <a:cubicBezTo>
                  <a:pt x="-86748" y="1685107"/>
                  <a:pt x="-60428" y="1181523"/>
                  <a:pt x="467251" y="1151197"/>
                </a:cubicBezTo>
                <a:close/>
                <a:moveTo>
                  <a:pt x="1143102" y="795955"/>
                </a:moveTo>
                <a:cubicBezTo>
                  <a:pt x="1240438" y="795955"/>
                  <a:pt x="1319345" y="874862"/>
                  <a:pt x="1319345" y="972198"/>
                </a:cubicBezTo>
                <a:cubicBezTo>
                  <a:pt x="1319345" y="1069534"/>
                  <a:pt x="1240438" y="1148441"/>
                  <a:pt x="1143102" y="1148441"/>
                </a:cubicBezTo>
                <a:cubicBezTo>
                  <a:pt x="1045766" y="1148441"/>
                  <a:pt x="966859" y="1069534"/>
                  <a:pt x="966859" y="972198"/>
                </a:cubicBezTo>
                <a:cubicBezTo>
                  <a:pt x="966859" y="874862"/>
                  <a:pt x="1045766" y="795955"/>
                  <a:pt x="1143102" y="795955"/>
                </a:cubicBezTo>
                <a:close/>
                <a:moveTo>
                  <a:pt x="4453304" y="438510"/>
                </a:moveTo>
                <a:cubicBezTo>
                  <a:pt x="4664437" y="438510"/>
                  <a:pt x="4835594" y="609667"/>
                  <a:pt x="4835594" y="820800"/>
                </a:cubicBezTo>
                <a:cubicBezTo>
                  <a:pt x="4835594" y="1031933"/>
                  <a:pt x="4664437" y="1203090"/>
                  <a:pt x="4453304" y="1203090"/>
                </a:cubicBezTo>
                <a:cubicBezTo>
                  <a:pt x="4242171" y="1203090"/>
                  <a:pt x="4071014" y="1031933"/>
                  <a:pt x="4071014" y="820800"/>
                </a:cubicBezTo>
                <a:cubicBezTo>
                  <a:pt x="4071014" y="609667"/>
                  <a:pt x="4242171" y="438510"/>
                  <a:pt x="4453304" y="438510"/>
                </a:cubicBezTo>
                <a:close/>
                <a:moveTo>
                  <a:pt x="1890951" y="247157"/>
                </a:moveTo>
                <a:cubicBezTo>
                  <a:pt x="2015023" y="247157"/>
                  <a:pt x="2115603" y="347737"/>
                  <a:pt x="2115603" y="471809"/>
                </a:cubicBezTo>
                <a:cubicBezTo>
                  <a:pt x="2115603" y="595881"/>
                  <a:pt x="2015023" y="696461"/>
                  <a:pt x="1890951" y="696461"/>
                </a:cubicBezTo>
                <a:cubicBezTo>
                  <a:pt x="1766879" y="696461"/>
                  <a:pt x="1666299" y="595881"/>
                  <a:pt x="1666299" y="471809"/>
                </a:cubicBezTo>
                <a:cubicBezTo>
                  <a:pt x="1666299" y="347737"/>
                  <a:pt x="1766879" y="247157"/>
                  <a:pt x="1890951" y="247157"/>
                </a:cubicBezTo>
                <a:close/>
                <a:moveTo>
                  <a:pt x="3622439" y="57642"/>
                </a:moveTo>
                <a:cubicBezTo>
                  <a:pt x="3808520" y="57642"/>
                  <a:pt x="3959369" y="208491"/>
                  <a:pt x="3959369" y="394572"/>
                </a:cubicBezTo>
                <a:cubicBezTo>
                  <a:pt x="3959369" y="580653"/>
                  <a:pt x="3808520" y="731502"/>
                  <a:pt x="3622439" y="731502"/>
                </a:cubicBezTo>
                <a:cubicBezTo>
                  <a:pt x="3436358" y="731502"/>
                  <a:pt x="3285509" y="580653"/>
                  <a:pt x="3285509" y="394572"/>
                </a:cubicBezTo>
                <a:cubicBezTo>
                  <a:pt x="3285509" y="208491"/>
                  <a:pt x="3436358" y="57642"/>
                  <a:pt x="3622439" y="57642"/>
                </a:cubicBezTo>
                <a:close/>
                <a:moveTo>
                  <a:pt x="2780198" y="0"/>
                </a:moveTo>
                <a:cubicBezTo>
                  <a:pt x="2932265" y="0"/>
                  <a:pt x="3055539" y="123274"/>
                  <a:pt x="3055539" y="275341"/>
                </a:cubicBezTo>
                <a:cubicBezTo>
                  <a:pt x="3055539" y="427408"/>
                  <a:pt x="2932265" y="550682"/>
                  <a:pt x="2780198" y="550682"/>
                </a:cubicBezTo>
                <a:cubicBezTo>
                  <a:pt x="2628131" y="550682"/>
                  <a:pt x="2504857" y="427408"/>
                  <a:pt x="2504857" y="275341"/>
                </a:cubicBezTo>
                <a:cubicBezTo>
                  <a:pt x="2504857" y="123274"/>
                  <a:pt x="2628131" y="0"/>
                  <a:pt x="278019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478845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and Content - Arch">
    <p:spTree>
      <p:nvGrpSpPr>
        <p:cNvPr id="1" name=""/>
        <p:cNvGrpSpPr/>
        <p:nvPr/>
      </p:nvGrpSpPr>
      <p:grpSpPr>
        <a:xfrm>
          <a:off x="0" y="0"/>
          <a:ext cx="0" cy="0"/>
          <a:chOff x="0" y="0"/>
          <a:chExt cx="0" cy="0"/>
        </a:xfrm>
      </p:grpSpPr>
      <p:sp>
        <p:nvSpPr>
          <p:cNvPr id="5" name="Freeform 4"/>
          <p:cNvSpPr/>
          <p:nvPr userDrawn="1"/>
        </p:nvSpPr>
        <p:spPr>
          <a:xfrm>
            <a:off x="5414" y="0"/>
            <a:ext cx="12186586" cy="6858000"/>
          </a:xfrm>
          <a:custGeom>
            <a:avLst/>
            <a:gdLst>
              <a:gd name="connsiteX0" fmla="*/ 0 w 12186586"/>
              <a:gd name="connsiteY0" fmla="*/ 0 h 6858000"/>
              <a:gd name="connsiteX1" fmla="*/ 1174259 w 12186586"/>
              <a:gd name="connsiteY1" fmla="*/ 0 h 6858000"/>
              <a:gd name="connsiteX2" fmla="*/ 1235824 w 12186586"/>
              <a:gd name="connsiteY2" fmla="*/ 181950 h 6858000"/>
              <a:gd name="connsiteX3" fmla="*/ 9520769 w 12186586"/>
              <a:gd name="connsiteY3" fmla="*/ 5969437 h 6858000"/>
              <a:gd name="connsiteX4" fmla="*/ 12143612 w 12186586"/>
              <a:gd name="connsiteY4" fmla="*/ 5572901 h 6858000"/>
              <a:gd name="connsiteX5" fmla="*/ 12186586 w 12186586"/>
              <a:gd name="connsiteY5" fmla="*/ 5558360 h 6858000"/>
              <a:gd name="connsiteX6" fmla="*/ 12186586 w 12186586"/>
              <a:gd name="connsiteY6" fmla="*/ 6858000 h 6858000"/>
              <a:gd name="connsiteX7" fmla="*/ 0 w 1218658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6586" h="6858000">
                <a:moveTo>
                  <a:pt x="0" y="0"/>
                </a:moveTo>
                <a:lnTo>
                  <a:pt x="1174259" y="0"/>
                </a:lnTo>
                <a:lnTo>
                  <a:pt x="1235824" y="181950"/>
                </a:lnTo>
                <a:cubicBezTo>
                  <a:pt x="2472404" y="3559210"/>
                  <a:pt x="5715118" y="5969437"/>
                  <a:pt x="9520769" y="5969437"/>
                </a:cubicBezTo>
                <a:cubicBezTo>
                  <a:pt x="10434125" y="5969437"/>
                  <a:pt x="11315057" y="5830608"/>
                  <a:pt x="12143612" y="5572901"/>
                </a:cubicBezTo>
                <a:lnTo>
                  <a:pt x="12186586" y="5558360"/>
                </a:lnTo>
                <a:lnTo>
                  <a:pt x="12186586" y="6858000"/>
                </a:lnTo>
                <a:lnTo>
                  <a:pt x="0" y="6858000"/>
                </a:ln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aseline="-25000"/>
          </a:p>
        </p:txBody>
      </p:sp>
      <p:sp>
        <p:nvSpPr>
          <p:cNvPr id="6" name="Slide Number Placeholder 1"/>
          <p:cNvSpPr txBox="1">
            <a:spLocks/>
          </p:cNvSpPr>
          <p:nvPr userDrawn="1"/>
        </p:nvSpPr>
        <p:spPr>
          <a:xfrm>
            <a:off x="9012331" y="6548107"/>
            <a:ext cx="28448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a:solidFill>
                  <a:prstClr val="black">
                    <a:tint val="75000"/>
                  </a:prstClr>
                </a:solidFill>
              </a:rPr>
              <a:pPr>
                <a:defRPr/>
              </a:pPr>
              <a:t>‹#›</a:t>
            </a:fld>
            <a:endParaRPr lang="en-SG" dirty="0">
              <a:solidFill>
                <a:prstClr val="black">
                  <a:tint val="75000"/>
                </a:prstClr>
              </a:solidFill>
            </a:endParaRPr>
          </a:p>
        </p:txBody>
      </p:sp>
      <p:sp>
        <p:nvSpPr>
          <p:cNvPr id="7" name="Title 13"/>
          <p:cNvSpPr>
            <a:spLocks noGrp="1"/>
          </p:cNvSpPr>
          <p:nvPr>
            <p:ph type="title" hasCustomPrompt="1"/>
          </p:nvPr>
        </p:nvSpPr>
        <p:spPr>
          <a:xfrm>
            <a:off x="454689" y="4930751"/>
            <a:ext cx="3893976" cy="658098"/>
          </a:xfrm>
          <a:prstGeom prst="rect">
            <a:avLst/>
          </a:prstGeom>
        </p:spPr>
        <p:txBody>
          <a:bodyPr/>
          <a:lstStyle>
            <a:lvl1pPr algn="l">
              <a:defRPr b="1">
                <a:solidFill>
                  <a:schemeClr val="bg1"/>
                </a:solidFill>
              </a:defRPr>
            </a:lvl1pPr>
          </a:lstStyle>
          <a:p>
            <a:r>
              <a:rPr lang="en-US" dirty="0"/>
              <a:t>Title</a:t>
            </a:r>
            <a:endParaRPr lang="en-SG" dirty="0"/>
          </a:p>
        </p:txBody>
      </p:sp>
      <p:sp>
        <p:nvSpPr>
          <p:cNvPr id="9" name="Text Placeholder 20"/>
          <p:cNvSpPr>
            <a:spLocks noGrp="1"/>
          </p:cNvSpPr>
          <p:nvPr>
            <p:ph type="body" sz="quarter" idx="13" hasCustomPrompt="1"/>
          </p:nvPr>
        </p:nvSpPr>
        <p:spPr>
          <a:xfrm>
            <a:off x="510119" y="6151184"/>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grpSp>
        <p:nvGrpSpPr>
          <p:cNvPr id="11" name="Group 10"/>
          <p:cNvGrpSpPr/>
          <p:nvPr userDrawn="1"/>
        </p:nvGrpSpPr>
        <p:grpSpPr>
          <a:xfrm>
            <a:off x="11010901" y="6240235"/>
            <a:ext cx="887640" cy="465533"/>
            <a:chOff x="3203331" y="1985147"/>
            <a:chExt cx="5574939" cy="2923841"/>
          </a:xfrm>
          <a:solidFill>
            <a:schemeClr val="bg1"/>
          </a:solidFill>
        </p:grpSpPr>
        <p:sp>
          <p:nvSpPr>
            <p:cNvPr id="12" name="Freeform 11"/>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3" name="Group 12"/>
            <p:cNvGrpSpPr/>
            <p:nvPr userDrawn="1"/>
          </p:nvGrpSpPr>
          <p:grpSpPr>
            <a:xfrm>
              <a:off x="3203331" y="3201539"/>
              <a:ext cx="5574939" cy="1707449"/>
              <a:chOff x="3203331" y="3201539"/>
              <a:chExt cx="5574939" cy="1707449"/>
            </a:xfrm>
            <a:grpFill/>
          </p:grpSpPr>
          <p:sp>
            <p:nvSpPr>
              <p:cNvPr id="14" name="Rounded Rectangle 13"/>
              <p:cNvSpPr/>
              <p:nvPr userDrawn="1"/>
            </p:nvSpPr>
            <p:spPr>
              <a:xfrm>
                <a:off x="4451528" y="3499945"/>
                <a:ext cx="273269" cy="956441"/>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ounded Rectangle 14"/>
              <p:cNvSpPr/>
              <p:nvPr userDrawn="1"/>
            </p:nvSpPr>
            <p:spPr>
              <a:xfrm>
                <a:off x="8505001" y="3216587"/>
                <a:ext cx="273269" cy="1239798"/>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reeform 15"/>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Freeform 16"/>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reeform 17"/>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9" name="Freeform 18"/>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0" name="Freeform 19"/>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Tree>
    <p:extLst>
      <p:ext uri="{BB962C8B-B14F-4D97-AF65-F5344CB8AC3E}">
        <p14:creationId xmlns:p14="http://schemas.microsoft.com/office/powerpoint/2010/main" val="32940184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Content - Arch">
    <p:spTree>
      <p:nvGrpSpPr>
        <p:cNvPr id="1" name=""/>
        <p:cNvGrpSpPr/>
        <p:nvPr/>
      </p:nvGrpSpPr>
      <p:grpSpPr>
        <a:xfrm>
          <a:off x="0" y="0"/>
          <a:ext cx="0" cy="0"/>
          <a:chOff x="0" y="0"/>
          <a:chExt cx="0" cy="0"/>
        </a:xfrm>
      </p:grpSpPr>
      <p:sp>
        <p:nvSpPr>
          <p:cNvPr id="6" name="Slide Number Placeholder 1"/>
          <p:cNvSpPr txBox="1">
            <a:spLocks/>
          </p:cNvSpPr>
          <p:nvPr userDrawn="1"/>
        </p:nvSpPr>
        <p:spPr>
          <a:xfrm>
            <a:off x="9012331" y="6548107"/>
            <a:ext cx="28448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a:solidFill>
                  <a:prstClr val="black">
                    <a:tint val="75000"/>
                  </a:prstClr>
                </a:solidFill>
              </a:rPr>
              <a:pPr>
                <a:defRPr/>
              </a:pPr>
              <a:t>‹#›</a:t>
            </a:fld>
            <a:endParaRPr lang="en-SG" dirty="0">
              <a:solidFill>
                <a:prstClr val="black">
                  <a:tint val="75000"/>
                </a:prstClr>
              </a:solidFill>
            </a:endParaRPr>
          </a:p>
        </p:txBody>
      </p:sp>
      <p:grpSp>
        <p:nvGrpSpPr>
          <p:cNvPr id="11" name="Group 10"/>
          <p:cNvGrpSpPr/>
          <p:nvPr userDrawn="1"/>
        </p:nvGrpSpPr>
        <p:grpSpPr>
          <a:xfrm>
            <a:off x="11010901" y="6240235"/>
            <a:ext cx="887640" cy="465533"/>
            <a:chOff x="3203331" y="1985147"/>
            <a:chExt cx="5574939" cy="2923841"/>
          </a:xfrm>
          <a:solidFill>
            <a:schemeClr val="bg1"/>
          </a:solidFill>
        </p:grpSpPr>
        <p:sp>
          <p:nvSpPr>
            <p:cNvPr id="12" name="Freeform 11"/>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3" name="Group 12"/>
            <p:cNvGrpSpPr/>
            <p:nvPr userDrawn="1"/>
          </p:nvGrpSpPr>
          <p:grpSpPr>
            <a:xfrm>
              <a:off x="3203331" y="3201539"/>
              <a:ext cx="5574939" cy="1707449"/>
              <a:chOff x="3203331" y="3201539"/>
              <a:chExt cx="5574939" cy="1707449"/>
            </a:xfrm>
            <a:grpFill/>
          </p:grpSpPr>
          <p:sp>
            <p:nvSpPr>
              <p:cNvPr id="14" name="Rounded Rectangle 13"/>
              <p:cNvSpPr/>
              <p:nvPr userDrawn="1"/>
            </p:nvSpPr>
            <p:spPr>
              <a:xfrm>
                <a:off x="4451528" y="3499945"/>
                <a:ext cx="273269" cy="956441"/>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ounded Rectangle 14"/>
              <p:cNvSpPr/>
              <p:nvPr userDrawn="1"/>
            </p:nvSpPr>
            <p:spPr>
              <a:xfrm>
                <a:off x="8505001" y="3216587"/>
                <a:ext cx="273269" cy="1239798"/>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reeform 15"/>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Freeform 16"/>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reeform 17"/>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9" name="Freeform 18"/>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0" name="Freeform 19"/>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23" name="Picture Placeholder 22"/>
          <p:cNvSpPr>
            <a:spLocks noGrp="1"/>
          </p:cNvSpPr>
          <p:nvPr>
            <p:ph type="pic" sz="quarter" idx="15"/>
          </p:nvPr>
        </p:nvSpPr>
        <p:spPr>
          <a:xfrm>
            <a:off x="1172747" y="2245"/>
            <a:ext cx="11012326" cy="5969437"/>
          </a:xfrm>
          <a:custGeom>
            <a:avLst/>
            <a:gdLst>
              <a:gd name="connsiteX0" fmla="*/ 0 w 11012326"/>
              <a:gd name="connsiteY0" fmla="*/ 0 h 5969437"/>
              <a:gd name="connsiteX1" fmla="*/ 11012326 w 11012326"/>
              <a:gd name="connsiteY1" fmla="*/ 0 h 5969437"/>
              <a:gd name="connsiteX2" fmla="*/ 11012326 w 11012326"/>
              <a:gd name="connsiteY2" fmla="*/ 5558360 h 5969437"/>
              <a:gd name="connsiteX3" fmla="*/ 10969354 w 11012326"/>
              <a:gd name="connsiteY3" fmla="*/ 5572901 h 5969437"/>
              <a:gd name="connsiteX4" fmla="*/ 8346510 w 11012326"/>
              <a:gd name="connsiteY4" fmla="*/ 5969437 h 5969437"/>
              <a:gd name="connsiteX5" fmla="*/ 61565 w 11012326"/>
              <a:gd name="connsiteY5" fmla="*/ 181950 h 59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2326" h="5969437">
                <a:moveTo>
                  <a:pt x="0" y="0"/>
                </a:moveTo>
                <a:lnTo>
                  <a:pt x="11012326" y="0"/>
                </a:lnTo>
                <a:lnTo>
                  <a:pt x="11012326" y="5558360"/>
                </a:lnTo>
                <a:lnTo>
                  <a:pt x="10969354" y="5572901"/>
                </a:lnTo>
                <a:cubicBezTo>
                  <a:pt x="10140798" y="5830608"/>
                  <a:pt x="9259866" y="5969437"/>
                  <a:pt x="8346510" y="5969437"/>
                </a:cubicBezTo>
                <a:cubicBezTo>
                  <a:pt x="4540859" y="5969437"/>
                  <a:pt x="1298145" y="3559210"/>
                  <a:pt x="61565" y="181950"/>
                </a:cubicBezTo>
                <a:close/>
              </a:path>
            </a:pathLst>
          </a:custGeom>
        </p:spPr>
        <p:txBody>
          <a:bodyPr wrap="square">
            <a:noAutofit/>
          </a:bodyPr>
          <a:lstStyle/>
          <a:p>
            <a:endParaRPr lang="en-US"/>
          </a:p>
        </p:txBody>
      </p:sp>
      <p:sp>
        <p:nvSpPr>
          <p:cNvPr id="24" name="Freeform 23"/>
          <p:cNvSpPr/>
          <p:nvPr userDrawn="1"/>
        </p:nvSpPr>
        <p:spPr>
          <a:xfrm>
            <a:off x="5414" y="0"/>
            <a:ext cx="12186586" cy="6858000"/>
          </a:xfrm>
          <a:custGeom>
            <a:avLst/>
            <a:gdLst>
              <a:gd name="connsiteX0" fmla="*/ 0 w 12186586"/>
              <a:gd name="connsiteY0" fmla="*/ 0 h 6858000"/>
              <a:gd name="connsiteX1" fmla="*/ 1174259 w 12186586"/>
              <a:gd name="connsiteY1" fmla="*/ 0 h 6858000"/>
              <a:gd name="connsiteX2" fmla="*/ 1235824 w 12186586"/>
              <a:gd name="connsiteY2" fmla="*/ 181950 h 6858000"/>
              <a:gd name="connsiteX3" fmla="*/ 9520769 w 12186586"/>
              <a:gd name="connsiteY3" fmla="*/ 5969437 h 6858000"/>
              <a:gd name="connsiteX4" fmla="*/ 12143612 w 12186586"/>
              <a:gd name="connsiteY4" fmla="*/ 5572901 h 6858000"/>
              <a:gd name="connsiteX5" fmla="*/ 12186586 w 12186586"/>
              <a:gd name="connsiteY5" fmla="*/ 5558360 h 6858000"/>
              <a:gd name="connsiteX6" fmla="*/ 12186586 w 12186586"/>
              <a:gd name="connsiteY6" fmla="*/ 6858000 h 6858000"/>
              <a:gd name="connsiteX7" fmla="*/ 0 w 1218658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6586" h="6858000">
                <a:moveTo>
                  <a:pt x="0" y="0"/>
                </a:moveTo>
                <a:lnTo>
                  <a:pt x="1174259" y="0"/>
                </a:lnTo>
                <a:lnTo>
                  <a:pt x="1235824" y="181950"/>
                </a:lnTo>
                <a:cubicBezTo>
                  <a:pt x="2472404" y="3559210"/>
                  <a:pt x="5715118" y="5969437"/>
                  <a:pt x="9520769" y="5969437"/>
                </a:cubicBezTo>
                <a:cubicBezTo>
                  <a:pt x="10434125" y="5969437"/>
                  <a:pt x="11315057" y="5830608"/>
                  <a:pt x="12143612" y="5572901"/>
                </a:cubicBezTo>
                <a:lnTo>
                  <a:pt x="12186586" y="5558360"/>
                </a:lnTo>
                <a:lnTo>
                  <a:pt x="12186586" y="6858000"/>
                </a:lnTo>
                <a:lnTo>
                  <a:pt x="0" y="6858000"/>
                </a:ln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aseline="-25000"/>
          </a:p>
        </p:txBody>
      </p:sp>
      <p:sp>
        <p:nvSpPr>
          <p:cNvPr id="25" name="Title 13"/>
          <p:cNvSpPr>
            <a:spLocks noGrp="1"/>
          </p:cNvSpPr>
          <p:nvPr>
            <p:ph type="title" hasCustomPrompt="1"/>
          </p:nvPr>
        </p:nvSpPr>
        <p:spPr>
          <a:xfrm>
            <a:off x="454689" y="4930751"/>
            <a:ext cx="3893976" cy="658098"/>
          </a:xfrm>
          <a:prstGeom prst="rect">
            <a:avLst/>
          </a:prstGeom>
        </p:spPr>
        <p:txBody>
          <a:bodyPr/>
          <a:lstStyle>
            <a:lvl1pPr algn="l">
              <a:defRPr b="1">
                <a:solidFill>
                  <a:schemeClr val="bg1"/>
                </a:solidFill>
              </a:defRPr>
            </a:lvl1pPr>
          </a:lstStyle>
          <a:p>
            <a:r>
              <a:rPr lang="en-US" dirty="0"/>
              <a:t>Title</a:t>
            </a:r>
            <a:endParaRPr lang="en-SG" dirty="0"/>
          </a:p>
        </p:txBody>
      </p:sp>
      <p:sp>
        <p:nvSpPr>
          <p:cNvPr id="26" name="Text Placeholder 20"/>
          <p:cNvSpPr>
            <a:spLocks noGrp="1"/>
          </p:cNvSpPr>
          <p:nvPr>
            <p:ph type="body" sz="quarter" idx="13" hasCustomPrompt="1"/>
          </p:nvPr>
        </p:nvSpPr>
        <p:spPr>
          <a:xfrm>
            <a:off x="510119" y="6151184"/>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spTree>
    <p:extLst>
      <p:ext uri="{BB962C8B-B14F-4D97-AF65-F5344CB8AC3E}">
        <p14:creationId xmlns:p14="http://schemas.microsoft.com/office/powerpoint/2010/main" val="329366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2">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2739" b="2681"/>
          <a:stretch/>
        </p:blipFill>
        <p:spPr>
          <a:xfrm>
            <a:off x="-6096" y="-6096"/>
            <a:ext cx="12192000" cy="6870700"/>
          </a:xfrm>
          <a:prstGeom prst="rect">
            <a:avLst/>
          </a:prstGeom>
        </p:spPr>
      </p:pic>
      <p:pic>
        <p:nvPicPr>
          <p:cNvPr id="2" name="Picture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5440" y="452609"/>
            <a:ext cx="2926411" cy="5935128"/>
          </a:xfrm>
          <a:prstGeom prst="rect">
            <a:avLst/>
          </a:prstGeom>
        </p:spPr>
      </p:pic>
      <p:sp>
        <p:nvSpPr>
          <p:cNvPr id="31" name="Title 13"/>
          <p:cNvSpPr>
            <a:spLocks noGrp="1"/>
          </p:cNvSpPr>
          <p:nvPr userDrawn="1">
            <p:ph type="title" hasCustomPrompt="1"/>
          </p:nvPr>
        </p:nvSpPr>
        <p:spPr>
          <a:xfrm>
            <a:off x="709623" y="2617245"/>
            <a:ext cx="2795577" cy="1327863"/>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 dirty="0"/>
              <a:t>Section Divider</a:t>
            </a:r>
            <a:endParaRPr lang="en-US" dirty="0"/>
          </a:p>
        </p:txBody>
      </p:sp>
      <p:sp>
        <p:nvSpPr>
          <p:cNvPr id="32" name="Text Placeholder 2"/>
          <p:cNvSpPr>
            <a:spLocks noGrp="1"/>
          </p:cNvSpPr>
          <p:nvPr userDrawn="1">
            <p:ph type="body" sz="quarter" idx="12" hasCustomPrompt="1"/>
          </p:nvPr>
        </p:nvSpPr>
        <p:spPr>
          <a:xfrm>
            <a:off x="709623" y="3881609"/>
            <a:ext cx="2795577" cy="1122191"/>
          </a:xfrm>
          <a:prstGeom prst="rect">
            <a:avLst/>
          </a:prstGeom>
        </p:spPr>
        <p:txBody>
          <a:bodyPr/>
          <a:lstStyle>
            <a:lvl1pPr marL="36000" indent="0">
              <a:lnSpc>
                <a:spcPct val="100000"/>
              </a:lnSpc>
              <a:spcBef>
                <a:spcPts val="300"/>
              </a:spcBef>
              <a:buNone/>
              <a:defRPr sz="1800" baseline="0">
                <a:solidFill>
                  <a:schemeClr val="bg1"/>
                </a:solidFill>
                <a:latin typeface="Arial" charset="0"/>
                <a:ea typeface="Arial" charset="0"/>
                <a:cs typeface="Arial" charset="0"/>
              </a:defRPr>
            </a:lvl1pPr>
          </a:lstStyle>
          <a:p>
            <a:pPr lvl="0"/>
            <a:r>
              <a:rPr lang="en-US" dirty="0"/>
              <a:t>Insert description of section subtitle here if necessary</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pic>
        <p:nvPicPr>
          <p:cNvPr id="8" name="Picture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27996" y="170801"/>
            <a:ext cx="942428" cy="322975"/>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Slide Divider - Plain">
    <p:spTree>
      <p:nvGrpSpPr>
        <p:cNvPr id="1" name=""/>
        <p:cNvGrpSpPr/>
        <p:nvPr/>
      </p:nvGrpSpPr>
      <p:grpSpPr>
        <a:xfrm>
          <a:off x="0" y="0"/>
          <a:ext cx="0" cy="0"/>
          <a:chOff x="0" y="0"/>
          <a:chExt cx="0" cy="0"/>
        </a:xfrm>
      </p:grpSpPr>
      <p:pic>
        <p:nvPicPr>
          <p:cNvPr id="19" name="Picture 3"/>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flipV="1">
            <a:off x="1" y="-4"/>
            <a:ext cx="7294180" cy="337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itle 13"/>
          <p:cNvSpPr>
            <a:spLocks noGrp="1"/>
          </p:cNvSpPr>
          <p:nvPr>
            <p:ph type="title" hasCustomPrompt="1"/>
          </p:nvPr>
        </p:nvSpPr>
        <p:spPr>
          <a:xfrm>
            <a:off x="657889" y="530201"/>
            <a:ext cx="3893976" cy="658098"/>
          </a:xfrm>
          <a:prstGeom prst="rect">
            <a:avLst/>
          </a:prstGeom>
        </p:spPr>
        <p:txBody>
          <a:bodyPr/>
          <a:lstStyle>
            <a:lvl1pPr algn="l">
              <a:defRPr b="1">
                <a:solidFill>
                  <a:schemeClr val="bg1"/>
                </a:solidFill>
              </a:defRPr>
            </a:lvl1pPr>
          </a:lstStyle>
          <a:p>
            <a:r>
              <a:rPr lang="en-US" dirty="0"/>
              <a:t>Subtitle</a:t>
            </a:r>
            <a:endParaRPr lang="en-SG" dirty="0"/>
          </a:p>
        </p:txBody>
      </p:sp>
      <p:sp>
        <p:nvSpPr>
          <p:cNvPr id="21" name="Text Placeholder 20"/>
          <p:cNvSpPr>
            <a:spLocks noGrp="1"/>
          </p:cNvSpPr>
          <p:nvPr>
            <p:ph type="body" sz="quarter" idx="13" hasCustomPrompt="1"/>
          </p:nvPr>
        </p:nvSpPr>
        <p:spPr>
          <a:xfrm>
            <a:off x="713319" y="1750634"/>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grpSp>
        <p:nvGrpSpPr>
          <p:cNvPr id="5" name="Group 4"/>
          <p:cNvGrpSpPr/>
          <p:nvPr userDrawn="1"/>
        </p:nvGrpSpPr>
        <p:grpSpPr>
          <a:xfrm>
            <a:off x="11010901" y="6240235"/>
            <a:ext cx="887640" cy="465533"/>
            <a:chOff x="3203331" y="1985147"/>
            <a:chExt cx="5574939" cy="2923841"/>
          </a:xfrm>
        </p:grpSpPr>
        <p:sp>
          <p:nvSpPr>
            <p:cNvPr id="6" name="Freeform 5"/>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7" name="Group 6"/>
            <p:cNvGrpSpPr/>
            <p:nvPr userDrawn="1"/>
          </p:nvGrpSpPr>
          <p:grpSpPr>
            <a:xfrm>
              <a:off x="3203331" y="3201539"/>
              <a:ext cx="5574939" cy="1707449"/>
              <a:chOff x="3203331" y="3201539"/>
              <a:chExt cx="5574939" cy="1707449"/>
            </a:xfrm>
          </p:grpSpPr>
          <p:sp>
            <p:nvSpPr>
              <p:cNvPr id="8" name="Rounded Rectangle 7"/>
              <p:cNvSpPr/>
              <p:nvPr userDrawn="1"/>
            </p:nvSpPr>
            <p:spPr>
              <a:xfrm>
                <a:off x="4451528" y="3499945"/>
                <a:ext cx="273269" cy="956441"/>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ounded Rectangle 8"/>
              <p:cNvSpPr/>
              <p:nvPr userDrawn="1"/>
            </p:nvSpPr>
            <p:spPr>
              <a:xfrm>
                <a:off x="8505001" y="3216587"/>
                <a:ext cx="273269" cy="1239798"/>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reeform 9"/>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10"/>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reeform 11"/>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Freeform 12"/>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Freeform 13"/>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15"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21024552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6" name="Group 5"/>
          <p:cNvGrpSpPr/>
          <p:nvPr userDrawn="1"/>
        </p:nvGrpSpPr>
        <p:grpSpPr>
          <a:xfrm>
            <a:off x="11010901" y="6240235"/>
            <a:ext cx="887640" cy="465533"/>
            <a:chOff x="3203331" y="1985147"/>
            <a:chExt cx="5574939" cy="2923841"/>
          </a:xfrm>
        </p:grpSpPr>
        <p:sp>
          <p:nvSpPr>
            <p:cNvPr id="7" name="Freeform 6"/>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8" name="Group 7"/>
            <p:cNvGrpSpPr/>
            <p:nvPr userDrawn="1"/>
          </p:nvGrpSpPr>
          <p:grpSpPr>
            <a:xfrm>
              <a:off x="3203331" y="3201539"/>
              <a:ext cx="5574939" cy="1707449"/>
              <a:chOff x="3203331" y="3201539"/>
              <a:chExt cx="5574939" cy="1707449"/>
            </a:xfrm>
          </p:grpSpPr>
          <p:sp>
            <p:nvSpPr>
              <p:cNvPr id="9" name="Rounded Rectangle 8"/>
              <p:cNvSpPr/>
              <p:nvPr userDrawn="1"/>
            </p:nvSpPr>
            <p:spPr>
              <a:xfrm>
                <a:off x="4451528" y="3499945"/>
                <a:ext cx="273269" cy="956441"/>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ounded Rectangle 9"/>
              <p:cNvSpPr/>
              <p:nvPr userDrawn="1"/>
            </p:nvSpPr>
            <p:spPr>
              <a:xfrm>
                <a:off x="8505001" y="3216587"/>
                <a:ext cx="273269" cy="1239798"/>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10"/>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reeform 11"/>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reeform 12"/>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Freeform 13"/>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5" name="Freeform 14"/>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16" name="Date Placeholder 3"/>
          <p:cNvSpPr>
            <a:spLocks noGrp="1"/>
          </p:cNvSpPr>
          <p:nvPr>
            <p:ph type="dt" sz="half" idx="2"/>
          </p:nvPr>
        </p:nvSpPr>
        <p:spPr>
          <a:xfrm>
            <a:off x="1770104" y="6448167"/>
            <a:ext cx="1196039" cy="365125"/>
          </a:xfrm>
          <a:prstGeom prst="rect">
            <a:avLst/>
          </a:prstGeom>
        </p:spPr>
        <p:txBody>
          <a:bodyPr vert="horz" lIns="91440" tIns="45720" rIns="91440" bIns="45720" rtlCol="0" anchor="t"/>
          <a:lstStyle>
            <a:lvl1pPr algn="ctr" fontAlgn="auto">
              <a:spcBef>
                <a:spcPts val="0"/>
              </a:spcBef>
              <a:spcAft>
                <a:spcPts val="0"/>
              </a:spcAft>
              <a:defRPr sz="1200" smtClean="0">
                <a:solidFill>
                  <a:schemeClr val="tx1"/>
                </a:solidFill>
                <a:latin typeface="+mj-lt"/>
                <a:cs typeface="+mn-cs"/>
              </a:defRPr>
            </a:lvl1pPr>
          </a:lstStyle>
          <a:p>
            <a:pPr>
              <a:defRPr/>
            </a:pPr>
            <a:endParaRPr lang="en-SG" dirty="0"/>
          </a:p>
        </p:txBody>
      </p:sp>
      <p:sp>
        <p:nvSpPr>
          <p:cNvPr id="17"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17562041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lide standard">
    <p:spTree>
      <p:nvGrpSpPr>
        <p:cNvPr id="1" name=""/>
        <p:cNvGrpSpPr/>
        <p:nvPr/>
      </p:nvGrpSpPr>
      <p:grpSpPr>
        <a:xfrm>
          <a:off x="0" y="0"/>
          <a:ext cx="0" cy="0"/>
          <a:chOff x="0" y="0"/>
          <a:chExt cx="0" cy="0"/>
        </a:xfrm>
      </p:grpSpPr>
      <p:sp>
        <p:nvSpPr>
          <p:cNvPr id="9" name="Title Placeholder 1"/>
          <p:cNvSpPr>
            <a:spLocks noGrp="1"/>
          </p:cNvSpPr>
          <p:nvPr>
            <p:ph type="title" hasCustomPrompt="1"/>
          </p:nvPr>
        </p:nvSpPr>
        <p:spPr bwMode="auto">
          <a:xfrm>
            <a:off x="332510" y="1"/>
            <a:ext cx="11295383" cy="12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b="1" baseline="0">
                <a:latin typeface="Arial" panose="020B0604020202020204" pitchFamily="34" charset="0"/>
                <a:cs typeface="Arial" panose="020B0604020202020204" pitchFamily="34" charset="0"/>
              </a:defRPr>
            </a:lvl1pPr>
          </a:lstStyle>
          <a:p>
            <a:pPr lvl="0"/>
            <a:r>
              <a:rPr lang="en-US" dirty="0"/>
              <a:t>Key title here</a:t>
            </a:r>
            <a:endParaRPr lang="en-SG" dirty="0"/>
          </a:p>
        </p:txBody>
      </p:sp>
      <p:sp>
        <p:nvSpPr>
          <p:cNvPr id="11" name="Text Placeholder 2"/>
          <p:cNvSpPr>
            <a:spLocks noGrp="1"/>
          </p:cNvSpPr>
          <p:nvPr>
            <p:ph type="body" sz="quarter" idx="10" hasCustomPrompt="1"/>
          </p:nvPr>
        </p:nvSpPr>
        <p:spPr>
          <a:xfrm>
            <a:off x="332511" y="1558925"/>
            <a:ext cx="11199848" cy="4391499"/>
          </a:xfrm>
          <a:prstGeom prst="rect">
            <a:avLst/>
          </a:prstGeom>
        </p:spPr>
        <p:txBody>
          <a:bodyPr/>
          <a:lstStyle>
            <a:lvl1pPr>
              <a:defRPr/>
            </a:lvl1pPr>
          </a:lstStyle>
          <a:p>
            <a:pPr lvl="0"/>
            <a:r>
              <a:rPr lang="en-US" dirty="0"/>
              <a:t>Key text here</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15"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
        <p:nvSpPr>
          <p:cNvPr id="7" name="Date Placeholder 3"/>
          <p:cNvSpPr>
            <a:spLocks noGrp="1"/>
          </p:cNvSpPr>
          <p:nvPr>
            <p:ph type="dt" sz="half" idx="2"/>
          </p:nvPr>
        </p:nvSpPr>
        <p:spPr>
          <a:xfrm>
            <a:off x="1770104" y="6448167"/>
            <a:ext cx="1196039" cy="365125"/>
          </a:xfrm>
          <a:prstGeom prst="rect">
            <a:avLst/>
          </a:prstGeom>
        </p:spPr>
        <p:txBody>
          <a:bodyPr vert="horz" lIns="91440" tIns="45720" rIns="91440" bIns="45720" rtlCol="0" anchor="t"/>
          <a:lstStyle>
            <a:lvl1pPr algn="ctr" fontAlgn="auto">
              <a:spcBef>
                <a:spcPts val="0"/>
              </a:spcBef>
              <a:spcAft>
                <a:spcPts val="0"/>
              </a:spcAft>
              <a:defRPr sz="1200" smtClean="0">
                <a:solidFill>
                  <a:schemeClr val="tx1"/>
                </a:solidFill>
                <a:latin typeface="+mj-lt"/>
                <a:cs typeface="+mn-cs"/>
              </a:defRPr>
            </a:lvl1pPr>
          </a:lstStyle>
          <a:p>
            <a:pPr>
              <a:defRPr/>
            </a:pPr>
            <a:endParaRPr lang="en-SG" dirty="0"/>
          </a:p>
        </p:txBody>
      </p:sp>
    </p:spTree>
    <p:extLst>
      <p:ext uri="{BB962C8B-B14F-4D97-AF65-F5344CB8AC3E}">
        <p14:creationId xmlns:p14="http://schemas.microsoft.com/office/powerpoint/2010/main" val="25680998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58697" y="2784250"/>
            <a:ext cx="6748552" cy="830591"/>
          </a:xfrm>
          <a:prstGeom prst="rect">
            <a:avLst/>
          </a:prstGeom>
        </p:spPr>
      </p:pic>
      <p:sp>
        <p:nvSpPr>
          <p:cNvPr id="6" name="Rectangle 5"/>
          <p:cNvSpPr/>
          <p:nvPr userDrawn="1"/>
        </p:nvSpPr>
        <p:spPr>
          <a:xfrm>
            <a:off x="239184" y="6151602"/>
            <a:ext cx="10345689" cy="369332"/>
          </a:xfrm>
          <a:prstGeom prst="rect">
            <a:avLst/>
          </a:prstGeom>
        </p:spPr>
        <p:txBody>
          <a:bodyPr wrap="square">
            <a:spAutoFit/>
          </a:bodyPr>
          <a:lstStyle/>
          <a:p>
            <a:pPr>
              <a:defRPr/>
            </a:pPr>
            <a:r>
              <a:rPr lang="en-SG" sz="600" b="1" dirty="0">
                <a:solidFill>
                  <a:prstClr val="black"/>
                </a:solidFill>
                <a:latin typeface="Arial" pitchFamily="34" charset="0"/>
                <a:cs typeface="Arial" pitchFamily="34" charset="0"/>
              </a:rPr>
              <a:t>Disclaimer: </a:t>
            </a:r>
            <a:r>
              <a:rPr lang="en-SG" sz="600" dirty="0">
                <a:solidFill>
                  <a:prstClr val="black"/>
                </a:solidFill>
                <a:latin typeface="Arial" pitchFamily="34" charset="0"/>
                <a:cs typeface="Arial" pitchFamily="34" charset="0"/>
              </a:rPr>
              <a:t>This material that follows is a presentation of general background information about Singtel’s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sp>
        <p:nvSpPr>
          <p:cNvPr id="7" name="Rectangle 6"/>
          <p:cNvSpPr/>
          <p:nvPr userDrawn="1"/>
        </p:nvSpPr>
        <p:spPr>
          <a:xfrm>
            <a:off x="239184" y="6151602"/>
            <a:ext cx="10345689" cy="369332"/>
          </a:xfrm>
          <a:prstGeom prst="rect">
            <a:avLst/>
          </a:prstGeom>
        </p:spPr>
        <p:txBody>
          <a:bodyPr wrap="square">
            <a:spAutoFit/>
          </a:bodyPr>
          <a:lstStyle/>
          <a:p>
            <a:pPr>
              <a:defRPr/>
            </a:pPr>
            <a:r>
              <a:rPr lang="en-SG" sz="600" b="1" dirty="0">
                <a:solidFill>
                  <a:prstClr val="black"/>
                </a:solidFill>
                <a:latin typeface="Arial" pitchFamily="34" charset="0"/>
                <a:cs typeface="Arial" pitchFamily="34" charset="0"/>
              </a:rPr>
              <a:t>Disclaimer: </a:t>
            </a:r>
            <a:r>
              <a:rPr lang="en-SG" sz="600" dirty="0">
                <a:solidFill>
                  <a:prstClr val="black"/>
                </a:solidFill>
                <a:latin typeface="Arial" pitchFamily="34" charset="0"/>
                <a:cs typeface="Arial" pitchFamily="34" charset="0"/>
              </a:rPr>
              <a:t>This material that follows is a presentation of general background information about Singtel’s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sp>
        <p:nvSpPr>
          <p:cNvPr id="8" name="Rectangle 7"/>
          <p:cNvSpPr/>
          <p:nvPr userDrawn="1"/>
        </p:nvSpPr>
        <p:spPr>
          <a:xfrm>
            <a:off x="0" y="6099859"/>
            <a:ext cx="12192000" cy="7581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239184" y="6336268"/>
            <a:ext cx="11844786" cy="369332"/>
          </a:xfrm>
          <a:prstGeom prst="rect">
            <a:avLst/>
          </a:prstGeom>
        </p:spPr>
        <p:txBody>
          <a:bodyPr wrap="square">
            <a:spAutoFit/>
          </a:bodyPr>
          <a:lstStyle/>
          <a:p>
            <a:pPr>
              <a:defRPr/>
            </a:pPr>
            <a:r>
              <a:rPr lang="en-SG" sz="600" b="1" dirty="0">
                <a:solidFill>
                  <a:prstClr val="black"/>
                </a:solidFill>
                <a:latin typeface="Arial" pitchFamily="34" charset="0"/>
                <a:cs typeface="Arial" pitchFamily="34" charset="0"/>
              </a:rPr>
              <a:t>Disclaimer: </a:t>
            </a:r>
            <a:r>
              <a:rPr lang="en-SG" sz="600" dirty="0">
                <a:solidFill>
                  <a:prstClr val="black"/>
                </a:solidFill>
                <a:latin typeface="Arial" pitchFamily="34" charset="0"/>
                <a:cs typeface="Arial" pitchFamily="34" charset="0"/>
              </a:rPr>
              <a:t>This material that follows is a presentation of general background information about Singtel’s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spTree>
    <p:extLst>
      <p:ext uri="{BB962C8B-B14F-4D97-AF65-F5344CB8AC3E}">
        <p14:creationId xmlns:p14="http://schemas.microsoft.com/office/powerpoint/2010/main" val="96948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vider3">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1" name="Title 13"/>
          <p:cNvSpPr>
            <a:spLocks noGrp="1"/>
          </p:cNvSpPr>
          <p:nvPr userDrawn="1">
            <p:ph type="title" hasCustomPrompt="1"/>
          </p:nvPr>
        </p:nvSpPr>
        <p:spPr>
          <a:xfrm>
            <a:off x="6406028" y="2744245"/>
            <a:ext cx="5277972" cy="646655"/>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 dirty="0"/>
              <a:t>Section Divider</a:t>
            </a:r>
            <a:endParaRPr lang="en-US" dirty="0"/>
          </a:p>
        </p:txBody>
      </p:sp>
      <p:sp>
        <p:nvSpPr>
          <p:cNvPr id="32" name="Text Placeholder 2"/>
          <p:cNvSpPr>
            <a:spLocks noGrp="1"/>
          </p:cNvSpPr>
          <p:nvPr userDrawn="1">
            <p:ph type="body" sz="quarter" idx="12" hasCustomPrompt="1"/>
          </p:nvPr>
        </p:nvSpPr>
        <p:spPr>
          <a:xfrm>
            <a:off x="6393328" y="3424409"/>
            <a:ext cx="4352423" cy="1122191"/>
          </a:xfrm>
          <a:prstGeom prst="rect">
            <a:avLst/>
          </a:prstGeom>
        </p:spPr>
        <p:txBody>
          <a:bodyPr/>
          <a:lstStyle>
            <a:lvl1pPr marL="36000" indent="0">
              <a:lnSpc>
                <a:spcPct val="100000"/>
              </a:lnSpc>
              <a:spcBef>
                <a:spcPts val="300"/>
              </a:spcBef>
              <a:buNone/>
              <a:defRPr sz="1800">
                <a:solidFill>
                  <a:schemeClr val="bg1"/>
                </a:solidFill>
                <a:latin typeface="Arial" charset="0"/>
                <a:ea typeface="Arial" charset="0"/>
                <a:cs typeface="Arial" charset="0"/>
              </a:defRPr>
            </a:lvl1pPr>
          </a:lstStyle>
          <a:p>
            <a:pPr lvl="0"/>
            <a:r>
              <a:rPr lang="en-US" dirty="0"/>
              <a:t>Insert description of section</a:t>
            </a:r>
          </a:p>
          <a:p>
            <a:pPr lvl="0"/>
            <a:r>
              <a:rPr lang="en-US" dirty="0"/>
              <a:t>subtitle here if necessary</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only 2-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93888"/>
            <a:ext cx="9829800" cy="929482"/>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8" name="Text Placeholder 2"/>
          <p:cNvSpPr>
            <a:spLocks noGrp="1"/>
          </p:cNvSpPr>
          <p:nvPr>
            <p:ph type="body" sz="quarter" idx="11"/>
          </p:nvPr>
        </p:nvSpPr>
        <p:spPr>
          <a:xfrm>
            <a:off x="8382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0" name="Text Placeholder 2"/>
          <p:cNvSpPr>
            <a:spLocks noGrp="1"/>
          </p:cNvSpPr>
          <p:nvPr>
            <p:ph type="body" sz="quarter" idx="12"/>
          </p:nvPr>
        </p:nvSpPr>
        <p:spPr>
          <a:xfrm>
            <a:off x="61849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text with image 2-column_1">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5029200"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 </a:t>
            </a:r>
            <a:br>
              <a:rPr lang="en-US" dirty="0"/>
            </a:br>
            <a:r>
              <a:rPr lang="en-US" dirty="0"/>
              <a:t>or topic title here</a:t>
            </a:r>
          </a:p>
        </p:txBody>
      </p:sp>
      <p:sp>
        <p:nvSpPr>
          <p:cNvPr id="10" name="Subtitle 2"/>
          <p:cNvSpPr>
            <a:spLocks noGrp="1"/>
          </p:cNvSpPr>
          <p:nvPr>
            <p:ph type="subTitle" idx="10" hasCustomPrompt="1"/>
          </p:nvPr>
        </p:nvSpPr>
        <p:spPr>
          <a:xfrm>
            <a:off x="838200" y="1883568"/>
            <a:ext cx="5029200" cy="1000917"/>
          </a:xfrm>
          <a:prstGeom prst="rect">
            <a:avLst/>
          </a:prstGeom>
        </p:spPr>
        <p:txBody>
          <a:bodyPr/>
          <a:lstStyle>
            <a:lvl1pPr marL="0" indent="0" algn="l">
              <a:lnSpc>
                <a:spcPct val="100000"/>
              </a:lnSpc>
              <a:spcBef>
                <a:spcPts val="400"/>
              </a:spcBef>
              <a:buNone/>
              <a:defRPr sz="2000" baseline="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14" name="Content Placeholder 2"/>
          <p:cNvSpPr>
            <a:spLocks noGrp="1"/>
          </p:cNvSpPr>
          <p:nvPr>
            <p:ph sz="half" idx="1"/>
          </p:nvPr>
        </p:nvSpPr>
        <p:spPr>
          <a:xfrm>
            <a:off x="838200" y="3084253"/>
            <a:ext cx="4838700" cy="316414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Picture Placeholder 2"/>
          <p:cNvSpPr>
            <a:spLocks noGrp="1"/>
          </p:cNvSpPr>
          <p:nvPr>
            <p:ph type="pic" idx="11"/>
          </p:nvPr>
        </p:nvSpPr>
        <p:spPr>
          <a:xfrm>
            <a:off x="5981700" y="1587"/>
            <a:ext cx="6210300" cy="685641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a:buNone/>
              <a:tabLst/>
              <a:defRPr sz="1400">
                <a:solidFill>
                  <a:schemeClr val="bg1">
                    <a:lumMod val="7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r>
              <a:rPr lang="en-SG" dirty="0"/>
              <a:t>Click to insert background picture</a:t>
            </a:r>
          </a:p>
          <a:p>
            <a:endParaRPr lang="en-US" dirty="0"/>
          </a:p>
        </p:txBody>
      </p:sp>
    </p:spTree>
    <p:extLst>
      <p:ext uri="{BB962C8B-B14F-4D97-AF65-F5344CB8AC3E}">
        <p14:creationId xmlns:p14="http://schemas.microsoft.com/office/powerpoint/2010/main" val="97223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text with image 2-column_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3" name="Content Placeholder 2"/>
          <p:cNvSpPr>
            <a:spLocks noGrp="1"/>
          </p:cNvSpPr>
          <p:nvPr>
            <p:ph sz="half" idx="1"/>
          </p:nvPr>
        </p:nvSpPr>
        <p:spPr>
          <a:xfrm>
            <a:off x="838200" y="3084255"/>
            <a:ext cx="5181600" cy="3092708"/>
          </a:xfrm>
          <a:prstGeom prst="rect">
            <a:avLst/>
          </a:prstGeom>
        </p:spPr>
        <p:txBody>
          <a:bodyPr/>
          <a:lstStyle>
            <a:lvl1pPr marL="0" indent="0" algn="l">
              <a:lnSpc>
                <a:spcPct val="120000"/>
              </a:lnSpc>
              <a:spcBef>
                <a:spcPts val="1200"/>
              </a:spcBef>
              <a:buFontTx/>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4" name="Content Placeholder 3"/>
          <p:cNvSpPr>
            <a:spLocks noGrp="1"/>
          </p:cNvSpPr>
          <p:nvPr>
            <p:ph sz="half" idx="2"/>
          </p:nvPr>
        </p:nvSpPr>
        <p:spPr>
          <a:xfrm>
            <a:off x="6172200" y="3084255"/>
            <a:ext cx="5181600" cy="3092708"/>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83570"/>
            <a:ext cx="9829800" cy="929481"/>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Tree>
    <p:extLst>
      <p:ext uri="{BB962C8B-B14F-4D97-AF65-F5344CB8AC3E}">
        <p14:creationId xmlns:p14="http://schemas.microsoft.com/office/powerpoint/2010/main" val="1277406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th image 2-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092200"/>
            <a:ext cx="5181600" cy="5084763"/>
          </a:xfrm>
          <a:prstGeom prst="rect">
            <a:avLst/>
          </a:prstGeo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92200"/>
            <a:ext cx="5181600" cy="5084763"/>
          </a:xfrm>
          <a:prstGeom prst="rect">
            <a:avLst/>
          </a:prstGeo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text only 3-colum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38200" y="568325"/>
            <a:ext cx="105156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ext Placeholder 2"/>
          <p:cNvSpPr>
            <a:spLocks noGrp="1"/>
          </p:cNvSpPr>
          <p:nvPr>
            <p:ph type="body" sz="quarter" idx="11"/>
          </p:nvPr>
        </p:nvSpPr>
        <p:spPr>
          <a:xfrm>
            <a:off x="838200" y="3084256"/>
            <a:ext cx="3365501" cy="3189544"/>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4" name="Text Placeholder 2"/>
          <p:cNvSpPr>
            <a:spLocks noGrp="1"/>
          </p:cNvSpPr>
          <p:nvPr>
            <p:ph type="body" sz="quarter" idx="19"/>
          </p:nvPr>
        </p:nvSpPr>
        <p:spPr>
          <a:xfrm>
            <a:off x="4419600"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Text Placeholder 2"/>
          <p:cNvSpPr>
            <a:spLocks noGrp="1"/>
          </p:cNvSpPr>
          <p:nvPr>
            <p:ph type="body" sz="quarter" idx="20"/>
          </p:nvPr>
        </p:nvSpPr>
        <p:spPr>
          <a:xfrm>
            <a:off x="7988299"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baseline="0">
                <a:latin typeface="Arial" charset="0"/>
                <a:ea typeface="Arial" charset="0"/>
                <a:cs typeface="Arial" charset="0"/>
              </a:defRPr>
            </a:lvl1pPr>
            <a:lvl2pPr marL="685800" indent="-228600">
              <a:lnSpc>
                <a:spcPct val="120000"/>
              </a:lnSpc>
              <a:buClr>
                <a:schemeClr val="accent5"/>
              </a:buClr>
              <a:buSzPct val="100000"/>
              <a:buFont typeface="Courier New" charset="0"/>
              <a:buChar char="o"/>
              <a:defRPr sz="1600">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1521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image" Target="../media/image7.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9"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6" name="Picture 5"/>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1971295632"/>
      </p:ext>
    </p:extLst>
  </p:cSld>
  <p:clrMap bg1="lt1" tx1="dk1" bg2="lt2" tx2="dk2" accent1="accent1" accent2="accent2" accent3="accent3" accent4="accent4" accent5="accent5" accent6="accent6" hlink="hlink" folHlink="folHlink"/>
  <p:sldLayoutIdLst>
    <p:sldLayoutId id="2147483814" r:id="rId1"/>
    <p:sldLayoutId id="2147483684" r:id="rId2"/>
    <p:sldLayoutId id="2147483711" r:id="rId3"/>
    <p:sldLayoutId id="2147483703" r:id="rId4"/>
    <p:sldLayoutId id="2147483669" r:id="rId5"/>
    <p:sldLayoutId id="2147483820" r:id="rId6"/>
    <p:sldLayoutId id="2147483819" r:id="rId7"/>
    <p:sldLayoutId id="2147483835" r:id="rId8"/>
    <p:sldLayoutId id="2147483822" r:id="rId9"/>
    <p:sldLayoutId id="2147483824" r:id="rId10"/>
    <p:sldLayoutId id="2147483836" r:id="rId11"/>
    <p:sldLayoutId id="2147483837" r:id="rId12"/>
    <p:sldLayoutId id="2147483838" r:id="rId13"/>
    <p:sldLayoutId id="2147483828" r:id="rId14"/>
    <p:sldLayoutId id="2147483829" r:id="rId15"/>
    <p:sldLayoutId id="214748383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6" name="Picture 5"/>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3766877145"/>
      </p:ext>
    </p:extLst>
  </p:cSld>
  <p:clrMap bg1="dk1" tx1="lt1" bg2="dk2" tx2="lt2" accent1="accent1" accent2="accent2" accent3="accent3" accent4="accent4" accent5="accent5" accent6="accent6" hlink="hlink" folHlink="folHlink"/>
  <p:sldLayoutIdLst>
    <p:sldLayoutId id="2147483865" r:id="rId1"/>
    <p:sldLayoutId id="2147483884" r:id="rId2"/>
    <p:sldLayoutId id="2147483885" r:id="rId3"/>
    <p:sldLayoutId id="2147483886" r:id="rId4"/>
    <p:sldLayoutId id="2147483888" r:id="rId5"/>
    <p:sldLayoutId id="2147483890" r:id="rId6"/>
    <p:sldLayoutId id="2147483891" r:id="rId7"/>
    <p:sldLayoutId id="2147483892" r:id="rId8"/>
    <p:sldLayoutId id="2147483893" r:id="rId9"/>
    <p:sldLayoutId id="214748389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0695031" y="6150962"/>
            <a:ext cx="1496969" cy="59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
        <p:nvSpPr>
          <p:cNvPr id="7" name="Date Placeholder 3"/>
          <p:cNvSpPr>
            <a:spLocks noGrp="1"/>
          </p:cNvSpPr>
          <p:nvPr>
            <p:ph type="dt" sz="half" idx="2"/>
          </p:nvPr>
        </p:nvSpPr>
        <p:spPr>
          <a:xfrm>
            <a:off x="1770104" y="6448167"/>
            <a:ext cx="1196039" cy="365125"/>
          </a:xfrm>
          <a:prstGeom prst="rect">
            <a:avLst/>
          </a:prstGeom>
        </p:spPr>
        <p:txBody>
          <a:bodyPr vert="horz" lIns="91440" tIns="45720" rIns="91440" bIns="45720" rtlCol="0" anchor="t"/>
          <a:lstStyle>
            <a:lvl1pPr algn="ctr" fontAlgn="auto">
              <a:spcBef>
                <a:spcPts val="0"/>
              </a:spcBef>
              <a:spcAft>
                <a:spcPts val="0"/>
              </a:spcAft>
              <a:defRPr sz="1200" smtClean="0">
                <a:solidFill>
                  <a:schemeClr val="tx1"/>
                </a:solidFill>
                <a:latin typeface="+mj-lt"/>
                <a:cs typeface="+mn-cs"/>
              </a:defRPr>
            </a:lvl1pPr>
          </a:lstStyle>
          <a:p>
            <a:pPr>
              <a:defRPr/>
            </a:pPr>
            <a:endParaRPr lang="en-SG" dirty="0"/>
          </a:p>
        </p:txBody>
      </p:sp>
      <p:sp>
        <p:nvSpPr>
          <p:cNvPr id="9" name="TextBox 8"/>
          <p:cNvSpPr txBox="1"/>
          <p:nvPr userDrawn="1"/>
        </p:nvSpPr>
        <p:spPr>
          <a:xfrm>
            <a:off x="238539" y="6461419"/>
            <a:ext cx="1431235" cy="261610"/>
          </a:xfrm>
          <a:prstGeom prst="rect">
            <a:avLst/>
          </a:prstGeom>
          <a:noFill/>
        </p:spPr>
        <p:txBody>
          <a:bodyPr wrap="square" rtlCol="0">
            <a:spAutoFit/>
          </a:bodyPr>
          <a:lstStyle/>
          <a:p>
            <a:pPr algn="ctr"/>
            <a:r>
              <a:rPr lang="en-US" sz="1050" b="0" dirty="0"/>
              <a:t>Confidential</a:t>
            </a:r>
          </a:p>
        </p:txBody>
      </p:sp>
    </p:spTree>
    <p:extLst>
      <p:ext uri="{BB962C8B-B14F-4D97-AF65-F5344CB8AC3E}">
        <p14:creationId xmlns:p14="http://schemas.microsoft.com/office/powerpoint/2010/main" val="1160138957"/>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7" r:id="rId5"/>
    <p:sldLayoutId id="2147483848" r:id="rId6"/>
    <p:sldLayoutId id="2147483858" r:id="rId7"/>
  </p:sldLayoutIdLst>
  <p:hf hdr="0" ftr="0" dt="0"/>
  <p:txStyles>
    <p:titleStyle>
      <a:lvl1pPr algn="l" rtl="0" eaLnBrk="1" fontAlgn="base" hangingPunct="1">
        <a:spcBef>
          <a:spcPct val="0"/>
        </a:spcBef>
        <a:spcAft>
          <a:spcPct val="0"/>
        </a:spcAft>
        <a:defRPr sz="2600"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hyperlink" Target="https://hazelcast.org/imdg/download/archives/#management-center" TargetMode="Externa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bit.ly/NCSBrandCentral" TargetMode="External"/><Relationship Id="rId2" Type="http://schemas.openxmlformats.org/officeDocument/2006/relationships/hyperlink" Target="mailto:brandguru@ncs.com.s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60755" y="1987235"/>
            <a:ext cx="7091055" cy="1551486"/>
          </a:xfrm>
        </p:spPr>
        <p:txBody>
          <a:bodyPr/>
          <a:lstStyle/>
          <a:p>
            <a:pPr algn="dist"/>
            <a:r>
              <a:rPr lang="en-US" sz="15000" b="1" dirty="0" err="1">
                <a:solidFill>
                  <a:srgbClr val="FF0000"/>
                </a:solidFill>
                <a:latin typeface="Agency FB" panose="020B0503020202020204" pitchFamily="34" charset="0"/>
                <a:cs typeface="MV Boli" panose="02000500030200090000" pitchFamily="2" charset="0"/>
              </a:rPr>
              <a:t>H</a:t>
            </a:r>
            <a:r>
              <a:rPr lang="en-US" altLang="zh-CN" sz="15000" b="1" dirty="0" err="1">
                <a:latin typeface="Agency FB" panose="020B0503020202020204" pitchFamily="34" charset="0"/>
                <a:cs typeface="MV Boli" panose="02000500030200090000" pitchFamily="2" charset="0"/>
              </a:rPr>
              <a:t>azelcast</a:t>
            </a:r>
            <a:endParaRPr lang="en-US" sz="15000" b="1" dirty="0">
              <a:latin typeface="Agency FB" panose="020B0503020202020204" pitchFamily="34" charset="0"/>
              <a:cs typeface="MV Boli" panose="02000500030200090000" pitchFamily="2" charset="0"/>
            </a:endParaRPr>
          </a:p>
        </p:txBody>
      </p:sp>
      <p:sp>
        <p:nvSpPr>
          <p:cNvPr id="3" name="Text Placeholder 2">
            <a:extLst>
              <a:ext uri="{FF2B5EF4-FFF2-40B4-BE49-F238E27FC236}">
                <a16:creationId xmlns:a16="http://schemas.microsoft.com/office/drawing/2014/main" id="{B036FE0C-7E73-4912-866C-AD834C3B28ED}"/>
              </a:ext>
            </a:extLst>
          </p:cNvPr>
          <p:cNvSpPr>
            <a:spLocks noGrp="1"/>
          </p:cNvSpPr>
          <p:nvPr>
            <p:ph type="body" sz="quarter" idx="12"/>
          </p:nvPr>
        </p:nvSpPr>
        <p:spPr>
          <a:xfrm>
            <a:off x="10597683" y="6007625"/>
            <a:ext cx="4352423" cy="530225"/>
          </a:xfrm>
        </p:spPr>
        <p:txBody>
          <a:bodyPr/>
          <a:lstStyle/>
          <a:p>
            <a:r>
              <a:rPr lang="en-SG" dirty="0">
                <a:latin typeface="Agency FB" panose="020B0503020202020204" pitchFamily="34" charset="0"/>
              </a:rPr>
              <a:t>Damien </a:t>
            </a:r>
            <a:r>
              <a:rPr lang="en-SG" dirty="0">
                <a:solidFill>
                  <a:srgbClr val="FF0000"/>
                </a:solidFill>
                <a:latin typeface="Agency FB" panose="020B0503020202020204" pitchFamily="34" charset="0"/>
              </a:rPr>
              <a:t>J</a:t>
            </a:r>
          </a:p>
        </p:txBody>
      </p:sp>
    </p:spTree>
    <p:extLst>
      <p:ext uri="{BB962C8B-B14F-4D97-AF65-F5344CB8AC3E}">
        <p14:creationId xmlns:p14="http://schemas.microsoft.com/office/powerpoint/2010/main" val="2109100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10098878"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C</a:t>
            </a:r>
            <a:r>
              <a:rPr lang="en-US" sz="6000" b="1" dirty="0">
                <a:solidFill>
                  <a:srgbClr val="006772"/>
                </a:solidFill>
                <a:latin typeface="Agency FB" panose="020B0503020202020204" pitchFamily="34" charset="0"/>
                <a:cs typeface="Arial" panose="020B0604020202020204" pitchFamily="34" charset="0"/>
              </a:rPr>
              <a:t>luster Discovery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955302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7E65DD22-6B89-4A61-A431-FCD0C7BDA7E0}"/>
              </a:ext>
            </a:extLst>
          </p:cNvPr>
          <p:cNvSpPr txBox="1"/>
          <p:nvPr/>
        </p:nvSpPr>
        <p:spPr>
          <a:xfrm>
            <a:off x="1935590" y="2015613"/>
            <a:ext cx="7638189" cy="4616648"/>
          </a:xfrm>
          <a:prstGeom prst="rect">
            <a:avLst/>
          </a:prstGeom>
          <a:noFill/>
        </p:spPr>
        <p:txBody>
          <a:bodyPr wrap="square" rtlCol="0">
            <a:spAutoFit/>
          </a:bodyPr>
          <a:lstStyle/>
          <a:p>
            <a:pPr algn="ctr"/>
            <a:r>
              <a:rPr lang="zh-CN" altLang="en-US" sz="2800" i="0" dirty="0">
                <a:solidFill>
                  <a:srgbClr val="FF0000"/>
                </a:solidFill>
                <a:effectLst/>
                <a:latin typeface="Microsoft YaHei" panose="020B0503020204020204" pitchFamily="34" charset="-122"/>
                <a:ea typeface="Microsoft YaHei" panose="020B0503020204020204" pitchFamily="34" charset="-122"/>
              </a:rPr>
              <a:t>数据传输 </a:t>
            </a:r>
            <a:r>
              <a:rPr lang="zh-CN" altLang="en-US" sz="2800" dirty="0">
                <a:latin typeface="Microsoft YaHei" panose="020B0503020204020204" pitchFamily="34" charset="-122"/>
                <a:ea typeface="Microsoft YaHei" panose="020B0503020204020204" pitchFamily="34" charset="-122"/>
              </a:rPr>
              <a:t>阶段配置</a:t>
            </a:r>
            <a:endParaRPr lang="en-SG" altLang="zh-CN" sz="2800" dirty="0">
              <a:latin typeface="Microsoft YaHei" panose="020B0503020204020204" pitchFamily="34" charset="-122"/>
              <a:ea typeface="Microsoft YaHei" panose="020B0503020204020204" pitchFamily="34" charset="-122"/>
            </a:endParaRPr>
          </a:p>
          <a:p>
            <a:pPr algn="ctr"/>
            <a:endParaRPr lang="en-US" altLang="zh-CN" sz="2800" i="0" dirty="0">
              <a:effectLst/>
              <a:latin typeface="Microsoft YaHei" panose="020B0503020204020204" pitchFamily="34" charset="-122"/>
              <a:ea typeface="Microsoft YaHei" panose="020B0503020204020204" pitchFamily="34" charset="-122"/>
            </a:endParaRPr>
          </a:p>
          <a:p>
            <a:pPr algn="ctr"/>
            <a:endParaRPr lang="en-US" altLang="zh-CN" sz="2800" i="0" dirty="0">
              <a:effectLst/>
              <a:latin typeface="Microsoft YaHei" panose="020B0503020204020204" pitchFamily="34" charset="-122"/>
              <a:ea typeface="Microsoft YaHei" panose="020B0503020204020204" pitchFamily="34" charset="-122"/>
            </a:endParaRPr>
          </a:p>
          <a:p>
            <a:pPr>
              <a:lnSpc>
                <a:spcPct val="200000"/>
              </a:lnSpc>
            </a:pPr>
            <a:r>
              <a:rPr lang="en-US" altLang="zh-CN" sz="2800" i="0" dirty="0">
                <a:solidFill>
                  <a:srgbClr val="333333"/>
                </a:solidFill>
                <a:effectLst/>
                <a:latin typeface="Microsoft YaHei" panose="020B0503020204020204" pitchFamily="34" charset="-122"/>
                <a:ea typeface="Microsoft YaHei" panose="020B0503020204020204" pitchFamily="34" charset="-122"/>
              </a:rPr>
              <a:t>	</a:t>
            </a:r>
            <a:r>
              <a:rPr lang="zh-CN" altLang="en-US" dirty="0">
                <a:solidFill>
                  <a:srgbClr val="333333"/>
                </a:solidFill>
                <a:latin typeface="Microsoft YaHei" panose="020B0503020204020204" pitchFamily="34" charset="-122"/>
                <a:ea typeface="Microsoft YaHei" panose="020B0503020204020204" pitchFamily="34" charset="-122"/>
              </a:rPr>
              <a:t>在完成集群组网完成以后</a:t>
            </a:r>
            <a:r>
              <a:rPr lang="en-US" altLang="zh-CN" dirty="0" err="1">
                <a:solidFill>
                  <a:srgbClr val="333333"/>
                </a:solidFill>
                <a:latin typeface="Microsoft YaHei" panose="020B0503020204020204" pitchFamily="34" charset="-122"/>
                <a:ea typeface="Microsoft YaHei" panose="020B0503020204020204" pitchFamily="34" charset="-122"/>
              </a:rPr>
              <a:t>Hazelcast</a:t>
            </a:r>
            <a:r>
              <a:rPr lang="zh-CN" altLang="en-US" dirty="0">
                <a:solidFill>
                  <a:srgbClr val="333333"/>
                </a:solidFill>
                <a:latin typeface="Microsoft YaHei" panose="020B0503020204020204" pitchFamily="34" charset="-122"/>
                <a:ea typeface="Microsoft YaHei" panose="020B0503020204020204" pitchFamily="34" charset="-122"/>
              </a:rPr>
              <a:t>的节点之间就会开始数据通信，因此</a:t>
            </a:r>
            <a:r>
              <a:rPr lang="en-US" altLang="zh-CN" dirty="0" err="1">
                <a:solidFill>
                  <a:srgbClr val="333333"/>
                </a:solidFill>
                <a:latin typeface="Microsoft YaHei" panose="020B0503020204020204" pitchFamily="34" charset="-122"/>
                <a:ea typeface="Microsoft YaHei" panose="020B0503020204020204" pitchFamily="34" charset="-122"/>
              </a:rPr>
              <a:t>Hazelcast</a:t>
            </a:r>
            <a:r>
              <a:rPr lang="zh-CN" altLang="en-US" dirty="0">
                <a:solidFill>
                  <a:srgbClr val="333333"/>
                </a:solidFill>
                <a:latin typeface="Microsoft YaHei" panose="020B0503020204020204" pitchFamily="34" charset="-122"/>
                <a:ea typeface="Microsoft YaHei" panose="020B0503020204020204" pitchFamily="34" charset="-122"/>
              </a:rPr>
              <a:t>还提供了大量的元素来对数据通信进行配置</a:t>
            </a:r>
            <a:r>
              <a:rPr lang="en-US" altLang="zh-CN" dirty="0">
                <a:solidFill>
                  <a:srgbClr val="333333"/>
                </a:solidFill>
                <a:latin typeface="Microsoft YaHei" panose="020B0503020204020204" pitchFamily="34" charset="-122"/>
                <a:ea typeface="Microsoft YaHei" panose="020B0503020204020204" pitchFamily="34" charset="-122"/>
              </a:rPr>
              <a:t>.</a:t>
            </a:r>
          </a:p>
          <a:p>
            <a:pPr>
              <a:lnSpc>
                <a:spcPct val="200000"/>
              </a:lnSpc>
            </a:pPr>
            <a:endParaRPr lang="en-US" altLang="zh-CN" dirty="0">
              <a:solidFill>
                <a:srgbClr val="333333"/>
              </a:solidFill>
              <a:latin typeface="Microsoft YaHei" panose="020B0503020204020204" pitchFamily="34" charset="-122"/>
              <a:ea typeface="Microsoft YaHei" panose="020B0503020204020204" pitchFamily="34" charset="-122"/>
            </a:endParaRPr>
          </a:p>
          <a:p>
            <a:pPr>
              <a:lnSpc>
                <a:spcPct val="200000"/>
              </a:lnSpc>
            </a:pPr>
            <a:endParaRPr lang="en-US" altLang="zh-CN" dirty="0">
              <a:solidFill>
                <a:srgbClr val="333333"/>
              </a:solidFill>
              <a:latin typeface="Microsoft YaHei" panose="020B0503020204020204" pitchFamily="34" charset="-122"/>
              <a:ea typeface="Microsoft YaHei" panose="020B0503020204020204" pitchFamily="34" charset="-122"/>
            </a:endParaRPr>
          </a:p>
          <a:p>
            <a:pPr algn="ctr">
              <a:lnSpc>
                <a:spcPct val="200000"/>
              </a:lnSpc>
            </a:pPr>
            <a:r>
              <a:rPr lang="zh-CN" altLang="en-US" sz="1400" b="1" i="1" dirty="0">
                <a:solidFill>
                  <a:srgbClr val="333333"/>
                </a:solidFill>
                <a:effectLst/>
                <a:latin typeface="Microsoft YaHei" panose="020B0503020204020204" pitchFamily="34" charset="-122"/>
                <a:ea typeface="Microsoft YaHei" panose="020B0503020204020204" pitchFamily="34" charset="-122"/>
              </a:rPr>
              <a:t>除了</a:t>
            </a:r>
            <a:r>
              <a:rPr lang="en-US" altLang="zh-CN" sz="1400" b="1" i="1" dirty="0">
                <a:solidFill>
                  <a:srgbClr val="333333"/>
                </a:solidFill>
                <a:effectLst/>
                <a:latin typeface="Microsoft YaHei" panose="020B0503020204020204" pitchFamily="34" charset="-122"/>
                <a:ea typeface="Microsoft YaHei" panose="020B0503020204020204" pitchFamily="34" charset="-122"/>
              </a:rPr>
              <a:t>&lt;join&gt;</a:t>
            </a:r>
            <a:r>
              <a:rPr lang="zh-CN" altLang="en-US" sz="1400" b="1" i="1" dirty="0">
                <a:solidFill>
                  <a:srgbClr val="333333"/>
                </a:solidFill>
                <a:effectLst/>
                <a:latin typeface="Microsoft YaHei" panose="020B0503020204020204" pitchFamily="34" charset="-122"/>
                <a:ea typeface="Microsoft YaHei" panose="020B0503020204020204" pitchFamily="34" charset="-122"/>
              </a:rPr>
              <a:t>元素，</a:t>
            </a:r>
            <a:r>
              <a:rPr lang="en-US" altLang="zh-CN" sz="1400" b="1" i="1" dirty="0" err="1">
                <a:solidFill>
                  <a:srgbClr val="333333"/>
                </a:solidFill>
                <a:effectLst/>
                <a:latin typeface="Microsoft YaHei" panose="020B0503020204020204" pitchFamily="34" charset="-122"/>
                <a:ea typeface="Microsoft YaHei" panose="020B0503020204020204" pitchFamily="34" charset="-122"/>
              </a:rPr>
              <a:t>Hazelcast</a:t>
            </a:r>
            <a:r>
              <a:rPr lang="zh-CN" altLang="en-US" sz="1400" b="1" i="1" dirty="0">
                <a:solidFill>
                  <a:srgbClr val="333333"/>
                </a:solidFill>
                <a:effectLst/>
                <a:latin typeface="Microsoft YaHei" panose="020B0503020204020204" pitchFamily="34" charset="-122"/>
                <a:ea typeface="Microsoft YaHei" panose="020B0503020204020204" pitchFamily="34" charset="-122"/>
              </a:rPr>
              <a:t>提供了以下会介绍的元素来配置网络数据通信</a:t>
            </a:r>
            <a:endParaRPr lang="zh-CN" altLang="en-US" sz="1400" b="1" i="1" dirty="0">
              <a:solidFill>
                <a:srgbClr val="333333"/>
              </a:solidFill>
              <a:latin typeface="Microsoft YaHei" panose="020B0503020204020204" pitchFamily="34" charset="-122"/>
              <a:ea typeface="Microsoft YaHei" panose="020B0503020204020204" pitchFamily="34" charset="-122"/>
            </a:endParaRPr>
          </a:p>
          <a:p>
            <a:endParaRPr lang="en-SG" dirty="0"/>
          </a:p>
        </p:txBody>
      </p:sp>
      <p:pic>
        <p:nvPicPr>
          <p:cNvPr id="7" name="Picture 6">
            <a:extLst>
              <a:ext uri="{FF2B5EF4-FFF2-40B4-BE49-F238E27FC236}">
                <a16:creationId xmlns:a16="http://schemas.microsoft.com/office/drawing/2014/main" id="{30CB436B-6EC5-4640-96A8-25CB7ADB116B}"/>
              </a:ext>
            </a:extLst>
          </p:cNvPr>
          <p:cNvPicPr>
            <a:picLocks noChangeAspect="1"/>
          </p:cNvPicPr>
          <p:nvPr/>
        </p:nvPicPr>
        <p:blipFill>
          <a:blip r:embed="rId2"/>
          <a:stretch>
            <a:fillRect/>
          </a:stretch>
        </p:blipFill>
        <p:spPr>
          <a:xfrm>
            <a:off x="142429" y="2257424"/>
            <a:ext cx="4951583" cy="3455022"/>
          </a:xfrm>
          <a:prstGeom prst="rect">
            <a:avLst/>
          </a:prstGeom>
        </p:spPr>
      </p:pic>
      <p:pic>
        <p:nvPicPr>
          <p:cNvPr id="12" name="Picture 11">
            <a:extLst>
              <a:ext uri="{FF2B5EF4-FFF2-40B4-BE49-F238E27FC236}">
                <a16:creationId xmlns:a16="http://schemas.microsoft.com/office/drawing/2014/main" id="{5A104630-79B9-4D4A-B640-BA247348C3B9}"/>
              </a:ext>
            </a:extLst>
          </p:cNvPr>
          <p:cNvPicPr>
            <a:picLocks noChangeAspect="1"/>
          </p:cNvPicPr>
          <p:nvPr/>
        </p:nvPicPr>
        <p:blipFill>
          <a:blip r:embed="rId3"/>
          <a:stretch>
            <a:fillRect/>
          </a:stretch>
        </p:blipFill>
        <p:spPr>
          <a:xfrm>
            <a:off x="5390818" y="2637504"/>
            <a:ext cx="6658753" cy="2634232"/>
          </a:xfrm>
          <a:prstGeom prst="rect">
            <a:avLst/>
          </a:prstGeom>
        </p:spPr>
      </p:pic>
      <p:pic>
        <p:nvPicPr>
          <p:cNvPr id="21" name="Picture 20">
            <a:extLst>
              <a:ext uri="{FF2B5EF4-FFF2-40B4-BE49-F238E27FC236}">
                <a16:creationId xmlns:a16="http://schemas.microsoft.com/office/drawing/2014/main" id="{74B8968B-9512-454E-B558-62B7B6885C31}"/>
              </a:ext>
            </a:extLst>
          </p:cNvPr>
          <p:cNvPicPr>
            <a:picLocks noChangeAspect="1"/>
          </p:cNvPicPr>
          <p:nvPr/>
        </p:nvPicPr>
        <p:blipFill>
          <a:blip r:embed="rId4"/>
          <a:stretch>
            <a:fillRect/>
          </a:stretch>
        </p:blipFill>
        <p:spPr>
          <a:xfrm>
            <a:off x="2301871" y="5893627"/>
            <a:ext cx="6905625" cy="695325"/>
          </a:xfrm>
          <a:prstGeom prst="rect">
            <a:avLst/>
          </a:prstGeom>
        </p:spPr>
      </p:pic>
      <p:pic>
        <p:nvPicPr>
          <p:cNvPr id="26" name="Picture 25">
            <a:extLst>
              <a:ext uri="{FF2B5EF4-FFF2-40B4-BE49-F238E27FC236}">
                <a16:creationId xmlns:a16="http://schemas.microsoft.com/office/drawing/2014/main" id="{51B0E0CD-62DB-44AA-8EAB-6B355028DCB4}"/>
              </a:ext>
            </a:extLst>
          </p:cNvPr>
          <p:cNvPicPr>
            <a:picLocks noChangeAspect="1"/>
          </p:cNvPicPr>
          <p:nvPr/>
        </p:nvPicPr>
        <p:blipFill>
          <a:blip r:embed="rId5"/>
          <a:stretch>
            <a:fillRect/>
          </a:stretch>
        </p:blipFill>
        <p:spPr>
          <a:xfrm>
            <a:off x="1609061" y="1746046"/>
            <a:ext cx="8291243" cy="4886215"/>
          </a:xfrm>
          <a:prstGeom prst="rect">
            <a:avLst/>
          </a:prstGeom>
        </p:spPr>
      </p:pic>
    </p:spTree>
    <p:extLst>
      <p:ext uri="{BB962C8B-B14F-4D97-AF65-F5344CB8AC3E}">
        <p14:creationId xmlns:p14="http://schemas.microsoft.com/office/powerpoint/2010/main" val="3129377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randombar(horizontal)">
                                      <p:cBhvr>
                                        <p:cTn id="25" dur="500"/>
                                        <p:tgtEl>
                                          <p:spTgt spid="7"/>
                                        </p:tgtEl>
                                      </p:cBhvr>
                                    </p:animEffect>
                                  </p:childTnLst>
                                </p:cTn>
                              </p:par>
                              <p:par>
                                <p:cTn id="26" presetID="14" presetClass="entr" presetSubtype="1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randombar(horizontal)">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randombar(horizontal)">
                                      <p:cBhvr>
                                        <p:cTn id="3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10098878"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err="1">
                <a:solidFill>
                  <a:srgbClr val="FF0000"/>
                </a:solidFill>
                <a:latin typeface="Agency FB" panose="020B0503020202020204" pitchFamily="34" charset="0"/>
                <a:cs typeface="Arial" panose="020B0604020202020204" pitchFamily="34" charset="0"/>
              </a:rPr>
              <a:t>H</a:t>
            </a:r>
            <a:r>
              <a:rPr lang="en-US" sz="6000" b="1" dirty="0" err="1">
                <a:solidFill>
                  <a:srgbClr val="006772"/>
                </a:solidFill>
                <a:latin typeface="Agency FB" panose="020B0503020202020204" pitchFamily="34" charset="0"/>
                <a:cs typeface="Arial" panose="020B0604020202020204" pitchFamily="34" charset="0"/>
              </a:rPr>
              <a:t>a</a:t>
            </a:r>
            <a:r>
              <a:rPr lang="en-US" altLang="zh-CN" sz="6000" b="1" dirty="0" err="1">
                <a:solidFill>
                  <a:srgbClr val="006772"/>
                </a:solidFill>
                <a:latin typeface="Agency FB" panose="020B0503020202020204" pitchFamily="34" charset="0"/>
                <a:cs typeface="Arial" panose="020B0604020202020204" pitchFamily="34" charset="0"/>
              </a:rPr>
              <a:t>zelcast</a:t>
            </a:r>
            <a:r>
              <a:rPr lang="en-US" altLang="zh-CN" sz="6000" b="1" dirty="0">
                <a:solidFill>
                  <a:srgbClr val="006772"/>
                </a:solidFill>
                <a:latin typeface="Agency FB" panose="020B0503020202020204" pitchFamily="34" charset="0"/>
                <a:cs typeface="Arial" panose="020B0604020202020204" pitchFamily="34" charset="0"/>
              </a:rPr>
              <a:t> Management Center</a:t>
            </a:r>
            <a:endParaRPr lang="en-US" sz="6000" b="1" dirty="0">
              <a:solidFill>
                <a:srgbClr val="006772"/>
              </a:solidFill>
              <a:latin typeface="Agency FB" panose="020B0503020202020204" pitchFamily="34" charset="0"/>
              <a:cs typeface="Arial" panose="020B0604020202020204" pitchFamily="34" charset="0"/>
            </a:endParaRP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955302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78512DCE-D002-4BD1-B185-D1A2B75B1E29}"/>
              </a:ext>
            </a:extLst>
          </p:cNvPr>
          <p:cNvSpPr txBox="1"/>
          <p:nvPr/>
        </p:nvSpPr>
        <p:spPr>
          <a:xfrm>
            <a:off x="1400175" y="2409413"/>
            <a:ext cx="6956776" cy="2862322"/>
          </a:xfrm>
          <a:prstGeom prst="rect">
            <a:avLst/>
          </a:prstGeom>
          <a:noFill/>
        </p:spPr>
        <p:txBody>
          <a:bodyPr wrap="none" rtlCol="0">
            <a:spAutoFit/>
          </a:bodyPr>
          <a:lstStyle/>
          <a:p>
            <a:pPr marL="285750" indent="-285750">
              <a:buFont typeface="Arial" panose="020B0604020202020204" pitchFamily="34" charset="0"/>
              <a:buChar char="•"/>
            </a:pPr>
            <a:r>
              <a:rPr lang="zh-CN" altLang="en-US" sz="3600" dirty="0">
                <a:latin typeface="Microsoft YaHei" panose="020B0503020204020204" pitchFamily="34" charset="-122"/>
                <a:ea typeface="Microsoft YaHei" panose="020B0503020204020204" pitchFamily="34" charset="-122"/>
              </a:rPr>
              <a:t>使用</a:t>
            </a:r>
            <a:r>
              <a:rPr lang="en-SG" altLang="zh-CN" sz="3600" dirty="0">
                <a:solidFill>
                  <a:srgbClr val="FF0000"/>
                </a:solidFill>
                <a:latin typeface="Microsoft YaHei" panose="020B0503020204020204" pitchFamily="34" charset="-122"/>
                <a:ea typeface="Microsoft YaHei" panose="020B0503020204020204" pitchFamily="34" charset="-122"/>
              </a:rPr>
              <a:t>D</a:t>
            </a:r>
            <a:r>
              <a:rPr lang="en-US" altLang="zh-CN" sz="3600" dirty="0" err="1">
                <a:solidFill>
                  <a:srgbClr val="FF0000"/>
                </a:solidFill>
                <a:latin typeface="Microsoft YaHei" panose="020B0503020204020204" pitchFamily="34" charset="-122"/>
                <a:ea typeface="Microsoft YaHei" panose="020B0503020204020204" pitchFamily="34" charset="-122"/>
              </a:rPr>
              <a:t>ocker</a:t>
            </a:r>
            <a:r>
              <a:rPr lang="zh-CN" altLang="en-US" sz="3600" dirty="0">
                <a:latin typeface="Microsoft YaHei" panose="020B0503020204020204" pitchFamily="34" charset="-122"/>
                <a:ea typeface="Microsoft YaHei" panose="020B0503020204020204" pitchFamily="34" charset="-122"/>
              </a:rPr>
              <a:t>镜像部署</a:t>
            </a:r>
            <a:endParaRPr lang="en-US" altLang="zh-CN" sz="3600" dirty="0">
              <a:latin typeface="Microsoft YaHei" panose="020B0503020204020204" pitchFamily="34" charset="-122"/>
              <a:ea typeface="Microsoft YaHei" panose="020B0503020204020204" pitchFamily="34" charset="-122"/>
            </a:endParaRPr>
          </a:p>
          <a:p>
            <a:endParaRPr lang="en-US" sz="3600"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sz="3600"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sz="3600"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sz="3600" dirty="0">
                <a:latin typeface="Microsoft YaHei" panose="020B0503020204020204" pitchFamily="34" charset="-122"/>
                <a:ea typeface="Microsoft YaHei" panose="020B0503020204020204" pitchFamily="34" charset="-122"/>
              </a:rPr>
              <a:t>官网下载</a:t>
            </a:r>
            <a:r>
              <a:rPr lang="en-SG" altLang="zh-CN" sz="3600" dirty="0">
                <a:solidFill>
                  <a:srgbClr val="FF0000"/>
                </a:solidFill>
                <a:latin typeface="Microsoft YaHei" panose="020B0503020204020204" pitchFamily="34" charset="-122"/>
                <a:ea typeface="Microsoft YaHei" panose="020B0503020204020204" pitchFamily="34" charset="-122"/>
              </a:rPr>
              <a:t>ZIP</a:t>
            </a:r>
            <a:r>
              <a:rPr lang="en-US" altLang="zh-CN" sz="3600" dirty="0">
                <a:solidFill>
                  <a:srgbClr val="FF0000"/>
                </a:solidFill>
                <a:latin typeface="Microsoft YaHei" panose="020B0503020204020204" pitchFamily="34" charset="-122"/>
                <a:ea typeface="Microsoft YaHei" panose="020B0503020204020204" pitchFamily="34" charset="-122"/>
              </a:rPr>
              <a:t>/TAR</a:t>
            </a:r>
            <a:r>
              <a:rPr lang="en-US" altLang="zh-CN" sz="3600" dirty="0">
                <a:latin typeface="Microsoft YaHei" panose="020B0503020204020204" pitchFamily="34" charset="-122"/>
                <a:ea typeface="Microsoft YaHei" panose="020B0503020204020204" pitchFamily="34" charset="-122"/>
              </a:rPr>
              <a:t>,</a:t>
            </a:r>
            <a:r>
              <a:rPr lang="zh-CN" altLang="en-US" sz="3600" dirty="0">
                <a:latin typeface="Microsoft YaHei" panose="020B0503020204020204" pitchFamily="34" charset="-122"/>
                <a:ea typeface="Microsoft YaHei" panose="020B0503020204020204" pitchFamily="34" charset="-122"/>
              </a:rPr>
              <a:t>解压本地部署</a:t>
            </a:r>
            <a:endParaRPr lang="en-SG" sz="3600" dirty="0">
              <a:latin typeface="Microsoft YaHei" panose="020B0503020204020204" pitchFamily="34" charset="-122"/>
              <a:ea typeface="Microsoft YaHei" panose="020B0503020204020204" pitchFamily="34" charset="-122"/>
            </a:endParaRPr>
          </a:p>
        </p:txBody>
      </p:sp>
      <p:sp>
        <p:nvSpPr>
          <p:cNvPr id="5" name="TextBox 4">
            <a:extLst>
              <a:ext uri="{FF2B5EF4-FFF2-40B4-BE49-F238E27FC236}">
                <a16:creationId xmlns:a16="http://schemas.microsoft.com/office/drawing/2014/main" id="{6C5BC16A-D6FE-4997-AAF1-6EB19D9B7468}"/>
              </a:ext>
            </a:extLst>
          </p:cNvPr>
          <p:cNvSpPr txBox="1"/>
          <p:nvPr/>
        </p:nvSpPr>
        <p:spPr>
          <a:xfrm>
            <a:off x="2741492" y="1857215"/>
            <a:ext cx="6709016" cy="369332"/>
          </a:xfrm>
          <a:prstGeom prst="rect">
            <a:avLst/>
          </a:prstGeom>
          <a:noFill/>
        </p:spPr>
        <p:txBody>
          <a:bodyPr wrap="none" rtlCol="0">
            <a:spAutoFit/>
          </a:bodyPr>
          <a:lstStyle/>
          <a:p>
            <a:r>
              <a:rPr lang="en-SG" b="0" i="0" u="none" strike="noStrike" dirty="0">
                <a:solidFill>
                  <a:srgbClr val="4EA1DB"/>
                </a:solidFill>
                <a:effectLst/>
                <a:latin typeface="-apple-system"/>
                <a:hlinkClick r:id="rId2"/>
              </a:rPr>
              <a:t>https://hazelcast.org/imdg/download/archives/#management-center</a:t>
            </a:r>
            <a:endParaRPr lang="en-SG" dirty="0"/>
          </a:p>
        </p:txBody>
      </p:sp>
      <p:pic>
        <p:nvPicPr>
          <p:cNvPr id="8" name="Picture 7">
            <a:extLst>
              <a:ext uri="{FF2B5EF4-FFF2-40B4-BE49-F238E27FC236}">
                <a16:creationId xmlns:a16="http://schemas.microsoft.com/office/drawing/2014/main" id="{C752B3C5-77EC-49B5-9DAE-EA5547A7001A}"/>
              </a:ext>
            </a:extLst>
          </p:cNvPr>
          <p:cNvPicPr>
            <a:picLocks noChangeAspect="1"/>
          </p:cNvPicPr>
          <p:nvPr/>
        </p:nvPicPr>
        <p:blipFill>
          <a:blip r:embed="rId3"/>
          <a:stretch>
            <a:fillRect/>
          </a:stretch>
        </p:blipFill>
        <p:spPr>
          <a:xfrm>
            <a:off x="2196392" y="2409413"/>
            <a:ext cx="7799216" cy="3969025"/>
          </a:xfrm>
          <a:prstGeom prst="rect">
            <a:avLst/>
          </a:prstGeom>
        </p:spPr>
      </p:pic>
      <p:pic>
        <p:nvPicPr>
          <p:cNvPr id="10" name="Picture 9">
            <a:extLst>
              <a:ext uri="{FF2B5EF4-FFF2-40B4-BE49-F238E27FC236}">
                <a16:creationId xmlns:a16="http://schemas.microsoft.com/office/drawing/2014/main" id="{939D4A42-986D-46FA-AB63-782A8D0DC1B4}"/>
              </a:ext>
            </a:extLst>
          </p:cNvPr>
          <p:cNvPicPr>
            <a:picLocks noChangeAspect="1"/>
          </p:cNvPicPr>
          <p:nvPr/>
        </p:nvPicPr>
        <p:blipFill>
          <a:blip r:embed="rId4"/>
          <a:stretch>
            <a:fillRect/>
          </a:stretch>
        </p:blipFill>
        <p:spPr>
          <a:xfrm>
            <a:off x="2357437" y="2571750"/>
            <a:ext cx="7477125" cy="3009900"/>
          </a:xfrm>
          <a:prstGeom prst="rect">
            <a:avLst/>
          </a:prstGeom>
        </p:spPr>
      </p:pic>
      <p:pic>
        <p:nvPicPr>
          <p:cNvPr id="13" name="Picture 12">
            <a:extLst>
              <a:ext uri="{FF2B5EF4-FFF2-40B4-BE49-F238E27FC236}">
                <a16:creationId xmlns:a16="http://schemas.microsoft.com/office/drawing/2014/main" id="{9F1E6DBF-CC46-46D1-B49D-42F578B43B7E}"/>
              </a:ext>
            </a:extLst>
          </p:cNvPr>
          <p:cNvPicPr>
            <a:picLocks noChangeAspect="1"/>
          </p:cNvPicPr>
          <p:nvPr/>
        </p:nvPicPr>
        <p:blipFill>
          <a:blip r:embed="rId5"/>
          <a:stretch>
            <a:fillRect/>
          </a:stretch>
        </p:blipFill>
        <p:spPr>
          <a:xfrm>
            <a:off x="2395367" y="1958858"/>
            <a:ext cx="7401263" cy="4513624"/>
          </a:xfrm>
          <a:prstGeom prst="rect">
            <a:avLst/>
          </a:prstGeom>
        </p:spPr>
      </p:pic>
      <p:pic>
        <p:nvPicPr>
          <p:cNvPr id="15" name="Picture 14">
            <a:extLst>
              <a:ext uri="{FF2B5EF4-FFF2-40B4-BE49-F238E27FC236}">
                <a16:creationId xmlns:a16="http://schemas.microsoft.com/office/drawing/2014/main" id="{DF8CF9F0-9CE0-43FE-AA2E-EA1CB51BEB89}"/>
              </a:ext>
            </a:extLst>
          </p:cNvPr>
          <p:cNvPicPr>
            <a:picLocks noChangeAspect="1"/>
          </p:cNvPicPr>
          <p:nvPr/>
        </p:nvPicPr>
        <p:blipFill>
          <a:blip r:embed="rId6"/>
          <a:stretch>
            <a:fillRect/>
          </a:stretch>
        </p:blipFill>
        <p:spPr>
          <a:xfrm>
            <a:off x="1031109" y="2409413"/>
            <a:ext cx="9447152" cy="2769810"/>
          </a:xfrm>
          <a:prstGeom prst="rect">
            <a:avLst/>
          </a:prstGeom>
        </p:spPr>
      </p:pic>
      <p:pic>
        <p:nvPicPr>
          <p:cNvPr id="17" name="Picture 16">
            <a:extLst>
              <a:ext uri="{FF2B5EF4-FFF2-40B4-BE49-F238E27FC236}">
                <a16:creationId xmlns:a16="http://schemas.microsoft.com/office/drawing/2014/main" id="{CADF84DC-E301-4003-B607-0EAC3A8E604C}"/>
              </a:ext>
            </a:extLst>
          </p:cNvPr>
          <p:cNvPicPr>
            <a:picLocks noChangeAspect="1"/>
          </p:cNvPicPr>
          <p:nvPr/>
        </p:nvPicPr>
        <p:blipFill>
          <a:blip r:embed="rId7"/>
          <a:stretch>
            <a:fillRect/>
          </a:stretch>
        </p:blipFill>
        <p:spPr>
          <a:xfrm>
            <a:off x="2625721" y="2822768"/>
            <a:ext cx="6257925" cy="971550"/>
          </a:xfrm>
          <a:prstGeom prst="rect">
            <a:avLst/>
          </a:prstGeom>
        </p:spPr>
      </p:pic>
      <p:pic>
        <p:nvPicPr>
          <p:cNvPr id="19" name="Picture 18">
            <a:extLst>
              <a:ext uri="{FF2B5EF4-FFF2-40B4-BE49-F238E27FC236}">
                <a16:creationId xmlns:a16="http://schemas.microsoft.com/office/drawing/2014/main" id="{D0654329-B3A6-420B-BE7C-C4ADEEBAF1CB}"/>
              </a:ext>
            </a:extLst>
          </p:cNvPr>
          <p:cNvPicPr>
            <a:picLocks noChangeAspect="1"/>
          </p:cNvPicPr>
          <p:nvPr/>
        </p:nvPicPr>
        <p:blipFill>
          <a:blip r:embed="rId8"/>
          <a:stretch>
            <a:fillRect/>
          </a:stretch>
        </p:blipFill>
        <p:spPr>
          <a:xfrm>
            <a:off x="605864" y="5176466"/>
            <a:ext cx="10297641" cy="283050"/>
          </a:xfrm>
          <a:prstGeom prst="rect">
            <a:avLst/>
          </a:prstGeom>
        </p:spPr>
      </p:pic>
      <p:pic>
        <p:nvPicPr>
          <p:cNvPr id="22" name="Picture 21">
            <a:extLst>
              <a:ext uri="{FF2B5EF4-FFF2-40B4-BE49-F238E27FC236}">
                <a16:creationId xmlns:a16="http://schemas.microsoft.com/office/drawing/2014/main" id="{2671AE98-5D09-4098-A381-C06FCB3F3C68}"/>
              </a:ext>
            </a:extLst>
          </p:cNvPr>
          <p:cNvPicPr>
            <a:picLocks noChangeAspect="1"/>
          </p:cNvPicPr>
          <p:nvPr/>
        </p:nvPicPr>
        <p:blipFill>
          <a:blip r:embed="rId9"/>
          <a:stretch>
            <a:fillRect/>
          </a:stretch>
        </p:blipFill>
        <p:spPr>
          <a:xfrm>
            <a:off x="1159800" y="1791390"/>
            <a:ext cx="9189766" cy="4848559"/>
          </a:xfrm>
          <a:prstGeom prst="rect">
            <a:avLst/>
          </a:prstGeom>
        </p:spPr>
      </p:pic>
      <p:pic>
        <p:nvPicPr>
          <p:cNvPr id="27" name="Picture 26">
            <a:extLst>
              <a:ext uri="{FF2B5EF4-FFF2-40B4-BE49-F238E27FC236}">
                <a16:creationId xmlns:a16="http://schemas.microsoft.com/office/drawing/2014/main" id="{2496304A-0239-4074-B2D7-70DD54015EA6}"/>
              </a:ext>
            </a:extLst>
          </p:cNvPr>
          <p:cNvPicPr>
            <a:picLocks noChangeAspect="1"/>
          </p:cNvPicPr>
          <p:nvPr/>
        </p:nvPicPr>
        <p:blipFill>
          <a:blip r:embed="rId10"/>
          <a:stretch>
            <a:fillRect/>
          </a:stretch>
        </p:blipFill>
        <p:spPr>
          <a:xfrm>
            <a:off x="1116098" y="1733387"/>
            <a:ext cx="9265568" cy="4964563"/>
          </a:xfrm>
          <a:prstGeom prst="rect">
            <a:avLst/>
          </a:prstGeom>
        </p:spPr>
      </p:pic>
    </p:spTree>
    <p:extLst>
      <p:ext uri="{BB962C8B-B14F-4D97-AF65-F5344CB8AC3E}">
        <p14:creationId xmlns:p14="http://schemas.microsoft.com/office/powerpoint/2010/main" val="13532078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par>
                                <p:cTn id="26" presetID="14" presetClass="entr" presetSubtype="1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randombar(horizont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randombar(horizontal)">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randombar(horizontal)">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xit" presetSubtype="10" fill="hold" grpId="2" nodeType="clickEffect">
                                  <p:stCondLst>
                                    <p:cond delay="0"/>
                                  </p:stCondLst>
                                  <p:childTnLst>
                                    <p:animEffect transition="out" filter="randombar(horizontal)">
                                      <p:cBhvr>
                                        <p:cTn id="47" dur="500"/>
                                        <p:tgtEl>
                                          <p:spTgt spid="2"/>
                                        </p:tgtEl>
                                      </p:cBhvr>
                                    </p:animEffect>
                                    <p:set>
                                      <p:cBhvr>
                                        <p:cTn id="48" dur="1" fill="hold">
                                          <p:stCondLst>
                                            <p:cond delay="499"/>
                                          </p:stCondLst>
                                        </p:cTn>
                                        <p:tgtEl>
                                          <p:spTgt spid="2"/>
                                        </p:tgtEl>
                                        <p:attrNameLst>
                                          <p:attrName>style.visibility</p:attrName>
                                        </p:attrNameLst>
                                      </p:cBhvr>
                                      <p:to>
                                        <p:strVal val="hidden"/>
                                      </p:to>
                                    </p:set>
                                  </p:childTnLst>
                                </p:cTn>
                              </p:par>
                              <p:par>
                                <p:cTn id="49" presetID="14" presetClass="exit" presetSubtype="10" fill="hold" grpId="1" nodeType="withEffect">
                                  <p:stCondLst>
                                    <p:cond delay="0"/>
                                  </p:stCondLst>
                                  <p:childTnLst>
                                    <p:animEffect transition="out" filter="randombar(horizontal)">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par>
                                <p:cTn id="52" presetID="14" presetClass="exit" presetSubtype="10" fill="hold" nodeType="withEffect">
                                  <p:stCondLst>
                                    <p:cond delay="0"/>
                                  </p:stCondLst>
                                  <p:childTnLst>
                                    <p:animEffect transition="out" filter="randombar(horizontal)">
                                      <p:cBhvr>
                                        <p:cTn id="53" dur="500"/>
                                        <p:tgtEl>
                                          <p:spTgt spid="8"/>
                                        </p:tgtEl>
                                      </p:cBhvr>
                                    </p:animEffect>
                                    <p:set>
                                      <p:cBhvr>
                                        <p:cTn id="54" dur="1" fill="hold">
                                          <p:stCondLst>
                                            <p:cond delay="499"/>
                                          </p:stCondLst>
                                        </p:cTn>
                                        <p:tgtEl>
                                          <p:spTgt spid="8"/>
                                        </p:tgtEl>
                                        <p:attrNameLst>
                                          <p:attrName>style.visibility</p:attrName>
                                        </p:attrNameLst>
                                      </p:cBhvr>
                                      <p:to>
                                        <p:strVal val="hidden"/>
                                      </p:to>
                                    </p:set>
                                  </p:childTnLst>
                                </p:cTn>
                              </p:par>
                              <p:par>
                                <p:cTn id="55" presetID="14" presetClass="exit" presetSubtype="10" fill="hold" nodeType="withEffect">
                                  <p:stCondLst>
                                    <p:cond delay="0"/>
                                  </p:stCondLst>
                                  <p:childTnLst>
                                    <p:animEffect transition="out" filter="randombar(horizontal)">
                                      <p:cBhvr>
                                        <p:cTn id="56" dur="500"/>
                                        <p:tgtEl>
                                          <p:spTgt spid="10"/>
                                        </p:tgtEl>
                                      </p:cBhvr>
                                    </p:animEffect>
                                    <p:set>
                                      <p:cBhvr>
                                        <p:cTn id="57" dur="1" fill="hold">
                                          <p:stCondLst>
                                            <p:cond delay="499"/>
                                          </p:stCondLst>
                                        </p:cTn>
                                        <p:tgtEl>
                                          <p:spTgt spid="10"/>
                                        </p:tgtEl>
                                        <p:attrNameLst>
                                          <p:attrName>style.visibility</p:attrName>
                                        </p:attrNameLst>
                                      </p:cBhvr>
                                      <p:to>
                                        <p:strVal val="hidden"/>
                                      </p:to>
                                    </p:set>
                                  </p:childTnLst>
                                </p:cTn>
                              </p:par>
                              <p:par>
                                <p:cTn id="58" presetID="14" presetClass="exit" presetSubtype="10" fill="hold" nodeType="withEffect">
                                  <p:stCondLst>
                                    <p:cond delay="0"/>
                                  </p:stCondLst>
                                  <p:childTnLst>
                                    <p:animEffect transition="out" filter="randombar(horizontal)">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par>
                                <p:cTn id="61" presetID="14" presetClass="exit" presetSubtype="10" fill="hold" nodeType="withEffect">
                                  <p:stCondLst>
                                    <p:cond delay="0"/>
                                  </p:stCondLst>
                                  <p:childTnLst>
                                    <p:animEffect transition="out" filter="randombar(horizontal)">
                                      <p:cBhvr>
                                        <p:cTn id="62" dur="500"/>
                                        <p:tgtEl>
                                          <p:spTgt spid="15"/>
                                        </p:tgtEl>
                                      </p:cBhvr>
                                    </p:animEffect>
                                    <p:set>
                                      <p:cBhvr>
                                        <p:cTn id="63" dur="1" fill="hold">
                                          <p:stCondLst>
                                            <p:cond delay="499"/>
                                          </p:stCondLst>
                                        </p:cTn>
                                        <p:tgtEl>
                                          <p:spTgt spid="15"/>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randombar(horizontal)">
                                      <p:cBhvr>
                                        <p:cTn id="68" dur="500"/>
                                        <p:tgtEl>
                                          <p:spTgt spid="17"/>
                                        </p:tgtEl>
                                      </p:cBhvr>
                                    </p:animEffect>
                                  </p:childTnLst>
                                </p:cTn>
                              </p:par>
                              <p:par>
                                <p:cTn id="69" presetID="14" presetClass="entr" presetSubtype="10"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randombar(horizontal)">
                                      <p:cBhvr>
                                        <p:cTn id="71" dur="500"/>
                                        <p:tgtEl>
                                          <p:spTgt spid="19"/>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xit" presetSubtype="10" fill="hold" nodeType="clickEffect">
                                  <p:stCondLst>
                                    <p:cond delay="0"/>
                                  </p:stCondLst>
                                  <p:childTnLst>
                                    <p:animEffect transition="out" filter="randombar(horizontal)">
                                      <p:cBhvr>
                                        <p:cTn id="75" dur="500"/>
                                        <p:tgtEl>
                                          <p:spTgt spid="17"/>
                                        </p:tgtEl>
                                      </p:cBhvr>
                                    </p:animEffect>
                                    <p:set>
                                      <p:cBhvr>
                                        <p:cTn id="76" dur="1" fill="hold">
                                          <p:stCondLst>
                                            <p:cond delay="499"/>
                                          </p:stCondLst>
                                        </p:cTn>
                                        <p:tgtEl>
                                          <p:spTgt spid="17"/>
                                        </p:tgtEl>
                                        <p:attrNameLst>
                                          <p:attrName>style.visibility</p:attrName>
                                        </p:attrNameLst>
                                      </p:cBhvr>
                                      <p:to>
                                        <p:strVal val="hidden"/>
                                      </p:to>
                                    </p:set>
                                  </p:childTnLst>
                                </p:cTn>
                              </p:par>
                              <p:par>
                                <p:cTn id="77" presetID="14" presetClass="exit" presetSubtype="10" fill="hold" nodeType="withEffect">
                                  <p:stCondLst>
                                    <p:cond delay="0"/>
                                  </p:stCondLst>
                                  <p:childTnLst>
                                    <p:animEffect transition="out" filter="randombar(horizontal)">
                                      <p:cBhvr>
                                        <p:cTn id="78" dur="500"/>
                                        <p:tgtEl>
                                          <p:spTgt spid="19"/>
                                        </p:tgtEl>
                                      </p:cBhvr>
                                    </p:animEffect>
                                    <p:set>
                                      <p:cBhvr>
                                        <p:cTn id="79" dur="1" fill="hold">
                                          <p:stCondLst>
                                            <p:cond delay="499"/>
                                          </p:stCondLst>
                                        </p:cTn>
                                        <p:tgtEl>
                                          <p:spTgt spid="1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randombar(horizontal)">
                                      <p:cBhvr>
                                        <p:cTn id="84" dur="500"/>
                                        <p:tgtEl>
                                          <p:spTgt spid="22"/>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nodeType="click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randombar(horizontal)">
                                      <p:cBhvr>
                                        <p:cTn id="8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 grpId="0"/>
      <p:bldP spid="2" grpId="1"/>
      <p:bldP spid="2" grpId="2"/>
      <p:bldP spid="5"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Big Concept</a:t>
            </a:r>
          </a:p>
        </p:txBody>
      </p:sp>
      <p:sp>
        <p:nvSpPr>
          <p:cNvPr id="8" name="Subtitle 7"/>
          <p:cNvSpPr>
            <a:spLocks noGrp="1"/>
          </p:cNvSpPr>
          <p:nvPr>
            <p:ph type="subTitle" idx="10"/>
          </p:nvPr>
        </p:nvSpPr>
        <p:spPr>
          <a:xfrm>
            <a:off x="838200" y="1393429"/>
            <a:ext cx="5029200" cy="1000917"/>
          </a:xfrm>
        </p:spPr>
        <p:txBody>
          <a:bodyPr/>
          <a:lstStyle/>
          <a:p>
            <a:r>
              <a:rPr lang="en-US" dirty="0"/>
              <a:t>Bring the attention of your audience over a key concept using images or illustrations</a:t>
            </a:r>
          </a:p>
        </p:txBody>
      </p:sp>
      <p:sp>
        <p:nvSpPr>
          <p:cNvPr id="7" name="Content Placeholder 6"/>
          <p:cNvSpPr>
            <a:spLocks noGrp="1"/>
          </p:cNvSpPr>
          <p:nvPr>
            <p:ph sz="half" idx="1"/>
          </p:nvPr>
        </p:nvSpPr>
        <p:spPr>
          <a:xfrm>
            <a:off x="838200" y="2607734"/>
            <a:ext cx="4838700" cy="3164147"/>
          </a:xfrm>
        </p:spPr>
        <p:txBody>
          <a:bodyPr/>
          <a:lstStyle/>
          <a:p>
            <a:pPr>
              <a:buSzPct val="25000"/>
            </a:pPr>
            <a:r>
              <a:rPr lang="en-US" kern="0" dirty="0">
                <a:ea typeface="Arial"/>
                <a:cs typeface="Arial"/>
                <a:sym typeface="Arial"/>
              </a:rPr>
              <a:t>A picture is worth a thousand words.</a:t>
            </a:r>
          </a:p>
          <a:p>
            <a:pPr>
              <a:buSzPct val="25000"/>
            </a:pPr>
            <a:r>
              <a:rPr lang="en-US" kern="0" dirty="0">
                <a:ea typeface="Arial"/>
                <a:cs typeface="Arial"/>
                <a:sym typeface="Arial"/>
              </a:rPr>
              <a:t>A complex idea can be conveyed with just a single image.</a:t>
            </a:r>
          </a:p>
        </p:txBody>
      </p:sp>
      <p:pic>
        <p:nvPicPr>
          <p:cNvPr id="3" name="Picture Placeholder 2"/>
          <p:cNvPicPr>
            <a:picLocks noGrp="1" noChangeAspect="1"/>
          </p:cNvPicPr>
          <p:nvPr>
            <p:ph type="pic" idx="11"/>
          </p:nvPr>
        </p:nvPicPr>
        <p:blipFill>
          <a:blip r:embed="rId2" cstate="screen">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51630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Use charts to explain key figures and statistics</a:t>
            </a:r>
          </a:p>
        </p:txBody>
      </p:sp>
      <p:graphicFrame>
        <p:nvGraphicFramePr>
          <p:cNvPr id="10" name="Content Placeholder 9"/>
          <p:cNvGraphicFramePr>
            <a:graphicFrameLocks noGrp="1"/>
          </p:cNvGraphicFramePr>
          <p:nvPr>
            <p:ph sz="half" idx="1"/>
            <p:extLst>
              <p:ext uri="{D42A27DB-BD31-4B8C-83A1-F6EECF244321}">
                <p14:modId xmlns:p14="http://schemas.microsoft.com/office/powerpoint/2010/main" val="1629783035"/>
              </p:ext>
            </p:extLst>
          </p:nvPr>
        </p:nvGraphicFramePr>
        <p:xfrm>
          <a:off x="838200" y="3084513"/>
          <a:ext cx="5181600" cy="30924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ontent Placeholder 10"/>
          <p:cNvGraphicFramePr>
            <a:graphicFrameLocks noGrp="1"/>
          </p:cNvGraphicFramePr>
          <p:nvPr>
            <p:ph sz="half" idx="2"/>
            <p:extLst>
              <p:ext uri="{D42A27DB-BD31-4B8C-83A1-F6EECF244321}">
                <p14:modId xmlns:p14="http://schemas.microsoft.com/office/powerpoint/2010/main" val="1904597290"/>
              </p:ext>
            </p:extLst>
          </p:nvPr>
        </p:nvGraphicFramePr>
        <p:xfrm>
          <a:off x="6172200" y="3084513"/>
          <a:ext cx="5181600" cy="3092450"/>
        </p:xfrm>
        <a:graphic>
          <a:graphicData uri="http://schemas.openxmlformats.org/drawingml/2006/chart">
            <c:chart xmlns:c="http://schemas.openxmlformats.org/drawingml/2006/chart" xmlns:r="http://schemas.openxmlformats.org/officeDocument/2006/relationships" r:id="rId3"/>
          </a:graphicData>
        </a:graphic>
      </p:graphicFrame>
      <p:sp>
        <p:nvSpPr>
          <p:cNvPr id="9" name="Subtitle 8"/>
          <p:cNvSpPr>
            <a:spLocks noGrp="1"/>
          </p:cNvSpPr>
          <p:nvPr>
            <p:ph type="subTitle" idx="10"/>
          </p:nvPr>
        </p:nvSpPr>
        <p:spPr/>
        <p:txBody>
          <a:bodyPr/>
          <a:lstStyle/>
          <a:p>
            <a:endParaRPr lang="en-US" dirty="0"/>
          </a:p>
        </p:txBody>
      </p:sp>
    </p:spTree>
    <p:extLst>
      <p:ext uri="{BB962C8B-B14F-4D97-AF65-F5344CB8AC3E}">
        <p14:creationId xmlns:p14="http://schemas.microsoft.com/office/powerpoint/2010/main" val="856467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can use a mix of light and dark backgrounds for your slides</a:t>
            </a:r>
          </a:p>
        </p:txBody>
      </p:sp>
      <p:sp>
        <p:nvSpPr>
          <p:cNvPr id="5" name="Subtitle 4"/>
          <p:cNvSpPr>
            <a:spLocks noGrp="1"/>
          </p:cNvSpPr>
          <p:nvPr>
            <p:ph type="subTitle" idx="10"/>
          </p:nvPr>
        </p:nvSpPr>
        <p:spPr/>
        <p:txBody>
          <a:bodyPr/>
          <a:lstStyle/>
          <a:p>
            <a:r>
              <a:rPr lang="en-US" dirty="0"/>
              <a:t>To break the monotony</a:t>
            </a:r>
          </a:p>
        </p:txBody>
      </p:sp>
      <p:sp>
        <p:nvSpPr>
          <p:cNvPr id="6" name="Text Placeholder 5"/>
          <p:cNvSpPr>
            <a:spLocks noGrp="1"/>
          </p:cNvSpPr>
          <p:nvPr>
            <p:ph type="body" sz="quarter" idx="11"/>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id </a:t>
            </a:r>
            <a:r>
              <a:rPr lang="en-US" dirty="0" err="1"/>
              <a:t>congue</a:t>
            </a:r>
            <a:r>
              <a:rPr lang="en-US" dirty="0"/>
              <a:t> ipsum, </a:t>
            </a:r>
            <a:r>
              <a:rPr lang="en-US" dirty="0" err="1"/>
              <a:t>vel</a:t>
            </a:r>
            <a:r>
              <a:rPr lang="en-US" dirty="0"/>
              <a:t> </a:t>
            </a:r>
            <a:r>
              <a:rPr lang="en-US" dirty="0" err="1"/>
              <a:t>ornare</a:t>
            </a:r>
            <a:r>
              <a:rPr lang="en-US" dirty="0"/>
              <a:t> </a:t>
            </a:r>
            <a:r>
              <a:rPr lang="en-US" dirty="0" err="1"/>
              <a:t>orci</a:t>
            </a:r>
            <a:r>
              <a:rPr lang="en-US" dirty="0"/>
              <a:t>. Nunc </a:t>
            </a:r>
            <a:r>
              <a:rPr lang="en-US" dirty="0" err="1"/>
              <a:t>risus</a:t>
            </a:r>
            <a:r>
              <a:rPr lang="en-US" dirty="0"/>
              <a:t> non </a:t>
            </a:r>
            <a:r>
              <a:rPr lang="en-US" dirty="0" err="1"/>
              <a:t>nulla</a:t>
            </a:r>
            <a:r>
              <a:rPr lang="en-US" dirty="0"/>
              <a:t>, </a:t>
            </a:r>
            <a:r>
              <a:rPr lang="en-US" dirty="0" err="1"/>
              <a:t>rutrum</a:t>
            </a:r>
            <a:r>
              <a:rPr lang="en-US" dirty="0"/>
              <a:t> in </a:t>
            </a:r>
            <a:r>
              <a:rPr lang="en-US" dirty="0" err="1"/>
              <a:t>nunc</a:t>
            </a:r>
            <a:r>
              <a:rPr lang="en-US" dirty="0"/>
              <a:t> </a:t>
            </a:r>
            <a:r>
              <a:rPr lang="en-US" dirty="0" err="1"/>
              <a:t>ut</a:t>
            </a:r>
            <a:r>
              <a:rPr lang="en-US" dirty="0"/>
              <a:t>, </a:t>
            </a:r>
            <a:r>
              <a:rPr lang="en-US" dirty="0" err="1"/>
              <a:t>vehicula</a:t>
            </a:r>
            <a:r>
              <a:rPr lang="en-US" dirty="0"/>
              <a:t> </a:t>
            </a:r>
            <a:r>
              <a:rPr lang="en-US" dirty="0" err="1"/>
              <a:t>dapibus</a:t>
            </a:r>
            <a:r>
              <a:rPr lang="en-US" dirty="0"/>
              <a:t> </a:t>
            </a:r>
            <a:r>
              <a:rPr lang="en-US" dirty="0" err="1"/>
              <a:t>amet</a:t>
            </a:r>
            <a:r>
              <a:rPr lang="en-US" dirty="0"/>
              <a:t> </a:t>
            </a:r>
            <a:r>
              <a:rPr lang="en-US" dirty="0" err="1"/>
              <a:t>metus</a:t>
            </a:r>
            <a:r>
              <a:rPr lang="en-US" dirty="0"/>
              <a:t>. </a:t>
            </a:r>
            <a:r>
              <a:rPr lang="en-US" dirty="0" err="1"/>
              <a:t>Aenean</a:t>
            </a:r>
            <a:r>
              <a:rPr lang="en-US" dirty="0"/>
              <a:t> in </a:t>
            </a:r>
            <a:r>
              <a:rPr lang="en-US" dirty="0" err="1"/>
              <a:t>sem</a:t>
            </a:r>
            <a:r>
              <a:rPr lang="en-US" dirty="0"/>
              <a:t> </a:t>
            </a:r>
            <a:r>
              <a:rPr lang="en-US" dirty="0" err="1"/>
              <a:t>accumsan</a:t>
            </a:r>
            <a:r>
              <a:rPr lang="en-US" dirty="0"/>
              <a:t>, </a:t>
            </a:r>
            <a:r>
              <a:rPr lang="en-US" dirty="0" err="1"/>
              <a:t>tempor</a:t>
            </a:r>
            <a:r>
              <a:rPr lang="en-US" dirty="0"/>
              <a:t> quam a, </a:t>
            </a:r>
            <a:r>
              <a:rPr lang="en-US" dirty="0" err="1"/>
              <a:t>laoreet</a:t>
            </a:r>
            <a:r>
              <a:rPr lang="en-US" dirty="0"/>
              <a:t> </a:t>
            </a:r>
            <a:r>
              <a:rPr lang="en-US" dirty="0" err="1"/>
              <a:t>nibh</a:t>
            </a:r>
            <a:r>
              <a:rPr lang="en-US" dirty="0"/>
              <a:t>. </a:t>
            </a:r>
            <a:r>
              <a:rPr lang="en-US" dirty="0" err="1"/>
              <a:t>Vivamus</a:t>
            </a:r>
            <a:r>
              <a:rPr lang="en-US" dirty="0"/>
              <a:t> id </a:t>
            </a:r>
            <a:r>
              <a:rPr lang="en-US" dirty="0" err="1"/>
              <a:t>justo</a:t>
            </a:r>
            <a:r>
              <a:rPr lang="en-US" dirty="0"/>
              <a:t> in magna </a:t>
            </a:r>
            <a:r>
              <a:rPr lang="en-US" dirty="0" err="1"/>
              <a:t>ullamcorper</a:t>
            </a:r>
            <a:r>
              <a:rPr lang="en-US" dirty="0"/>
              <a:t> </a:t>
            </a:r>
            <a:r>
              <a:rPr lang="en-US" dirty="0" err="1"/>
              <a:t>posuere</a:t>
            </a:r>
            <a:r>
              <a:rPr lang="en-US" dirty="0"/>
              <a:t> </a:t>
            </a:r>
            <a:r>
              <a:rPr lang="en-US" dirty="0" err="1"/>
              <a:t>ut</a:t>
            </a:r>
            <a:r>
              <a:rPr lang="en-US" dirty="0"/>
              <a:t> </a:t>
            </a:r>
            <a:r>
              <a:rPr lang="en-US" dirty="0" err="1"/>
              <a:t>eu</a:t>
            </a:r>
            <a:r>
              <a:rPr lang="en-US" dirty="0"/>
              <a:t> </a:t>
            </a:r>
            <a:r>
              <a:rPr lang="en-US" dirty="0" err="1"/>
              <a:t>augue</a:t>
            </a:r>
            <a:r>
              <a:rPr lang="en-US" dirty="0"/>
              <a:t>. </a:t>
            </a:r>
            <a:r>
              <a:rPr lang="en-US" dirty="0" err="1"/>
              <a:t>Suspendisse</a:t>
            </a:r>
            <a:r>
              <a:rPr lang="en-US" dirty="0"/>
              <a:t> sit </a:t>
            </a:r>
            <a:r>
              <a:rPr lang="en-US" dirty="0" err="1"/>
              <a:t>amet</a:t>
            </a:r>
            <a:r>
              <a:rPr lang="en-US" dirty="0"/>
              <a:t> </a:t>
            </a:r>
            <a:r>
              <a:rPr lang="en-US" dirty="0" err="1"/>
              <a:t>nisl</a:t>
            </a:r>
            <a:r>
              <a:rPr lang="en-US" dirty="0"/>
              <a:t> diam. </a:t>
            </a:r>
          </a:p>
        </p:txBody>
      </p:sp>
      <p:sp>
        <p:nvSpPr>
          <p:cNvPr id="7" name="Text Placeholder 6"/>
          <p:cNvSpPr>
            <a:spLocks noGrp="1"/>
          </p:cNvSpPr>
          <p:nvPr>
            <p:ph type="body" sz="quarter" idx="19"/>
          </p:nvPr>
        </p:nvSpPr>
        <p:spPr/>
        <p:txBody>
          <a:bodyPr/>
          <a:lstStyle/>
          <a:p>
            <a:r>
              <a:rPr lang="en-US" dirty="0" err="1"/>
              <a:t>Suspendisse</a:t>
            </a:r>
            <a:r>
              <a:rPr lang="en-US" dirty="0"/>
              <a:t> sit </a:t>
            </a:r>
            <a:r>
              <a:rPr lang="en-US" dirty="0" err="1"/>
              <a:t>amet</a:t>
            </a:r>
            <a:r>
              <a:rPr lang="en-US" dirty="0"/>
              <a:t> </a:t>
            </a:r>
            <a:r>
              <a:rPr lang="en-US" dirty="0" err="1"/>
              <a:t>nisl</a:t>
            </a:r>
            <a:r>
              <a:rPr lang="en-US" dirty="0"/>
              <a:t> </a:t>
            </a:r>
            <a:r>
              <a:rPr lang="en-US" dirty="0" err="1"/>
              <a:t>diam</a:t>
            </a:r>
            <a:r>
              <a:rPr lang="en-US" dirty="0"/>
              <a:t> </a:t>
            </a:r>
            <a:r>
              <a:rPr lang="en-US" dirty="0" err="1"/>
              <a:t>consectetur</a:t>
            </a:r>
            <a:r>
              <a:rPr lang="en-US" dirty="0"/>
              <a:t> </a:t>
            </a:r>
            <a:r>
              <a:rPr lang="en-US" dirty="0" err="1"/>
              <a:t>adipiscing</a:t>
            </a:r>
            <a:endParaRPr lang="en-US" dirty="0"/>
          </a:p>
          <a:p>
            <a:r>
              <a:rPr lang="en-US" dirty="0"/>
              <a:t>Nunc </a:t>
            </a:r>
            <a:r>
              <a:rPr lang="en-US" dirty="0" err="1"/>
              <a:t>risus</a:t>
            </a:r>
            <a:r>
              <a:rPr lang="en-US" dirty="0"/>
              <a:t> non </a:t>
            </a:r>
            <a:r>
              <a:rPr lang="en-US" dirty="0" err="1"/>
              <a:t>nulla</a:t>
            </a:r>
            <a:r>
              <a:rPr lang="en-US" dirty="0"/>
              <a:t>, </a:t>
            </a:r>
            <a:r>
              <a:rPr lang="en-US" dirty="0" err="1"/>
              <a:t>rutrum</a:t>
            </a:r>
            <a:r>
              <a:rPr lang="en-US" dirty="0"/>
              <a:t> in </a:t>
            </a:r>
            <a:r>
              <a:rPr lang="en-US" dirty="0" err="1"/>
              <a:t>nunc</a:t>
            </a:r>
            <a:r>
              <a:rPr lang="en-US" dirty="0"/>
              <a:t> </a:t>
            </a:r>
            <a:r>
              <a:rPr lang="en-US" dirty="0" err="1"/>
              <a:t>ut</a:t>
            </a:r>
            <a:r>
              <a:rPr lang="en-US" dirty="0"/>
              <a:t>, </a:t>
            </a:r>
            <a:r>
              <a:rPr lang="en-US" dirty="0" err="1"/>
              <a:t>vehicula</a:t>
            </a:r>
            <a:r>
              <a:rPr lang="en-US" dirty="0"/>
              <a:t> </a:t>
            </a:r>
            <a:r>
              <a:rPr lang="en-US" dirty="0" err="1"/>
              <a:t>dapibus</a:t>
            </a:r>
            <a:r>
              <a:rPr lang="en-US" dirty="0"/>
              <a:t> </a:t>
            </a:r>
            <a:r>
              <a:rPr lang="en-US" dirty="0" err="1"/>
              <a:t>amet</a:t>
            </a:r>
            <a:endParaRPr lang="en-US" dirty="0"/>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id </a:t>
            </a:r>
            <a:r>
              <a:rPr lang="en-US" dirty="0" err="1"/>
              <a:t>congue</a:t>
            </a:r>
            <a:r>
              <a:rPr lang="en-US" dirty="0"/>
              <a:t> ipsum, </a:t>
            </a:r>
            <a:r>
              <a:rPr lang="en-US" dirty="0" err="1"/>
              <a:t>vel</a:t>
            </a:r>
            <a:r>
              <a:rPr lang="en-US" dirty="0"/>
              <a:t> </a:t>
            </a:r>
            <a:r>
              <a:rPr lang="en-US" dirty="0" err="1"/>
              <a:t>ornare</a:t>
            </a:r>
            <a:r>
              <a:rPr lang="en-US" dirty="0"/>
              <a:t> </a:t>
            </a:r>
            <a:r>
              <a:rPr lang="en-US" dirty="0" err="1"/>
              <a:t>orci</a:t>
            </a:r>
            <a:r>
              <a:rPr lang="en-US" dirty="0"/>
              <a:t>.</a:t>
            </a:r>
          </a:p>
          <a:p>
            <a:endParaRPr lang="en-US" dirty="0"/>
          </a:p>
        </p:txBody>
      </p:sp>
      <p:sp>
        <p:nvSpPr>
          <p:cNvPr id="8" name="Text Placeholder 7"/>
          <p:cNvSpPr>
            <a:spLocks noGrp="1"/>
          </p:cNvSpPr>
          <p:nvPr>
            <p:ph type="body" sz="quarter" idx="20"/>
          </p:nvPr>
        </p:nvSpPr>
        <p:spPr/>
        <p:txBody>
          <a:bodyPr/>
          <a:lstStyle/>
          <a:p>
            <a:pPr lvl="0"/>
            <a:r>
              <a:rPr lang="en-US" dirty="0" err="1"/>
              <a:t>Aenean</a:t>
            </a:r>
            <a:r>
              <a:rPr lang="en-US" dirty="0"/>
              <a:t> </a:t>
            </a:r>
            <a:r>
              <a:rPr lang="en-US" dirty="0" err="1"/>
              <a:t>sem</a:t>
            </a:r>
            <a:r>
              <a:rPr lang="en-US" dirty="0"/>
              <a:t> ipsum dolor </a:t>
            </a:r>
            <a:r>
              <a:rPr lang="en-US" dirty="0" err="1"/>
              <a:t>risus</a:t>
            </a:r>
            <a:r>
              <a:rPr lang="en-US" dirty="0"/>
              <a:t> non </a:t>
            </a:r>
            <a:r>
              <a:rPr lang="en-US" dirty="0" err="1"/>
              <a:t>nulla</a:t>
            </a:r>
            <a:r>
              <a:rPr lang="en-US" dirty="0"/>
              <a:t>, </a:t>
            </a:r>
            <a:r>
              <a:rPr lang="en-US" dirty="0" err="1"/>
              <a:t>rutrum</a:t>
            </a:r>
            <a:r>
              <a:rPr lang="en-US" dirty="0"/>
              <a:t> </a:t>
            </a:r>
            <a:r>
              <a:rPr lang="en-US" dirty="0" err="1"/>
              <a:t>sem</a:t>
            </a:r>
            <a:r>
              <a:rPr lang="en-US" dirty="0"/>
              <a:t> non </a:t>
            </a:r>
            <a:r>
              <a:rPr lang="en-US" dirty="0" err="1"/>
              <a:t>accumsan</a:t>
            </a:r>
            <a:r>
              <a:rPr lang="en-US" dirty="0"/>
              <a:t>, </a:t>
            </a:r>
            <a:r>
              <a:rPr lang="en-US" dirty="0" err="1"/>
              <a:t>tempor</a:t>
            </a:r>
            <a:r>
              <a:rPr lang="en-US" dirty="0"/>
              <a:t> quam </a:t>
            </a:r>
            <a:r>
              <a:rPr lang="en-US" dirty="0" err="1"/>
              <a:t>sem</a:t>
            </a:r>
            <a:r>
              <a:rPr lang="en-US" dirty="0"/>
              <a:t> </a:t>
            </a:r>
            <a:r>
              <a:rPr lang="en-US" dirty="0" err="1"/>
              <a:t>consectetur</a:t>
            </a:r>
            <a:r>
              <a:rPr lang="en-US" dirty="0"/>
              <a:t> </a:t>
            </a:r>
            <a:r>
              <a:rPr lang="en-US" dirty="0" err="1"/>
              <a:t>vel</a:t>
            </a:r>
            <a:endParaRPr lang="en-US" dirty="0"/>
          </a:p>
          <a:p>
            <a:pPr lvl="1"/>
            <a:r>
              <a:rPr lang="en-US" dirty="0" err="1"/>
              <a:t>Vehicula</a:t>
            </a:r>
            <a:r>
              <a:rPr lang="en-US" dirty="0"/>
              <a:t> </a:t>
            </a:r>
            <a:r>
              <a:rPr lang="en-US" dirty="0" err="1"/>
              <a:t>dapibus</a:t>
            </a:r>
            <a:endParaRPr lang="en-US" dirty="0"/>
          </a:p>
          <a:p>
            <a:pPr lvl="1"/>
            <a:r>
              <a:rPr lang="en-US" dirty="0" err="1"/>
              <a:t>Vel</a:t>
            </a:r>
            <a:r>
              <a:rPr lang="en-US" dirty="0"/>
              <a:t> </a:t>
            </a:r>
            <a:r>
              <a:rPr lang="en-US" dirty="0" err="1"/>
              <a:t>ornare</a:t>
            </a:r>
            <a:endParaRPr lang="en-US" dirty="0"/>
          </a:p>
          <a:p>
            <a:pPr lvl="1"/>
            <a:r>
              <a:rPr lang="en-US" dirty="0"/>
              <a:t>Nunc id </a:t>
            </a:r>
            <a:r>
              <a:rPr lang="en-US" dirty="0" err="1"/>
              <a:t>conque</a:t>
            </a:r>
            <a:endParaRPr lang="en-US" dirty="0"/>
          </a:p>
          <a:p>
            <a:pPr lvl="1"/>
            <a:endParaRPr lang="en-US" dirty="0"/>
          </a:p>
        </p:txBody>
      </p:sp>
    </p:spTree>
    <p:extLst>
      <p:ext uri="{BB962C8B-B14F-4D97-AF65-F5344CB8AC3E}">
        <p14:creationId xmlns:p14="http://schemas.microsoft.com/office/powerpoint/2010/main" val="1524491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2"/>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id </a:t>
            </a:r>
            <a:r>
              <a:rPr lang="en-US" dirty="0" err="1"/>
              <a:t>congue</a:t>
            </a:r>
            <a:r>
              <a:rPr lang="en-US" dirty="0"/>
              <a:t> ipsum, </a:t>
            </a:r>
            <a:r>
              <a:rPr lang="en-US" dirty="0" err="1"/>
              <a:t>vel</a:t>
            </a:r>
            <a:r>
              <a:rPr lang="en-US" dirty="0"/>
              <a:t> </a:t>
            </a:r>
            <a:r>
              <a:rPr lang="en-US" dirty="0" err="1"/>
              <a:t>ornare</a:t>
            </a:r>
            <a:r>
              <a:rPr lang="en-US" dirty="0"/>
              <a:t> </a:t>
            </a:r>
            <a:r>
              <a:rPr lang="en-US" dirty="0" err="1"/>
              <a:t>orci</a:t>
            </a:r>
            <a:r>
              <a:rPr lang="en-US" dirty="0"/>
              <a:t>. Nunc </a:t>
            </a:r>
            <a:r>
              <a:rPr lang="en-US" dirty="0" err="1"/>
              <a:t>risus</a:t>
            </a:r>
            <a:r>
              <a:rPr lang="en-US" dirty="0"/>
              <a:t> non </a:t>
            </a:r>
            <a:r>
              <a:rPr lang="en-US" dirty="0" err="1"/>
              <a:t>nulla</a:t>
            </a:r>
            <a:r>
              <a:rPr lang="en-US" dirty="0"/>
              <a:t>, </a:t>
            </a:r>
            <a:r>
              <a:rPr lang="en-US" dirty="0" err="1"/>
              <a:t>rutrum</a:t>
            </a:r>
            <a:r>
              <a:rPr lang="en-US" dirty="0"/>
              <a:t> in </a:t>
            </a:r>
            <a:r>
              <a:rPr lang="en-US" dirty="0" err="1"/>
              <a:t>nunc</a:t>
            </a:r>
            <a:r>
              <a:rPr lang="en-US" dirty="0"/>
              <a:t> </a:t>
            </a:r>
            <a:r>
              <a:rPr lang="en-US" dirty="0" err="1"/>
              <a:t>ut</a:t>
            </a:r>
            <a:r>
              <a:rPr lang="en-US" dirty="0"/>
              <a:t>, </a:t>
            </a:r>
            <a:r>
              <a:rPr lang="en-US" dirty="0" err="1"/>
              <a:t>vehicula</a:t>
            </a:r>
            <a:r>
              <a:rPr lang="en-US" dirty="0"/>
              <a:t> </a:t>
            </a:r>
            <a:r>
              <a:rPr lang="en-US" dirty="0" err="1"/>
              <a:t>dapibus</a:t>
            </a:r>
            <a:r>
              <a:rPr lang="en-US" dirty="0"/>
              <a:t> </a:t>
            </a:r>
            <a:r>
              <a:rPr lang="en-US" dirty="0" err="1"/>
              <a:t>amet</a:t>
            </a:r>
            <a:r>
              <a:rPr lang="en-US" dirty="0"/>
              <a:t> </a:t>
            </a:r>
            <a:r>
              <a:rPr lang="en-US" dirty="0" err="1"/>
              <a:t>metus</a:t>
            </a:r>
            <a:r>
              <a:rPr lang="en-US" dirty="0"/>
              <a:t>. </a:t>
            </a:r>
            <a:r>
              <a:rPr lang="en-US" dirty="0" err="1"/>
              <a:t>Aenean</a:t>
            </a:r>
            <a:r>
              <a:rPr lang="en-US" dirty="0"/>
              <a:t> in </a:t>
            </a:r>
            <a:r>
              <a:rPr lang="en-US" dirty="0" err="1"/>
              <a:t>sem</a:t>
            </a:r>
            <a:r>
              <a:rPr lang="en-US" dirty="0"/>
              <a:t> </a:t>
            </a:r>
            <a:r>
              <a:rPr lang="en-US" dirty="0" err="1"/>
              <a:t>accumsan</a:t>
            </a:r>
            <a:r>
              <a:rPr lang="en-US" dirty="0"/>
              <a:t>, </a:t>
            </a:r>
            <a:r>
              <a:rPr lang="en-US" dirty="0" err="1"/>
              <a:t>tempor</a:t>
            </a:r>
            <a:r>
              <a:rPr lang="en-US" dirty="0"/>
              <a:t> quam a, </a:t>
            </a:r>
            <a:r>
              <a:rPr lang="en-US" dirty="0" err="1"/>
              <a:t>laoreet</a:t>
            </a:r>
            <a:r>
              <a:rPr lang="en-US" dirty="0"/>
              <a:t> </a:t>
            </a:r>
            <a:r>
              <a:rPr lang="en-US" dirty="0" err="1"/>
              <a:t>nibh</a:t>
            </a:r>
            <a:r>
              <a:rPr lang="en-US" dirty="0"/>
              <a:t>. </a:t>
            </a:r>
            <a:r>
              <a:rPr lang="en-US" dirty="0" err="1"/>
              <a:t>Vivamus</a:t>
            </a:r>
            <a:r>
              <a:rPr lang="en-US" dirty="0"/>
              <a:t> id </a:t>
            </a:r>
            <a:r>
              <a:rPr lang="en-US" dirty="0" err="1"/>
              <a:t>justo</a:t>
            </a:r>
            <a:r>
              <a:rPr lang="en-US" dirty="0"/>
              <a:t> in magna </a:t>
            </a:r>
            <a:r>
              <a:rPr lang="en-US" dirty="0" err="1"/>
              <a:t>ullamcorper</a:t>
            </a:r>
            <a:r>
              <a:rPr lang="en-US" dirty="0"/>
              <a:t> </a:t>
            </a:r>
            <a:r>
              <a:rPr lang="en-US" dirty="0" err="1"/>
              <a:t>posuere</a:t>
            </a:r>
            <a:r>
              <a:rPr lang="en-US" dirty="0"/>
              <a:t> </a:t>
            </a:r>
            <a:r>
              <a:rPr lang="en-US" dirty="0" err="1"/>
              <a:t>ut</a:t>
            </a:r>
            <a:r>
              <a:rPr lang="en-US" dirty="0"/>
              <a:t> </a:t>
            </a:r>
            <a:r>
              <a:rPr lang="en-US" dirty="0" err="1"/>
              <a:t>eu</a:t>
            </a:r>
            <a:r>
              <a:rPr lang="en-US" dirty="0"/>
              <a:t> </a:t>
            </a:r>
            <a:r>
              <a:rPr lang="en-US" dirty="0" err="1"/>
              <a:t>augue</a:t>
            </a:r>
            <a:r>
              <a:rPr lang="en-US" dirty="0"/>
              <a:t>. </a:t>
            </a:r>
            <a:r>
              <a:rPr lang="en-US" dirty="0" err="1"/>
              <a:t>Suspendisse</a:t>
            </a:r>
            <a:r>
              <a:rPr lang="en-US" dirty="0"/>
              <a:t> sit </a:t>
            </a:r>
            <a:r>
              <a:rPr lang="en-US" dirty="0" err="1"/>
              <a:t>amet</a:t>
            </a:r>
            <a:r>
              <a:rPr lang="en-US" dirty="0"/>
              <a:t> </a:t>
            </a:r>
            <a:r>
              <a:rPr lang="en-US" dirty="0" err="1"/>
              <a:t>nisl</a:t>
            </a:r>
            <a:r>
              <a:rPr lang="en-US" dirty="0"/>
              <a:t> diam. </a:t>
            </a:r>
          </a:p>
          <a:p>
            <a:endParaRPr lang="en-US" dirty="0"/>
          </a:p>
          <a:p>
            <a:endParaRPr lang="en-US" dirty="0"/>
          </a:p>
        </p:txBody>
      </p:sp>
      <p:sp>
        <p:nvSpPr>
          <p:cNvPr id="7" name="Title 6"/>
          <p:cNvSpPr>
            <a:spLocks noGrp="1"/>
          </p:cNvSpPr>
          <p:nvPr>
            <p:ph type="title"/>
          </p:nvPr>
        </p:nvSpPr>
        <p:spPr/>
        <p:txBody>
          <a:bodyPr/>
          <a:lstStyle/>
          <a:p>
            <a:endParaRPr lang="en-US" dirty="0"/>
          </a:p>
        </p:txBody>
      </p:sp>
      <p:sp>
        <p:nvSpPr>
          <p:cNvPr id="11" name="Content Placeholder 10"/>
          <p:cNvSpPr>
            <a:spLocks noGrp="1"/>
          </p:cNvSpPr>
          <p:nvPr>
            <p:ph sz="half" idx="12"/>
          </p:nvPr>
        </p:nvSpPr>
        <p:spPr/>
        <p:txBody>
          <a:bodyPr/>
          <a:lstStyle/>
          <a:p>
            <a:r>
              <a:rPr lang="en-US" dirty="0" err="1"/>
              <a:t>Suspendisse</a:t>
            </a:r>
            <a:r>
              <a:rPr lang="en-US" dirty="0"/>
              <a:t> sit </a:t>
            </a:r>
            <a:r>
              <a:rPr lang="en-US" dirty="0" err="1"/>
              <a:t>amet</a:t>
            </a:r>
            <a:r>
              <a:rPr lang="en-US" dirty="0"/>
              <a:t> </a:t>
            </a:r>
            <a:r>
              <a:rPr lang="en-US" dirty="0" err="1"/>
              <a:t>nisl</a:t>
            </a:r>
            <a:r>
              <a:rPr lang="en-US" dirty="0"/>
              <a:t> </a:t>
            </a:r>
            <a:r>
              <a:rPr lang="en-US" dirty="0" err="1"/>
              <a:t>diam</a:t>
            </a:r>
            <a:r>
              <a:rPr lang="en-US" dirty="0"/>
              <a:t> </a:t>
            </a:r>
            <a:r>
              <a:rPr lang="en-US" dirty="0" err="1"/>
              <a:t>consectetur</a:t>
            </a:r>
            <a:r>
              <a:rPr lang="en-US" dirty="0"/>
              <a:t> </a:t>
            </a:r>
            <a:r>
              <a:rPr lang="en-US" dirty="0" err="1"/>
              <a:t>adipiscing</a:t>
            </a:r>
            <a:endParaRPr lang="en-US" dirty="0"/>
          </a:p>
          <a:p>
            <a:r>
              <a:rPr lang="en-US" dirty="0"/>
              <a:t>Nunc </a:t>
            </a:r>
            <a:r>
              <a:rPr lang="en-US" dirty="0" err="1"/>
              <a:t>risus</a:t>
            </a:r>
            <a:r>
              <a:rPr lang="en-US" dirty="0"/>
              <a:t> non </a:t>
            </a:r>
            <a:r>
              <a:rPr lang="en-US" dirty="0" err="1"/>
              <a:t>nulla</a:t>
            </a:r>
            <a:r>
              <a:rPr lang="en-US" dirty="0"/>
              <a:t>, </a:t>
            </a:r>
            <a:r>
              <a:rPr lang="en-US" dirty="0" err="1"/>
              <a:t>rutrum</a:t>
            </a:r>
            <a:r>
              <a:rPr lang="en-US" dirty="0"/>
              <a:t> in </a:t>
            </a:r>
            <a:r>
              <a:rPr lang="en-US" dirty="0" err="1"/>
              <a:t>nunc</a:t>
            </a:r>
            <a:r>
              <a:rPr lang="en-US" dirty="0"/>
              <a:t> </a:t>
            </a:r>
            <a:r>
              <a:rPr lang="en-US" dirty="0" err="1"/>
              <a:t>ut</a:t>
            </a:r>
            <a:r>
              <a:rPr lang="en-US" dirty="0"/>
              <a:t>, </a:t>
            </a:r>
            <a:r>
              <a:rPr lang="en-US" dirty="0" err="1"/>
              <a:t>vehicula</a:t>
            </a:r>
            <a:r>
              <a:rPr lang="en-US" dirty="0"/>
              <a:t> </a:t>
            </a:r>
            <a:r>
              <a:rPr lang="en-US" dirty="0" err="1"/>
              <a:t>dapibus</a:t>
            </a:r>
            <a:r>
              <a:rPr lang="en-US" dirty="0"/>
              <a:t> </a:t>
            </a:r>
            <a:r>
              <a:rPr lang="en-US" dirty="0" err="1"/>
              <a:t>amet</a:t>
            </a:r>
            <a:endParaRPr lang="en-US" dirty="0"/>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id </a:t>
            </a:r>
            <a:r>
              <a:rPr lang="en-US" dirty="0" err="1"/>
              <a:t>congue</a:t>
            </a:r>
            <a:r>
              <a:rPr lang="en-US" dirty="0"/>
              <a:t> ipsum, </a:t>
            </a:r>
            <a:r>
              <a:rPr lang="en-US" dirty="0" err="1"/>
              <a:t>vel</a:t>
            </a:r>
            <a:r>
              <a:rPr lang="en-US" dirty="0"/>
              <a:t> </a:t>
            </a:r>
            <a:r>
              <a:rPr lang="en-US" dirty="0" err="1"/>
              <a:t>ornare</a:t>
            </a:r>
            <a:r>
              <a:rPr lang="en-US" dirty="0"/>
              <a:t> </a:t>
            </a:r>
            <a:r>
              <a:rPr lang="en-US" dirty="0" err="1"/>
              <a:t>orci</a:t>
            </a:r>
            <a:r>
              <a:rPr lang="en-US" dirty="0"/>
              <a:t>.</a:t>
            </a:r>
          </a:p>
          <a:p>
            <a:endParaRPr lang="en-US" dirty="0"/>
          </a:p>
          <a:p>
            <a:endParaRPr lang="en-US" dirty="0"/>
          </a:p>
        </p:txBody>
      </p:sp>
      <p:graphicFrame>
        <p:nvGraphicFramePr>
          <p:cNvPr id="20" name="Content Placeholder 19"/>
          <p:cNvGraphicFramePr>
            <a:graphicFrameLocks noGrp="1"/>
          </p:cNvGraphicFramePr>
          <p:nvPr>
            <p:ph sz="half" idx="1"/>
            <p:extLst>
              <p:ext uri="{D42A27DB-BD31-4B8C-83A1-F6EECF244321}">
                <p14:modId xmlns:p14="http://schemas.microsoft.com/office/powerpoint/2010/main" val="175410848"/>
              </p:ext>
            </p:extLst>
          </p:nvPr>
        </p:nvGraphicFramePr>
        <p:xfrm>
          <a:off x="8002588" y="1884363"/>
          <a:ext cx="4189412" cy="4973637"/>
        </p:xfrm>
        <a:graphic>
          <a:graphicData uri="http://schemas.openxmlformats.org/drawingml/2006/chart">
            <c:chart xmlns:c="http://schemas.openxmlformats.org/drawingml/2006/chart" xmlns:r="http://schemas.openxmlformats.org/officeDocument/2006/relationships" r:id="rId2"/>
          </a:graphicData>
        </a:graphic>
      </p:graphicFrame>
      <p:sp>
        <p:nvSpPr>
          <p:cNvPr id="2" name="Subtitle 1"/>
          <p:cNvSpPr>
            <a:spLocks noGrp="1"/>
          </p:cNvSpPr>
          <p:nvPr>
            <p:ph type="subTitle" idx="10"/>
          </p:nvPr>
        </p:nvSpPr>
        <p:spPr/>
        <p:txBody>
          <a:bodyPr/>
          <a:lstStyle/>
          <a:p>
            <a:endParaRPr lang="en-US"/>
          </a:p>
        </p:txBody>
      </p:sp>
    </p:spTree>
    <p:extLst>
      <p:ext uri="{BB962C8B-B14F-4D97-AF65-F5344CB8AC3E}">
        <p14:creationId xmlns:p14="http://schemas.microsoft.com/office/powerpoint/2010/main" val="52761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tables to compare data</a:t>
            </a:r>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2038995129"/>
              </p:ext>
            </p:extLst>
          </p:nvPr>
        </p:nvGraphicFramePr>
        <p:xfrm>
          <a:off x="966809" y="1555750"/>
          <a:ext cx="10426700" cy="4042590"/>
        </p:xfrm>
        <a:graphic>
          <a:graphicData uri="http://schemas.openxmlformats.org/drawingml/2006/table">
            <a:tbl>
              <a:tblPr firstRow="1" bandRow="1">
                <a:tableStyleId>{5C22544A-7EE6-4342-B048-85BDC9FD1C3A}</a:tableStyleId>
              </a:tblPr>
              <a:tblGrid>
                <a:gridCol w="2085340">
                  <a:extLst>
                    <a:ext uri="{9D8B030D-6E8A-4147-A177-3AD203B41FA5}">
                      <a16:colId xmlns:a16="http://schemas.microsoft.com/office/drawing/2014/main" val="20000"/>
                    </a:ext>
                  </a:extLst>
                </a:gridCol>
                <a:gridCol w="2085340">
                  <a:extLst>
                    <a:ext uri="{9D8B030D-6E8A-4147-A177-3AD203B41FA5}">
                      <a16:colId xmlns:a16="http://schemas.microsoft.com/office/drawing/2014/main" val="20001"/>
                    </a:ext>
                  </a:extLst>
                </a:gridCol>
                <a:gridCol w="2085340">
                  <a:extLst>
                    <a:ext uri="{9D8B030D-6E8A-4147-A177-3AD203B41FA5}">
                      <a16:colId xmlns:a16="http://schemas.microsoft.com/office/drawing/2014/main" val="20002"/>
                    </a:ext>
                  </a:extLst>
                </a:gridCol>
                <a:gridCol w="2085340">
                  <a:extLst>
                    <a:ext uri="{9D8B030D-6E8A-4147-A177-3AD203B41FA5}">
                      <a16:colId xmlns:a16="http://schemas.microsoft.com/office/drawing/2014/main" val="20003"/>
                    </a:ext>
                  </a:extLst>
                </a:gridCol>
                <a:gridCol w="2085340">
                  <a:extLst>
                    <a:ext uri="{9D8B030D-6E8A-4147-A177-3AD203B41FA5}">
                      <a16:colId xmlns:a16="http://schemas.microsoft.com/office/drawing/2014/main" val="20004"/>
                    </a:ext>
                  </a:extLst>
                </a:gridCol>
              </a:tblGrid>
              <a:tr h="673765">
                <a:tc>
                  <a:txBody>
                    <a:bodyPr/>
                    <a:lstStyle/>
                    <a:p>
                      <a:pPr lvl="0" algn="ctr"/>
                      <a:r>
                        <a:rPr lang="en-US" dirty="0"/>
                        <a:t>Nunc id ipsum</a:t>
                      </a:r>
                    </a:p>
                  </a:txBody>
                  <a:tcPr>
                    <a:solidFill>
                      <a:schemeClr val="accent4"/>
                    </a:solidFill>
                  </a:tcPr>
                </a:tc>
                <a:tc>
                  <a:txBody>
                    <a:bodyPr/>
                    <a:lstStyle/>
                    <a:p>
                      <a:pPr lvl="0" algn="ctr"/>
                      <a:r>
                        <a:rPr lang="en-US" dirty="0"/>
                        <a:t>Nunc id ipsum</a:t>
                      </a:r>
                    </a:p>
                  </a:txBody>
                  <a:tcP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Nunc id ipsum</a:t>
                      </a:r>
                    </a:p>
                    <a:p>
                      <a:pPr lvl="0" algn="ctr"/>
                      <a:endParaRPr lang="en-US" dirty="0"/>
                    </a:p>
                  </a:txBody>
                  <a:tcP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Nunc id ipsum</a:t>
                      </a:r>
                    </a:p>
                    <a:p>
                      <a:pPr lvl="0" algn="ctr"/>
                      <a:endParaRPr lang="en-US" dirty="0"/>
                    </a:p>
                  </a:txBody>
                  <a:tcP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Nunc id ipsum</a:t>
                      </a:r>
                    </a:p>
                    <a:p>
                      <a:pPr lvl="0" algn="ctr"/>
                      <a:endParaRPr lang="en-US" dirty="0"/>
                    </a:p>
                  </a:txBody>
                  <a:tcPr>
                    <a:solidFill>
                      <a:schemeClr val="accent4"/>
                    </a:solidFill>
                  </a:tcPr>
                </a:tc>
                <a:extLst>
                  <a:ext uri="{0D108BD9-81ED-4DB2-BD59-A6C34878D82A}">
                    <a16:rowId xmlns:a16="http://schemas.microsoft.com/office/drawing/2014/main" val="10000"/>
                  </a:ext>
                </a:extLst>
              </a:tr>
              <a:tr h="673765">
                <a:tc>
                  <a:txBody>
                    <a:bodyPr/>
                    <a:lstStyle/>
                    <a:p>
                      <a:pPr lvl="0" algn="ctr"/>
                      <a:r>
                        <a:rPr lang="en-US" dirty="0"/>
                        <a:t>1</a:t>
                      </a:r>
                    </a:p>
                  </a:txBody>
                  <a:tcPr/>
                </a:tc>
                <a:tc>
                  <a:txBody>
                    <a:bodyPr/>
                    <a:lstStyle/>
                    <a:p>
                      <a:pPr lvl="0" algn="ctr"/>
                      <a:r>
                        <a:rPr lang="en-US" dirty="0"/>
                        <a:t>2</a:t>
                      </a:r>
                    </a:p>
                  </a:txBody>
                  <a:tcPr/>
                </a:tc>
                <a:tc>
                  <a:txBody>
                    <a:bodyPr/>
                    <a:lstStyle/>
                    <a:p>
                      <a:pPr lvl="0" algn="ctr"/>
                      <a:r>
                        <a:rPr lang="en-US" dirty="0"/>
                        <a:t>3</a:t>
                      </a:r>
                    </a:p>
                  </a:txBody>
                  <a:tcPr/>
                </a:tc>
                <a:tc>
                  <a:txBody>
                    <a:bodyPr/>
                    <a:lstStyle/>
                    <a:p>
                      <a:pPr lvl="0" algn="ctr"/>
                      <a:r>
                        <a:rPr lang="en-US" dirty="0"/>
                        <a:t>4</a:t>
                      </a:r>
                    </a:p>
                  </a:txBody>
                  <a:tcPr/>
                </a:tc>
                <a:tc>
                  <a:txBody>
                    <a:bodyPr/>
                    <a:lstStyle/>
                    <a:p>
                      <a:pPr lvl="0" algn="ctr"/>
                      <a:r>
                        <a:rPr lang="en-US" dirty="0"/>
                        <a:t>5</a:t>
                      </a:r>
                    </a:p>
                  </a:txBody>
                  <a:tcPr/>
                </a:tc>
                <a:extLst>
                  <a:ext uri="{0D108BD9-81ED-4DB2-BD59-A6C34878D82A}">
                    <a16:rowId xmlns:a16="http://schemas.microsoft.com/office/drawing/2014/main" val="10001"/>
                  </a:ext>
                </a:extLst>
              </a:tr>
              <a:tr h="673765">
                <a:tc>
                  <a:txBody>
                    <a:bodyPr/>
                    <a:lstStyle/>
                    <a:p>
                      <a:pPr lvl="0" algn="ctr"/>
                      <a:endParaRPr lang="en-US"/>
                    </a:p>
                  </a:txBody>
                  <a:tcPr/>
                </a:tc>
                <a:tc>
                  <a:txBody>
                    <a:bodyPr/>
                    <a:lstStyle/>
                    <a:p>
                      <a:pPr lvl="0" algn="ctr"/>
                      <a:endParaRPr lang="en-US"/>
                    </a:p>
                  </a:txBody>
                  <a:tcPr/>
                </a:tc>
                <a:tc>
                  <a:txBody>
                    <a:bodyPr/>
                    <a:lstStyle/>
                    <a:p>
                      <a:pPr lvl="0" algn="ctr"/>
                      <a:endParaRPr lang="en-US" dirty="0"/>
                    </a:p>
                  </a:txBody>
                  <a:tcPr/>
                </a:tc>
                <a:tc>
                  <a:txBody>
                    <a:bodyPr/>
                    <a:lstStyle/>
                    <a:p>
                      <a:pPr lvl="0" algn="ctr"/>
                      <a:endParaRPr lang="en-US"/>
                    </a:p>
                  </a:txBody>
                  <a:tcPr/>
                </a:tc>
                <a:tc>
                  <a:txBody>
                    <a:bodyPr/>
                    <a:lstStyle/>
                    <a:p>
                      <a:pPr lvl="0" algn="ctr"/>
                      <a:endParaRPr lang="en-US" dirty="0"/>
                    </a:p>
                  </a:txBody>
                  <a:tcPr/>
                </a:tc>
                <a:extLst>
                  <a:ext uri="{0D108BD9-81ED-4DB2-BD59-A6C34878D82A}">
                    <a16:rowId xmlns:a16="http://schemas.microsoft.com/office/drawing/2014/main" val="10002"/>
                  </a:ext>
                </a:extLst>
              </a:tr>
              <a:tr h="673765">
                <a:tc>
                  <a:txBody>
                    <a:bodyPr/>
                    <a:lstStyle/>
                    <a:p>
                      <a:pPr lvl="0" algn="ctr"/>
                      <a:endParaRPr lang="en-US"/>
                    </a:p>
                  </a:txBody>
                  <a:tcPr/>
                </a:tc>
                <a:tc>
                  <a:txBody>
                    <a:bodyPr/>
                    <a:lstStyle/>
                    <a:p>
                      <a:pPr lvl="0" algn="ctr"/>
                      <a:endParaRPr lang="en-US"/>
                    </a:p>
                  </a:txBody>
                  <a:tcPr/>
                </a:tc>
                <a:tc>
                  <a:txBody>
                    <a:bodyPr/>
                    <a:lstStyle/>
                    <a:p>
                      <a:pPr lvl="0" algn="ctr"/>
                      <a:endParaRPr lang="en-US"/>
                    </a:p>
                  </a:txBody>
                  <a:tcPr/>
                </a:tc>
                <a:tc>
                  <a:txBody>
                    <a:bodyPr/>
                    <a:lstStyle/>
                    <a:p>
                      <a:pPr lvl="0" algn="ctr"/>
                      <a:endParaRPr lang="en-US" dirty="0"/>
                    </a:p>
                  </a:txBody>
                  <a:tcPr/>
                </a:tc>
                <a:tc>
                  <a:txBody>
                    <a:bodyPr/>
                    <a:lstStyle/>
                    <a:p>
                      <a:pPr lvl="0" algn="ctr"/>
                      <a:endParaRPr lang="en-US" dirty="0"/>
                    </a:p>
                  </a:txBody>
                  <a:tcPr/>
                </a:tc>
                <a:extLst>
                  <a:ext uri="{0D108BD9-81ED-4DB2-BD59-A6C34878D82A}">
                    <a16:rowId xmlns:a16="http://schemas.microsoft.com/office/drawing/2014/main" val="10003"/>
                  </a:ext>
                </a:extLst>
              </a:tr>
              <a:tr h="673765">
                <a:tc>
                  <a:txBody>
                    <a:bodyPr/>
                    <a:lstStyle/>
                    <a:p>
                      <a:pPr lvl="0" algn="ctr"/>
                      <a:endParaRPr lang="en-US"/>
                    </a:p>
                  </a:txBody>
                  <a:tcPr/>
                </a:tc>
                <a:tc>
                  <a:txBody>
                    <a:bodyPr/>
                    <a:lstStyle/>
                    <a:p>
                      <a:pPr lvl="0" algn="ctr"/>
                      <a:endParaRPr lang="en-US"/>
                    </a:p>
                  </a:txBody>
                  <a:tcPr/>
                </a:tc>
                <a:tc>
                  <a:txBody>
                    <a:bodyPr/>
                    <a:lstStyle/>
                    <a:p>
                      <a:pPr lvl="0" algn="ctr"/>
                      <a:endParaRPr lang="en-US"/>
                    </a:p>
                  </a:txBody>
                  <a:tcPr/>
                </a:tc>
                <a:tc>
                  <a:txBody>
                    <a:bodyPr/>
                    <a:lstStyle/>
                    <a:p>
                      <a:pPr lvl="0" algn="ctr"/>
                      <a:endParaRPr lang="en-US"/>
                    </a:p>
                  </a:txBody>
                  <a:tcPr/>
                </a:tc>
                <a:tc>
                  <a:txBody>
                    <a:bodyPr/>
                    <a:lstStyle/>
                    <a:p>
                      <a:pPr lvl="0" algn="ctr"/>
                      <a:endParaRPr lang="en-US" dirty="0"/>
                    </a:p>
                  </a:txBody>
                  <a:tcPr/>
                </a:tc>
                <a:extLst>
                  <a:ext uri="{0D108BD9-81ED-4DB2-BD59-A6C34878D82A}">
                    <a16:rowId xmlns:a16="http://schemas.microsoft.com/office/drawing/2014/main" val="10004"/>
                  </a:ext>
                </a:extLst>
              </a:tr>
              <a:tr h="673765">
                <a:tc>
                  <a:txBody>
                    <a:bodyPr/>
                    <a:lstStyle/>
                    <a:p>
                      <a:pPr lvl="0" algn="ctr"/>
                      <a:endParaRPr lang="en-US"/>
                    </a:p>
                  </a:txBody>
                  <a:tcPr/>
                </a:tc>
                <a:tc>
                  <a:txBody>
                    <a:bodyPr/>
                    <a:lstStyle/>
                    <a:p>
                      <a:pPr lvl="0" algn="ctr"/>
                      <a:endParaRPr lang="en-US" dirty="0"/>
                    </a:p>
                  </a:txBody>
                  <a:tcPr/>
                </a:tc>
                <a:tc>
                  <a:txBody>
                    <a:bodyPr/>
                    <a:lstStyle/>
                    <a:p>
                      <a:pPr lvl="0" algn="ctr"/>
                      <a:endParaRPr lang="en-US"/>
                    </a:p>
                  </a:txBody>
                  <a:tcPr/>
                </a:tc>
                <a:tc>
                  <a:txBody>
                    <a:bodyPr/>
                    <a:lstStyle/>
                    <a:p>
                      <a:pPr lvl="0" algn="ctr"/>
                      <a:endParaRPr lang="en-US"/>
                    </a:p>
                  </a:txBody>
                  <a:tcPr/>
                </a:tc>
                <a:tc>
                  <a:txBody>
                    <a:bodyPr/>
                    <a:lstStyle/>
                    <a:p>
                      <a:pPr lvl="0" algn="ct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78674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8199" y="568325"/>
            <a:ext cx="9276653" cy="752475"/>
          </a:xfrm>
        </p:spPr>
        <p:txBody>
          <a:bodyPr/>
          <a:lstStyle/>
          <a:p>
            <a:r>
              <a:rPr lang="en-US" dirty="0" err="1"/>
              <a:t>Organisation</a:t>
            </a:r>
            <a:r>
              <a:rPr lang="en-US" dirty="0"/>
              <a:t> Chart</a:t>
            </a:r>
          </a:p>
        </p:txBody>
      </p:sp>
      <p:sp>
        <p:nvSpPr>
          <p:cNvPr id="10" name="Subtitle 9"/>
          <p:cNvSpPr>
            <a:spLocks noGrp="1"/>
          </p:cNvSpPr>
          <p:nvPr>
            <p:ph type="subTitle" idx="10"/>
          </p:nvPr>
        </p:nvSpPr>
        <p:spPr/>
        <p:txBody>
          <a:bodyPr>
            <a:normAutofit lnSpcReduction="10000"/>
          </a:bodyPr>
          <a:lstStyle/>
          <a:p>
            <a:endParaRPr lang="en-US" dirty="0"/>
          </a:p>
        </p:txBody>
      </p:sp>
      <p:pic>
        <p:nvPicPr>
          <p:cNvPr id="41" name="Picture Placeholder 40"/>
          <p:cNvPicPr>
            <a:picLocks noGrp="1" noChangeAspect="1"/>
          </p:cNvPicPr>
          <p:nvPr>
            <p:ph type="pic" sz="quarter" idx="24"/>
          </p:nvPr>
        </p:nvPicPr>
        <p:blipFill>
          <a:blip r:embed="rId2" cstate="email">
            <a:extLst>
              <a:ext uri="{28A0092B-C50C-407E-A947-70E740481C1C}">
                <a14:useLocalDpi xmlns:a14="http://schemas.microsoft.com/office/drawing/2010/main"/>
              </a:ext>
            </a:extLst>
          </a:blip>
          <a:srcRect/>
          <a:stretch>
            <a:fillRect/>
          </a:stretch>
        </p:blipFill>
        <p:spPr>
          <a:ln>
            <a:solidFill>
              <a:schemeClr val="accent6"/>
            </a:solidFill>
          </a:ln>
        </p:spPr>
      </p:pic>
      <p:sp>
        <p:nvSpPr>
          <p:cNvPr id="2" name="Picture Placeholder 1"/>
          <p:cNvSpPr>
            <a:spLocks noGrp="1"/>
          </p:cNvSpPr>
          <p:nvPr>
            <p:ph type="pic" sz="quarter" idx="25"/>
          </p:nvPr>
        </p:nvSpPr>
        <p:spPr/>
      </p:sp>
      <p:sp>
        <p:nvSpPr>
          <p:cNvPr id="3" name="Picture Placeholder 2"/>
          <p:cNvSpPr>
            <a:spLocks noGrp="1"/>
          </p:cNvSpPr>
          <p:nvPr>
            <p:ph type="pic" sz="quarter" idx="26"/>
          </p:nvPr>
        </p:nvSpPr>
        <p:spPr/>
      </p:sp>
      <p:sp>
        <p:nvSpPr>
          <p:cNvPr id="4" name="Picture Placeholder 3"/>
          <p:cNvSpPr>
            <a:spLocks noGrp="1"/>
          </p:cNvSpPr>
          <p:nvPr>
            <p:ph type="pic" sz="quarter" idx="27"/>
          </p:nvPr>
        </p:nvSpPr>
        <p:spPr/>
      </p:sp>
      <p:sp>
        <p:nvSpPr>
          <p:cNvPr id="5" name="Picture Placeholder 4"/>
          <p:cNvSpPr>
            <a:spLocks noGrp="1"/>
          </p:cNvSpPr>
          <p:nvPr>
            <p:ph type="pic" sz="quarter" idx="28"/>
          </p:nvPr>
        </p:nvSpPr>
        <p:spPr/>
      </p:sp>
      <p:sp>
        <p:nvSpPr>
          <p:cNvPr id="6" name="Picture Placeholder 5"/>
          <p:cNvSpPr>
            <a:spLocks noGrp="1"/>
          </p:cNvSpPr>
          <p:nvPr>
            <p:ph type="pic" sz="quarter" idx="29"/>
          </p:nvPr>
        </p:nvSpPr>
        <p:spPr/>
      </p:sp>
      <p:sp>
        <p:nvSpPr>
          <p:cNvPr id="7" name="Picture Placeholder 6"/>
          <p:cNvSpPr>
            <a:spLocks noGrp="1"/>
          </p:cNvSpPr>
          <p:nvPr>
            <p:ph type="pic" sz="quarter" idx="30"/>
          </p:nvPr>
        </p:nvSpPr>
        <p:spPr/>
      </p:sp>
      <p:sp>
        <p:nvSpPr>
          <p:cNvPr id="8" name="Picture Placeholder 7"/>
          <p:cNvSpPr>
            <a:spLocks noGrp="1"/>
          </p:cNvSpPr>
          <p:nvPr>
            <p:ph type="pic" sz="quarter" idx="31"/>
          </p:nvPr>
        </p:nvSpPr>
        <p:spPr/>
      </p:sp>
      <p:sp>
        <p:nvSpPr>
          <p:cNvPr id="11" name="Picture Placeholder 10"/>
          <p:cNvSpPr>
            <a:spLocks noGrp="1"/>
          </p:cNvSpPr>
          <p:nvPr>
            <p:ph type="pic" sz="quarter" idx="32"/>
          </p:nvPr>
        </p:nvSpPr>
        <p:spPr/>
      </p:sp>
      <p:sp>
        <p:nvSpPr>
          <p:cNvPr id="12" name="Picture Placeholder 11"/>
          <p:cNvSpPr>
            <a:spLocks noGrp="1"/>
          </p:cNvSpPr>
          <p:nvPr>
            <p:ph type="pic" sz="quarter" idx="33"/>
          </p:nvPr>
        </p:nvSpPr>
        <p:spPr/>
      </p:sp>
      <p:sp>
        <p:nvSpPr>
          <p:cNvPr id="13" name="Picture Placeholder 12"/>
          <p:cNvSpPr>
            <a:spLocks noGrp="1"/>
          </p:cNvSpPr>
          <p:nvPr>
            <p:ph type="pic" sz="quarter" idx="34"/>
          </p:nvPr>
        </p:nvSpPr>
        <p:spPr/>
      </p:sp>
      <p:sp>
        <p:nvSpPr>
          <p:cNvPr id="14" name="Picture Placeholder 13"/>
          <p:cNvSpPr>
            <a:spLocks noGrp="1"/>
          </p:cNvSpPr>
          <p:nvPr>
            <p:ph type="pic" sz="quarter" idx="35"/>
          </p:nvPr>
        </p:nvSpPr>
        <p:spPr/>
      </p:sp>
      <p:sp>
        <p:nvSpPr>
          <p:cNvPr id="15" name="Picture Placeholder 14"/>
          <p:cNvSpPr>
            <a:spLocks noGrp="1"/>
          </p:cNvSpPr>
          <p:nvPr>
            <p:ph type="pic" sz="quarter" idx="36"/>
          </p:nvPr>
        </p:nvSpPr>
        <p:spPr/>
      </p:sp>
    </p:spTree>
    <p:extLst>
      <p:ext uri="{BB962C8B-B14F-4D97-AF65-F5344CB8AC3E}">
        <p14:creationId xmlns:p14="http://schemas.microsoft.com/office/powerpoint/2010/main" val="1295333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Thank you</a:t>
            </a:r>
          </a:p>
        </p:txBody>
      </p:sp>
    </p:spTree>
    <p:extLst>
      <p:ext uri="{BB962C8B-B14F-4D97-AF65-F5344CB8AC3E}">
        <p14:creationId xmlns:p14="http://schemas.microsoft.com/office/powerpoint/2010/main" val="836730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6372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741471" y="754601"/>
            <a:ext cx="6519395" cy="929798"/>
          </a:xfrm>
        </p:spPr>
        <p:txBody>
          <a:bodyPr>
            <a:normAutofit/>
          </a:bodyPr>
          <a:lstStyle/>
          <a:p>
            <a:r>
              <a:rPr lang="en-US" sz="6000" dirty="0">
                <a:solidFill>
                  <a:srgbClr val="FF0000"/>
                </a:solidFill>
                <a:latin typeface="Agency FB" panose="020B0503020202020204" pitchFamily="34" charset="0"/>
              </a:rPr>
              <a:t>D</a:t>
            </a:r>
            <a:r>
              <a:rPr lang="en-US" sz="6000" dirty="0">
                <a:latin typeface="Agency FB" panose="020B0503020202020204" pitchFamily="34" charset="0"/>
              </a:rPr>
              <a:t>irectory</a:t>
            </a:r>
          </a:p>
        </p:txBody>
      </p:sp>
      <p:sp>
        <p:nvSpPr>
          <p:cNvPr id="3" name="Text Placeholder 2"/>
          <p:cNvSpPr>
            <a:spLocks noGrp="1"/>
          </p:cNvSpPr>
          <p:nvPr>
            <p:ph type="body" sz="quarter" idx="10"/>
          </p:nvPr>
        </p:nvSpPr>
        <p:spPr>
          <a:xfrm>
            <a:off x="3149681" y="1980747"/>
            <a:ext cx="6597633" cy="4726079"/>
          </a:xfrm>
        </p:spPr>
        <p:txBody>
          <a:bodyPr/>
          <a:lstStyle/>
          <a:p>
            <a:pPr algn="just">
              <a:lnSpc>
                <a:spcPct val="300000"/>
              </a:lnSpc>
            </a:pPr>
            <a:r>
              <a:rPr lang="en-US" dirty="0" err="1">
                <a:latin typeface="微软雅黑" panose="020B0503020204020204" pitchFamily="34" charset="-122"/>
                <a:ea typeface="微软雅黑" panose="020B0503020204020204" pitchFamily="34" charset="-122"/>
              </a:rPr>
              <a:t>Hazelcast</a:t>
            </a:r>
            <a:r>
              <a:rPr 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简介</a:t>
            </a:r>
            <a:endParaRPr lang="en-SG" altLang="zh-CN" dirty="0">
              <a:latin typeface="微软雅黑" panose="020B0503020204020204" pitchFamily="34" charset="-122"/>
              <a:ea typeface="微软雅黑" panose="020B0503020204020204" pitchFamily="34" charset="-122"/>
            </a:endParaRPr>
          </a:p>
          <a:p>
            <a:pPr algn="just">
              <a:lnSpc>
                <a:spcPct val="300000"/>
              </a:lnSpc>
            </a:pPr>
            <a:r>
              <a:rPr lang="en-US" dirty="0" err="1">
                <a:latin typeface="微软雅黑" panose="020B0503020204020204" pitchFamily="34" charset="-122"/>
                <a:ea typeface="微软雅黑" panose="020B0503020204020204" pitchFamily="34" charset="-122"/>
              </a:rPr>
              <a:t>Hazelcast</a:t>
            </a:r>
            <a:r>
              <a:rPr 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数据储存机制</a:t>
            </a:r>
            <a:endParaRPr lang="en-SG" altLang="zh-CN" dirty="0">
              <a:latin typeface="微软雅黑" panose="020B0503020204020204" pitchFamily="34" charset="-122"/>
              <a:ea typeface="微软雅黑" panose="020B0503020204020204" pitchFamily="34" charset="-122"/>
            </a:endParaRPr>
          </a:p>
          <a:p>
            <a:pPr algn="just">
              <a:lnSpc>
                <a:spcPct val="300000"/>
              </a:lnSpc>
            </a:pPr>
            <a:r>
              <a:rPr lang="en-SG" dirty="0">
                <a:latin typeface="微软雅黑" panose="020B0503020204020204" pitchFamily="34" charset="-122"/>
                <a:ea typeface="微软雅黑" panose="020B0503020204020204" pitchFamily="34" charset="-122"/>
              </a:rPr>
              <a:t>H</a:t>
            </a:r>
            <a:r>
              <a:rPr lang="en-US" altLang="zh-CN" dirty="0" err="1">
                <a:latin typeface="微软雅黑" panose="020B0503020204020204" pitchFamily="34" charset="-122"/>
                <a:ea typeface="微软雅黑" panose="020B0503020204020204" pitchFamily="34" charset="-122"/>
              </a:rPr>
              <a:t>azelcast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集群发现机制</a:t>
            </a:r>
            <a:endParaRPr lang="en-SG" altLang="zh-CN" dirty="0">
              <a:latin typeface="微软雅黑" panose="020B0503020204020204" pitchFamily="34" charset="-122"/>
              <a:ea typeface="微软雅黑" panose="020B0503020204020204" pitchFamily="34" charset="-122"/>
            </a:endParaRPr>
          </a:p>
          <a:p>
            <a:pPr algn="just">
              <a:lnSpc>
                <a:spcPct val="300000"/>
              </a:lnSpc>
            </a:pPr>
            <a:r>
              <a:rPr lang="en-SG" altLang="zh-CN" dirty="0">
                <a:latin typeface="微软雅黑" panose="020B0503020204020204" pitchFamily="34" charset="-122"/>
                <a:ea typeface="微软雅黑" panose="020B0503020204020204" pitchFamily="34" charset="-122"/>
              </a:rPr>
              <a:t>H</a:t>
            </a:r>
            <a:r>
              <a:rPr lang="en-US" altLang="zh-CN" dirty="0" err="1">
                <a:latin typeface="微软雅黑" panose="020B0503020204020204" pitchFamily="34" charset="-122"/>
                <a:ea typeface="微软雅黑" panose="020B0503020204020204" pitchFamily="34" charset="-122"/>
              </a:rPr>
              <a:t>azelcast</a:t>
            </a:r>
            <a:r>
              <a:rPr lang="en-US" altLang="zh-CN" dirty="0">
                <a:latin typeface="微软雅黑" panose="020B0503020204020204" pitchFamily="34" charset="-122"/>
                <a:ea typeface="微软雅黑" panose="020B0503020204020204" pitchFamily="34" charset="-122"/>
              </a:rPr>
              <a:t> Management Center </a:t>
            </a:r>
            <a:r>
              <a:rPr lang="zh-CN" altLang="en-US" dirty="0">
                <a:latin typeface="微软雅黑" panose="020B0503020204020204" pitchFamily="34" charset="-122"/>
                <a:ea typeface="微软雅黑" panose="020B0503020204020204" pitchFamily="34" charset="-122"/>
              </a:rPr>
              <a:t>集成使用</a:t>
            </a:r>
            <a:endParaRPr lang="en-SG" altLang="zh-CN" dirty="0">
              <a:latin typeface="微软雅黑" panose="020B0503020204020204" pitchFamily="34" charset="-122"/>
              <a:ea typeface="微软雅黑" panose="020B0503020204020204" pitchFamily="34" charset="-122"/>
            </a:endParaRPr>
          </a:p>
          <a:p>
            <a:pPr algn="just">
              <a:lnSpc>
                <a:spcPct val="300000"/>
              </a:lnSpc>
            </a:pPr>
            <a:r>
              <a:rPr lang="en-US" dirty="0">
                <a:latin typeface="微软雅黑" panose="020B0503020204020204" pitchFamily="34" charset="-122"/>
                <a:ea typeface="微软雅黑" panose="020B0503020204020204" pitchFamily="34" charset="-122"/>
              </a:rPr>
              <a:t>Spring Boot Cache </a:t>
            </a:r>
            <a:r>
              <a:rPr lang="zh-CN" altLang="en-US" dirty="0">
                <a:latin typeface="微软雅黑" panose="020B0503020204020204" pitchFamily="34" charset="-122"/>
                <a:ea typeface="微软雅黑" panose="020B0503020204020204" pitchFamily="34" charset="-122"/>
              </a:rPr>
              <a:t>集成使用</a:t>
            </a:r>
            <a:endParaRPr lang="en-US" dirty="0">
              <a:latin typeface="微软雅黑" panose="020B0503020204020204" pitchFamily="34" charset="-122"/>
              <a:ea typeface="微软雅黑" panose="020B0503020204020204" pitchFamily="34" charset="-122"/>
            </a:endParaRPr>
          </a:p>
        </p:txBody>
      </p:sp>
      <p:cxnSp>
        <p:nvCxnSpPr>
          <p:cNvPr id="5" name="Straight Connector 4">
            <a:extLst>
              <a:ext uri="{FF2B5EF4-FFF2-40B4-BE49-F238E27FC236}">
                <a16:creationId xmlns:a16="http://schemas.microsoft.com/office/drawing/2014/main" id="{FBD8A1EB-C6A0-4043-BDF3-7A174525BC2B}"/>
              </a:ext>
            </a:extLst>
          </p:cNvPr>
          <p:cNvCxnSpPr>
            <a:cxnSpLocks/>
          </p:cNvCxnSpPr>
          <p:nvPr/>
        </p:nvCxnSpPr>
        <p:spPr>
          <a:xfrm>
            <a:off x="3149681" y="1828496"/>
            <a:ext cx="7661365"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8264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down)">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down)">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6822" y="276694"/>
            <a:ext cx="9149098" cy="6410812"/>
          </a:xfrm>
          <a:prstGeom prst="rect">
            <a:avLst/>
          </a:prstGeom>
        </p:spPr>
      </p:pic>
    </p:spTree>
    <p:extLst>
      <p:ext uri="{BB962C8B-B14F-4D97-AF65-F5344CB8AC3E}">
        <p14:creationId xmlns:p14="http://schemas.microsoft.com/office/powerpoint/2010/main" val="2301214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93960" y="1714546"/>
            <a:ext cx="9829800" cy="1325563"/>
          </a:xfrm>
          <a:prstGeom prst="rect">
            <a:avLst/>
          </a:prstGeom>
        </p:spPr>
        <p:txBody>
          <a:bodyPr/>
          <a:lstStyle/>
          <a:p>
            <a:r>
              <a:rPr lang="en-US" sz="3200" dirty="0"/>
              <a:t>Contact and support</a:t>
            </a:r>
          </a:p>
        </p:txBody>
      </p:sp>
      <p:sp>
        <p:nvSpPr>
          <p:cNvPr id="4" name="Text Placeholder 3"/>
          <p:cNvSpPr>
            <a:spLocks noGrp="1"/>
          </p:cNvSpPr>
          <p:nvPr>
            <p:ph type="body" sz="quarter" idx="4294967295"/>
          </p:nvPr>
        </p:nvSpPr>
        <p:spPr>
          <a:xfrm>
            <a:off x="3193960" y="2525759"/>
            <a:ext cx="6568226" cy="3092450"/>
          </a:xfrm>
          <a:prstGeom prst="rect">
            <a:avLst/>
          </a:prstGeom>
        </p:spPr>
        <p:txBody>
          <a:bodyPr/>
          <a:lstStyle/>
          <a:p>
            <a:r>
              <a:rPr lang="en-US" sz="1800" b="1" dirty="0"/>
              <a:t>Email: </a:t>
            </a:r>
            <a:r>
              <a:rPr lang="en-US" sz="1800" b="1" dirty="0">
                <a:hlinkClick r:id="rId2"/>
              </a:rPr>
              <a:t>brandguru@ncs.com.sg</a:t>
            </a:r>
            <a:endParaRPr lang="en-US" sz="1800" b="1" dirty="0"/>
          </a:p>
          <a:p>
            <a:endParaRPr lang="en-US" sz="1800" b="1" dirty="0"/>
          </a:p>
          <a:p>
            <a:r>
              <a:rPr lang="en-US" sz="1800" b="1" dirty="0"/>
              <a:t>Lync: </a:t>
            </a:r>
            <a:r>
              <a:rPr lang="en-US" sz="1800" dirty="0"/>
              <a:t>@</a:t>
            </a:r>
            <a:r>
              <a:rPr lang="en-US" sz="1800" dirty="0" err="1"/>
              <a:t>brandguru</a:t>
            </a:r>
            <a:r>
              <a:rPr lang="en-US" sz="1800" dirty="0"/>
              <a:t> </a:t>
            </a:r>
            <a:br>
              <a:rPr lang="en-US" sz="1800" dirty="0"/>
            </a:br>
            <a:r>
              <a:rPr lang="en-US" sz="1800" dirty="0"/>
              <a:t>(Live chat available from 9am – 12pm, Monday-Friday)</a:t>
            </a:r>
          </a:p>
          <a:p>
            <a:endParaRPr lang="en-US" sz="1800" dirty="0"/>
          </a:p>
          <a:p>
            <a:r>
              <a:rPr lang="en-US" sz="1800" dirty="0"/>
              <a:t>More PowerPoint templates and information is available on the corporate identity style guide at </a:t>
            </a:r>
            <a:r>
              <a:rPr lang="en-US" sz="1800" b="1" u="sng" dirty="0">
                <a:solidFill>
                  <a:srgbClr val="000000"/>
                </a:solidFill>
                <a:hlinkClick r:id="rId3"/>
              </a:rPr>
              <a:t>http://bit.ly/NCSBrandCentral</a:t>
            </a:r>
            <a:r>
              <a:rPr lang="en-US" sz="1800" b="1" dirty="0">
                <a:solidFill>
                  <a:srgbClr val="000000"/>
                </a:solidFill>
              </a:rPr>
              <a:t> </a:t>
            </a:r>
            <a:r>
              <a:rPr lang="en-US" sz="1800" dirty="0"/>
              <a:t>on Espresso</a:t>
            </a:r>
          </a:p>
          <a:p>
            <a:pPr marL="0" indent="0">
              <a:buNone/>
            </a:pPr>
            <a:endParaRPr lang="en-US" sz="1800" dirty="0"/>
          </a:p>
        </p:txBody>
      </p:sp>
    </p:spTree>
    <p:extLst>
      <p:ext uri="{BB962C8B-B14F-4D97-AF65-F5344CB8AC3E}">
        <p14:creationId xmlns:p14="http://schemas.microsoft.com/office/powerpoint/2010/main" val="7525433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9723" y="2707037"/>
            <a:ext cx="3134409" cy="1327863"/>
          </a:xfrm>
        </p:spPr>
        <p:txBody>
          <a:bodyPr/>
          <a:lstStyle/>
          <a:p>
            <a:r>
              <a:rPr lang="en-US" sz="5400" dirty="0">
                <a:solidFill>
                  <a:srgbClr val="FFFF00"/>
                </a:solidFill>
                <a:latin typeface="Agency FB" panose="020B0503020202020204" pitchFamily="34" charset="0"/>
              </a:rPr>
              <a:t>I</a:t>
            </a:r>
            <a:r>
              <a:rPr lang="en-US" sz="5400" dirty="0">
                <a:latin typeface="Agency FB" panose="020B0503020202020204" pitchFamily="34" charset="0"/>
              </a:rPr>
              <a:t>ntroduction</a:t>
            </a:r>
          </a:p>
        </p:txBody>
      </p:sp>
      <p:sp>
        <p:nvSpPr>
          <p:cNvPr id="6" name="Text Placeholder 5"/>
          <p:cNvSpPr>
            <a:spLocks noGrp="1"/>
          </p:cNvSpPr>
          <p:nvPr>
            <p:ph type="body" sz="quarter" idx="12"/>
          </p:nvPr>
        </p:nvSpPr>
        <p:spPr>
          <a:xfrm>
            <a:off x="1207141" y="4163953"/>
            <a:ext cx="1659976" cy="1122191"/>
          </a:xfrm>
        </p:spPr>
        <p:txBody>
          <a:bodyPr/>
          <a:lstStyle/>
          <a:p>
            <a:pPr algn="ctr"/>
            <a:r>
              <a:rPr lang="en-US" sz="2400" dirty="0">
                <a:solidFill>
                  <a:srgbClr val="FFFF00"/>
                </a:solidFill>
                <a:latin typeface="Agency FB" panose="020B0503020202020204" pitchFamily="34" charset="0"/>
              </a:rPr>
              <a:t>O</a:t>
            </a:r>
            <a:r>
              <a:rPr lang="en-SG" sz="2400" dirty="0">
                <a:latin typeface="Agency FB" panose="020B0503020202020204" pitchFamily="34" charset="0"/>
              </a:rPr>
              <a:t>f</a:t>
            </a:r>
          </a:p>
          <a:p>
            <a:pPr algn="ctr"/>
            <a:r>
              <a:rPr lang="zh-CN" altLang="en-US" sz="2400" dirty="0">
                <a:latin typeface="Agency FB" panose="020B0503020202020204" pitchFamily="34" charset="0"/>
              </a:rPr>
              <a:t> </a:t>
            </a:r>
            <a:endParaRPr lang="en-SG" altLang="zh-CN" sz="2400" dirty="0">
              <a:latin typeface="Agency FB" panose="020B0503020202020204" pitchFamily="34" charset="0"/>
            </a:endParaRPr>
          </a:p>
          <a:p>
            <a:pPr algn="ctr"/>
            <a:r>
              <a:rPr lang="en-SG" altLang="zh-CN" sz="2400" dirty="0" err="1">
                <a:solidFill>
                  <a:srgbClr val="FFFF00"/>
                </a:solidFill>
                <a:latin typeface="Agency FB" panose="020B0503020202020204" pitchFamily="34" charset="0"/>
              </a:rPr>
              <a:t>H</a:t>
            </a:r>
            <a:r>
              <a:rPr lang="en-SG" altLang="zh-CN" sz="2400" dirty="0" err="1">
                <a:latin typeface="Agency FB" panose="020B0503020202020204" pitchFamily="34" charset="0"/>
              </a:rPr>
              <a:t>azelcast</a:t>
            </a:r>
            <a:endParaRPr lang="en-US" sz="2400" dirty="0">
              <a:latin typeface="Agency FB" panose="020B0503020202020204" pitchFamily="34" charset="0"/>
            </a:endParaRPr>
          </a:p>
        </p:txBody>
      </p:sp>
      <p:sp>
        <p:nvSpPr>
          <p:cNvPr id="3" name="TextBox 2">
            <a:extLst>
              <a:ext uri="{FF2B5EF4-FFF2-40B4-BE49-F238E27FC236}">
                <a16:creationId xmlns:a16="http://schemas.microsoft.com/office/drawing/2014/main" id="{F3AF036B-7B9A-48E2-A51C-042575D39694}"/>
              </a:ext>
            </a:extLst>
          </p:cNvPr>
          <p:cNvSpPr txBox="1"/>
          <p:nvPr/>
        </p:nvSpPr>
        <p:spPr>
          <a:xfrm>
            <a:off x="3501173" y="-6033"/>
            <a:ext cx="9417963" cy="6478697"/>
          </a:xfrm>
          <a:prstGeom prst="rect">
            <a:avLst/>
          </a:prstGeom>
          <a:noFill/>
        </p:spPr>
        <p:txBody>
          <a:bodyPr wrap="none" rtlCol="0">
            <a:spAutoFit/>
          </a:bodyPr>
          <a:lstStyle/>
          <a:p>
            <a:pPr algn="ctr"/>
            <a:r>
              <a:rPr lang="en-SG" sz="12500" dirty="0">
                <a:solidFill>
                  <a:srgbClr val="FFFF00"/>
                </a:solidFill>
                <a:latin typeface="Agency FB" panose="020B0503020202020204" pitchFamily="34" charset="0"/>
              </a:rPr>
              <a:t>K</a:t>
            </a:r>
            <a:r>
              <a:rPr lang="en-US" altLang="zh-CN" sz="12500" dirty="0" err="1">
                <a:solidFill>
                  <a:srgbClr val="FFFF00"/>
                </a:solidFill>
                <a:latin typeface="Agency FB" panose="020B0503020202020204" pitchFamily="34" charset="0"/>
              </a:rPr>
              <a:t>ey</a:t>
            </a:r>
            <a:r>
              <a:rPr lang="en-US" altLang="zh-CN" sz="12500" dirty="0">
                <a:solidFill>
                  <a:srgbClr val="FFFF00"/>
                </a:solidFill>
                <a:latin typeface="Agency FB" panose="020B0503020202020204" pitchFamily="34" charset="0"/>
              </a:rPr>
              <a:t> </a:t>
            </a:r>
            <a:r>
              <a:rPr lang="en-US" altLang="zh-CN" sz="7200" dirty="0">
                <a:solidFill>
                  <a:schemeClr val="bg2"/>
                </a:solidFill>
                <a:latin typeface="Agency FB" panose="020B0503020202020204" pitchFamily="34" charset="0"/>
              </a:rPr>
              <a:t>Words</a:t>
            </a:r>
          </a:p>
          <a:p>
            <a:endParaRPr lang="en-SG" altLang="zh-CN" sz="1400" dirty="0">
              <a:solidFill>
                <a:schemeClr val="bg1"/>
              </a:solidFill>
              <a:latin typeface="微软雅黑" panose="020B0503020204020204" pitchFamily="34" charset="-122"/>
              <a:ea typeface="微软雅黑" panose="020B0503020204020204" pitchFamily="34" charset="-122"/>
            </a:endParaRPr>
          </a:p>
          <a:p>
            <a:r>
              <a:rPr lang="zh-CN" altLang="en-US" sz="4800" dirty="0">
                <a:solidFill>
                  <a:srgbClr val="FFFF00"/>
                </a:solidFill>
                <a:latin typeface="微软雅黑" panose="020B0503020204020204" pitchFamily="34" charset="-122"/>
                <a:ea typeface="微软雅黑" panose="020B0503020204020204" pitchFamily="34" charset="-122"/>
              </a:rPr>
              <a:t>分</a:t>
            </a:r>
            <a:r>
              <a:rPr lang="zh-CN" altLang="en-US" sz="2400" dirty="0">
                <a:solidFill>
                  <a:schemeClr val="bg1"/>
                </a:solidFill>
                <a:latin typeface="微软雅黑" panose="020B0503020204020204" pitchFamily="34" charset="-122"/>
                <a:ea typeface="微软雅黑" panose="020B0503020204020204" pitchFamily="34" charset="-122"/>
              </a:rPr>
              <a:t>布式</a:t>
            </a:r>
            <a:r>
              <a:rPr lang="zh-CN" altLang="en-US" sz="1400" dirty="0">
                <a:solidFill>
                  <a:schemeClr val="bg1"/>
                </a:solidFill>
                <a:latin typeface="微软雅黑" panose="020B0503020204020204" pitchFamily="34" charset="-122"/>
                <a:ea typeface="微软雅黑" panose="020B0503020204020204" pitchFamily="34" charset="-122"/>
              </a:rPr>
              <a:t> </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en-SG" altLang="zh-CN" sz="1400" dirty="0">
                <a:solidFill>
                  <a:schemeClr val="bg1"/>
                </a:solidFill>
                <a:latin typeface="微软雅黑" panose="020B0503020204020204" pitchFamily="34" charset="-122"/>
                <a:ea typeface="微软雅黑" panose="020B0503020204020204" pitchFamily="34" charset="-122"/>
              </a:rPr>
              <a:t>	</a:t>
            </a:r>
          </a:p>
          <a:p>
            <a:endParaRPr lang="en-SG" altLang="zh-CN" sz="1400" dirty="0">
              <a:solidFill>
                <a:schemeClr val="bg1"/>
              </a:solidFill>
              <a:latin typeface="微软雅黑" panose="020B0503020204020204" pitchFamily="34" charset="-122"/>
              <a:ea typeface="微软雅黑" panose="020B0503020204020204" pitchFamily="34" charset="-122"/>
            </a:endParaRPr>
          </a:p>
          <a:p>
            <a:r>
              <a:rPr lang="en-SG" altLang="zh-CN" sz="1400" dirty="0">
                <a:solidFill>
                  <a:schemeClr val="bg1"/>
                </a:solidFill>
                <a:latin typeface="微软雅黑" panose="020B0503020204020204" pitchFamily="34" charset="-122"/>
                <a:ea typeface="微软雅黑" panose="020B0503020204020204" pitchFamily="34" charset="-122"/>
              </a:rPr>
              <a:t>		</a:t>
            </a:r>
            <a:r>
              <a:rPr lang="zh-CN" altLang="en-US" sz="4800" dirty="0">
                <a:solidFill>
                  <a:srgbClr val="FFFF00"/>
                </a:solidFill>
                <a:latin typeface="微软雅黑" panose="020B0503020204020204" pitchFamily="34" charset="-122"/>
                <a:ea typeface="微软雅黑" panose="020B0503020204020204" pitchFamily="34" charset="-122"/>
              </a:rPr>
              <a:t>集</a:t>
            </a:r>
            <a:r>
              <a:rPr lang="zh-CN" altLang="en-US" sz="2400" dirty="0">
                <a:solidFill>
                  <a:schemeClr val="bg1"/>
                </a:solidFill>
                <a:latin typeface="微软雅黑" panose="020B0503020204020204" pitchFamily="34" charset="-122"/>
                <a:ea typeface="微软雅黑" panose="020B0503020204020204" pitchFamily="34" charset="-122"/>
              </a:rPr>
              <a:t>群服务</a:t>
            </a:r>
            <a:r>
              <a:rPr lang="en-SG" altLang="zh-CN" sz="1400" dirty="0">
                <a:solidFill>
                  <a:schemeClr val="bg1"/>
                </a:solidFill>
                <a:latin typeface="微软雅黑" panose="020B0503020204020204" pitchFamily="34" charset="-122"/>
                <a:ea typeface="微软雅黑" panose="020B0503020204020204" pitchFamily="34" charset="-122"/>
              </a:rPr>
              <a:t>	</a:t>
            </a:r>
          </a:p>
          <a:p>
            <a:endParaRPr lang="en-SG" altLang="zh-CN" sz="1400" dirty="0">
              <a:solidFill>
                <a:schemeClr val="bg1"/>
              </a:solidFill>
              <a:latin typeface="微软雅黑" panose="020B0503020204020204" pitchFamily="34" charset="-122"/>
              <a:ea typeface="微软雅黑" panose="020B0503020204020204" pitchFamily="34" charset="-122"/>
            </a:endParaRPr>
          </a:p>
          <a:p>
            <a:endParaRPr lang="en-SG" altLang="zh-CN" sz="1400" dirty="0">
              <a:solidFill>
                <a:schemeClr val="bg1"/>
              </a:solidFill>
              <a:latin typeface="微软雅黑" panose="020B0503020204020204" pitchFamily="34" charset="-122"/>
              <a:ea typeface="微软雅黑" panose="020B0503020204020204" pitchFamily="34" charset="-122"/>
            </a:endParaRPr>
          </a:p>
          <a:p>
            <a:r>
              <a:rPr lang="en-SG" altLang="zh-CN" sz="1400" dirty="0">
                <a:solidFill>
                  <a:schemeClr val="bg1"/>
                </a:solidFill>
                <a:latin typeface="微软雅黑" panose="020B0503020204020204" pitchFamily="34" charset="-122"/>
                <a:ea typeface="微软雅黑" panose="020B0503020204020204" pitchFamily="34" charset="-122"/>
              </a:rPr>
              <a:t>				</a:t>
            </a:r>
            <a:r>
              <a:rPr lang="zh-CN" altLang="en-US" sz="4800" dirty="0">
                <a:solidFill>
                  <a:srgbClr val="FFFF00"/>
                </a:solidFill>
                <a:latin typeface="微软雅黑" panose="020B0503020204020204" pitchFamily="34" charset="-122"/>
                <a:ea typeface="微软雅黑" panose="020B0503020204020204" pitchFamily="34" charset="-122"/>
              </a:rPr>
              <a:t>网</a:t>
            </a:r>
            <a:r>
              <a:rPr lang="zh-CN" altLang="en-US" sz="2400" dirty="0">
                <a:solidFill>
                  <a:schemeClr val="bg1"/>
                </a:solidFill>
                <a:latin typeface="微软雅黑" panose="020B0503020204020204" pitchFamily="34" charset="-122"/>
                <a:ea typeface="微软雅黑" panose="020B0503020204020204" pitchFamily="34" charset="-122"/>
              </a:rPr>
              <a:t>格式内存数据</a:t>
            </a:r>
            <a:r>
              <a:rPr lang="en-SG" altLang="zh-CN" sz="1400" dirty="0">
                <a:solidFill>
                  <a:schemeClr val="bg1"/>
                </a:solidFill>
                <a:latin typeface="微软雅黑" panose="020B0503020204020204" pitchFamily="34" charset="-122"/>
                <a:ea typeface="微软雅黑" panose="020B0503020204020204" pitchFamily="34" charset="-122"/>
              </a:rPr>
              <a:t>	</a:t>
            </a:r>
          </a:p>
          <a:p>
            <a:endParaRPr lang="en-SG" altLang="zh-CN" sz="1400" dirty="0">
              <a:solidFill>
                <a:schemeClr val="bg1"/>
              </a:solidFill>
              <a:latin typeface="微软雅黑" panose="020B0503020204020204" pitchFamily="34" charset="-122"/>
              <a:ea typeface="微软雅黑" panose="020B0503020204020204" pitchFamily="34" charset="-122"/>
            </a:endParaRPr>
          </a:p>
          <a:p>
            <a:endParaRPr lang="en-SG" altLang="zh-CN" sz="1400" dirty="0">
              <a:solidFill>
                <a:schemeClr val="bg1"/>
              </a:solidFill>
              <a:latin typeface="微软雅黑" panose="020B0503020204020204" pitchFamily="34" charset="-122"/>
              <a:ea typeface="微软雅黑" panose="020B0503020204020204" pitchFamily="34" charset="-122"/>
            </a:endParaRPr>
          </a:p>
          <a:p>
            <a:r>
              <a:rPr lang="en-SG" altLang="zh-CN" sz="1400" dirty="0">
                <a:solidFill>
                  <a:schemeClr val="bg1"/>
                </a:solidFill>
                <a:latin typeface="微软雅黑" panose="020B0503020204020204" pitchFamily="34" charset="-122"/>
                <a:ea typeface="微软雅黑" panose="020B0503020204020204" pitchFamily="34" charset="-122"/>
              </a:rPr>
              <a:t>							</a:t>
            </a:r>
            <a:r>
              <a:rPr lang="zh-CN" altLang="en-US" sz="4800" dirty="0">
                <a:solidFill>
                  <a:srgbClr val="FFFF00"/>
                </a:solidFill>
                <a:latin typeface="微软雅黑" panose="020B0503020204020204" pitchFamily="34" charset="-122"/>
                <a:ea typeface="微软雅黑" panose="020B0503020204020204" pitchFamily="34" charset="-122"/>
              </a:rPr>
              <a:t>分</a:t>
            </a:r>
            <a:r>
              <a:rPr lang="zh-CN" altLang="en-US" sz="2400" dirty="0">
                <a:solidFill>
                  <a:schemeClr val="bg1"/>
                </a:solidFill>
                <a:latin typeface="微软雅黑" panose="020B0503020204020204" pitchFamily="34" charset="-122"/>
                <a:ea typeface="微软雅黑" panose="020B0503020204020204" pitchFamily="34" charset="-122"/>
              </a:rPr>
              <a:t>布式缓存</a:t>
            </a:r>
            <a:r>
              <a:rPr lang="en-SG" altLang="zh-CN" sz="1400" dirty="0">
                <a:solidFill>
                  <a:schemeClr val="bg1"/>
                </a:solidFill>
                <a:latin typeface="微软雅黑" panose="020B0503020204020204" pitchFamily="34" charset="-122"/>
                <a:ea typeface="微软雅黑" panose="020B0503020204020204" pitchFamily="34" charset="-122"/>
              </a:rPr>
              <a:t>	</a:t>
            </a:r>
            <a:endParaRPr lang="en-SG" sz="1400"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9A8E7A2A-9C35-4810-B7BF-9CECF27833AE}"/>
              </a:ext>
            </a:extLst>
          </p:cNvPr>
          <p:cNvSpPr txBox="1"/>
          <p:nvPr/>
        </p:nvSpPr>
        <p:spPr>
          <a:xfrm>
            <a:off x="3972233" y="1365746"/>
            <a:ext cx="7393399" cy="4255396"/>
          </a:xfrm>
          <a:prstGeom prst="rect">
            <a:avLst/>
          </a:prstGeom>
          <a:noFill/>
        </p:spPr>
        <p:txBody>
          <a:bodyPr wrap="square" rtlCol="0">
            <a:spAutoFit/>
          </a:bodyPr>
          <a:lstStyle/>
          <a:p>
            <a:pPr>
              <a:lnSpc>
                <a:spcPct val="300000"/>
              </a:lnSpc>
            </a:pPr>
            <a:r>
              <a:rPr lang="en-US" altLang="zh-CN" sz="1800" b="0" i="0" dirty="0">
                <a:solidFill>
                  <a:schemeClr val="bg1"/>
                </a:solidFill>
                <a:effectLst/>
                <a:latin typeface="微软雅黑" panose="020B0503020204020204" pitchFamily="34" charset="-122"/>
                <a:ea typeface="微软雅黑" panose="020B0503020204020204" pitchFamily="34" charset="-122"/>
              </a:rPr>
              <a:t>	Java</a:t>
            </a:r>
            <a:r>
              <a:rPr lang="zh-CN" altLang="en-US" sz="1800" b="0" i="0" dirty="0">
                <a:solidFill>
                  <a:schemeClr val="bg1"/>
                </a:solidFill>
                <a:effectLst/>
                <a:latin typeface="微软雅黑" panose="020B0503020204020204" pitchFamily="34" charset="-122"/>
                <a:ea typeface="微软雅黑" panose="020B0503020204020204" pitchFamily="34" charset="-122"/>
              </a:rPr>
              <a:t>中绝大部分数据结构都被其以为分布式的方式实现。</a:t>
            </a:r>
            <a:r>
              <a:rPr lang="en-US" altLang="zh-CN" sz="1800" b="0" i="1" dirty="0">
                <a:solidFill>
                  <a:schemeClr val="bg1"/>
                </a:solidFill>
                <a:effectLst/>
                <a:latin typeface="微软雅黑" panose="020B0503020204020204" pitchFamily="34" charset="-122"/>
                <a:ea typeface="微软雅黑" panose="020B0503020204020204" pitchFamily="34" charset="-122"/>
              </a:rPr>
              <a:t> </a:t>
            </a:r>
            <a:r>
              <a:rPr lang="zh-CN" altLang="en-US" sz="1800" b="0" i="0" dirty="0">
                <a:solidFill>
                  <a:schemeClr val="bg1"/>
                </a:solidFill>
                <a:effectLst/>
                <a:latin typeface="微软雅黑" panose="020B0503020204020204" pitchFamily="34" charset="-122"/>
                <a:ea typeface="微软雅黑" panose="020B0503020204020204" pitchFamily="34" charset="-122"/>
              </a:rPr>
              <a:t>提供了 </a:t>
            </a:r>
            <a:r>
              <a:rPr lang="en-US" altLang="zh-CN" sz="1800" b="0" i="1" dirty="0">
                <a:solidFill>
                  <a:schemeClr val="bg1"/>
                </a:solidFill>
                <a:effectLst/>
                <a:latin typeface="微软雅黑" panose="020B0503020204020204" pitchFamily="34" charset="-122"/>
                <a:ea typeface="微软雅黑" panose="020B0503020204020204" pitchFamily="34" charset="-122"/>
              </a:rPr>
              <a:t>Map</a:t>
            </a:r>
            <a:r>
              <a:rPr lang="zh-CN" altLang="en-US" sz="1800" b="0" i="1" dirty="0">
                <a:solidFill>
                  <a:schemeClr val="bg1"/>
                </a:solidFill>
                <a:effectLst/>
                <a:latin typeface="微软雅黑" panose="020B0503020204020204" pitchFamily="34" charset="-122"/>
                <a:ea typeface="微软雅黑" panose="020B0503020204020204" pitchFamily="34" charset="-122"/>
              </a:rPr>
              <a:t>、</a:t>
            </a:r>
            <a:r>
              <a:rPr lang="en-US" altLang="zh-CN" sz="1800" b="0" i="1" dirty="0">
                <a:solidFill>
                  <a:schemeClr val="bg1"/>
                </a:solidFill>
                <a:effectLst/>
                <a:latin typeface="微软雅黑" panose="020B0503020204020204" pitchFamily="34" charset="-122"/>
                <a:ea typeface="微软雅黑" panose="020B0503020204020204" pitchFamily="34" charset="-122"/>
              </a:rPr>
              <a:t>Queue</a:t>
            </a:r>
            <a:r>
              <a:rPr lang="zh-CN" altLang="en-US" sz="1800" b="0" i="1" dirty="0">
                <a:solidFill>
                  <a:schemeClr val="bg1"/>
                </a:solidFill>
                <a:effectLst/>
                <a:latin typeface="微软雅黑" panose="020B0503020204020204" pitchFamily="34" charset="-122"/>
                <a:ea typeface="微软雅黑" panose="020B0503020204020204" pitchFamily="34" charset="-122"/>
              </a:rPr>
              <a:t>、</a:t>
            </a:r>
            <a:r>
              <a:rPr lang="en-US" altLang="zh-CN" sz="1800" b="0" i="1" dirty="0" err="1">
                <a:solidFill>
                  <a:schemeClr val="bg1"/>
                </a:solidFill>
                <a:effectLst/>
                <a:latin typeface="微软雅黑" panose="020B0503020204020204" pitchFamily="34" charset="-122"/>
                <a:ea typeface="微软雅黑" panose="020B0503020204020204" pitchFamily="34" charset="-122"/>
              </a:rPr>
              <a:t>MultiMap</a:t>
            </a:r>
            <a:r>
              <a:rPr lang="zh-CN" altLang="en-US" sz="1800" b="0" i="1" dirty="0">
                <a:solidFill>
                  <a:schemeClr val="bg1"/>
                </a:solidFill>
                <a:effectLst/>
                <a:latin typeface="微软雅黑" panose="020B0503020204020204" pitchFamily="34" charset="-122"/>
                <a:ea typeface="微软雅黑" panose="020B0503020204020204" pitchFamily="34" charset="-122"/>
              </a:rPr>
              <a:t>、</a:t>
            </a:r>
            <a:r>
              <a:rPr lang="en-US" altLang="zh-CN" sz="1800" b="0" i="1" dirty="0">
                <a:solidFill>
                  <a:schemeClr val="bg1"/>
                </a:solidFill>
                <a:effectLst/>
                <a:latin typeface="微软雅黑" panose="020B0503020204020204" pitchFamily="34" charset="-122"/>
                <a:ea typeface="微软雅黑" panose="020B0503020204020204" pitchFamily="34" charset="-122"/>
              </a:rPr>
              <a:t>Set</a:t>
            </a:r>
            <a:r>
              <a:rPr lang="zh-CN" altLang="en-US" sz="1800" b="0" i="1" dirty="0">
                <a:solidFill>
                  <a:schemeClr val="bg1"/>
                </a:solidFill>
                <a:effectLst/>
                <a:latin typeface="微软雅黑" panose="020B0503020204020204" pitchFamily="34" charset="-122"/>
                <a:ea typeface="微软雅黑" panose="020B0503020204020204" pitchFamily="34" charset="-122"/>
              </a:rPr>
              <a:t>、</a:t>
            </a:r>
            <a:r>
              <a:rPr lang="en-US" altLang="zh-CN" sz="1800" b="0" i="1" dirty="0">
                <a:solidFill>
                  <a:schemeClr val="bg1"/>
                </a:solidFill>
                <a:effectLst/>
                <a:latin typeface="微软雅黑" panose="020B0503020204020204" pitchFamily="34" charset="-122"/>
                <a:ea typeface="微软雅黑" panose="020B0503020204020204" pitchFamily="34" charset="-122"/>
              </a:rPr>
              <a:t>List</a:t>
            </a:r>
            <a:r>
              <a:rPr lang="zh-CN" altLang="en-US" sz="1800" b="0" i="1" dirty="0">
                <a:solidFill>
                  <a:schemeClr val="bg1"/>
                </a:solidFill>
                <a:effectLst/>
                <a:latin typeface="微软雅黑" panose="020B0503020204020204" pitchFamily="34" charset="-122"/>
                <a:ea typeface="微软雅黑" panose="020B0503020204020204" pitchFamily="34" charset="-122"/>
              </a:rPr>
              <a:t>、</a:t>
            </a:r>
            <a:r>
              <a:rPr lang="en-US" altLang="zh-CN" sz="1800" b="0" i="1" dirty="0">
                <a:solidFill>
                  <a:schemeClr val="bg1"/>
                </a:solidFill>
                <a:effectLst/>
                <a:latin typeface="微软雅黑" panose="020B0503020204020204" pitchFamily="34" charset="-122"/>
                <a:ea typeface="微软雅黑" panose="020B0503020204020204" pitchFamily="34" charset="-122"/>
              </a:rPr>
              <a:t>Semaphore</a:t>
            </a:r>
            <a:r>
              <a:rPr lang="zh-CN" altLang="en-US" sz="1800" b="0" i="1" dirty="0">
                <a:solidFill>
                  <a:schemeClr val="bg1"/>
                </a:solidFill>
                <a:effectLst/>
                <a:latin typeface="微软雅黑" panose="020B0503020204020204" pitchFamily="34" charset="-122"/>
                <a:ea typeface="微软雅黑" panose="020B0503020204020204" pitchFamily="34" charset="-122"/>
              </a:rPr>
              <a:t>、</a:t>
            </a:r>
            <a:r>
              <a:rPr lang="en-US" altLang="zh-CN" sz="1800" b="0" i="1" dirty="0">
                <a:solidFill>
                  <a:schemeClr val="bg1"/>
                </a:solidFill>
                <a:effectLst/>
                <a:latin typeface="微软雅黑" panose="020B0503020204020204" pitchFamily="34" charset="-122"/>
                <a:ea typeface="微软雅黑" panose="020B0503020204020204" pitchFamily="34" charset="-122"/>
              </a:rPr>
              <a:t>Atomic </a:t>
            </a:r>
            <a:r>
              <a:rPr lang="zh-CN" altLang="en-US" sz="1800" b="0" i="0" dirty="0">
                <a:solidFill>
                  <a:schemeClr val="bg1"/>
                </a:solidFill>
                <a:effectLst/>
                <a:latin typeface="微软雅黑" panose="020B0503020204020204" pitchFamily="34" charset="-122"/>
                <a:ea typeface="微软雅黑" panose="020B0503020204020204" pitchFamily="34" charset="-122"/>
              </a:rPr>
              <a:t>等接口的分布式实现</a:t>
            </a:r>
            <a:endParaRPr lang="en-SG" altLang="zh-CN" sz="1800" b="0" i="0" dirty="0">
              <a:solidFill>
                <a:schemeClr val="bg1"/>
              </a:solidFill>
              <a:effectLst/>
              <a:latin typeface="微软雅黑" panose="020B0503020204020204" pitchFamily="34" charset="-122"/>
              <a:ea typeface="微软雅黑" panose="020B0503020204020204" pitchFamily="34" charset="-122"/>
            </a:endParaRPr>
          </a:p>
          <a:p>
            <a:endParaRPr lang="en-SG" dirty="0">
              <a:solidFill>
                <a:schemeClr val="bg1"/>
              </a:solidFill>
              <a:latin typeface="微软雅黑" panose="020B0503020204020204" pitchFamily="34" charset="-122"/>
              <a:ea typeface="微软雅黑" panose="020B0503020204020204" pitchFamily="34" charset="-122"/>
            </a:endParaRPr>
          </a:p>
          <a:p>
            <a:endParaRPr lang="en-SG"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b="1" i="1" dirty="0" err="1">
                <a:solidFill>
                  <a:schemeClr val="bg1"/>
                </a:solidFill>
                <a:effectLst/>
                <a:latin typeface="Microsoft YaHei" panose="020B0503020204020204" pitchFamily="34" charset="-122"/>
                <a:ea typeface="Microsoft YaHei" panose="020B0503020204020204" pitchFamily="34" charset="-122"/>
              </a:rPr>
              <a:t>Hazelcast</a:t>
            </a:r>
            <a:r>
              <a:rPr lang="en-US" altLang="zh-CN" sz="1400" b="1" i="1" dirty="0">
                <a:solidFill>
                  <a:schemeClr val="bg1"/>
                </a:solidFill>
                <a:effectLst/>
                <a:latin typeface="Microsoft YaHei" panose="020B0503020204020204" pitchFamily="34" charset="-122"/>
                <a:ea typeface="Microsoft YaHei" panose="020B0503020204020204" pitchFamily="34" charset="-122"/>
              </a:rPr>
              <a:t> </a:t>
            </a:r>
            <a:r>
              <a:rPr lang="zh-CN" altLang="en-US" sz="1400" b="1" i="1" dirty="0">
                <a:solidFill>
                  <a:schemeClr val="bg1"/>
                </a:solidFill>
                <a:latin typeface="Microsoft YaHei" panose="020B0503020204020204" pitchFamily="34" charset="-122"/>
                <a:ea typeface="Microsoft YaHei" panose="020B0503020204020204" pitchFamily="34" charset="-122"/>
              </a:rPr>
              <a:t>有</a:t>
            </a:r>
            <a:r>
              <a:rPr lang="zh-CN" altLang="en-US" b="1" i="1" dirty="0">
                <a:solidFill>
                  <a:srgbClr val="FFFF00"/>
                </a:solidFill>
                <a:effectLst/>
                <a:latin typeface="Microsoft YaHei" panose="020B0503020204020204" pitchFamily="34" charset="-122"/>
                <a:ea typeface="Microsoft YaHei" panose="020B0503020204020204" pitchFamily="34" charset="-122"/>
              </a:rPr>
              <a:t>开源版本</a:t>
            </a:r>
            <a:r>
              <a:rPr lang="zh-CN" altLang="en-US" sz="1400" b="1" i="1" dirty="0">
                <a:solidFill>
                  <a:schemeClr val="bg1"/>
                </a:solidFill>
                <a:effectLst/>
                <a:latin typeface="Microsoft YaHei" panose="020B0503020204020204" pitchFamily="34" charset="-122"/>
                <a:ea typeface="Microsoft YaHei" panose="020B0503020204020204" pitchFamily="34" charset="-122"/>
              </a:rPr>
              <a:t>和</a:t>
            </a:r>
            <a:r>
              <a:rPr lang="zh-CN" altLang="en-US" b="1" i="1" dirty="0">
                <a:solidFill>
                  <a:srgbClr val="FFFF00"/>
                </a:solidFill>
                <a:latin typeface="Microsoft YaHei" panose="020B0503020204020204" pitchFamily="34" charset="-122"/>
                <a:ea typeface="Microsoft YaHei" panose="020B0503020204020204" pitchFamily="34" charset="-122"/>
              </a:rPr>
              <a:t>商用版本</a:t>
            </a:r>
            <a:r>
              <a:rPr lang="zh-CN" altLang="en-US" sz="1400" b="1" i="1" dirty="0">
                <a:solidFill>
                  <a:schemeClr val="bg1"/>
                </a:solidFill>
                <a:effectLst/>
                <a:latin typeface="Microsoft YaHei" panose="020B0503020204020204" pitchFamily="34" charset="-122"/>
                <a:ea typeface="Microsoft YaHei" panose="020B0503020204020204" pitchFamily="34" charset="-122"/>
              </a:rPr>
              <a:t>。</a:t>
            </a:r>
            <a:r>
              <a:rPr lang="zh-CN" altLang="en-US" b="1" i="1" dirty="0">
                <a:solidFill>
                  <a:srgbClr val="FFFF00"/>
                </a:solidFill>
                <a:latin typeface="Microsoft YaHei" panose="020B0503020204020204" pitchFamily="34" charset="-122"/>
                <a:ea typeface="Microsoft YaHei" panose="020B0503020204020204" pitchFamily="34" charset="-122"/>
              </a:rPr>
              <a:t>开源版本</a:t>
            </a:r>
            <a:r>
              <a:rPr lang="zh-CN" altLang="en-US" sz="1400" b="1" i="1" dirty="0">
                <a:solidFill>
                  <a:schemeClr val="bg1"/>
                </a:solidFill>
                <a:effectLst/>
                <a:latin typeface="Microsoft YaHei" panose="020B0503020204020204" pitchFamily="34" charset="-122"/>
                <a:ea typeface="Microsoft YaHei" panose="020B0503020204020204" pitchFamily="34" charset="-122"/>
              </a:rPr>
              <a:t>遵循 </a:t>
            </a:r>
            <a:r>
              <a:rPr lang="en-US" altLang="zh-CN" sz="1400" b="1" i="1" dirty="0">
                <a:solidFill>
                  <a:schemeClr val="bg1"/>
                </a:solidFill>
                <a:effectLst/>
                <a:latin typeface="Microsoft YaHei" panose="020B0503020204020204" pitchFamily="34" charset="-122"/>
                <a:ea typeface="Microsoft YaHei" panose="020B0503020204020204" pitchFamily="34" charset="-122"/>
              </a:rPr>
              <a:t>Apache License 2.0 </a:t>
            </a:r>
            <a:r>
              <a:rPr lang="zh-CN" altLang="en-US" sz="1400" b="1" i="1" dirty="0">
                <a:solidFill>
                  <a:schemeClr val="bg1"/>
                </a:solidFill>
                <a:effectLst/>
                <a:latin typeface="Microsoft YaHei" panose="020B0503020204020204" pitchFamily="34" charset="-122"/>
                <a:ea typeface="Microsoft YaHei" panose="020B0503020204020204" pitchFamily="34" charset="-122"/>
              </a:rPr>
              <a:t>开源协议免费使用。</a:t>
            </a:r>
            <a:r>
              <a:rPr lang="zh-CN" altLang="en-US" b="1" i="1" dirty="0">
                <a:solidFill>
                  <a:srgbClr val="FFFF00"/>
                </a:solidFill>
                <a:latin typeface="Microsoft YaHei" panose="020B0503020204020204" pitchFamily="34" charset="-122"/>
                <a:ea typeface="Microsoft YaHei" panose="020B0503020204020204" pitchFamily="34" charset="-122"/>
              </a:rPr>
              <a:t>商用版本</a:t>
            </a:r>
            <a:r>
              <a:rPr lang="zh-CN" altLang="en-US" sz="1400" b="1" i="1" dirty="0">
                <a:solidFill>
                  <a:schemeClr val="bg1"/>
                </a:solidFill>
                <a:effectLst/>
                <a:latin typeface="Microsoft YaHei" panose="020B0503020204020204" pitchFamily="34" charset="-122"/>
                <a:ea typeface="Microsoft YaHei" panose="020B0503020204020204" pitchFamily="34" charset="-122"/>
              </a:rPr>
              <a:t>需要获取特定的</a:t>
            </a:r>
            <a:r>
              <a:rPr lang="en-US" altLang="zh-CN" sz="1400" b="1" i="1" dirty="0">
                <a:solidFill>
                  <a:schemeClr val="bg1"/>
                </a:solidFill>
                <a:effectLst/>
                <a:latin typeface="Microsoft YaHei" panose="020B0503020204020204" pitchFamily="34" charset="-122"/>
                <a:ea typeface="Microsoft YaHei" panose="020B0503020204020204" pitchFamily="34" charset="-122"/>
              </a:rPr>
              <a:t>License.</a:t>
            </a:r>
            <a:r>
              <a:rPr lang="zh-CN" altLang="en-US" sz="1400" b="0" i="0" dirty="0">
                <a:solidFill>
                  <a:srgbClr val="333333"/>
                </a:solidFill>
                <a:effectLst/>
                <a:latin typeface="Microsoft YaHei" panose="020B0503020204020204" pitchFamily="34" charset="-122"/>
                <a:ea typeface="Microsoft YaHei" panose="020B0503020204020204" pitchFamily="34" charset="-122"/>
              </a:rPr>
              <a:t> </a:t>
            </a:r>
            <a:r>
              <a:rPr lang="zh-CN" altLang="en-US" sz="1400" b="1" i="1" dirty="0">
                <a:solidFill>
                  <a:schemeClr val="bg1"/>
                </a:solidFill>
                <a:latin typeface="Microsoft YaHei" panose="020B0503020204020204" pitchFamily="34" charset="-122"/>
                <a:ea typeface="Microsoft YaHei" panose="020B0503020204020204" pitchFamily="34" charset="-122"/>
              </a:rPr>
              <a:t>最大的区别在于：</a:t>
            </a:r>
            <a:r>
              <a:rPr lang="zh-CN" altLang="en-US" b="1" i="1" dirty="0">
                <a:solidFill>
                  <a:srgbClr val="FFFF00"/>
                </a:solidFill>
                <a:latin typeface="Microsoft YaHei" panose="020B0503020204020204" pitchFamily="34" charset="-122"/>
                <a:ea typeface="Microsoft YaHei" panose="020B0503020204020204" pitchFamily="34" charset="-122"/>
              </a:rPr>
              <a:t>商用版本</a:t>
            </a:r>
            <a:r>
              <a:rPr lang="zh-CN" altLang="en-US" sz="1400" b="1" i="1" dirty="0">
                <a:solidFill>
                  <a:schemeClr val="bg1"/>
                </a:solidFill>
                <a:latin typeface="Microsoft YaHei" panose="020B0503020204020204" pitchFamily="34" charset="-122"/>
                <a:ea typeface="Microsoft YaHei" panose="020B0503020204020204" pitchFamily="34" charset="-122"/>
              </a:rPr>
              <a:t>提供了数据高密度存储。 大大降低</a:t>
            </a:r>
            <a:r>
              <a:rPr lang="en-US" altLang="zh-CN" sz="1400" b="1" i="1" dirty="0" err="1">
                <a:solidFill>
                  <a:schemeClr val="bg1"/>
                </a:solidFill>
                <a:latin typeface="Microsoft YaHei" panose="020B0503020204020204" pitchFamily="34" charset="-122"/>
                <a:ea typeface="Microsoft YaHei" panose="020B0503020204020204" pitchFamily="34" charset="-122"/>
              </a:rPr>
              <a:t>Jvm</a:t>
            </a:r>
            <a:r>
              <a:rPr lang="zh-CN" altLang="en-US" sz="1400" b="1" i="1" dirty="0">
                <a:solidFill>
                  <a:schemeClr val="bg1"/>
                </a:solidFill>
                <a:latin typeface="Microsoft YaHei" panose="020B0503020204020204" pitchFamily="34" charset="-122"/>
                <a:ea typeface="Microsoft YaHei" panose="020B0503020204020204" pitchFamily="34" charset="-122"/>
              </a:rPr>
              <a:t>的内存开销，从而降低</a:t>
            </a:r>
            <a:r>
              <a:rPr lang="en-US" altLang="zh-CN" sz="1400" b="1" i="1" dirty="0">
                <a:solidFill>
                  <a:schemeClr val="bg1"/>
                </a:solidFill>
                <a:latin typeface="Microsoft YaHei" panose="020B0503020204020204" pitchFamily="34" charset="-122"/>
                <a:ea typeface="Microsoft YaHei" panose="020B0503020204020204" pitchFamily="34" charset="-122"/>
              </a:rPr>
              <a:t>GC</a:t>
            </a:r>
            <a:r>
              <a:rPr lang="zh-CN" altLang="en-US" sz="1400" b="1" i="1" dirty="0">
                <a:solidFill>
                  <a:schemeClr val="bg1"/>
                </a:solidFill>
                <a:latin typeface="Microsoft YaHei" panose="020B0503020204020204" pitchFamily="34" charset="-122"/>
                <a:ea typeface="Microsoft YaHei" panose="020B0503020204020204" pitchFamily="34" charset="-122"/>
              </a:rPr>
              <a:t>开销</a:t>
            </a:r>
            <a:r>
              <a:rPr lang="en-SG" altLang="zh-CN" sz="1400" b="1" i="1" dirty="0">
                <a:solidFill>
                  <a:schemeClr val="bg1"/>
                </a:solidFill>
                <a:latin typeface="Microsoft YaHei" panose="020B0503020204020204" pitchFamily="34" charset="-122"/>
                <a:ea typeface="Microsoft YaHei" panose="020B0503020204020204" pitchFamily="34" charset="-122"/>
              </a:rPr>
              <a:t>.</a:t>
            </a:r>
            <a:endParaRPr lang="en-SG" sz="1400" b="1" i="1"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60858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arn(inVertical)">
                                      <p:cBhvr>
                                        <p:cTn id="10" dur="500"/>
                                        <p:tgtEl>
                                          <p:spTgt spid="6">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barn(inVertical)">
                                      <p:cBhvr>
                                        <p:cTn id="13" dur="500"/>
                                        <p:tgtEl>
                                          <p:spTgt spid="6">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barn(inVertical)">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randombar(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xit" presetSubtype="10" fill="hold" grpId="1" nodeType="clickEffect">
                                  <p:stCondLst>
                                    <p:cond delay="0"/>
                                  </p:stCondLst>
                                  <p:childTnLst>
                                    <p:animEffect transition="out" filter="randombar(horizontal)">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randombar(horizontal)">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3" grpId="0"/>
      <p:bldP spid="3" grpId="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S</a:t>
            </a:r>
            <a:r>
              <a:rPr lang="en-US" sz="6000" b="1" dirty="0">
                <a:solidFill>
                  <a:srgbClr val="006772"/>
                </a:solidFill>
                <a:latin typeface="Agency FB" panose="020B0503020202020204" pitchFamily="34" charset="0"/>
                <a:cs typeface="Arial" panose="020B0604020202020204" pitchFamily="34" charset="0"/>
              </a:rPr>
              <a:t>torage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833B4872-1021-41FF-9426-B07F689CCE9C}"/>
              </a:ext>
            </a:extLst>
          </p:cNvPr>
          <p:cNvSpPr txBox="1"/>
          <p:nvPr/>
        </p:nvSpPr>
        <p:spPr>
          <a:xfrm>
            <a:off x="480921" y="2104478"/>
            <a:ext cx="11159231" cy="4129144"/>
          </a:xfrm>
          <a:prstGeom prst="rect">
            <a:avLst/>
          </a:prstGeom>
          <a:noFill/>
        </p:spPr>
        <p:txBody>
          <a:bodyPr wrap="square" rtlCol="0">
            <a:spAutoFit/>
          </a:bodyPr>
          <a:lstStyle/>
          <a:p>
            <a:pPr marL="0" lvl="1" indent="-285750" fontAlgn="base">
              <a:lnSpc>
                <a:spcPct val="250000"/>
              </a:lnSpc>
              <a:spcBef>
                <a:spcPct val="0"/>
              </a:spcBef>
              <a:spcAft>
                <a:spcPct val="0"/>
              </a:spcAft>
              <a:buFont typeface="Arial" panose="020B0604020202020204" pitchFamily="34" charset="0"/>
              <a:buChar char="•"/>
            </a:pPr>
            <a:r>
              <a:rPr lang="en-US" altLang="en-US" dirty="0" err="1">
                <a:solidFill>
                  <a:srgbClr val="4D4D4D"/>
                </a:solidFill>
                <a:latin typeface="Microsoft YaHei" panose="020B0503020204020204" pitchFamily="34" charset="-122"/>
                <a:ea typeface="Microsoft YaHei" panose="020B0503020204020204" pitchFamily="34" charset="-122"/>
              </a:rPr>
              <a:t>服务之间是端对端的，没有主从之分，因此</a:t>
            </a:r>
            <a:r>
              <a:rPr lang="zh-CN" altLang="en-US" dirty="0">
                <a:solidFill>
                  <a:srgbClr val="4D4D4D"/>
                </a:solidFill>
                <a:latin typeface="Microsoft YaHei" panose="020B0503020204020204" pitchFamily="34" charset="-122"/>
                <a:ea typeface="Microsoft YaHei" panose="020B0503020204020204" pitchFamily="34" charset="-122"/>
              </a:rPr>
              <a:t>基本</a:t>
            </a:r>
            <a:r>
              <a:rPr lang="en-US" altLang="en-US" dirty="0" err="1">
                <a:solidFill>
                  <a:srgbClr val="4D4D4D"/>
                </a:solidFill>
                <a:latin typeface="Microsoft YaHei" panose="020B0503020204020204" pitchFamily="34" charset="-122"/>
                <a:ea typeface="Microsoft YaHei" panose="020B0503020204020204" pitchFamily="34" charset="-122"/>
              </a:rPr>
              <a:t>不存在单点故障。集群中所有的节点都存储等量的数据以及进行等量的计算</a:t>
            </a:r>
            <a:r>
              <a:rPr lang="en-US" altLang="en-US" dirty="0">
                <a:solidFill>
                  <a:srgbClr val="4D4D4D"/>
                </a:solidFill>
                <a:latin typeface="Microsoft YaHei" panose="020B0503020204020204" pitchFamily="34" charset="-122"/>
                <a:ea typeface="Microsoft YaHei" panose="020B0503020204020204" pitchFamily="34" charset="-122"/>
              </a:rPr>
              <a:t>。</a:t>
            </a:r>
            <a:br>
              <a:rPr lang="en-US" altLang="en-US" dirty="0">
                <a:solidFill>
                  <a:srgbClr val="4D4D4D"/>
                </a:solidFill>
                <a:latin typeface="Microsoft YaHei" panose="020B0503020204020204" pitchFamily="34" charset="-122"/>
                <a:ea typeface="Microsoft YaHei" panose="020B0503020204020204" pitchFamily="34" charset="-122"/>
              </a:rPr>
            </a:br>
            <a:endParaRPr lang="en-US" altLang="en-US" dirty="0">
              <a:solidFill>
                <a:srgbClr val="4D4D4D"/>
              </a:solidFill>
              <a:latin typeface="Microsoft YaHei" panose="020B0503020204020204" pitchFamily="34" charset="-122"/>
              <a:ea typeface="Microsoft YaHei" panose="020B0503020204020204" pitchFamily="34" charset="-122"/>
            </a:endParaRPr>
          </a:p>
          <a:p>
            <a:pPr marL="0" lvl="1" indent="-285750" fontAlgn="base">
              <a:lnSpc>
                <a:spcPct val="250000"/>
              </a:lnSpc>
              <a:spcBef>
                <a:spcPct val="0"/>
              </a:spcBef>
              <a:spcAft>
                <a:spcPct val="0"/>
              </a:spcAft>
              <a:buFont typeface="Arial" panose="020B0604020202020204" pitchFamily="34" charset="0"/>
              <a:buChar char="•"/>
            </a:pPr>
            <a:r>
              <a:rPr lang="en-US" altLang="en-US" dirty="0" err="1">
                <a:solidFill>
                  <a:srgbClr val="4D4D4D"/>
                </a:solidFill>
                <a:latin typeface="Microsoft YaHei" panose="020B0503020204020204" pitchFamily="34" charset="-122"/>
                <a:ea typeface="Microsoft YaHei" panose="020B0503020204020204" pitchFamily="34" charset="-122"/>
              </a:rPr>
              <a:t>缺省情况下把数据分为</a:t>
            </a:r>
            <a:r>
              <a:rPr lang="en-US" altLang="en-US" dirty="0">
                <a:solidFill>
                  <a:srgbClr val="4D4D4D"/>
                </a:solidFill>
                <a:latin typeface="Microsoft YaHei" panose="020B0503020204020204" pitchFamily="34" charset="-122"/>
                <a:ea typeface="Microsoft YaHei" panose="020B0503020204020204" pitchFamily="34" charset="-122"/>
              </a:rPr>
              <a:t> 271 个区。对于一个给定的键，在经过序列号、哈希并对分区总数取模之后能得到此键对应的分区号。所有的分区等量的分布与集群中所有的节点中，每个分区对应的备份也同样分布在集群中</a:t>
            </a:r>
          </a:p>
          <a:p>
            <a:pPr>
              <a:lnSpc>
                <a:spcPct val="250000"/>
              </a:lnSpc>
            </a:pPr>
            <a:endParaRPr lang="en-SG" dirty="0">
              <a:solidFill>
                <a:srgbClr val="4D4D4D"/>
              </a:solidFill>
              <a:latin typeface="Microsoft YaHei" panose="020B0503020204020204" pitchFamily="34" charset="-122"/>
              <a:ea typeface="Microsoft YaHei" panose="020B0503020204020204" pitchFamily="34" charset="-122"/>
            </a:endParaRPr>
          </a:p>
        </p:txBody>
      </p: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C9B54AD-31B9-4AD0-9B26-BC07789E1DF3}"/>
              </a:ext>
            </a:extLst>
          </p:cNvPr>
          <p:cNvPicPr>
            <a:picLocks noChangeAspect="1"/>
          </p:cNvPicPr>
          <p:nvPr/>
        </p:nvPicPr>
        <p:blipFill>
          <a:blip r:embed="rId2"/>
          <a:stretch>
            <a:fillRect/>
          </a:stretch>
        </p:blipFill>
        <p:spPr>
          <a:xfrm>
            <a:off x="926468" y="1970841"/>
            <a:ext cx="3038475" cy="3705225"/>
          </a:xfrm>
          <a:prstGeom prst="rect">
            <a:avLst/>
          </a:prstGeom>
        </p:spPr>
      </p:pic>
      <p:sp>
        <p:nvSpPr>
          <p:cNvPr id="7" name="TextBox 6">
            <a:extLst>
              <a:ext uri="{FF2B5EF4-FFF2-40B4-BE49-F238E27FC236}">
                <a16:creationId xmlns:a16="http://schemas.microsoft.com/office/drawing/2014/main" id="{526141A6-FEF6-4DB3-9B16-C1EE5179C5C6}"/>
              </a:ext>
            </a:extLst>
          </p:cNvPr>
          <p:cNvSpPr txBox="1"/>
          <p:nvPr/>
        </p:nvSpPr>
        <p:spPr>
          <a:xfrm>
            <a:off x="4270870" y="2464386"/>
            <a:ext cx="6968835" cy="2778774"/>
          </a:xfrm>
          <a:prstGeom prst="rect">
            <a:avLst/>
          </a:prstGeom>
          <a:noFill/>
        </p:spPr>
        <p:txBody>
          <a:bodyPr wrap="square" rtlCol="0">
            <a:spAutoFit/>
          </a:bodyPr>
          <a:lstStyle/>
          <a:p>
            <a:pPr>
              <a:lnSpc>
                <a:spcPct val="200000"/>
              </a:lnSpc>
            </a:pPr>
            <a:r>
              <a:rPr lang="zh-CN" altLang="en-US" dirty="0">
                <a:solidFill>
                  <a:srgbClr val="4D4D4D"/>
                </a:solidFill>
                <a:latin typeface="Microsoft YaHei" panose="020B0503020204020204" pitchFamily="34" charset="-122"/>
                <a:ea typeface="Microsoft YaHei" panose="020B0503020204020204" pitchFamily="34" charset="-122"/>
              </a:rPr>
              <a:t>这</a:t>
            </a:r>
            <a:r>
              <a:rPr lang="zh-CN" altLang="en-US" b="0" i="0" dirty="0">
                <a:solidFill>
                  <a:srgbClr val="4D4D4D"/>
                </a:solidFill>
                <a:effectLst/>
                <a:latin typeface="Microsoft YaHei" panose="020B0503020204020204" pitchFamily="34" charset="-122"/>
                <a:ea typeface="Microsoft YaHei" panose="020B0503020204020204" pitchFamily="34" charset="-122"/>
              </a:rPr>
              <a:t>是拥有</a:t>
            </a:r>
            <a:r>
              <a:rPr lang="en-US" altLang="zh-CN" b="0" i="0" dirty="0">
                <a:solidFill>
                  <a:srgbClr val="4D4D4D"/>
                </a:solidFill>
                <a:effectLst/>
                <a:latin typeface="Microsoft YaHei" panose="020B0503020204020204" pitchFamily="34" charset="-122"/>
                <a:ea typeface="Microsoft YaHei" panose="020B0503020204020204" pitchFamily="34" charset="-122"/>
              </a:rPr>
              <a:t>2</a:t>
            </a:r>
            <a:r>
              <a:rPr lang="zh-CN" altLang="en-US" b="0" i="0" dirty="0">
                <a:solidFill>
                  <a:srgbClr val="4D4D4D"/>
                </a:solidFill>
                <a:effectLst/>
                <a:latin typeface="Microsoft YaHei" panose="020B0503020204020204" pitchFamily="34" charset="-122"/>
                <a:ea typeface="Microsoft YaHei" panose="020B0503020204020204" pitchFamily="34" charset="-122"/>
              </a:rPr>
              <a:t>个节点的 </a:t>
            </a:r>
            <a:r>
              <a:rPr lang="en-US" altLang="zh-CN" b="0" i="0" dirty="0" err="1">
                <a:solidFill>
                  <a:srgbClr val="4D4D4D"/>
                </a:solidFill>
                <a:effectLst/>
                <a:latin typeface="Microsoft YaHei" panose="020B0503020204020204" pitchFamily="34" charset="-122"/>
                <a:ea typeface="Microsoft YaHei" panose="020B0503020204020204" pitchFamily="34" charset="-122"/>
              </a:rPr>
              <a:t>Hazelcast</a:t>
            </a:r>
            <a:r>
              <a:rPr lang="en-US" altLang="zh-CN" b="0" i="0" dirty="0">
                <a:solidFill>
                  <a:srgbClr val="4D4D4D"/>
                </a:solidFill>
                <a:effectLst/>
                <a:latin typeface="Microsoft YaHei" panose="020B0503020204020204" pitchFamily="34" charset="-122"/>
                <a:ea typeface="Microsoft YaHei" panose="020B0503020204020204" pitchFamily="34" charset="-122"/>
              </a:rPr>
              <a:t> </a:t>
            </a:r>
            <a:r>
              <a:rPr lang="zh-CN" altLang="en-US" b="0" i="0" dirty="0">
                <a:solidFill>
                  <a:srgbClr val="4D4D4D"/>
                </a:solidFill>
                <a:effectLst/>
                <a:latin typeface="Microsoft YaHei" panose="020B0503020204020204" pitchFamily="34" charset="-122"/>
                <a:ea typeface="Microsoft YaHei" panose="020B0503020204020204" pitchFamily="34" charset="-122"/>
              </a:rPr>
              <a:t>集群</a:t>
            </a:r>
            <a:endParaRPr lang="en-SG" altLang="zh-CN" b="0" i="0" dirty="0">
              <a:solidFill>
                <a:srgbClr val="4D4D4D"/>
              </a:solidFill>
              <a:effectLst/>
              <a:latin typeface="Microsoft YaHei" panose="020B0503020204020204" pitchFamily="34" charset="-122"/>
              <a:ea typeface="Microsoft YaHei" panose="020B0503020204020204" pitchFamily="34" charset="-122"/>
            </a:endParaRPr>
          </a:p>
          <a:p>
            <a:pPr>
              <a:lnSpc>
                <a:spcPct val="200000"/>
              </a:lnSpc>
            </a:pPr>
            <a:endParaRPr lang="en-SG" altLang="zh-CN" b="0" i="0" dirty="0">
              <a:solidFill>
                <a:srgbClr val="4D4D4D"/>
              </a:solidFill>
              <a:effectLst/>
              <a:latin typeface="Microsoft YaHei" panose="020B0503020204020204" pitchFamily="34" charset="-122"/>
              <a:ea typeface="Microsoft YaHei" panose="020B0503020204020204" pitchFamily="34" charset="-122"/>
            </a:endParaRPr>
          </a:p>
          <a:p>
            <a:pPr>
              <a:lnSpc>
                <a:spcPct val="200000"/>
              </a:lnSpc>
            </a:pPr>
            <a:r>
              <a:rPr lang="zh-CN" altLang="en-US" b="0" i="0" dirty="0">
                <a:solidFill>
                  <a:srgbClr val="4D4D4D"/>
                </a:solidFill>
                <a:effectLst/>
                <a:latin typeface="Microsoft YaHei" panose="020B0503020204020204" pitchFamily="34" charset="-122"/>
                <a:ea typeface="Microsoft YaHei" panose="020B0503020204020204" pitchFamily="34" charset="-122"/>
              </a:rPr>
              <a:t>黑色字体表示分区，蓝色字体表示备份。节点</a:t>
            </a:r>
            <a:r>
              <a:rPr lang="en-US" altLang="zh-CN" b="0" i="0" dirty="0">
                <a:solidFill>
                  <a:srgbClr val="4D4D4D"/>
                </a:solidFill>
                <a:effectLst/>
                <a:latin typeface="Microsoft YaHei" panose="020B0503020204020204" pitchFamily="34" charset="-122"/>
                <a:ea typeface="Microsoft YaHei" panose="020B0503020204020204" pitchFamily="34" charset="-122"/>
              </a:rPr>
              <a:t>1</a:t>
            </a:r>
            <a:r>
              <a:rPr lang="zh-CN" altLang="en-US" b="0" i="0" dirty="0">
                <a:solidFill>
                  <a:srgbClr val="4D4D4D"/>
                </a:solidFill>
                <a:effectLst/>
                <a:latin typeface="Microsoft YaHei" panose="020B0503020204020204" pitchFamily="34" charset="-122"/>
                <a:ea typeface="Microsoft YaHei" panose="020B0503020204020204" pitchFamily="34" charset="-122"/>
              </a:rPr>
              <a:t>存储了</a:t>
            </a:r>
            <a:r>
              <a:rPr lang="en-US" altLang="zh-CN" b="0" i="0" dirty="0">
                <a:solidFill>
                  <a:srgbClr val="4D4D4D"/>
                </a:solidFill>
                <a:effectLst/>
                <a:latin typeface="Microsoft YaHei" panose="020B0503020204020204" pitchFamily="34" charset="-122"/>
                <a:ea typeface="Microsoft YaHei" panose="020B0503020204020204" pitchFamily="34" charset="-122"/>
              </a:rPr>
              <a:t>1</a:t>
            </a:r>
            <a:r>
              <a:rPr lang="zh-CN" altLang="en-US" b="0" i="0" dirty="0">
                <a:solidFill>
                  <a:srgbClr val="4D4D4D"/>
                </a:solidFill>
                <a:effectLst/>
                <a:latin typeface="Microsoft YaHei" panose="020B0503020204020204" pitchFamily="34" charset="-122"/>
                <a:ea typeface="Microsoft YaHei" panose="020B0503020204020204" pitchFamily="34" charset="-122"/>
              </a:rPr>
              <a:t>到</a:t>
            </a:r>
            <a:r>
              <a:rPr lang="en-US" altLang="zh-CN" b="0" i="0" dirty="0">
                <a:solidFill>
                  <a:srgbClr val="4D4D4D"/>
                </a:solidFill>
                <a:effectLst/>
                <a:latin typeface="Microsoft YaHei" panose="020B0503020204020204" pitchFamily="34" charset="-122"/>
                <a:ea typeface="Microsoft YaHei" panose="020B0503020204020204" pitchFamily="34" charset="-122"/>
              </a:rPr>
              <a:t>135</a:t>
            </a:r>
            <a:r>
              <a:rPr lang="zh-CN" altLang="en-US" b="0" i="0" dirty="0">
                <a:solidFill>
                  <a:srgbClr val="4D4D4D"/>
                </a:solidFill>
                <a:effectLst/>
                <a:latin typeface="Microsoft YaHei" panose="020B0503020204020204" pitchFamily="34" charset="-122"/>
                <a:ea typeface="Microsoft YaHei" panose="020B0503020204020204" pitchFamily="34" charset="-122"/>
              </a:rPr>
              <a:t>分区，这些分区同时备份在节点</a:t>
            </a:r>
            <a:r>
              <a:rPr lang="en-US" altLang="zh-CN" b="0" i="0" dirty="0">
                <a:solidFill>
                  <a:srgbClr val="4D4D4D"/>
                </a:solidFill>
                <a:effectLst/>
                <a:latin typeface="Microsoft YaHei" panose="020B0503020204020204" pitchFamily="34" charset="-122"/>
                <a:ea typeface="Microsoft YaHei" panose="020B0503020204020204" pitchFamily="34" charset="-122"/>
              </a:rPr>
              <a:t>2</a:t>
            </a:r>
            <a:r>
              <a:rPr lang="zh-CN" altLang="en-US" b="0" i="0" dirty="0">
                <a:solidFill>
                  <a:srgbClr val="4D4D4D"/>
                </a:solidFill>
                <a:effectLst/>
                <a:latin typeface="Microsoft YaHei" panose="020B0503020204020204" pitchFamily="34" charset="-122"/>
                <a:ea typeface="Microsoft YaHei" panose="020B0503020204020204" pitchFamily="34" charset="-122"/>
              </a:rPr>
              <a:t>中。节点</a:t>
            </a:r>
            <a:r>
              <a:rPr lang="en-US" altLang="zh-CN" b="0" i="0" dirty="0">
                <a:solidFill>
                  <a:srgbClr val="4D4D4D"/>
                </a:solidFill>
                <a:effectLst/>
                <a:latin typeface="Microsoft YaHei" panose="020B0503020204020204" pitchFamily="34" charset="-122"/>
                <a:ea typeface="Microsoft YaHei" panose="020B0503020204020204" pitchFamily="34" charset="-122"/>
              </a:rPr>
              <a:t>2</a:t>
            </a:r>
            <a:r>
              <a:rPr lang="zh-CN" altLang="en-US" b="0" i="0" dirty="0">
                <a:solidFill>
                  <a:srgbClr val="4D4D4D"/>
                </a:solidFill>
                <a:effectLst/>
                <a:latin typeface="Microsoft YaHei" panose="020B0503020204020204" pitchFamily="34" charset="-122"/>
                <a:ea typeface="Microsoft YaHei" panose="020B0503020204020204" pitchFamily="34" charset="-122"/>
              </a:rPr>
              <a:t>存储了</a:t>
            </a:r>
            <a:r>
              <a:rPr lang="en-US" altLang="zh-CN" b="0" i="0" dirty="0">
                <a:solidFill>
                  <a:srgbClr val="4D4D4D"/>
                </a:solidFill>
                <a:effectLst/>
                <a:latin typeface="Microsoft YaHei" panose="020B0503020204020204" pitchFamily="34" charset="-122"/>
                <a:ea typeface="Microsoft YaHei" panose="020B0503020204020204" pitchFamily="34" charset="-122"/>
              </a:rPr>
              <a:t>136</a:t>
            </a:r>
            <a:r>
              <a:rPr lang="zh-CN" altLang="en-US" b="0" i="0" dirty="0">
                <a:solidFill>
                  <a:srgbClr val="4D4D4D"/>
                </a:solidFill>
                <a:effectLst/>
                <a:latin typeface="Microsoft YaHei" panose="020B0503020204020204" pitchFamily="34" charset="-122"/>
                <a:ea typeface="Microsoft YaHei" panose="020B0503020204020204" pitchFamily="34" charset="-122"/>
              </a:rPr>
              <a:t>到</a:t>
            </a:r>
            <a:r>
              <a:rPr lang="en-US" altLang="zh-CN" b="0" i="0" dirty="0">
                <a:solidFill>
                  <a:srgbClr val="4D4D4D"/>
                </a:solidFill>
                <a:effectLst/>
                <a:latin typeface="Microsoft YaHei" panose="020B0503020204020204" pitchFamily="34" charset="-122"/>
                <a:ea typeface="Microsoft YaHei" panose="020B0503020204020204" pitchFamily="34" charset="-122"/>
              </a:rPr>
              <a:t>271</a:t>
            </a:r>
            <a:r>
              <a:rPr lang="zh-CN" altLang="en-US" b="0" i="0" dirty="0">
                <a:solidFill>
                  <a:srgbClr val="4D4D4D"/>
                </a:solidFill>
                <a:effectLst/>
                <a:latin typeface="Microsoft YaHei" panose="020B0503020204020204" pitchFamily="34" charset="-122"/>
                <a:ea typeface="Microsoft YaHei" panose="020B0503020204020204" pitchFamily="34" charset="-122"/>
              </a:rPr>
              <a:t>分区，并备份在节点</a:t>
            </a:r>
            <a:r>
              <a:rPr lang="en-US" altLang="zh-CN" b="0" i="0" dirty="0">
                <a:solidFill>
                  <a:srgbClr val="4D4D4D"/>
                </a:solidFill>
                <a:effectLst/>
                <a:latin typeface="Microsoft YaHei" panose="020B0503020204020204" pitchFamily="34" charset="-122"/>
                <a:ea typeface="Microsoft YaHei" panose="020B0503020204020204" pitchFamily="34" charset="-122"/>
              </a:rPr>
              <a:t>1</a:t>
            </a:r>
            <a:r>
              <a:rPr lang="zh-CN" altLang="en-US" b="0" i="0" dirty="0">
                <a:solidFill>
                  <a:srgbClr val="4D4D4D"/>
                </a:solidFill>
                <a:effectLst/>
                <a:latin typeface="Microsoft YaHei" panose="020B0503020204020204" pitchFamily="34" charset="-122"/>
                <a:ea typeface="Microsoft YaHei" panose="020B0503020204020204" pitchFamily="34" charset="-122"/>
              </a:rPr>
              <a:t>中。</a:t>
            </a:r>
            <a:endParaRPr lang="en-SG" dirty="0">
              <a:latin typeface="Microsoft YaHei" panose="020B0503020204020204" pitchFamily="34" charset="-122"/>
              <a:ea typeface="Microsoft YaHei" panose="020B0503020204020204" pitchFamily="34" charset="-122"/>
            </a:endParaRPr>
          </a:p>
        </p:txBody>
      </p:sp>
      <p:pic>
        <p:nvPicPr>
          <p:cNvPr id="9" name="Picture 8">
            <a:extLst>
              <a:ext uri="{FF2B5EF4-FFF2-40B4-BE49-F238E27FC236}">
                <a16:creationId xmlns:a16="http://schemas.microsoft.com/office/drawing/2014/main" id="{1F5C3152-A7EE-40DE-88A9-45743CC26C08}"/>
              </a:ext>
            </a:extLst>
          </p:cNvPr>
          <p:cNvPicPr>
            <a:picLocks noChangeAspect="1"/>
          </p:cNvPicPr>
          <p:nvPr/>
        </p:nvPicPr>
        <p:blipFill>
          <a:blip r:embed="rId3"/>
          <a:stretch>
            <a:fillRect/>
          </a:stretch>
        </p:blipFill>
        <p:spPr>
          <a:xfrm>
            <a:off x="5362251" y="1857215"/>
            <a:ext cx="6400800" cy="3762375"/>
          </a:xfrm>
          <a:prstGeom prst="rect">
            <a:avLst/>
          </a:prstGeom>
        </p:spPr>
      </p:pic>
      <p:sp>
        <p:nvSpPr>
          <p:cNvPr id="10" name="TextBox 9">
            <a:extLst>
              <a:ext uri="{FF2B5EF4-FFF2-40B4-BE49-F238E27FC236}">
                <a16:creationId xmlns:a16="http://schemas.microsoft.com/office/drawing/2014/main" id="{C04919F8-FADD-4FFA-94C4-2C1CA9A7F5AD}"/>
              </a:ext>
            </a:extLst>
          </p:cNvPr>
          <p:cNvSpPr txBox="1"/>
          <p:nvPr/>
        </p:nvSpPr>
        <p:spPr>
          <a:xfrm>
            <a:off x="428949" y="1948667"/>
            <a:ext cx="4845866" cy="4440767"/>
          </a:xfrm>
          <a:prstGeom prst="rect">
            <a:avLst/>
          </a:prstGeom>
          <a:noFill/>
        </p:spPr>
        <p:txBody>
          <a:bodyPr wrap="square" rtlCol="0">
            <a:spAutoFit/>
          </a:bodyPr>
          <a:lstStyle/>
          <a:p>
            <a:pPr>
              <a:lnSpc>
                <a:spcPct val="200000"/>
              </a:lnSpc>
            </a:pPr>
            <a:r>
              <a:rPr lang="en-SG" altLang="zh-CN" b="0" i="0" dirty="0">
                <a:solidFill>
                  <a:srgbClr val="4D4D4D"/>
                </a:solidFill>
                <a:effectLst/>
                <a:latin typeface="Microsoft YaHei" panose="020B0503020204020204" pitchFamily="34" charset="-122"/>
                <a:ea typeface="Microsoft YaHei" panose="020B0503020204020204" pitchFamily="34" charset="-122"/>
              </a:rPr>
              <a:t>	</a:t>
            </a:r>
            <a:r>
              <a:rPr lang="zh-CN" altLang="en-US" b="0" i="0" dirty="0">
                <a:solidFill>
                  <a:srgbClr val="4D4D4D"/>
                </a:solidFill>
                <a:effectLst/>
                <a:latin typeface="Microsoft YaHei" panose="020B0503020204020204" pitchFamily="34" charset="-122"/>
                <a:ea typeface="Microsoft YaHei" panose="020B0503020204020204" pitchFamily="34" charset="-122"/>
              </a:rPr>
              <a:t>此时如果添加</a:t>
            </a:r>
            <a:r>
              <a:rPr lang="en-US" altLang="zh-CN" b="0" i="0" dirty="0">
                <a:solidFill>
                  <a:srgbClr val="4D4D4D"/>
                </a:solidFill>
                <a:effectLst/>
                <a:latin typeface="Microsoft YaHei" panose="020B0503020204020204" pitchFamily="34" charset="-122"/>
                <a:ea typeface="Microsoft YaHei" panose="020B0503020204020204" pitchFamily="34" charset="-122"/>
              </a:rPr>
              <a:t>2</a:t>
            </a:r>
            <a:r>
              <a:rPr lang="zh-CN" altLang="en-US" b="0" i="0" dirty="0">
                <a:solidFill>
                  <a:srgbClr val="4D4D4D"/>
                </a:solidFill>
                <a:effectLst/>
                <a:latin typeface="Microsoft YaHei" panose="020B0503020204020204" pitchFamily="34" charset="-122"/>
                <a:ea typeface="Microsoft YaHei" panose="020B0503020204020204" pitchFamily="34" charset="-122"/>
              </a:rPr>
              <a:t>个节点到集群中，</a:t>
            </a:r>
            <a:r>
              <a:rPr lang="en-US" altLang="zh-CN" b="0" i="0" dirty="0" err="1">
                <a:solidFill>
                  <a:srgbClr val="4D4D4D"/>
                </a:solidFill>
                <a:effectLst/>
                <a:latin typeface="Microsoft YaHei" panose="020B0503020204020204" pitchFamily="34" charset="-122"/>
                <a:ea typeface="Microsoft YaHei" panose="020B0503020204020204" pitchFamily="34" charset="-122"/>
              </a:rPr>
              <a:t>Hazelcast</a:t>
            </a:r>
            <a:r>
              <a:rPr lang="en-US" altLang="zh-CN" b="0" i="0" dirty="0">
                <a:solidFill>
                  <a:srgbClr val="4D4D4D"/>
                </a:solidFill>
                <a:effectLst/>
                <a:latin typeface="Microsoft YaHei" panose="020B0503020204020204" pitchFamily="34" charset="-122"/>
                <a:ea typeface="Microsoft YaHei" panose="020B0503020204020204" pitchFamily="34" charset="-122"/>
              </a:rPr>
              <a:t> </a:t>
            </a:r>
            <a:r>
              <a:rPr lang="zh-CN" altLang="en-US" b="0" i="0" dirty="0">
                <a:solidFill>
                  <a:srgbClr val="4D4D4D"/>
                </a:solidFill>
                <a:effectLst/>
                <a:latin typeface="Microsoft YaHei" panose="020B0503020204020204" pitchFamily="34" charset="-122"/>
                <a:ea typeface="Microsoft YaHei" panose="020B0503020204020204" pitchFamily="34" charset="-122"/>
              </a:rPr>
              <a:t>一个一个的移动分区和备份到新的节点，使得集群数据分布平衡</a:t>
            </a:r>
            <a:endParaRPr lang="en-SG" altLang="zh-CN" b="0" i="0" dirty="0">
              <a:solidFill>
                <a:srgbClr val="4D4D4D"/>
              </a:solidFill>
              <a:effectLst/>
              <a:latin typeface="Microsoft YaHei" panose="020B0503020204020204" pitchFamily="34" charset="-122"/>
              <a:ea typeface="Microsoft YaHei" panose="020B0503020204020204" pitchFamily="34" charset="-122"/>
            </a:endParaRPr>
          </a:p>
          <a:p>
            <a:pPr>
              <a:lnSpc>
                <a:spcPct val="200000"/>
              </a:lnSpc>
            </a:pPr>
            <a:endParaRPr lang="en-SG" altLang="zh-CN" b="0" i="0" dirty="0">
              <a:solidFill>
                <a:srgbClr val="4D4D4D"/>
              </a:solidFill>
              <a:effectLst/>
              <a:latin typeface="Microsoft YaHei" panose="020B0503020204020204" pitchFamily="34" charset="-122"/>
              <a:ea typeface="Microsoft YaHei" panose="020B0503020204020204" pitchFamily="34" charset="-122"/>
            </a:endParaRPr>
          </a:p>
          <a:p>
            <a:pPr>
              <a:lnSpc>
                <a:spcPct val="200000"/>
              </a:lnSpc>
            </a:pPr>
            <a:r>
              <a:rPr lang="en-SG" altLang="zh-CN" b="0" i="0" dirty="0">
                <a:solidFill>
                  <a:srgbClr val="4D4D4D"/>
                </a:solidFill>
                <a:effectLst/>
                <a:latin typeface="Microsoft YaHei" panose="020B0503020204020204" pitchFamily="34" charset="-122"/>
                <a:ea typeface="Microsoft YaHei" panose="020B0503020204020204" pitchFamily="34" charset="-122"/>
              </a:rPr>
              <a:t>	</a:t>
            </a:r>
            <a:r>
              <a:rPr lang="zh-CN" altLang="en-US" b="0" i="0" dirty="0">
                <a:solidFill>
                  <a:srgbClr val="4D4D4D"/>
                </a:solidFill>
                <a:effectLst/>
                <a:latin typeface="Microsoft YaHei" panose="020B0503020204020204" pitchFamily="34" charset="-122"/>
                <a:ea typeface="Microsoft YaHei" panose="020B0503020204020204" pitchFamily="34" charset="-122"/>
              </a:rPr>
              <a:t>注意实际中分区并不是有顺序的分布，而是随机分布，上面的示例只是为了方便理解。重要的是理解 </a:t>
            </a:r>
            <a:r>
              <a:rPr lang="en-US" altLang="zh-CN" b="0" i="0" dirty="0" err="1">
                <a:solidFill>
                  <a:srgbClr val="4D4D4D"/>
                </a:solidFill>
                <a:effectLst/>
                <a:latin typeface="Microsoft YaHei" panose="020B0503020204020204" pitchFamily="34" charset="-122"/>
                <a:ea typeface="Microsoft YaHei" panose="020B0503020204020204" pitchFamily="34" charset="-122"/>
              </a:rPr>
              <a:t>Hazelcast</a:t>
            </a:r>
            <a:r>
              <a:rPr lang="en-US" altLang="zh-CN" b="0" i="0" dirty="0">
                <a:solidFill>
                  <a:srgbClr val="4D4D4D"/>
                </a:solidFill>
                <a:effectLst/>
                <a:latin typeface="Microsoft YaHei" panose="020B0503020204020204" pitchFamily="34" charset="-122"/>
                <a:ea typeface="Microsoft YaHei" panose="020B0503020204020204" pitchFamily="34" charset="-122"/>
              </a:rPr>
              <a:t> </a:t>
            </a:r>
            <a:r>
              <a:rPr lang="zh-CN" altLang="en-US" b="0" i="0" dirty="0">
                <a:solidFill>
                  <a:srgbClr val="4D4D4D"/>
                </a:solidFill>
                <a:effectLst/>
                <a:latin typeface="Microsoft YaHei" panose="020B0503020204020204" pitchFamily="34" charset="-122"/>
                <a:ea typeface="Microsoft YaHei" panose="020B0503020204020204" pitchFamily="34" charset="-122"/>
              </a:rPr>
              <a:t>平均分布分区以及备份</a:t>
            </a:r>
            <a:endParaRPr lang="en-SG" dirty="0">
              <a:latin typeface="Microsoft YaHei" panose="020B0503020204020204" pitchFamily="34" charset="-122"/>
              <a:ea typeface="Microsoft YaHei" panose="020B0503020204020204" pitchFamily="34" charset="-122"/>
            </a:endParaRPr>
          </a:p>
        </p:txBody>
      </p:sp>
      <p:sp>
        <p:nvSpPr>
          <p:cNvPr id="14" name="TextBox 13">
            <a:extLst>
              <a:ext uri="{FF2B5EF4-FFF2-40B4-BE49-F238E27FC236}">
                <a16:creationId xmlns:a16="http://schemas.microsoft.com/office/drawing/2014/main" id="{38659FB5-6E97-41F0-8623-880B4901FE1C}"/>
              </a:ext>
            </a:extLst>
          </p:cNvPr>
          <p:cNvSpPr txBox="1"/>
          <p:nvPr/>
        </p:nvSpPr>
        <p:spPr>
          <a:xfrm>
            <a:off x="385232" y="1669327"/>
            <a:ext cx="5050908" cy="4999446"/>
          </a:xfrm>
          <a:prstGeom prst="rect">
            <a:avLst/>
          </a:prstGeom>
          <a:noFill/>
        </p:spPr>
        <p:txBody>
          <a:bodyPr wrap="square">
            <a:spAutoFit/>
          </a:bodyPr>
          <a:lstStyle/>
          <a:p>
            <a:pPr algn="l">
              <a:lnSpc>
                <a:spcPct val="200000"/>
              </a:lnSpc>
            </a:pPr>
            <a:r>
              <a:rPr lang="en-US" altLang="zh-CN" dirty="0">
                <a:solidFill>
                  <a:srgbClr val="4D4D4D"/>
                </a:solidFill>
                <a:latin typeface="Microsoft YaHei" panose="020B0503020204020204" pitchFamily="34" charset="-122"/>
                <a:ea typeface="Microsoft YaHei" panose="020B0503020204020204" pitchFamily="34" charset="-122"/>
              </a:rPr>
              <a:t>	</a:t>
            </a:r>
            <a:r>
              <a:rPr lang="en-US" altLang="zh-CN" dirty="0" err="1">
                <a:solidFill>
                  <a:srgbClr val="4D4D4D"/>
                </a:solidFill>
                <a:latin typeface="Microsoft YaHei" panose="020B0503020204020204" pitchFamily="34" charset="-122"/>
                <a:ea typeface="Microsoft YaHei" panose="020B0503020204020204" pitchFamily="34" charset="-122"/>
              </a:rPr>
              <a:t>Hazelcast</a:t>
            </a:r>
            <a:r>
              <a:rPr lang="en-US" altLang="zh-CN" dirty="0">
                <a:solidFill>
                  <a:srgbClr val="4D4D4D"/>
                </a:solidFill>
                <a:latin typeface="Microsoft YaHei" panose="020B0503020204020204" pitchFamily="34" charset="-122"/>
                <a:ea typeface="Microsoft YaHei" panose="020B0503020204020204" pitchFamily="34" charset="-122"/>
              </a:rPr>
              <a:t> </a:t>
            </a:r>
            <a:r>
              <a:rPr lang="zh-CN" altLang="en-US" dirty="0">
                <a:solidFill>
                  <a:srgbClr val="4D4D4D"/>
                </a:solidFill>
                <a:latin typeface="Microsoft YaHei" panose="020B0503020204020204" pitchFamily="34" charset="-122"/>
                <a:ea typeface="Microsoft YaHei" panose="020B0503020204020204" pitchFamily="34" charset="-122"/>
              </a:rPr>
              <a:t>使用哈希算法进行数据分区。对于一个给定的键（如</a:t>
            </a:r>
            <a:r>
              <a:rPr lang="en-US" altLang="zh-CN" dirty="0">
                <a:solidFill>
                  <a:srgbClr val="4D4D4D"/>
                </a:solidFill>
                <a:latin typeface="Microsoft YaHei" panose="020B0503020204020204" pitchFamily="34" charset="-122"/>
                <a:ea typeface="Microsoft YaHei" panose="020B0503020204020204" pitchFamily="34" charset="-122"/>
              </a:rPr>
              <a:t>Map</a:t>
            </a:r>
            <a:r>
              <a:rPr lang="zh-CN" altLang="en-US" dirty="0">
                <a:solidFill>
                  <a:srgbClr val="4D4D4D"/>
                </a:solidFill>
                <a:latin typeface="Microsoft YaHei" panose="020B0503020204020204" pitchFamily="34" charset="-122"/>
                <a:ea typeface="Microsoft YaHei" panose="020B0503020204020204" pitchFamily="34" charset="-122"/>
              </a:rPr>
              <a:t>）或者对象名称（如</a:t>
            </a:r>
            <a:r>
              <a:rPr lang="en-US" altLang="zh-CN" dirty="0">
                <a:solidFill>
                  <a:srgbClr val="4D4D4D"/>
                </a:solidFill>
                <a:latin typeface="Microsoft YaHei" panose="020B0503020204020204" pitchFamily="34" charset="-122"/>
                <a:ea typeface="Microsoft YaHei" panose="020B0503020204020204" pitchFamily="34" charset="-122"/>
              </a:rPr>
              <a:t>topic</a:t>
            </a:r>
            <a:r>
              <a:rPr lang="zh-CN" altLang="en-US" dirty="0">
                <a:solidFill>
                  <a:srgbClr val="4D4D4D"/>
                </a:solidFill>
                <a:latin typeface="Microsoft YaHei" panose="020B0503020204020204" pitchFamily="34" charset="-122"/>
                <a:ea typeface="Microsoft YaHei" panose="020B0503020204020204" pitchFamily="34" charset="-122"/>
              </a:rPr>
              <a:t>和</a:t>
            </a:r>
            <a:r>
              <a:rPr lang="en-US" altLang="zh-CN" dirty="0">
                <a:solidFill>
                  <a:srgbClr val="4D4D4D"/>
                </a:solidFill>
                <a:latin typeface="Microsoft YaHei" panose="020B0503020204020204" pitchFamily="34" charset="-122"/>
                <a:ea typeface="Microsoft YaHei" panose="020B0503020204020204" pitchFamily="34" charset="-122"/>
              </a:rPr>
              <a:t>list</a:t>
            </a:r>
            <a:r>
              <a:rPr lang="zh-CN" altLang="en-US" dirty="0">
                <a:solidFill>
                  <a:srgbClr val="4D4D4D"/>
                </a:solidFill>
                <a:latin typeface="Microsoft YaHei" panose="020B0503020204020204" pitchFamily="34" charset="-122"/>
                <a:ea typeface="Microsoft YaHei" panose="020B0503020204020204" pitchFamily="34" charset="-122"/>
              </a:rPr>
              <a:t>）：</a:t>
            </a:r>
          </a:p>
          <a:p>
            <a:pPr algn="l">
              <a:lnSpc>
                <a:spcPct val="200000"/>
              </a:lnSpc>
              <a:buFont typeface="Arial" panose="020B0604020202020204" pitchFamily="34" charset="0"/>
              <a:buChar char="•"/>
            </a:pPr>
            <a:r>
              <a:rPr lang="zh-CN" altLang="en-US" dirty="0">
                <a:solidFill>
                  <a:srgbClr val="4D4D4D"/>
                </a:solidFill>
                <a:latin typeface="Microsoft YaHei" panose="020B0503020204020204" pitchFamily="34" charset="-122"/>
                <a:ea typeface="Microsoft YaHei" panose="020B0503020204020204" pitchFamily="34" charset="-122"/>
              </a:rPr>
              <a:t>序列化此键或对象名称，得到一个</a:t>
            </a:r>
            <a:r>
              <a:rPr lang="en-US" altLang="zh-CN" dirty="0">
                <a:solidFill>
                  <a:srgbClr val="4D4D4D"/>
                </a:solidFill>
                <a:latin typeface="Microsoft YaHei" panose="020B0503020204020204" pitchFamily="34" charset="-122"/>
                <a:ea typeface="Microsoft YaHei" panose="020B0503020204020204" pitchFamily="34" charset="-122"/>
              </a:rPr>
              <a:t>byte</a:t>
            </a:r>
            <a:r>
              <a:rPr lang="zh-CN" altLang="en-US" dirty="0">
                <a:solidFill>
                  <a:srgbClr val="4D4D4D"/>
                </a:solidFill>
                <a:latin typeface="Microsoft YaHei" panose="020B0503020204020204" pitchFamily="34" charset="-122"/>
                <a:ea typeface="Microsoft YaHei" panose="020B0503020204020204" pitchFamily="34" charset="-122"/>
              </a:rPr>
              <a:t>数组。</a:t>
            </a:r>
          </a:p>
          <a:p>
            <a:pPr algn="l">
              <a:lnSpc>
                <a:spcPct val="200000"/>
              </a:lnSpc>
              <a:buFont typeface="Arial" panose="020B0604020202020204" pitchFamily="34" charset="0"/>
              <a:buChar char="•"/>
            </a:pPr>
            <a:r>
              <a:rPr lang="zh-CN" altLang="en-US" dirty="0">
                <a:solidFill>
                  <a:srgbClr val="4D4D4D"/>
                </a:solidFill>
                <a:latin typeface="Microsoft YaHei" panose="020B0503020204020204" pitchFamily="34" charset="-122"/>
                <a:ea typeface="Microsoft YaHei" panose="020B0503020204020204" pitchFamily="34" charset="-122"/>
              </a:rPr>
              <a:t>对</a:t>
            </a:r>
            <a:r>
              <a:rPr lang="en-US" altLang="zh-CN" dirty="0">
                <a:solidFill>
                  <a:srgbClr val="4D4D4D"/>
                </a:solidFill>
                <a:latin typeface="Microsoft YaHei" panose="020B0503020204020204" pitchFamily="34" charset="-122"/>
                <a:ea typeface="Microsoft YaHei" panose="020B0503020204020204" pitchFamily="34" charset="-122"/>
              </a:rPr>
              <a:t>byte</a:t>
            </a:r>
            <a:r>
              <a:rPr lang="zh-CN" altLang="en-US" dirty="0">
                <a:solidFill>
                  <a:srgbClr val="4D4D4D"/>
                </a:solidFill>
                <a:latin typeface="Microsoft YaHei" panose="020B0503020204020204" pitchFamily="34" charset="-122"/>
                <a:ea typeface="Microsoft YaHei" panose="020B0503020204020204" pitchFamily="34" charset="-122"/>
              </a:rPr>
              <a:t>数组进行哈希。 </a:t>
            </a:r>
          </a:p>
          <a:p>
            <a:pPr algn="l">
              <a:lnSpc>
                <a:spcPct val="200000"/>
              </a:lnSpc>
              <a:buFont typeface="Arial" panose="020B0604020202020204" pitchFamily="34" charset="0"/>
              <a:buChar char="•"/>
            </a:pPr>
            <a:r>
              <a:rPr lang="zh-CN" altLang="en-US" dirty="0">
                <a:solidFill>
                  <a:srgbClr val="4D4D4D"/>
                </a:solidFill>
                <a:latin typeface="Microsoft YaHei" panose="020B0503020204020204" pitchFamily="34" charset="-122"/>
                <a:ea typeface="Microsoft YaHei" panose="020B0503020204020204" pitchFamily="34" charset="-122"/>
              </a:rPr>
              <a:t>取模后的值即为分区号。</a:t>
            </a:r>
          </a:p>
          <a:p>
            <a:pPr algn="l">
              <a:lnSpc>
                <a:spcPct val="200000"/>
              </a:lnSpc>
            </a:pPr>
            <a:r>
              <a:rPr lang="en-SG" altLang="zh-CN" dirty="0">
                <a:solidFill>
                  <a:srgbClr val="4D4D4D"/>
                </a:solidFill>
                <a:latin typeface="Microsoft YaHei" panose="020B0503020204020204" pitchFamily="34" charset="-122"/>
                <a:ea typeface="Microsoft YaHei" panose="020B0503020204020204" pitchFamily="34" charset="-122"/>
              </a:rPr>
              <a:t>	</a:t>
            </a:r>
            <a:r>
              <a:rPr lang="zh-CN" altLang="en-US" dirty="0">
                <a:solidFill>
                  <a:srgbClr val="4D4D4D"/>
                </a:solidFill>
                <a:latin typeface="Microsoft YaHei" panose="020B0503020204020204" pitchFamily="34" charset="-122"/>
                <a:ea typeface="Microsoft YaHei" panose="020B0503020204020204" pitchFamily="34" charset="-122"/>
              </a:rPr>
              <a:t>每个节点维护一个分区表，存储着分区号与节点之间的对应关系。这样每个节点都知道如何获取数据。</a:t>
            </a:r>
          </a:p>
        </p:txBody>
      </p:sp>
    </p:spTree>
    <p:extLst>
      <p:ext uri="{BB962C8B-B14F-4D97-AF65-F5344CB8AC3E}">
        <p14:creationId xmlns:p14="http://schemas.microsoft.com/office/powerpoint/2010/main" val="1457425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1" nodeType="clickEffect">
                                  <p:stCondLst>
                                    <p:cond delay="0"/>
                                  </p:stCondLst>
                                  <p:childTnLst>
                                    <p:anim calcmode="lin" valueType="num">
                                      <p:cBhvr additive="base">
                                        <p:cTn id="20" dur="500"/>
                                        <p:tgtEl>
                                          <p:spTgt spid="2"/>
                                        </p:tgtEl>
                                        <p:attrNameLst>
                                          <p:attrName>ppt_x</p:attrName>
                                        </p:attrNameLst>
                                      </p:cBhvr>
                                      <p:tavLst>
                                        <p:tav tm="0">
                                          <p:val>
                                            <p:strVal val="ppt_x"/>
                                          </p:val>
                                        </p:tav>
                                        <p:tav tm="100000">
                                          <p:val>
                                            <p:strVal val="ppt_x"/>
                                          </p:val>
                                        </p:tav>
                                      </p:tavLst>
                                    </p:anim>
                                    <p:anim calcmode="lin" valueType="num">
                                      <p:cBhvr additive="base">
                                        <p:cTn id="21" dur="500"/>
                                        <p:tgtEl>
                                          <p:spTgt spid="2"/>
                                        </p:tgtEl>
                                        <p:attrNameLst>
                                          <p:attrName>ppt_y</p:attrName>
                                        </p:attrNameLst>
                                      </p:cBhvr>
                                      <p:tavLst>
                                        <p:tav tm="0">
                                          <p:val>
                                            <p:strVal val="ppt_y"/>
                                          </p:val>
                                        </p:tav>
                                        <p:tav tm="100000">
                                          <p:val>
                                            <p:strVal val="1+ppt_h/2"/>
                                          </p:val>
                                        </p:tav>
                                      </p:tavLst>
                                    </p:anim>
                                    <p:set>
                                      <p:cBhvr>
                                        <p:cTn id="22" dur="1" fill="hold">
                                          <p:stCondLst>
                                            <p:cond delay="4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xit" presetSubtype="21" fill="hold" nodeType="clickEffect">
                                  <p:stCondLst>
                                    <p:cond delay="0"/>
                                  </p:stCondLst>
                                  <p:childTnLst>
                                    <p:animEffect transition="out" filter="barn(inVertical)">
                                      <p:cBhvr>
                                        <p:cTn id="39" dur="500"/>
                                        <p:tgtEl>
                                          <p:spTgt spid="6"/>
                                        </p:tgtEl>
                                      </p:cBhvr>
                                    </p:animEffect>
                                    <p:set>
                                      <p:cBhvr>
                                        <p:cTn id="40" dur="1" fill="hold">
                                          <p:stCondLst>
                                            <p:cond delay="499"/>
                                          </p:stCondLst>
                                        </p:cTn>
                                        <p:tgtEl>
                                          <p:spTgt spid="6"/>
                                        </p:tgtEl>
                                        <p:attrNameLst>
                                          <p:attrName>style.visibility</p:attrName>
                                        </p:attrNameLst>
                                      </p:cBhvr>
                                      <p:to>
                                        <p:strVal val="hidden"/>
                                      </p:to>
                                    </p:set>
                                  </p:childTnLst>
                                </p:cTn>
                              </p:par>
                              <p:par>
                                <p:cTn id="41" presetID="16" presetClass="exit" presetSubtype="21" fill="hold" grpId="1" nodeType="withEffect">
                                  <p:stCondLst>
                                    <p:cond delay="0"/>
                                  </p:stCondLst>
                                  <p:childTnLst>
                                    <p:animEffect transition="out" filter="barn(inVertical)">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par>
                                <p:cTn id="49" presetID="22" presetClass="entr" presetSubtype="4" fill="hold"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xit" presetSubtype="4" fill="hold" grpId="1" nodeType="clickEffect">
                                  <p:stCondLst>
                                    <p:cond delay="0"/>
                                  </p:stCondLst>
                                  <p:childTnLst>
                                    <p:anim calcmode="lin" valueType="num">
                                      <p:cBhvr additive="base">
                                        <p:cTn id="55" dur="500"/>
                                        <p:tgtEl>
                                          <p:spTgt spid="10"/>
                                        </p:tgtEl>
                                        <p:attrNameLst>
                                          <p:attrName>ppt_x</p:attrName>
                                        </p:attrNameLst>
                                      </p:cBhvr>
                                      <p:tavLst>
                                        <p:tav tm="0">
                                          <p:val>
                                            <p:strVal val="ppt_x"/>
                                          </p:val>
                                        </p:tav>
                                        <p:tav tm="100000">
                                          <p:val>
                                            <p:strVal val="ppt_x"/>
                                          </p:val>
                                        </p:tav>
                                      </p:tavLst>
                                    </p:anim>
                                    <p:anim calcmode="lin" valueType="num">
                                      <p:cBhvr additive="base">
                                        <p:cTn id="56" dur="500"/>
                                        <p:tgtEl>
                                          <p:spTgt spid="10"/>
                                        </p:tgtEl>
                                        <p:attrNameLst>
                                          <p:attrName>ppt_y</p:attrName>
                                        </p:attrNameLst>
                                      </p:cBhvr>
                                      <p:tavLst>
                                        <p:tav tm="0">
                                          <p:val>
                                            <p:strVal val="ppt_y"/>
                                          </p:val>
                                        </p:tav>
                                        <p:tav tm="100000">
                                          <p:val>
                                            <p:strVal val="1+ppt_h/2"/>
                                          </p:val>
                                        </p:tav>
                                      </p:tavLst>
                                    </p:anim>
                                    <p:set>
                                      <p:cBhvr>
                                        <p:cTn id="57" dur="1" fill="hold">
                                          <p:stCondLst>
                                            <p:cond delay="499"/>
                                          </p:stCondLst>
                                        </p:cTn>
                                        <p:tgtEl>
                                          <p:spTgt spid="1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barn(inVertical)">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 grpId="0"/>
      <p:bldP spid="2" grpId="1"/>
      <p:bldP spid="7" grpId="0"/>
      <p:bldP spid="7" grpId="1"/>
      <p:bldP spid="10" grpId="0"/>
      <p:bldP spid="10" grpId="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S</a:t>
            </a:r>
            <a:r>
              <a:rPr lang="en-US" sz="6000" b="1" dirty="0">
                <a:solidFill>
                  <a:srgbClr val="006772"/>
                </a:solidFill>
                <a:latin typeface="Agency FB" panose="020B0503020202020204" pitchFamily="34" charset="0"/>
                <a:cs typeface="Arial" panose="020B0604020202020204" pitchFamily="34" charset="0"/>
              </a:rPr>
              <a:t>torage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387415E-7815-43CB-A1D2-B0B9DF157ECE}"/>
              </a:ext>
            </a:extLst>
          </p:cNvPr>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B318BA2-42FF-4DD4-8D91-4246EB73B7BB}"/>
              </a:ext>
            </a:extLst>
          </p:cNvPr>
          <p:cNvSpPr txBox="1"/>
          <p:nvPr/>
        </p:nvSpPr>
        <p:spPr>
          <a:xfrm>
            <a:off x="550606" y="1857215"/>
            <a:ext cx="10736826" cy="404726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FF0000"/>
                </a:solidFill>
                <a:effectLst/>
                <a:latin typeface="Microsoft YaHei" panose="020B0503020204020204" pitchFamily="34" charset="-122"/>
                <a:ea typeface="Microsoft YaHei" panose="020B0503020204020204" pitchFamily="34" charset="-122"/>
              </a:rPr>
              <a:t>重</a:t>
            </a:r>
            <a:r>
              <a:rPr kumimoji="0" lang="en-US" altLang="en-US" sz="2800" b="1" i="0" u="none" strike="noStrike" cap="none" normalizeH="0" baseline="0" dirty="0" err="1">
                <a:ln>
                  <a:noFill/>
                </a:ln>
                <a:solidFill>
                  <a:srgbClr val="4F4F4F"/>
                </a:solidFill>
                <a:effectLst/>
                <a:latin typeface="Microsoft YaHei" panose="020B0503020204020204" pitchFamily="34" charset="-122"/>
                <a:ea typeface="Microsoft YaHei" panose="020B0503020204020204" pitchFamily="34" charset="-122"/>
              </a:rPr>
              <a:t>分区</a:t>
            </a:r>
            <a:endParaRPr kumimoji="0" lang="en-US" altLang="en-US" sz="2800" b="1" i="0" u="none" strike="noStrike" cap="none" normalizeH="0" baseline="0" dirty="0">
              <a:ln>
                <a:noFill/>
              </a:ln>
              <a:solidFill>
                <a:srgbClr val="4F4F4F"/>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4F4F4F"/>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集群中最老的节点（或者说最先启动）负责定时发送分区表到其他节点。这样如果有节点加入或者离开集群，所有的节点也能更新分区表</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 </a:t>
            </a:r>
            <a:r>
              <a:rPr kumimoji="0" lang="en-US" altLang="en-US" sz="1800" b="1" i="1"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注意</a:t>
            </a:r>
            <a:r>
              <a:rPr kumimoji="0" lang="en-US" altLang="en-US" sz="1800" b="1" i="1"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 </a:t>
            </a:r>
            <a:r>
              <a:rPr kumimoji="0" lang="en-US" altLang="en-US" sz="1800" b="0" i="1"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如果最老的节点挂了，次老节点会接手这个任务</a:t>
            </a:r>
            <a:r>
              <a:rPr kumimoji="0" lang="en-US" altLang="en-US" sz="1800" b="0" i="1"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endParaRPr kumimoji="0" lang="en-US" altLang="en-US" sz="105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这个定时任务时间间隔可配置系统属性</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 </a:t>
            </a:r>
            <a:r>
              <a:rPr kumimoji="0" lang="en-US" altLang="en-US" sz="2000" b="0" i="0"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hazelcast.partition.table.send.interval</a:t>
            </a:r>
            <a:r>
              <a:rPr kumimoji="0" lang="en-US" altLang="en-US" sz="12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 缺省值为15秒。</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重分区发生在</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endParaRPr kumimoji="0" lang="en-US" altLang="en-US" sz="105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rgbClr val="333333"/>
                </a:solidFill>
                <a:effectLst/>
                <a:latin typeface="Microsoft YaHei" panose="020B0503020204020204" pitchFamily="34" charset="-122"/>
                <a:ea typeface="Microsoft YaHei" panose="020B0503020204020204" pitchFamily="34" charset="-122"/>
              </a:rPr>
              <a:t>节点加入集群</a:t>
            </a:r>
            <a:r>
              <a:rPr kumimoji="0" lang="en-US" altLang="en-US" sz="1800" b="0" i="0" u="none" strike="noStrike" cap="none" normalizeH="0" baseline="0" dirty="0">
                <a:ln>
                  <a:noFill/>
                </a:ln>
                <a:solidFill>
                  <a:srgbClr val="333333"/>
                </a:solidFill>
                <a:effectLst/>
                <a:latin typeface="Microsoft YaHei" panose="020B0503020204020204" pitchFamily="34" charset="-122"/>
                <a:ea typeface="Microsoft YaHei" panose="020B0503020204020204" pitchFamily="34" charset="-122"/>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rgbClr val="333333"/>
                </a:solidFill>
                <a:effectLst/>
                <a:latin typeface="Microsoft YaHei" panose="020B0503020204020204" pitchFamily="34" charset="-122"/>
                <a:ea typeface="Microsoft YaHei" panose="020B0503020204020204" pitchFamily="34" charset="-122"/>
              </a:rPr>
              <a:t>节点离开集群</a:t>
            </a:r>
            <a:r>
              <a:rPr kumimoji="0" lang="en-US" altLang="en-US" sz="1800" b="0" i="0" u="none" strike="noStrike" cap="none" normalizeH="0" baseline="0" dirty="0">
                <a:ln>
                  <a:noFill/>
                </a:ln>
                <a:solidFill>
                  <a:srgbClr val="333333"/>
                </a:solidFill>
                <a:effectLst/>
                <a:latin typeface="Microsoft YaHei" panose="020B0503020204020204" pitchFamily="34" charset="-122"/>
                <a:ea typeface="Microsoft YaHei" panose="020B0503020204020204" pitchFamily="34" charset="-122"/>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333333"/>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此时最老节点会更新分区表，分发，接着集群开始移动分区，或者从备份恢复分区</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endParaRPr kumimoji="0" lang="en-US" altLang="en-US" sz="28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endParaRPr lang="en-SG"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922410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S</a:t>
            </a:r>
            <a:r>
              <a:rPr lang="en-US" sz="6000" b="1" dirty="0">
                <a:solidFill>
                  <a:srgbClr val="006772"/>
                </a:solidFill>
                <a:latin typeface="Agency FB" panose="020B0503020202020204" pitchFamily="34" charset="0"/>
                <a:cs typeface="Arial" panose="020B0604020202020204" pitchFamily="34" charset="0"/>
              </a:rPr>
              <a:t>torage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0023CDFF-1F03-4FC8-9E93-EE10EAAFD53B}"/>
              </a:ext>
            </a:extLst>
          </p:cNvPr>
          <p:cNvSpPr txBox="1"/>
          <p:nvPr/>
        </p:nvSpPr>
        <p:spPr>
          <a:xfrm>
            <a:off x="3048000" y="2961539"/>
            <a:ext cx="6096000" cy="1569660"/>
          </a:xfrm>
          <a:prstGeom prst="rect">
            <a:avLst/>
          </a:prstGeom>
          <a:noFill/>
        </p:spPr>
        <p:txBody>
          <a:bodyPr wrap="square">
            <a:spAutoFit/>
          </a:bodyPr>
          <a:lstStyle/>
          <a:p>
            <a:pPr algn="ctr"/>
            <a:r>
              <a:rPr lang="zh-CN" altLang="en-US" sz="2400" b="1" i="0" dirty="0">
                <a:solidFill>
                  <a:srgbClr val="4F4F4F"/>
                </a:solidFill>
                <a:effectLst/>
                <a:latin typeface="Microsoft YaHei" panose="020B0503020204020204" pitchFamily="34" charset="-122"/>
                <a:ea typeface="Microsoft YaHei" panose="020B0503020204020204" pitchFamily="34" charset="-122"/>
              </a:rPr>
              <a:t>使用方式</a:t>
            </a:r>
            <a:endParaRPr lang="en-SG" altLang="zh-CN" sz="2400" b="1" i="0" dirty="0">
              <a:solidFill>
                <a:srgbClr val="4F4F4F"/>
              </a:solidFill>
              <a:effectLst/>
              <a:latin typeface="Microsoft YaHei" panose="020B0503020204020204" pitchFamily="34" charset="-122"/>
              <a:ea typeface="Microsoft YaHei" panose="020B0503020204020204" pitchFamily="34" charset="-122"/>
            </a:endParaRPr>
          </a:p>
          <a:p>
            <a:pPr algn="ctr"/>
            <a:endParaRPr lang="zh-CN" altLang="en-US" sz="2400" b="1" i="0" dirty="0">
              <a:solidFill>
                <a:srgbClr val="4F4F4F"/>
              </a:solidFill>
              <a:effectLst/>
              <a:latin typeface="Microsoft YaHei" panose="020B0503020204020204" pitchFamily="34" charset="-122"/>
              <a:ea typeface="Microsoft YaHei" panose="020B0503020204020204" pitchFamily="34" charset="-122"/>
            </a:endParaRPr>
          </a:p>
          <a:p>
            <a:pPr algn="ctr"/>
            <a:r>
              <a:rPr lang="zh-CN" altLang="en-US" sz="2400" b="0" i="0" dirty="0">
                <a:solidFill>
                  <a:srgbClr val="4D4D4D"/>
                </a:solidFill>
                <a:effectLst/>
                <a:latin typeface="Microsoft YaHei" panose="020B0503020204020204" pitchFamily="34" charset="-122"/>
                <a:ea typeface="Microsoft YaHei" panose="020B0503020204020204" pitchFamily="34" charset="-122"/>
              </a:rPr>
              <a:t>有两种方式：</a:t>
            </a:r>
            <a:r>
              <a:rPr lang="zh-CN" altLang="en-US" sz="2400" b="0" i="0" dirty="0">
                <a:solidFill>
                  <a:srgbClr val="FF0000"/>
                </a:solidFill>
                <a:effectLst/>
                <a:latin typeface="Microsoft YaHei" panose="020B0503020204020204" pitchFamily="34" charset="-122"/>
                <a:ea typeface="Microsoft YaHei" panose="020B0503020204020204" pitchFamily="34" charset="-122"/>
              </a:rPr>
              <a:t>嵌入式</a:t>
            </a:r>
            <a:r>
              <a:rPr lang="zh-CN" altLang="en-US" sz="2400" b="0" i="0" dirty="0">
                <a:solidFill>
                  <a:srgbClr val="4D4D4D"/>
                </a:solidFill>
                <a:effectLst/>
                <a:latin typeface="Microsoft YaHei" panose="020B0503020204020204" pitchFamily="34" charset="-122"/>
                <a:ea typeface="Microsoft YaHei" panose="020B0503020204020204" pitchFamily="34" charset="-122"/>
              </a:rPr>
              <a:t>和</a:t>
            </a:r>
            <a:r>
              <a:rPr lang="zh-CN" altLang="en-US" sz="2400" b="0" i="0" dirty="0">
                <a:solidFill>
                  <a:srgbClr val="FF0000"/>
                </a:solidFill>
                <a:effectLst/>
                <a:latin typeface="Microsoft YaHei" panose="020B0503020204020204" pitchFamily="34" charset="-122"/>
                <a:ea typeface="Microsoft YaHei" panose="020B0503020204020204" pitchFamily="34" charset="-122"/>
              </a:rPr>
              <a:t>客户端服务器</a:t>
            </a:r>
            <a:r>
              <a:rPr lang="zh-CN" altLang="en-US" sz="2400" b="0" i="0" dirty="0">
                <a:solidFill>
                  <a:srgbClr val="4D4D4D"/>
                </a:solidFill>
                <a:effectLst/>
                <a:latin typeface="Microsoft YaHei" panose="020B0503020204020204" pitchFamily="34" charset="-122"/>
                <a:ea typeface="Microsoft YaHei" panose="020B0503020204020204" pitchFamily="34" charset="-122"/>
              </a:rPr>
              <a:t>。</a:t>
            </a:r>
            <a:endParaRPr lang="en-SG" altLang="zh-CN" sz="2400" b="0" i="0" dirty="0">
              <a:solidFill>
                <a:srgbClr val="4D4D4D"/>
              </a:solidFill>
              <a:effectLst/>
              <a:latin typeface="Microsoft YaHei" panose="020B0503020204020204" pitchFamily="34" charset="-122"/>
              <a:ea typeface="Microsoft YaHei" panose="020B0503020204020204" pitchFamily="34" charset="-122"/>
            </a:endParaRPr>
          </a:p>
          <a:p>
            <a:pPr algn="ctr"/>
            <a:endParaRPr lang="zh-CN" altLang="en-US" sz="2400" b="0" i="0" dirty="0">
              <a:solidFill>
                <a:srgbClr val="4D4D4D"/>
              </a:solidFill>
              <a:effectLst/>
              <a:latin typeface="Microsoft YaHei" panose="020B0503020204020204" pitchFamily="34" charset="-122"/>
              <a:ea typeface="Microsoft YaHei" panose="020B0503020204020204" pitchFamily="34" charset="-122"/>
            </a:endParaRPr>
          </a:p>
        </p:txBody>
      </p:sp>
      <p:sp>
        <p:nvSpPr>
          <p:cNvPr id="13" name="TextBox 12">
            <a:extLst>
              <a:ext uri="{FF2B5EF4-FFF2-40B4-BE49-F238E27FC236}">
                <a16:creationId xmlns:a16="http://schemas.microsoft.com/office/drawing/2014/main" id="{816B21C9-6AB7-4313-88F7-0A1A05BFC8EF}"/>
              </a:ext>
            </a:extLst>
          </p:cNvPr>
          <p:cNvSpPr txBox="1"/>
          <p:nvPr/>
        </p:nvSpPr>
        <p:spPr>
          <a:xfrm>
            <a:off x="631808" y="2423307"/>
            <a:ext cx="4490799" cy="2744149"/>
          </a:xfrm>
          <a:prstGeom prst="rect">
            <a:avLst/>
          </a:prstGeom>
          <a:noFill/>
        </p:spPr>
        <p:txBody>
          <a:bodyPr wrap="square">
            <a:spAutoFit/>
          </a:bodyPr>
          <a:lstStyle/>
          <a:p>
            <a:pPr algn="l">
              <a:lnSpc>
                <a:spcPct val="250000"/>
              </a:lnSpc>
            </a:pPr>
            <a:r>
              <a:rPr lang="zh-CN" altLang="en-US" b="0" i="0" dirty="0">
                <a:solidFill>
                  <a:srgbClr val="333333"/>
                </a:solidFill>
                <a:effectLst/>
                <a:latin typeface="Microsoft YaHei" panose="020B0503020204020204" pitchFamily="34" charset="-122"/>
                <a:ea typeface="Microsoft YaHei" panose="020B0503020204020204" pitchFamily="34" charset="-122"/>
              </a:rPr>
              <a:t>嵌入式，</a:t>
            </a:r>
            <a:r>
              <a:rPr lang="en-US" altLang="zh-CN" b="0" i="0" dirty="0" err="1">
                <a:solidFill>
                  <a:srgbClr val="333333"/>
                </a:solidFill>
                <a:effectLst/>
                <a:latin typeface="Microsoft YaHei" panose="020B0503020204020204" pitchFamily="34" charset="-122"/>
                <a:ea typeface="Microsoft YaHei" panose="020B0503020204020204" pitchFamily="34" charset="-122"/>
              </a:rPr>
              <a:t>Hazelcast</a:t>
            </a:r>
            <a:r>
              <a:rPr lang="en-US" altLang="zh-CN" b="0" i="0" dirty="0">
                <a:solidFill>
                  <a:srgbClr val="333333"/>
                </a:solidFill>
                <a:effectLst/>
                <a:latin typeface="Microsoft YaHei" panose="020B0503020204020204" pitchFamily="34" charset="-122"/>
                <a:ea typeface="Microsoft YaHei" panose="020B0503020204020204" pitchFamily="34" charset="-122"/>
              </a:rPr>
              <a:t> </a:t>
            </a:r>
            <a:r>
              <a:rPr lang="zh-CN" altLang="en-US" b="0" i="0" dirty="0">
                <a:solidFill>
                  <a:srgbClr val="333333"/>
                </a:solidFill>
                <a:effectLst/>
                <a:latin typeface="Microsoft YaHei" panose="020B0503020204020204" pitchFamily="34" charset="-122"/>
                <a:ea typeface="Microsoft YaHei" panose="020B0503020204020204" pitchFamily="34" charset="-122"/>
              </a:rPr>
              <a:t>服务器的 </a:t>
            </a:r>
            <a:r>
              <a:rPr lang="en-US" altLang="zh-CN" b="0" i="0" dirty="0">
                <a:solidFill>
                  <a:srgbClr val="333333"/>
                </a:solidFill>
                <a:effectLst/>
                <a:latin typeface="Microsoft YaHei" panose="020B0503020204020204" pitchFamily="34" charset="-122"/>
                <a:ea typeface="Microsoft YaHei" panose="020B0503020204020204" pitchFamily="34" charset="-122"/>
              </a:rPr>
              <a:t>jar </a:t>
            </a:r>
            <a:r>
              <a:rPr lang="zh-CN" altLang="en-US" b="0" i="0" dirty="0">
                <a:solidFill>
                  <a:srgbClr val="333333"/>
                </a:solidFill>
                <a:effectLst/>
                <a:latin typeface="Microsoft YaHei" panose="020B0503020204020204" pitchFamily="34" charset="-122"/>
                <a:ea typeface="Microsoft YaHei" panose="020B0503020204020204" pitchFamily="34" charset="-122"/>
              </a:rPr>
              <a:t>包被导入宿主应用程序，服务器启动并存在于各个宿主应用中。优点是可以更低延迟的数据访问。</a:t>
            </a:r>
          </a:p>
        </p:txBody>
      </p:sp>
      <p:pic>
        <p:nvPicPr>
          <p:cNvPr id="12" name="Picture 11">
            <a:extLst>
              <a:ext uri="{FF2B5EF4-FFF2-40B4-BE49-F238E27FC236}">
                <a16:creationId xmlns:a16="http://schemas.microsoft.com/office/drawing/2014/main" id="{D0A759C2-FC2E-4812-82E0-81B5E5FF5BD5}"/>
              </a:ext>
            </a:extLst>
          </p:cNvPr>
          <p:cNvPicPr>
            <a:picLocks noChangeAspect="1"/>
          </p:cNvPicPr>
          <p:nvPr/>
        </p:nvPicPr>
        <p:blipFill>
          <a:blip r:embed="rId2"/>
          <a:stretch>
            <a:fillRect/>
          </a:stretch>
        </p:blipFill>
        <p:spPr>
          <a:xfrm>
            <a:off x="5886296" y="1923718"/>
            <a:ext cx="4371975" cy="3743325"/>
          </a:xfrm>
          <a:prstGeom prst="rect">
            <a:avLst/>
          </a:prstGeom>
        </p:spPr>
      </p:pic>
      <p:pic>
        <p:nvPicPr>
          <p:cNvPr id="15" name="Picture 14">
            <a:extLst>
              <a:ext uri="{FF2B5EF4-FFF2-40B4-BE49-F238E27FC236}">
                <a16:creationId xmlns:a16="http://schemas.microsoft.com/office/drawing/2014/main" id="{E9E728F2-AE8B-4057-BD4D-FAEE1AD49046}"/>
              </a:ext>
            </a:extLst>
          </p:cNvPr>
          <p:cNvPicPr>
            <a:picLocks noChangeAspect="1"/>
          </p:cNvPicPr>
          <p:nvPr/>
        </p:nvPicPr>
        <p:blipFill>
          <a:blip r:embed="rId3"/>
          <a:stretch>
            <a:fillRect/>
          </a:stretch>
        </p:blipFill>
        <p:spPr>
          <a:xfrm>
            <a:off x="184731" y="2356420"/>
            <a:ext cx="7277100" cy="3648075"/>
          </a:xfrm>
          <a:prstGeom prst="rect">
            <a:avLst/>
          </a:prstGeom>
        </p:spPr>
      </p:pic>
      <p:sp>
        <p:nvSpPr>
          <p:cNvPr id="16" name="TextBox 15">
            <a:extLst>
              <a:ext uri="{FF2B5EF4-FFF2-40B4-BE49-F238E27FC236}">
                <a16:creationId xmlns:a16="http://schemas.microsoft.com/office/drawing/2014/main" id="{DD214B67-6547-43EB-A128-4F1FB4F4ACB8}"/>
              </a:ext>
            </a:extLst>
          </p:cNvPr>
          <p:cNvSpPr txBox="1"/>
          <p:nvPr/>
        </p:nvSpPr>
        <p:spPr>
          <a:xfrm>
            <a:off x="8078889" y="1923718"/>
            <a:ext cx="3657600" cy="4524315"/>
          </a:xfrm>
          <a:prstGeom prst="rect">
            <a:avLst/>
          </a:prstGeom>
          <a:noFill/>
        </p:spPr>
        <p:txBody>
          <a:bodyPr wrap="square" rtlCol="0">
            <a:spAutoFit/>
          </a:bodyPr>
          <a:lstStyle/>
          <a:p>
            <a:pPr>
              <a:lnSpc>
                <a:spcPct val="300000"/>
              </a:lnSpc>
            </a:pPr>
            <a:r>
              <a:rPr lang="zh-CN" altLang="en-US" b="0" i="0" dirty="0">
                <a:solidFill>
                  <a:srgbClr val="333333"/>
                </a:solidFill>
                <a:effectLst/>
                <a:latin typeface="Microsoft YaHei" panose="020B0503020204020204" pitchFamily="34" charset="-122"/>
                <a:ea typeface="Microsoft YaHei" panose="020B0503020204020204" pitchFamily="34" charset="-122"/>
              </a:rPr>
              <a:t>客户端服务器，</a:t>
            </a:r>
            <a:r>
              <a:rPr lang="en-US" altLang="zh-CN" b="0" i="0" dirty="0" err="1">
                <a:solidFill>
                  <a:srgbClr val="333333"/>
                </a:solidFill>
                <a:effectLst/>
                <a:latin typeface="Microsoft YaHei" panose="020B0503020204020204" pitchFamily="34" charset="-122"/>
                <a:ea typeface="Microsoft YaHei" panose="020B0503020204020204" pitchFamily="34" charset="-122"/>
              </a:rPr>
              <a:t>Hazelcast</a:t>
            </a:r>
            <a:r>
              <a:rPr lang="en-US" altLang="zh-CN" b="0" i="0" dirty="0">
                <a:solidFill>
                  <a:srgbClr val="333333"/>
                </a:solidFill>
                <a:effectLst/>
                <a:latin typeface="Microsoft YaHei" panose="020B0503020204020204" pitchFamily="34" charset="-122"/>
                <a:ea typeface="Microsoft YaHei" panose="020B0503020204020204" pitchFamily="34" charset="-122"/>
              </a:rPr>
              <a:t> </a:t>
            </a:r>
            <a:r>
              <a:rPr lang="zh-CN" altLang="en-US" b="0" i="0" dirty="0">
                <a:solidFill>
                  <a:srgbClr val="333333"/>
                </a:solidFill>
                <a:effectLst/>
                <a:latin typeface="Microsoft YaHei" panose="020B0503020204020204" pitchFamily="34" charset="-122"/>
                <a:ea typeface="Microsoft YaHei" panose="020B0503020204020204" pitchFamily="34" charset="-122"/>
              </a:rPr>
              <a:t>客户端的 </a:t>
            </a:r>
            <a:r>
              <a:rPr lang="en-US" altLang="zh-CN" b="0" i="0" dirty="0">
                <a:solidFill>
                  <a:srgbClr val="333333"/>
                </a:solidFill>
                <a:effectLst/>
                <a:latin typeface="Microsoft YaHei" panose="020B0503020204020204" pitchFamily="34" charset="-122"/>
                <a:ea typeface="Microsoft YaHei" panose="020B0503020204020204" pitchFamily="34" charset="-122"/>
              </a:rPr>
              <a:t>jar </a:t>
            </a:r>
            <a:r>
              <a:rPr lang="zh-CN" altLang="en-US" b="0" i="0" dirty="0">
                <a:solidFill>
                  <a:srgbClr val="333333"/>
                </a:solidFill>
                <a:effectLst/>
                <a:latin typeface="Microsoft YaHei" panose="020B0503020204020204" pitchFamily="34" charset="-122"/>
                <a:ea typeface="Microsoft YaHei" panose="020B0503020204020204" pitchFamily="34" charset="-122"/>
              </a:rPr>
              <a:t>包被导入宿主应用程序，服务器 </a:t>
            </a:r>
            <a:r>
              <a:rPr lang="en-US" altLang="zh-CN" b="0" i="0" dirty="0">
                <a:solidFill>
                  <a:srgbClr val="333333"/>
                </a:solidFill>
                <a:effectLst/>
                <a:latin typeface="Microsoft YaHei" panose="020B0503020204020204" pitchFamily="34" charset="-122"/>
                <a:ea typeface="Microsoft YaHei" panose="020B0503020204020204" pitchFamily="34" charset="-122"/>
              </a:rPr>
              <a:t>jar </a:t>
            </a:r>
            <a:r>
              <a:rPr lang="zh-CN" altLang="en-US" b="0" i="0" dirty="0">
                <a:solidFill>
                  <a:srgbClr val="333333"/>
                </a:solidFill>
                <a:effectLst/>
                <a:latin typeface="Microsoft YaHei" panose="020B0503020204020204" pitchFamily="34" charset="-122"/>
                <a:ea typeface="Microsoft YaHei" panose="020B0503020204020204" pitchFamily="34" charset="-122"/>
              </a:rPr>
              <a:t>包独立运行于 </a:t>
            </a:r>
            <a:r>
              <a:rPr lang="en-US" altLang="zh-CN" b="0" i="0" dirty="0">
                <a:solidFill>
                  <a:srgbClr val="333333"/>
                </a:solidFill>
                <a:effectLst/>
                <a:latin typeface="Microsoft YaHei" panose="020B0503020204020204" pitchFamily="34" charset="-122"/>
                <a:ea typeface="Microsoft YaHei" panose="020B0503020204020204" pitchFamily="34" charset="-122"/>
              </a:rPr>
              <a:t>JVM </a:t>
            </a:r>
            <a:r>
              <a:rPr lang="zh-CN" altLang="en-US" b="0" i="0" dirty="0">
                <a:solidFill>
                  <a:srgbClr val="333333"/>
                </a:solidFill>
                <a:effectLst/>
                <a:latin typeface="Microsoft YaHei" panose="020B0503020204020204" pitchFamily="34" charset="-122"/>
                <a:ea typeface="Microsoft YaHei" panose="020B0503020204020204" pitchFamily="34" charset="-122"/>
              </a:rPr>
              <a:t>中。优点是更容易调试以及更可靠的性能，最重要的是更好的扩展性。</a:t>
            </a:r>
          </a:p>
          <a:p>
            <a:endParaRPr lang="en-SG"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281121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1" nodeType="clickEffect">
                                  <p:stCondLst>
                                    <p:cond delay="0"/>
                                  </p:stCondLst>
                                  <p:childTnLst>
                                    <p:animEffect transition="out" filter="fade">
                                      <p:cBhvr>
                                        <p:cTn id="20" dur="1000"/>
                                        <p:tgtEl>
                                          <p:spTgt spid="11"/>
                                        </p:tgtEl>
                                      </p:cBhvr>
                                    </p:animEffect>
                                    <p:anim calcmode="lin" valueType="num">
                                      <p:cBhvr>
                                        <p:cTn id="21" dur="1000"/>
                                        <p:tgtEl>
                                          <p:spTgt spid="11"/>
                                        </p:tgtEl>
                                        <p:attrNameLst>
                                          <p:attrName>ppt_x</p:attrName>
                                        </p:attrNameLst>
                                      </p:cBhvr>
                                      <p:tavLst>
                                        <p:tav tm="0">
                                          <p:val>
                                            <p:strVal val="ppt_x"/>
                                          </p:val>
                                        </p:tav>
                                        <p:tav tm="100000">
                                          <p:val>
                                            <p:strVal val="ppt_x"/>
                                          </p:val>
                                        </p:tav>
                                      </p:tavLst>
                                    </p:anim>
                                    <p:anim calcmode="lin" valueType="num">
                                      <p:cBhvr>
                                        <p:cTn id="22" dur="1000"/>
                                        <p:tgtEl>
                                          <p:spTgt spid="11"/>
                                        </p:tgtEl>
                                        <p:attrNameLst>
                                          <p:attrName>ppt_y</p:attrName>
                                        </p:attrNameLst>
                                      </p:cBhvr>
                                      <p:tavLst>
                                        <p:tav tm="0">
                                          <p:val>
                                            <p:strVal val="ppt_y"/>
                                          </p:val>
                                        </p:tav>
                                        <p:tav tm="100000">
                                          <p:val>
                                            <p:strVal val="ppt_y+.1"/>
                                          </p:val>
                                        </p:tav>
                                      </p:tavLst>
                                    </p:anim>
                                    <p:set>
                                      <p:cBhvr>
                                        <p:cTn id="23" dur="1" fill="hold">
                                          <p:stCondLst>
                                            <p:cond delay="9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12"/>
                                        </p:tgtEl>
                                        <p:attrNameLst>
                                          <p:attrName>ppt_x</p:attrName>
                                        </p:attrNameLst>
                                      </p:cBhvr>
                                      <p:tavLst>
                                        <p:tav tm="0">
                                          <p:val>
                                            <p:strVal val="ppt_x"/>
                                          </p:val>
                                        </p:tav>
                                        <p:tav tm="100000">
                                          <p:val>
                                            <p:strVal val="ppt_x"/>
                                          </p:val>
                                        </p:tav>
                                      </p:tavLst>
                                    </p:anim>
                                    <p:anim calcmode="lin" valueType="num">
                                      <p:cBhvr additive="base">
                                        <p:cTn id="40" dur="500"/>
                                        <p:tgtEl>
                                          <p:spTgt spid="12"/>
                                        </p:tgtEl>
                                        <p:attrNameLst>
                                          <p:attrName>ppt_y</p:attrName>
                                        </p:attrNameLst>
                                      </p:cBhvr>
                                      <p:tavLst>
                                        <p:tav tm="0">
                                          <p:val>
                                            <p:strVal val="ppt_y"/>
                                          </p:val>
                                        </p:tav>
                                        <p:tav tm="100000">
                                          <p:val>
                                            <p:strVal val="1+ppt_h/2"/>
                                          </p:val>
                                        </p:tav>
                                      </p:tavLst>
                                    </p:anim>
                                    <p:set>
                                      <p:cBhvr>
                                        <p:cTn id="41" dur="1" fill="hold">
                                          <p:stCondLst>
                                            <p:cond delay="499"/>
                                          </p:stCondLst>
                                        </p:cTn>
                                        <p:tgtEl>
                                          <p:spTgt spid="12"/>
                                        </p:tgtEl>
                                        <p:attrNameLst>
                                          <p:attrName>style.visibility</p:attrName>
                                        </p:attrNameLst>
                                      </p:cBhvr>
                                      <p:to>
                                        <p:strVal val="hidden"/>
                                      </p:to>
                                    </p:set>
                                  </p:childTnLst>
                                </p:cTn>
                              </p:par>
                              <p:par>
                                <p:cTn id="42" presetID="2" presetClass="exit" presetSubtype="4" fill="hold" grpId="1" nodeType="withEffect">
                                  <p:stCondLst>
                                    <p:cond delay="0"/>
                                  </p:stCondLst>
                                  <p:childTnLst>
                                    <p:anim calcmode="lin" valueType="num">
                                      <p:cBhvr additive="base">
                                        <p:cTn id="43" dur="500"/>
                                        <p:tgtEl>
                                          <p:spTgt spid="13"/>
                                        </p:tgtEl>
                                        <p:attrNameLst>
                                          <p:attrName>ppt_x</p:attrName>
                                        </p:attrNameLst>
                                      </p:cBhvr>
                                      <p:tavLst>
                                        <p:tav tm="0">
                                          <p:val>
                                            <p:strVal val="ppt_x"/>
                                          </p:val>
                                        </p:tav>
                                        <p:tav tm="100000">
                                          <p:val>
                                            <p:strVal val="ppt_x"/>
                                          </p:val>
                                        </p:tav>
                                      </p:tavLst>
                                    </p:anim>
                                    <p:anim calcmode="lin" valueType="num">
                                      <p:cBhvr additive="base">
                                        <p:cTn id="44" dur="500"/>
                                        <p:tgtEl>
                                          <p:spTgt spid="13"/>
                                        </p:tgtEl>
                                        <p:attrNameLst>
                                          <p:attrName>ppt_y</p:attrName>
                                        </p:attrNameLst>
                                      </p:cBhvr>
                                      <p:tavLst>
                                        <p:tav tm="0">
                                          <p:val>
                                            <p:strVal val="ppt_y"/>
                                          </p:val>
                                        </p:tav>
                                        <p:tav tm="100000">
                                          <p:val>
                                            <p:strVal val="1+ppt_h/2"/>
                                          </p:val>
                                        </p:tav>
                                      </p:tavLst>
                                    </p:anim>
                                    <p:set>
                                      <p:cBhvr>
                                        <p:cTn id="45" dur="1" fill="hold">
                                          <p:stCondLst>
                                            <p:cond delay="499"/>
                                          </p:stCondLst>
                                        </p:cTn>
                                        <p:tgtEl>
                                          <p:spTgt spid="1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arn(inVertical)">
                                      <p:cBhvr>
                                        <p:cTn id="50" dur="500"/>
                                        <p:tgtEl>
                                          <p:spTgt spid="15"/>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arn(inVertical)">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11" grpId="0"/>
      <p:bldP spid="11" grpId="1"/>
      <p:bldP spid="13" grpId="0"/>
      <p:bldP spid="13" grpId="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10098878"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C</a:t>
            </a:r>
            <a:r>
              <a:rPr lang="en-US" sz="6000" b="1" dirty="0">
                <a:solidFill>
                  <a:srgbClr val="006772"/>
                </a:solidFill>
                <a:latin typeface="Agency FB" panose="020B0503020202020204" pitchFamily="34" charset="0"/>
                <a:cs typeface="Arial" panose="020B0604020202020204" pitchFamily="34" charset="0"/>
              </a:rPr>
              <a:t>luster Discovery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955302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B195A66E-BFF2-412F-9516-B45B26E80628}"/>
              </a:ext>
            </a:extLst>
          </p:cNvPr>
          <p:cNvSpPr txBox="1"/>
          <p:nvPr/>
        </p:nvSpPr>
        <p:spPr>
          <a:xfrm>
            <a:off x="2105347" y="1857215"/>
            <a:ext cx="7298676" cy="5355312"/>
          </a:xfrm>
          <a:prstGeom prst="rect">
            <a:avLst/>
          </a:prstGeom>
          <a:noFill/>
        </p:spPr>
        <p:txBody>
          <a:bodyPr wrap="square" rtlCol="0">
            <a:spAutoFit/>
          </a:bodyPr>
          <a:lstStyle/>
          <a:p>
            <a:pPr algn="l">
              <a:lnSpc>
                <a:spcPct val="200000"/>
              </a:lnSpc>
            </a:pPr>
            <a:r>
              <a:rPr lang="en-US" altLang="zh-CN" b="0" i="1" dirty="0">
                <a:solidFill>
                  <a:srgbClr val="333333"/>
                </a:solidFill>
                <a:effectLst/>
                <a:latin typeface="Microsoft YaHei" panose="020B0503020204020204" pitchFamily="34" charset="-122"/>
                <a:ea typeface="Microsoft YaHei" panose="020B0503020204020204" pitchFamily="34" charset="-122"/>
              </a:rPr>
              <a:t>	</a:t>
            </a:r>
            <a:r>
              <a:rPr lang="en-US" altLang="zh-CN" b="0" i="1" dirty="0" err="1">
                <a:solidFill>
                  <a:srgbClr val="333333"/>
                </a:solidFill>
                <a:effectLst/>
                <a:latin typeface="Microsoft YaHei" panose="020B0503020204020204" pitchFamily="34" charset="-122"/>
                <a:ea typeface="Microsoft YaHei" panose="020B0503020204020204" pitchFamily="34" charset="-122"/>
              </a:rPr>
              <a:t>Hazelcast</a:t>
            </a:r>
            <a:r>
              <a:rPr lang="zh-CN" altLang="en-US" b="0" i="0" dirty="0">
                <a:solidFill>
                  <a:srgbClr val="333333"/>
                </a:solidFill>
                <a:effectLst/>
                <a:latin typeface="Microsoft YaHei" panose="020B0503020204020204" pitchFamily="34" charset="-122"/>
                <a:ea typeface="Microsoft YaHei" panose="020B0503020204020204" pitchFamily="34" charset="-122"/>
              </a:rPr>
              <a:t>自称</a:t>
            </a:r>
            <a:r>
              <a:rPr lang="en-US" altLang="zh-CN" b="0" i="0" dirty="0">
                <a:solidFill>
                  <a:srgbClr val="333333"/>
                </a:solidFill>
                <a:effectLst/>
                <a:latin typeface="Microsoft YaHei" panose="020B0503020204020204" pitchFamily="34" charset="-122"/>
                <a:ea typeface="Microsoft YaHei" panose="020B0503020204020204" pitchFamily="34" charset="-122"/>
              </a:rPr>
              <a:t>"</a:t>
            </a:r>
            <a:r>
              <a:rPr lang="zh-CN" altLang="en-US" b="0" i="0" dirty="0">
                <a:solidFill>
                  <a:srgbClr val="333333"/>
                </a:solidFill>
                <a:effectLst/>
                <a:latin typeface="Microsoft YaHei" panose="020B0503020204020204" pitchFamily="34" charset="-122"/>
                <a:ea typeface="Microsoft YaHei" panose="020B0503020204020204" pitchFamily="34" charset="-122"/>
              </a:rPr>
              <a:t>分布式数据网格”，那他最基本、最重要的功能就是时时刻刻都在多台服务器之间工作，这样必须有网络环境对其分布式功能提供支持。</a:t>
            </a:r>
            <a:r>
              <a:rPr lang="en-US" altLang="zh-CN" b="0" i="1" dirty="0" err="1">
                <a:solidFill>
                  <a:srgbClr val="333333"/>
                </a:solidFill>
                <a:effectLst/>
                <a:latin typeface="Microsoft YaHei" panose="020B0503020204020204" pitchFamily="34" charset="-122"/>
                <a:ea typeface="Microsoft YaHei" panose="020B0503020204020204" pitchFamily="34" charset="-122"/>
              </a:rPr>
              <a:t>Hazelcast</a:t>
            </a:r>
            <a:r>
              <a:rPr lang="zh-CN" altLang="en-US" b="0" i="0" dirty="0">
                <a:solidFill>
                  <a:srgbClr val="333333"/>
                </a:solidFill>
                <a:effectLst/>
                <a:latin typeface="Microsoft YaHei" panose="020B0503020204020204" pitchFamily="34" charset="-122"/>
                <a:ea typeface="Microsoft YaHei" panose="020B0503020204020204" pitchFamily="34" charset="-122"/>
              </a:rPr>
              <a:t>在网络环境中工作分为</a:t>
            </a:r>
            <a:r>
              <a:rPr lang="en-US" altLang="zh-CN" b="0" i="0" dirty="0">
                <a:solidFill>
                  <a:srgbClr val="333333"/>
                </a:solidFill>
                <a:effectLst/>
                <a:latin typeface="Microsoft YaHei" panose="020B0503020204020204" pitchFamily="34" charset="-122"/>
                <a:ea typeface="Microsoft YaHei" panose="020B0503020204020204" pitchFamily="34" charset="-122"/>
              </a:rPr>
              <a:t>2</a:t>
            </a:r>
            <a:r>
              <a:rPr lang="zh-CN" altLang="en-US" b="0" i="0" dirty="0">
                <a:solidFill>
                  <a:srgbClr val="333333"/>
                </a:solidFill>
                <a:effectLst/>
                <a:latin typeface="Microsoft YaHei" panose="020B0503020204020204" pitchFamily="34" charset="-122"/>
                <a:ea typeface="Microsoft YaHei" panose="020B0503020204020204" pitchFamily="34" charset="-122"/>
              </a:rPr>
              <a:t>个阶段：首先是</a:t>
            </a:r>
            <a:r>
              <a:rPr lang="zh-CN" altLang="en-US" b="0" i="0" dirty="0">
                <a:solidFill>
                  <a:srgbClr val="FF0000"/>
                </a:solidFill>
                <a:effectLst/>
                <a:latin typeface="Microsoft YaHei" panose="020B0503020204020204" pitchFamily="34" charset="-122"/>
                <a:ea typeface="Microsoft YaHei" panose="020B0503020204020204" pitchFamily="34" charset="-122"/>
              </a:rPr>
              <a:t>组网阶段</a:t>
            </a:r>
            <a:r>
              <a:rPr lang="zh-CN" altLang="en-US" b="0" i="0" dirty="0">
                <a:solidFill>
                  <a:srgbClr val="333333"/>
                </a:solidFill>
                <a:effectLst/>
                <a:latin typeface="Microsoft YaHei" panose="020B0503020204020204" pitchFamily="34" charset="-122"/>
                <a:ea typeface="Microsoft YaHei" panose="020B0503020204020204" pitchFamily="34" charset="-122"/>
              </a:rPr>
              <a:t>，随后是</a:t>
            </a:r>
            <a:r>
              <a:rPr lang="zh-CN" altLang="en-US" b="0" i="0" dirty="0">
                <a:solidFill>
                  <a:srgbClr val="FF0000"/>
                </a:solidFill>
                <a:effectLst/>
                <a:latin typeface="Microsoft YaHei" panose="020B0503020204020204" pitchFamily="34" charset="-122"/>
                <a:ea typeface="Microsoft YaHei" panose="020B0503020204020204" pitchFamily="34" charset="-122"/>
              </a:rPr>
              <a:t>数据传输阶段</a:t>
            </a:r>
            <a:r>
              <a:rPr lang="zh-CN" altLang="en-US" b="0" i="0" dirty="0">
                <a:solidFill>
                  <a:srgbClr val="333333"/>
                </a:solidFill>
                <a:effectLst/>
                <a:latin typeface="Microsoft YaHei" panose="020B0503020204020204" pitchFamily="34" charset="-122"/>
                <a:ea typeface="Microsoft YaHei" panose="020B0503020204020204" pitchFamily="34" charset="-122"/>
              </a:rPr>
              <a:t>。</a:t>
            </a:r>
          </a:p>
          <a:p>
            <a:pPr algn="l">
              <a:lnSpc>
                <a:spcPct val="200000"/>
              </a:lnSpc>
            </a:pPr>
            <a:r>
              <a:rPr lang="zh-CN" altLang="en-US" b="0" i="0" dirty="0">
                <a:solidFill>
                  <a:srgbClr val="333333"/>
                </a:solidFill>
                <a:effectLst/>
                <a:latin typeface="Microsoft YaHei" panose="020B0503020204020204" pitchFamily="34" charset="-122"/>
                <a:ea typeface="Microsoft YaHei" panose="020B0503020204020204" pitchFamily="34" charset="-122"/>
              </a:rPr>
              <a:t>    </a:t>
            </a:r>
            <a:r>
              <a:rPr lang="en-SG" altLang="zh-CN" b="0" i="0" dirty="0">
                <a:solidFill>
                  <a:srgbClr val="333333"/>
                </a:solidFill>
                <a:effectLst/>
                <a:latin typeface="Microsoft YaHei" panose="020B0503020204020204" pitchFamily="34" charset="-122"/>
                <a:ea typeface="Microsoft YaHei" panose="020B0503020204020204" pitchFamily="34" charset="-122"/>
              </a:rPr>
              <a:t>	</a:t>
            </a:r>
            <a:r>
              <a:rPr lang="zh-CN" altLang="en-US" b="0" i="0" dirty="0">
                <a:solidFill>
                  <a:srgbClr val="333333"/>
                </a:solidFill>
                <a:effectLst/>
                <a:latin typeface="Microsoft YaHei" panose="020B0503020204020204" pitchFamily="34" charset="-122"/>
                <a:ea typeface="Microsoft YaHei" panose="020B0503020204020204" pitchFamily="34" charset="-122"/>
              </a:rPr>
              <a:t>组网是指每个</a:t>
            </a:r>
            <a:r>
              <a:rPr lang="en-US" altLang="zh-CN" b="0" i="1" dirty="0" err="1">
                <a:solidFill>
                  <a:srgbClr val="333333"/>
                </a:solidFill>
                <a:effectLst/>
                <a:latin typeface="Microsoft YaHei" panose="020B0503020204020204" pitchFamily="34" charset="-122"/>
                <a:ea typeface="Microsoft YaHei" panose="020B0503020204020204" pitchFamily="34" charset="-122"/>
              </a:rPr>
              <a:t>Hazelcast</a:t>
            </a:r>
            <a:r>
              <a:rPr lang="zh-CN" altLang="en-US" b="0" i="0" dirty="0">
                <a:solidFill>
                  <a:srgbClr val="333333"/>
                </a:solidFill>
                <a:effectLst/>
                <a:latin typeface="Microsoft YaHei" panose="020B0503020204020204" pitchFamily="34" charset="-122"/>
                <a:ea typeface="Microsoft YaHei" panose="020B0503020204020204" pitchFamily="34" charset="-122"/>
              </a:rPr>
              <a:t>节点启动时，都会搜寻是否有</a:t>
            </a:r>
            <a:r>
              <a:rPr lang="en-US" altLang="zh-CN" b="0" i="1" dirty="0" err="1">
                <a:solidFill>
                  <a:srgbClr val="333333"/>
                </a:solidFill>
                <a:effectLst/>
                <a:latin typeface="Microsoft YaHei" panose="020B0503020204020204" pitchFamily="34" charset="-122"/>
                <a:ea typeface="Microsoft YaHei" panose="020B0503020204020204" pitchFamily="34" charset="-122"/>
              </a:rPr>
              <a:t>Hazelcast</a:t>
            </a:r>
            <a:r>
              <a:rPr lang="zh-CN" altLang="en-US" b="0" i="0" dirty="0">
                <a:solidFill>
                  <a:srgbClr val="333333"/>
                </a:solidFill>
                <a:effectLst/>
                <a:latin typeface="Microsoft YaHei" panose="020B0503020204020204" pitchFamily="34" charset="-122"/>
                <a:ea typeface="Microsoft YaHei" panose="020B0503020204020204" pitchFamily="34" charset="-122"/>
              </a:rPr>
              <a:t>节点可以连接，组网过程支持多种协议。完成组网后，节点会和其他组建成集群的节点进行通信，这个阶段就是数据传输阶段，此时只支持使用</a:t>
            </a:r>
            <a:r>
              <a:rPr lang="en-US" altLang="zh-CN" b="0" i="0" dirty="0">
                <a:solidFill>
                  <a:srgbClr val="333333"/>
                </a:solidFill>
                <a:effectLst/>
                <a:latin typeface="Microsoft YaHei" panose="020B0503020204020204" pitchFamily="34" charset="-122"/>
                <a:ea typeface="Microsoft YaHei" panose="020B0503020204020204" pitchFamily="34" charset="-122"/>
              </a:rPr>
              <a:t>TCP/IP</a:t>
            </a:r>
            <a:r>
              <a:rPr lang="zh-CN" altLang="en-US" b="0" i="0" dirty="0">
                <a:solidFill>
                  <a:srgbClr val="333333"/>
                </a:solidFill>
                <a:effectLst/>
                <a:latin typeface="Microsoft YaHei" panose="020B0503020204020204" pitchFamily="34" charset="-122"/>
                <a:ea typeface="Microsoft YaHei" panose="020B0503020204020204" pitchFamily="34" charset="-122"/>
              </a:rPr>
              <a:t>协议来传递数据。</a:t>
            </a:r>
            <a:endParaRPr lang="en-US" altLang="zh-CN" b="0" i="0" dirty="0">
              <a:solidFill>
                <a:srgbClr val="333333"/>
              </a:solidFill>
              <a:effectLst/>
              <a:latin typeface="Microsoft YaHei" panose="020B0503020204020204" pitchFamily="34" charset="-122"/>
              <a:ea typeface="Microsoft YaHei" panose="020B0503020204020204" pitchFamily="34" charset="-122"/>
            </a:endParaRPr>
          </a:p>
          <a:p>
            <a:pPr>
              <a:lnSpc>
                <a:spcPct val="200000"/>
              </a:lnSpc>
            </a:pPr>
            <a:r>
              <a:rPr lang="zh-CN" altLang="en-US" dirty="0"/>
              <a:t> </a:t>
            </a:r>
            <a:r>
              <a:rPr lang="en-US" altLang="zh-CN" dirty="0"/>
              <a:t>	</a:t>
            </a:r>
            <a:endParaRPr lang="zh-CN" altLang="en-US" dirty="0">
              <a:solidFill>
                <a:srgbClr val="333333"/>
              </a:solidFill>
              <a:latin typeface="Microsoft YaHei" panose="020B0503020204020204" pitchFamily="34" charset="-122"/>
              <a:ea typeface="Microsoft YaHei" panose="020B0503020204020204" pitchFamily="34" charset="-122"/>
            </a:endParaRPr>
          </a:p>
          <a:p>
            <a:endParaRPr lang="en-SG" dirty="0">
              <a:latin typeface="Microsoft YaHei" panose="020B0503020204020204" pitchFamily="34" charset="-122"/>
              <a:ea typeface="Microsoft YaHei" panose="020B0503020204020204" pitchFamily="34" charset="-122"/>
            </a:endParaRPr>
          </a:p>
        </p:txBody>
      </p:sp>
      <p:sp>
        <p:nvSpPr>
          <p:cNvPr id="5" name="TextBox 4">
            <a:extLst>
              <a:ext uri="{FF2B5EF4-FFF2-40B4-BE49-F238E27FC236}">
                <a16:creationId xmlns:a16="http://schemas.microsoft.com/office/drawing/2014/main" id="{C8F6BA8B-8B1B-4D9E-A41A-C3BF54E0B4DC}"/>
              </a:ext>
            </a:extLst>
          </p:cNvPr>
          <p:cNvSpPr txBox="1"/>
          <p:nvPr/>
        </p:nvSpPr>
        <p:spPr>
          <a:xfrm>
            <a:off x="2730748" y="2006511"/>
            <a:ext cx="6047874" cy="4247317"/>
          </a:xfrm>
          <a:prstGeom prst="rect">
            <a:avLst/>
          </a:prstGeom>
          <a:noFill/>
        </p:spPr>
        <p:txBody>
          <a:bodyPr wrap="none" rtlCol="0">
            <a:spAutoFit/>
          </a:bodyPr>
          <a:lstStyle/>
          <a:p>
            <a:pPr algn="ctr"/>
            <a:r>
              <a:rPr lang="zh-CN" altLang="en-US" sz="3200" dirty="0">
                <a:solidFill>
                  <a:srgbClr val="FF0000"/>
                </a:solidFill>
                <a:latin typeface="Microsoft YaHei" panose="020B0503020204020204" pitchFamily="34" charset="-122"/>
                <a:ea typeface="Microsoft YaHei" panose="020B0503020204020204" pitchFamily="34" charset="-122"/>
              </a:rPr>
              <a:t>组网 </a:t>
            </a:r>
            <a:r>
              <a:rPr lang="zh-CN" altLang="en-US" sz="3200" dirty="0">
                <a:solidFill>
                  <a:srgbClr val="333333"/>
                </a:solidFill>
                <a:latin typeface="Microsoft YaHei" panose="020B0503020204020204" pitchFamily="34" charset="-122"/>
                <a:ea typeface="Microsoft YaHei" panose="020B0503020204020204" pitchFamily="34" charset="-122"/>
              </a:rPr>
              <a:t>阶段配置</a:t>
            </a:r>
            <a:endParaRPr lang="en-SG" altLang="zh-CN" sz="3200" dirty="0">
              <a:solidFill>
                <a:srgbClr val="333333"/>
              </a:solidFill>
              <a:latin typeface="Microsoft YaHei" panose="020B0503020204020204" pitchFamily="34" charset="-122"/>
              <a:ea typeface="Microsoft YaHei" panose="020B0503020204020204" pitchFamily="34" charset="-122"/>
            </a:endParaRPr>
          </a:p>
          <a:p>
            <a:pPr algn="ctr"/>
            <a:endParaRPr lang="en-SG" altLang="zh-CN" sz="3200" dirty="0">
              <a:solidFill>
                <a:srgbClr val="333333"/>
              </a:solidFill>
              <a:latin typeface="Microsoft YaHei" panose="020B0503020204020204" pitchFamily="34" charset="-122"/>
              <a:ea typeface="Microsoft YaHei" panose="020B0503020204020204" pitchFamily="34" charset="-122"/>
            </a:endParaRPr>
          </a:p>
          <a:p>
            <a:pPr algn="ctr"/>
            <a:endParaRPr lang="en-SG" altLang="zh-CN" sz="3200" dirty="0">
              <a:solidFill>
                <a:srgbClr val="333333"/>
              </a:solidFill>
              <a:latin typeface="Microsoft YaHei" panose="020B0503020204020204" pitchFamily="34" charset="-122"/>
              <a:ea typeface="Microsoft YaHei" panose="020B0503020204020204" pitchFamily="34" charset="-122"/>
            </a:endParaRPr>
          </a:p>
          <a:p>
            <a:pPr algn="ctr"/>
            <a:endParaRPr lang="en-US" altLang="zh-CN" sz="3200" dirty="0">
              <a:solidFill>
                <a:srgbClr val="333333"/>
              </a:solidFill>
              <a:latin typeface="Microsoft YaHei" panose="020B0503020204020204" pitchFamily="34" charset="-122"/>
              <a:ea typeface="Microsoft YaHei" panose="020B0503020204020204" pitchFamily="34" charset="-122"/>
            </a:endParaRPr>
          </a:p>
          <a:p>
            <a:r>
              <a:rPr lang="zh-CN" altLang="en-US" sz="3200" dirty="0">
                <a:solidFill>
                  <a:srgbClr val="333333"/>
                </a:solidFill>
                <a:latin typeface="Microsoft YaHei" panose="020B0503020204020204" pitchFamily="34" charset="-122"/>
                <a:ea typeface="Microsoft YaHei" panose="020B0503020204020204" pitchFamily="34" charset="-122"/>
              </a:rPr>
              <a:t>主要介绍  </a:t>
            </a:r>
            <a:r>
              <a:rPr lang="en-SG" sz="3200" dirty="0">
                <a:solidFill>
                  <a:srgbClr val="FF0000"/>
                </a:solidFill>
                <a:latin typeface="Microsoft YaHei" panose="020B0503020204020204" pitchFamily="34" charset="-122"/>
                <a:ea typeface="Microsoft YaHei" panose="020B0503020204020204" pitchFamily="34" charset="-122"/>
              </a:rPr>
              <a:t>Multicast</a:t>
            </a:r>
            <a:r>
              <a:rPr lang="en-SG" sz="3200" dirty="0">
                <a:solidFill>
                  <a:srgbClr val="333333"/>
                </a:solidFill>
                <a:latin typeface="Microsoft YaHei" panose="020B0503020204020204" pitchFamily="34" charset="-122"/>
                <a:ea typeface="Microsoft YaHei" panose="020B0503020204020204" pitchFamily="34" charset="-122"/>
              </a:rPr>
              <a:t> </a:t>
            </a:r>
            <a:r>
              <a:rPr lang="zh-CN" altLang="en-US" sz="3200" dirty="0">
                <a:solidFill>
                  <a:srgbClr val="333333"/>
                </a:solidFill>
                <a:latin typeface="Microsoft YaHei" panose="020B0503020204020204" pitchFamily="34" charset="-122"/>
                <a:ea typeface="Microsoft YaHei" panose="020B0503020204020204" pitchFamily="34" charset="-122"/>
              </a:rPr>
              <a:t>以及 </a:t>
            </a:r>
            <a:r>
              <a:rPr lang="en-SG" altLang="zh-CN" sz="3200" dirty="0">
                <a:solidFill>
                  <a:srgbClr val="FF0000"/>
                </a:solidFill>
                <a:latin typeface="Microsoft YaHei" panose="020B0503020204020204" pitchFamily="34" charset="-122"/>
                <a:ea typeface="Microsoft YaHei" panose="020B0503020204020204" pitchFamily="34" charset="-122"/>
              </a:rPr>
              <a:t>TCPIP</a:t>
            </a:r>
          </a:p>
          <a:p>
            <a:endParaRPr lang="en-SG" sz="3200" dirty="0">
              <a:solidFill>
                <a:srgbClr val="FF0000"/>
              </a:solidFill>
              <a:latin typeface="Microsoft YaHei" panose="020B0503020204020204" pitchFamily="34" charset="-122"/>
              <a:ea typeface="Microsoft YaHei" panose="020B0503020204020204" pitchFamily="34" charset="-122"/>
            </a:endParaRPr>
          </a:p>
          <a:p>
            <a:endParaRPr lang="en-SG" sz="3200" dirty="0">
              <a:solidFill>
                <a:srgbClr val="FF0000"/>
              </a:solidFill>
              <a:latin typeface="Microsoft YaHei" panose="020B0503020204020204" pitchFamily="34" charset="-122"/>
              <a:ea typeface="Microsoft YaHei" panose="020B0503020204020204" pitchFamily="34" charset="-122"/>
            </a:endParaRPr>
          </a:p>
          <a:p>
            <a:endParaRPr lang="en-SG" sz="3200" dirty="0">
              <a:solidFill>
                <a:srgbClr val="FF0000"/>
              </a:solidFill>
              <a:latin typeface="Microsoft YaHei" panose="020B0503020204020204" pitchFamily="34" charset="-122"/>
              <a:ea typeface="Microsoft YaHei" panose="020B0503020204020204" pitchFamily="34" charset="-122"/>
            </a:endParaRPr>
          </a:p>
          <a:p>
            <a:pPr algn="ctr"/>
            <a:r>
              <a:rPr lang="zh-CN" altLang="en-US" sz="1400" b="1" i="1" dirty="0">
                <a:solidFill>
                  <a:srgbClr val="333333"/>
                </a:solidFill>
                <a:latin typeface="Microsoft YaHei" panose="020B0503020204020204" pitchFamily="34" charset="-122"/>
                <a:ea typeface="Microsoft YaHei" panose="020B0503020204020204" pitchFamily="34" charset="-122"/>
              </a:rPr>
              <a:t>组网功能的配置由 </a:t>
            </a:r>
            <a:r>
              <a:rPr lang="en-US" altLang="zh-CN" sz="1400" b="1" i="1" dirty="0">
                <a:solidFill>
                  <a:srgbClr val="333333"/>
                </a:solidFill>
                <a:latin typeface="Microsoft YaHei" panose="020B0503020204020204" pitchFamily="34" charset="-122"/>
                <a:ea typeface="Microsoft YaHei" panose="020B0503020204020204" pitchFamily="34" charset="-122"/>
              </a:rPr>
              <a:t>&lt;</a:t>
            </a:r>
            <a:r>
              <a:rPr lang="en-SG" sz="1400" b="1" i="1" dirty="0">
                <a:solidFill>
                  <a:srgbClr val="333333"/>
                </a:solidFill>
                <a:latin typeface="Microsoft YaHei" panose="020B0503020204020204" pitchFamily="34" charset="-122"/>
                <a:ea typeface="Microsoft YaHei" panose="020B0503020204020204" pitchFamily="34" charset="-122"/>
              </a:rPr>
              <a:t>join&gt; </a:t>
            </a:r>
            <a:r>
              <a:rPr lang="zh-CN" altLang="en-US" sz="1400" b="1" i="1" dirty="0">
                <a:solidFill>
                  <a:srgbClr val="333333"/>
                </a:solidFill>
                <a:latin typeface="Microsoft YaHei" panose="020B0503020204020204" pitchFamily="34" charset="-122"/>
                <a:ea typeface="Microsoft YaHei" panose="020B0503020204020204" pitchFamily="34" charset="-122"/>
              </a:rPr>
              <a:t>及其子元素来确定</a:t>
            </a:r>
            <a:endParaRPr lang="en-SG" sz="1400" b="1" i="1"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82317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xit" presetSubtype="0" fill="hold" grpId="1" nodeType="clickEffect">
                                  <p:stCondLst>
                                    <p:cond delay="0"/>
                                  </p:stCondLst>
                                  <p:childTnLst>
                                    <p:animEffect transition="out" filter="fade">
                                      <p:cBhvr>
                                        <p:cTn id="21" dur="1000"/>
                                        <p:tgtEl>
                                          <p:spTgt spid="3"/>
                                        </p:tgtEl>
                                      </p:cBhvr>
                                    </p:animEffect>
                                    <p:anim calcmode="lin" valueType="num">
                                      <p:cBhvr>
                                        <p:cTn id="22" dur="1000"/>
                                        <p:tgtEl>
                                          <p:spTgt spid="3"/>
                                        </p:tgtEl>
                                        <p:attrNameLst>
                                          <p:attrName>ppt_x</p:attrName>
                                        </p:attrNameLst>
                                      </p:cBhvr>
                                      <p:tavLst>
                                        <p:tav tm="0">
                                          <p:val>
                                            <p:strVal val="ppt_x"/>
                                          </p:val>
                                        </p:tav>
                                        <p:tav tm="100000">
                                          <p:val>
                                            <p:strVal val="ppt_x"/>
                                          </p:val>
                                        </p:tav>
                                      </p:tavLst>
                                    </p:anim>
                                    <p:anim calcmode="lin" valueType="num">
                                      <p:cBhvr>
                                        <p:cTn id="23" dur="1000"/>
                                        <p:tgtEl>
                                          <p:spTgt spid="3"/>
                                        </p:tgtEl>
                                        <p:attrNameLst>
                                          <p:attrName>ppt_y</p:attrName>
                                        </p:attrNameLst>
                                      </p:cBhvr>
                                      <p:tavLst>
                                        <p:tav tm="0">
                                          <p:val>
                                            <p:strVal val="ppt_y"/>
                                          </p:val>
                                        </p:tav>
                                        <p:tav tm="100000">
                                          <p:val>
                                            <p:strVal val="ppt_y+.1"/>
                                          </p:val>
                                        </p:tav>
                                      </p:tavLst>
                                    </p:anim>
                                    <p:set>
                                      <p:cBhvr>
                                        <p:cTn id="24" dur="1" fill="hold">
                                          <p:stCondLst>
                                            <p:cond delay="999"/>
                                          </p:stCondLst>
                                        </p:cTn>
                                        <p:tgtEl>
                                          <p:spTgt spid="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xit" presetSubtype="10" fill="hold" grpId="1" nodeType="clickEffect">
                                  <p:stCondLst>
                                    <p:cond delay="0"/>
                                  </p:stCondLst>
                                  <p:childTnLst>
                                    <p:animEffect transition="out" filter="randombar(horizontal)">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 grpId="0"/>
      <p:bldP spid="3" grpId="1"/>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10098878"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C</a:t>
            </a:r>
            <a:r>
              <a:rPr lang="en-US" sz="6000" b="1" dirty="0">
                <a:solidFill>
                  <a:srgbClr val="006772"/>
                </a:solidFill>
                <a:latin typeface="Agency FB" panose="020B0503020202020204" pitchFamily="34" charset="0"/>
                <a:cs typeface="Arial" panose="020B0604020202020204" pitchFamily="34" charset="0"/>
              </a:rPr>
              <a:t>luster Discovery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955302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74ACC550-3F7F-4AD9-B201-42EDEABA2699}"/>
              </a:ext>
            </a:extLst>
          </p:cNvPr>
          <p:cNvSpPr txBox="1"/>
          <p:nvPr/>
        </p:nvSpPr>
        <p:spPr>
          <a:xfrm>
            <a:off x="1209318" y="1997475"/>
            <a:ext cx="9090734" cy="3171189"/>
          </a:xfrm>
          <a:prstGeom prst="rect">
            <a:avLst/>
          </a:prstGeom>
          <a:noFill/>
        </p:spPr>
        <p:txBody>
          <a:bodyPr wrap="square" rtlCol="0">
            <a:spAutoFit/>
          </a:bodyPr>
          <a:lstStyle/>
          <a:p>
            <a:pPr algn="ctr"/>
            <a:r>
              <a:rPr lang="en-SG" sz="2400" b="1" i="1" dirty="0">
                <a:solidFill>
                  <a:srgbClr val="FF0000"/>
                </a:solidFill>
                <a:latin typeface="Microsoft YaHei" panose="020B0503020204020204" pitchFamily="34" charset="-122"/>
                <a:ea typeface="Microsoft YaHei" panose="020B0503020204020204" pitchFamily="34" charset="-122"/>
              </a:rPr>
              <a:t>MULTICAST</a:t>
            </a:r>
          </a:p>
          <a:p>
            <a:endParaRPr lang="en-SG" sz="2400" b="1" i="1" dirty="0">
              <a:solidFill>
                <a:srgbClr val="FF0000"/>
              </a:solidFill>
              <a:latin typeface="Microsoft YaHei" panose="020B0503020204020204" pitchFamily="34" charset="-122"/>
              <a:ea typeface="Microsoft YaHei" panose="020B0503020204020204" pitchFamily="34" charset="-122"/>
            </a:endParaRPr>
          </a:p>
          <a:p>
            <a:pPr>
              <a:lnSpc>
                <a:spcPct val="300000"/>
              </a:lnSpc>
            </a:pPr>
            <a:r>
              <a:rPr lang="en-SG" dirty="0">
                <a:solidFill>
                  <a:srgbClr val="FF0000"/>
                </a:solidFill>
                <a:latin typeface="Microsoft YaHei" panose="020B0503020204020204" pitchFamily="34" charset="-122"/>
                <a:ea typeface="Microsoft YaHei" panose="020B0503020204020204" pitchFamily="34" charset="-122"/>
              </a:rPr>
              <a:t>	</a:t>
            </a:r>
            <a:r>
              <a:rPr lang="zh-CN" altLang="en-US" b="0" i="0" dirty="0">
                <a:solidFill>
                  <a:srgbClr val="333333"/>
                </a:solidFill>
                <a:effectLst/>
                <a:latin typeface="Microsoft YaHei" panose="020B0503020204020204" pitchFamily="34" charset="-122"/>
                <a:ea typeface="Microsoft YaHei" panose="020B0503020204020204" pitchFamily="34" charset="-122"/>
              </a:rPr>
              <a:t>在使用组播协议（</a:t>
            </a:r>
            <a:r>
              <a:rPr lang="en-US" altLang="zh-CN" b="0" i="1" dirty="0">
                <a:solidFill>
                  <a:srgbClr val="333333"/>
                </a:solidFill>
                <a:effectLst/>
                <a:latin typeface="Microsoft YaHei" panose="020B0503020204020204" pitchFamily="34" charset="-122"/>
                <a:ea typeface="Microsoft YaHei" panose="020B0503020204020204" pitchFamily="34" charset="-122"/>
              </a:rPr>
              <a:t>Multicast</a:t>
            </a:r>
            <a:r>
              <a:rPr lang="zh-CN" altLang="en-US" b="0" i="0" dirty="0">
                <a:solidFill>
                  <a:srgbClr val="333333"/>
                </a:solidFill>
                <a:effectLst/>
                <a:latin typeface="Microsoft YaHei" panose="020B0503020204020204" pitchFamily="34" charset="-122"/>
                <a:ea typeface="Microsoft YaHei" panose="020B0503020204020204" pitchFamily="34" charset="-122"/>
              </a:rPr>
              <a:t>）作为自动组建集群机制时，集群中的成员不需要知道其他成员的详细地址（</a:t>
            </a:r>
            <a:r>
              <a:rPr lang="en-US" altLang="zh-CN" b="0" i="1" dirty="0">
                <a:solidFill>
                  <a:srgbClr val="333333"/>
                </a:solidFill>
                <a:effectLst/>
                <a:latin typeface="Microsoft YaHei" panose="020B0503020204020204" pitchFamily="34" charset="-122"/>
                <a:ea typeface="Microsoft YaHei" panose="020B0503020204020204" pitchFamily="34" charset="-122"/>
              </a:rPr>
              <a:t>IP</a:t>
            </a:r>
            <a:r>
              <a:rPr lang="zh-CN" altLang="en-US" b="0" i="0" dirty="0">
                <a:solidFill>
                  <a:srgbClr val="333333"/>
                </a:solidFill>
                <a:effectLst/>
                <a:latin typeface="Microsoft YaHei" panose="020B0503020204020204" pitchFamily="34" charset="-122"/>
                <a:ea typeface="Microsoft YaHei" panose="020B0503020204020204" pitchFamily="34" charset="-122"/>
              </a:rPr>
              <a:t>），他们仅仅是通过组播将信号广播到其他成员的监听端口中。使用之前确保网络环境支持 </a:t>
            </a:r>
            <a:r>
              <a:rPr lang="en-US" altLang="zh-CN" b="0" i="1" dirty="0">
                <a:solidFill>
                  <a:srgbClr val="333333"/>
                </a:solidFill>
                <a:effectLst/>
                <a:latin typeface="Microsoft YaHei" panose="020B0503020204020204" pitchFamily="34" charset="-122"/>
                <a:ea typeface="Microsoft YaHei" panose="020B0503020204020204" pitchFamily="34" charset="-122"/>
              </a:rPr>
              <a:t>Multicast</a:t>
            </a:r>
            <a:r>
              <a:rPr lang="zh-CN" altLang="en-US" b="0" i="0" dirty="0">
                <a:solidFill>
                  <a:srgbClr val="333333"/>
                </a:solidFill>
                <a:effectLst/>
                <a:latin typeface="Microsoft YaHei" panose="020B0503020204020204" pitchFamily="34" charset="-122"/>
                <a:ea typeface="Microsoft YaHei" panose="020B0503020204020204" pitchFamily="34" charset="-122"/>
              </a:rPr>
              <a:t>。</a:t>
            </a:r>
            <a:endParaRPr lang="en-SG" dirty="0">
              <a:solidFill>
                <a:srgbClr val="FF0000"/>
              </a:solidFill>
              <a:latin typeface="Microsoft YaHei" panose="020B0503020204020204" pitchFamily="34" charset="-122"/>
              <a:ea typeface="Microsoft YaHei" panose="020B0503020204020204" pitchFamily="34" charset="-122"/>
            </a:endParaRPr>
          </a:p>
        </p:txBody>
      </p:sp>
      <p:pic>
        <p:nvPicPr>
          <p:cNvPr id="5" name="Picture 4">
            <a:extLst>
              <a:ext uri="{FF2B5EF4-FFF2-40B4-BE49-F238E27FC236}">
                <a16:creationId xmlns:a16="http://schemas.microsoft.com/office/drawing/2014/main" id="{21959289-D6F0-4C35-BBC1-3FCB4CA0FE9B}"/>
              </a:ext>
            </a:extLst>
          </p:cNvPr>
          <p:cNvPicPr>
            <a:picLocks noChangeAspect="1"/>
          </p:cNvPicPr>
          <p:nvPr/>
        </p:nvPicPr>
        <p:blipFill>
          <a:blip r:embed="rId2"/>
          <a:stretch>
            <a:fillRect/>
          </a:stretch>
        </p:blipFill>
        <p:spPr>
          <a:xfrm>
            <a:off x="515935" y="2150873"/>
            <a:ext cx="5238750" cy="3429000"/>
          </a:xfrm>
          <a:prstGeom prst="rect">
            <a:avLst/>
          </a:prstGeom>
        </p:spPr>
      </p:pic>
      <p:pic>
        <p:nvPicPr>
          <p:cNvPr id="7" name="Picture 6">
            <a:extLst>
              <a:ext uri="{FF2B5EF4-FFF2-40B4-BE49-F238E27FC236}">
                <a16:creationId xmlns:a16="http://schemas.microsoft.com/office/drawing/2014/main" id="{26314101-FF04-4742-861F-6E9082F22009}"/>
              </a:ext>
            </a:extLst>
          </p:cNvPr>
          <p:cNvPicPr>
            <a:picLocks noChangeAspect="1"/>
          </p:cNvPicPr>
          <p:nvPr/>
        </p:nvPicPr>
        <p:blipFill>
          <a:blip r:embed="rId3"/>
          <a:stretch>
            <a:fillRect/>
          </a:stretch>
        </p:blipFill>
        <p:spPr>
          <a:xfrm>
            <a:off x="6096000" y="2589023"/>
            <a:ext cx="5381625" cy="2552700"/>
          </a:xfrm>
          <a:prstGeom prst="rect">
            <a:avLst/>
          </a:prstGeom>
        </p:spPr>
      </p:pic>
      <p:pic>
        <p:nvPicPr>
          <p:cNvPr id="18" name="Picture 17">
            <a:extLst>
              <a:ext uri="{FF2B5EF4-FFF2-40B4-BE49-F238E27FC236}">
                <a16:creationId xmlns:a16="http://schemas.microsoft.com/office/drawing/2014/main" id="{33F64595-6327-4AA4-970B-49C8B01158D0}"/>
              </a:ext>
            </a:extLst>
          </p:cNvPr>
          <p:cNvPicPr>
            <a:picLocks noChangeAspect="1"/>
          </p:cNvPicPr>
          <p:nvPr/>
        </p:nvPicPr>
        <p:blipFill>
          <a:blip r:embed="rId4"/>
          <a:stretch>
            <a:fillRect/>
          </a:stretch>
        </p:blipFill>
        <p:spPr>
          <a:xfrm>
            <a:off x="1373185" y="1857215"/>
            <a:ext cx="8763000" cy="4543425"/>
          </a:xfrm>
          <a:prstGeom prst="rect">
            <a:avLst/>
          </a:prstGeom>
        </p:spPr>
      </p:pic>
      <p:pic>
        <p:nvPicPr>
          <p:cNvPr id="22" name="Picture 21">
            <a:extLst>
              <a:ext uri="{FF2B5EF4-FFF2-40B4-BE49-F238E27FC236}">
                <a16:creationId xmlns:a16="http://schemas.microsoft.com/office/drawing/2014/main" id="{80CAF3E8-8E9A-4940-977E-C26A6EB7C474}"/>
              </a:ext>
            </a:extLst>
          </p:cNvPr>
          <p:cNvPicPr>
            <a:picLocks noChangeAspect="1"/>
          </p:cNvPicPr>
          <p:nvPr/>
        </p:nvPicPr>
        <p:blipFill>
          <a:blip r:embed="rId5"/>
          <a:stretch>
            <a:fillRect/>
          </a:stretch>
        </p:blipFill>
        <p:spPr>
          <a:xfrm>
            <a:off x="2574691" y="4062650"/>
            <a:ext cx="7209765" cy="856452"/>
          </a:xfrm>
          <a:prstGeom prst="rect">
            <a:avLst/>
          </a:prstGeom>
        </p:spPr>
      </p:pic>
    </p:spTree>
    <p:extLst>
      <p:ext uri="{BB962C8B-B14F-4D97-AF65-F5344CB8AC3E}">
        <p14:creationId xmlns:p14="http://schemas.microsoft.com/office/powerpoint/2010/main" val="3763296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randombar(horizontal)">
                                      <p:cBhvr>
                                        <p:cTn id="25" dur="500"/>
                                        <p:tgtEl>
                                          <p:spTgt spid="7"/>
                                        </p:tgtEl>
                                      </p:cBhvr>
                                    </p:animEffect>
                                  </p:childTnLst>
                                </p:cTn>
                              </p:par>
                              <p:par>
                                <p:cTn id="26" presetID="14" presetClass="entr" presetSubtype="1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randombar(horizontal)">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randombar(horizontal)">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xit" presetSubtype="10" fill="hold" nodeType="clickEffect">
                                  <p:stCondLst>
                                    <p:cond delay="0"/>
                                  </p:stCondLst>
                                  <p:childTnLst>
                                    <p:animEffect transition="out" filter="randombar(horizontal)">
                                      <p:cBhvr>
                                        <p:cTn id="42" dur="500"/>
                                        <p:tgtEl>
                                          <p:spTgt spid="22"/>
                                        </p:tgtEl>
                                      </p:cBhvr>
                                    </p:animEffect>
                                    <p:set>
                                      <p:cBhvr>
                                        <p:cTn id="43"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10098878"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C</a:t>
            </a:r>
            <a:r>
              <a:rPr lang="en-US" sz="6000" b="1" dirty="0">
                <a:solidFill>
                  <a:srgbClr val="006772"/>
                </a:solidFill>
                <a:latin typeface="Agency FB" panose="020B0503020202020204" pitchFamily="34" charset="0"/>
                <a:cs typeface="Arial" panose="020B0604020202020204" pitchFamily="34" charset="0"/>
              </a:rPr>
              <a:t>luster Discovery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955302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74ACC550-3F7F-4AD9-B201-42EDEABA2699}"/>
              </a:ext>
            </a:extLst>
          </p:cNvPr>
          <p:cNvSpPr txBox="1"/>
          <p:nvPr/>
        </p:nvSpPr>
        <p:spPr>
          <a:xfrm>
            <a:off x="1209318" y="2100546"/>
            <a:ext cx="9090734" cy="3171189"/>
          </a:xfrm>
          <a:prstGeom prst="rect">
            <a:avLst/>
          </a:prstGeom>
          <a:noFill/>
        </p:spPr>
        <p:txBody>
          <a:bodyPr wrap="square" rtlCol="0">
            <a:spAutoFit/>
          </a:bodyPr>
          <a:lstStyle/>
          <a:p>
            <a:pPr algn="ctr"/>
            <a:r>
              <a:rPr lang="en-SG" sz="2400" b="1" i="1" dirty="0">
                <a:solidFill>
                  <a:srgbClr val="FF0000"/>
                </a:solidFill>
                <a:latin typeface="Microsoft YaHei" panose="020B0503020204020204" pitchFamily="34" charset="-122"/>
                <a:ea typeface="Microsoft YaHei" panose="020B0503020204020204" pitchFamily="34" charset="-122"/>
              </a:rPr>
              <a:t>TCPIP</a:t>
            </a:r>
          </a:p>
          <a:p>
            <a:endParaRPr lang="en-SG" sz="2400" b="1" i="1" dirty="0">
              <a:solidFill>
                <a:srgbClr val="FF0000"/>
              </a:solidFill>
              <a:latin typeface="Microsoft YaHei" panose="020B0503020204020204" pitchFamily="34" charset="-122"/>
              <a:ea typeface="Microsoft YaHei" panose="020B0503020204020204" pitchFamily="34" charset="-122"/>
            </a:endParaRPr>
          </a:p>
          <a:p>
            <a:pPr>
              <a:lnSpc>
                <a:spcPct val="300000"/>
              </a:lnSpc>
            </a:pPr>
            <a:r>
              <a:rPr lang="en-SG" dirty="0">
                <a:solidFill>
                  <a:srgbClr val="FF0000"/>
                </a:solidFill>
                <a:latin typeface="Microsoft YaHei" panose="020B0503020204020204" pitchFamily="34" charset="-122"/>
                <a:ea typeface="Microsoft YaHei" panose="020B0503020204020204" pitchFamily="34" charset="-122"/>
              </a:rPr>
              <a:t>	</a:t>
            </a:r>
            <a:r>
              <a:rPr lang="zh-CN" altLang="en-US" b="0" i="0" dirty="0">
                <a:solidFill>
                  <a:srgbClr val="333333"/>
                </a:solidFill>
                <a:effectLst/>
                <a:latin typeface="Microsoft YaHei" panose="020B0503020204020204" pitchFamily="34" charset="-122"/>
                <a:ea typeface="Microsoft YaHei" panose="020B0503020204020204" pitchFamily="34" charset="-122"/>
              </a:rPr>
              <a:t>在</a:t>
            </a:r>
            <a:r>
              <a:rPr lang="zh-CN" altLang="en-US" dirty="0">
                <a:latin typeface="Microsoft YaHei" panose="020B0503020204020204" pitchFamily="34" charset="-122"/>
                <a:ea typeface="Microsoft YaHei" panose="020B0503020204020204" pitchFamily="34" charset="-122"/>
              </a:rPr>
              <a:t>使用</a:t>
            </a:r>
            <a:r>
              <a:rPr lang="en-US" altLang="zh-CN" i="1" dirty="0">
                <a:latin typeface="Microsoft YaHei" panose="020B0503020204020204" pitchFamily="34" charset="-122"/>
                <a:ea typeface="Microsoft YaHei" panose="020B0503020204020204" pitchFamily="34" charset="-122"/>
              </a:rPr>
              <a:t>TCP/IP</a:t>
            </a:r>
            <a:r>
              <a:rPr lang="zh-CN" altLang="en-US" dirty="0">
                <a:latin typeface="Microsoft YaHei" panose="020B0503020204020204" pitchFamily="34" charset="-122"/>
                <a:ea typeface="Microsoft YaHei" panose="020B0503020204020204" pitchFamily="34" charset="-122"/>
              </a:rPr>
              <a:t>协议来组建集群。当使用</a:t>
            </a:r>
            <a:r>
              <a:rPr lang="en-US" altLang="zh-CN" i="1" dirty="0">
                <a:latin typeface="Microsoft YaHei" panose="020B0503020204020204" pitchFamily="34" charset="-122"/>
                <a:ea typeface="Microsoft YaHei" panose="020B0503020204020204" pitchFamily="34" charset="-122"/>
              </a:rPr>
              <a:t>TCP/IP</a:t>
            </a:r>
            <a:r>
              <a:rPr lang="zh-CN" altLang="en-US" dirty="0">
                <a:latin typeface="Microsoft YaHei" panose="020B0503020204020204" pitchFamily="34" charset="-122"/>
                <a:ea typeface="Microsoft YaHei" panose="020B0503020204020204" pitchFamily="34" charset="-122"/>
              </a:rPr>
              <a:t>来组建新集群时，第一个节点必须将所有要加入集群的节点</a:t>
            </a:r>
            <a:r>
              <a:rPr lang="en-US" altLang="zh-CN" dirty="0">
                <a:latin typeface="Microsoft YaHei" panose="020B0503020204020204" pitchFamily="34" charset="-122"/>
                <a:ea typeface="Microsoft YaHei" panose="020B0503020204020204" pitchFamily="34" charset="-122"/>
              </a:rPr>
              <a:t>IP</a:t>
            </a:r>
            <a:r>
              <a:rPr lang="zh-CN" altLang="en-US" dirty="0">
                <a:latin typeface="Microsoft YaHei" panose="020B0503020204020204" pitchFamily="34" charset="-122"/>
                <a:ea typeface="Microsoft YaHei" panose="020B0503020204020204" pitchFamily="34" charset="-122"/>
              </a:rPr>
              <a:t>地址添加到对应列表中。在集群已经运行之后，新加入的节点不必知道所有的集群节点，但是至少要知道并连接到一个已经启动的集群节点。</a:t>
            </a:r>
            <a:endParaRPr lang="en-SG" dirty="0">
              <a:solidFill>
                <a:srgbClr val="FF0000"/>
              </a:solidFill>
              <a:latin typeface="Microsoft YaHei" panose="020B0503020204020204" pitchFamily="34" charset="-122"/>
              <a:ea typeface="Microsoft YaHei" panose="020B0503020204020204" pitchFamily="34" charset="-122"/>
            </a:endParaRPr>
          </a:p>
        </p:txBody>
      </p:sp>
      <p:pic>
        <p:nvPicPr>
          <p:cNvPr id="6" name="Picture 5">
            <a:extLst>
              <a:ext uri="{FF2B5EF4-FFF2-40B4-BE49-F238E27FC236}">
                <a16:creationId xmlns:a16="http://schemas.microsoft.com/office/drawing/2014/main" id="{DFF78FE7-0DBC-4AAD-860F-4253DB675AC1}"/>
              </a:ext>
            </a:extLst>
          </p:cNvPr>
          <p:cNvPicPr>
            <a:picLocks noChangeAspect="1"/>
          </p:cNvPicPr>
          <p:nvPr/>
        </p:nvPicPr>
        <p:blipFill>
          <a:blip r:embed="rId2"/>
          <a:stretch>
            <a:fillRect/>
          </a:stretch>
        </p:blipFill>
        <p:spPr>
          <a:xfrm>
            <a:off x="705246" y="2371496"/>
            <a:ext cx="4991100" cy="2628900"/>
          </a:xfrm>
          <a:prstGeom prst="rect">
            <a:avLst/>
          </a:prstGeom>
        </p:spPr>
      </p:pic>
      <p:pic>
        <p:nvPicPr>
          <p:cNvPr id="11" name="Picture 10">
            <a:extLst>
              <a:ext uri="{FF2B5EF4-FFF2-40B4-BE49-F238E27FC236}">
                <a16:creationId xmlns:a16="http://schemas.microsoft.com/office/drawing/2014/main" id="{00142E97-53FA-49BC-BE85-AD8D6F3BF78B}"/>
              </a:ext>
            </a:extLst>
          </p:cNvPr>
          <p:cNvPicPr>
            <a:picLocks noChangeAspect="1"/>
          </p:cNvPicPr>
          <p:nvPr/>
        </p:nvPicPr>
        <p:blipFill>
          <a:blip r:embed="rId3"/>
          <a:stretch>
            <a:fillRect/>
          </a:stretch>
        </p:blipFill>
        <p:spPr>
          <a:xfrm>
            <a:off x="5973712" y="2504846"/>
            <a:ext cx="5829300" cy="2362200"/>
          </a:xfrm>
          <a:prstGeom prst="rect">
            <a:avLst/>
          </a:prstGeom>
        </p:spPr>
      </p:pic>
      <p:pic>
        <p:nvPicPr>
          <p:cNvPr id="13" name="Picture 12">
            <a:extLst>
              <a:ext uri="{FF2B5EF4-FFF2-40B4-BE49-F238E27FC236}">
                <a16:creationId xmlns:a16="http://schemas.microsoft.com/office/drawing/2014/main" id="{C387B7FF-D7DD-4B96-BCCA-C72B86A6B8D3}"/>
              </a:ext>
            </a:extLst>
          </p:cNvPr>
          <p:cNvPicPr>
            <a:picLocks noChangeAspect="1"/>
          </p:cNvPicPr>
          <p:nvPr/>
        </p:nvPicPr>
        <p:blipFill>
          <a:blip r:embed="rId4"/>
          <a:stretch>
            <a:fillRect/>
          </a:stretch>
        </p:blipFill>
        <p:spPr>
          <a:xfrm>
            <a:off x="1387472" y="2185758"/>
            <a:ext cx="8734425" cy="3000375"/>
          </a:xfrm>
          <a:prstGeom prst="rect">
            <a:avLst/>
          </a:prstGeom>
        </p:spPr>
      </p:pic>
      <p:pic>
        <p:nvPicPr>
          <p:cNvPr id="15" name="Picture 14">
            <a:extLst>
              <a:ext uri="{FF2B5EF4-FFF2-40B4-BE49-F238E27FC236}">
                <a16:creationId xmlns:a16="http://schemas.microsoft.com/office/drawing/2014/main" id="{6C148CE9-B545-4EA7-88A7-6D1366F79634}"/>
              </a:ext>
            </a:extLst>
          </p:cNvPr>
          <p:cNvPicPr>
            <a:picLocks noChangeAspect="1"/>
          </p:cNvPicPr>
          <p:nvPr/>
        </p:nvPicPr>
        <p:blipFill>
          <a:blip r:embed="rId5"/>
          <a:stretch>
            <a:fillRect/>
          </a:stretch>
        </p:blipFill>
        <p:spPr>
          <a:xfrm>
            <a:off x="1656275" y="2414358"/>
            <a:ext cx="8196817" cy="2586038"/>
          </a:xfrm>
          <a:prstGeom prst="rect">
            <a:avLst/>
          </a:prstGeom>
        </p:spPr>
      </p:pic>
    </p:spTree>
    <p:extLst>
      <p:ext uri="{BB962C8B-B14F-4D97-AF65-F5344CB8AC3E}">
        <p14:creationId xmlns:p14="http://schemas.microsoft.com/office/powerpoint/2010/main" val="26577611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randombar(horizontal)">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xit" presetSubtype="10" fill="hold" nodeType="clickEffect">
                                  <p:stCondLst>
                                    <p:cond delay="0"/>
                                  </p:stCondLst>
                                  <p:childTnLst>
                                    <p:animEffect transition="out" filter="randombar(horizontal)">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par>
                                <p:cTn id="39" presetID="14" presetClass="exit" presetSubtype="10" fill="hold" nodeType="withEffect">
                                  <p:stCondLst>
                                    <p:cond delay="0"/>
                                  </p:stCondLst>
                                  <p:childTnLst>
                                    <p:animEffect transition="out" filter="randombar(horizontal)">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par>
                                <p:cTn id="42" presetID="14" presetClass="exit" presetSubtype="10" fill="hold" nodeType="withEffect">
                                  <p:stCondLst>
                                    <p:cond delay="0"/>
                                  </p:stCondLst>
                                  <p:childTnLst>
                                    <p:animEffect transition="out" filter="randombar(horizontal)">
                                      <p:cBhvr>
                                        <p:cTn id="43" dur="500"/>
                                        <p:tgtEl>
                                          <p:spTgt spid="13"/>
                                        </p:tgtEl>
                                      </p:cBhvr>
                                    </p:animEffect>
                                    <p:set>
                                      <p:cBhvr>
                                        <p:cTn id="44" dur="1" fill="hold">
                                          <p:stCondLst>
                                            <p:cond delay="499"/>
                                          </p:stCondLst>
                                        </p:cTn>
                                        <p:tgtEl>
                                          <p:spTgt spid="1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 grpId="0"/>
      <p:bldP spid="2" grpId="1"/>
    </p:bldLst>
  </p:timing>
</p:sld>
</file>

<file path=ppt/theme/theme1.xml><?xml version="1.0" encoding="utf-8"?>
<a:theme xmlns:a="http://schemas.openxmlformats.org/drawingml/2006/main" name="Office Theme">
  <a:themeElements>
    <a:clrScheme name="NCS Corporate Teal - Light">
      <a:dk1>
        <a:srgbClr val="000000"/>
      </a:dk1>
      <a:lt1>
        <a:srgbClr val="FFFFFF"/>
      </a:lt1>
      <a:dk2>
        <a:srgbClr val="303030"/>
      </a:dk2>
      <a:lt2>
        <a:srgbClr val="FFFFFF"/>
      </a:lt2>
      <a:accent1>
        <a:srgbClr val="006772"/>
      </a:accent1>
      <a:accent2>
        <a:srgbClr val="0095A5"/>
      </a:accent2>
      <a:accent3>
        <a:srgbClr val="81C07F"/>
      </a:accent3>
      <a:accent4>
        <a:srgbClr val="55B9A1"/>
      </a:accent4>
      <a:accent5>
        <a:srgbClr val="08BAEE"/>
      </a:accent5>
      <a:accent6>
        <a:srgbClr val="868686"/>
      </a:accent6>
      <a:hlink>
        <a:srgbClr val="006772"/>
      </a:hlink>
      <a:folHlink>
        <a:srgbClr val="006772"/>
      </a:folHlink>
    </a:clrScheme>
    <a:fontScheme name="NCS Fo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4">
      <a:dk1>
        <a:srgbClr val="000000"/>
      </a:dk1>
      <a:lt1>
        <a:srgbClr val="FFFFFF"/>
      </a:lt1>
      <a:dk2>
        <a:srgbClr val="303030"/>
      </a:dk2>
      <a:lt2>
        <a:srgbClr val="FFFFFF"/>
      </a:lt2>
      <a:accent1>
        <a:srgbClr val="006771"/>
      </a:accent1>
      <a:accent2>
        <a:srgbClr val="08BAEE"/>
      </a:accent2>
      <a:accent3>
        <a:srgbClr val="55B9A1"/>
      </a:accent3>
      <a:accent4>
        <a:srgbClr val="81C07F"/>
      </a:accent4>
      <a:accent5>
        <a:srgbClr val="0095A5"/>
      </a:accent5>
      <a:accent6>
        <a:srgbClr val="868686"/>
      </a:accent6>
      <a:hlink>
        <a:srgbClr val="FFFFFF"/>
      </a:hlink>
      <a:folHlink>
        <a:srgbClr val="FFFF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150119 PowerPoint Template">
  <a:themeElements>
    <a:clrScheme name="NCS Theme">
      <a:dk1>
        <a:srgbClr val="181818"/>
      </a:dk1>
      <a:lt1>
        <a:srgbClr val="FFFFFF"/>
      </a:lt1>
      <a:dk2>
        <a:srgbClr val="008C9A"/>
      </a:dk2>
      <a:lt2>
        <a:srgbClr val="FFFFFF"/>
      </a:lt2>
      <a:accent1>
        <a:srgbClr val="F2F2F2"/>
      </a:accent1>
      <a:accent2>
        <a:srgbClr val="FFCD0C"/>
      </a:accent2>
      <a:accent3>
        <a:srgbClr val="6C52A2"/>
      </a:accent3>
      <a:accent4>
        <a:srgbClr val="E40230"/>
      </a:accent4>
      <a:accent5>
        <a:srgbClr val="59AF41"/>
      </a:accent5>
      <a:accent6>
        <a:srgbClr val="0099FF"/>
      </a:accent6>
      <a:hlink>
        <a:srgbClr val="FFFFFF"/>
      </a:hlink>
      <a:folHlink>
        <a:srgbClr val="FFFFFF"/>
      </a:folHlink>
    </a:clrScheme>
    <a:fontScheme name="NCS Theme">
      <a:majorFont>
        <a:latin typeface="Arial"/>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CS Presentation Template 20 Oct 2016 (Final) - Sent to CIS.pptx [Read-Only]" id="{83E8FC35-79B7-4609-81C4-7DD30F87BC6C}" vid="{DE968929-EC8A-4373-A70B-EACC0A9C9FE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6B227F500C264491E08EE57B3120DD" ma:contentTypeVersion="4" ma:contentTypeDescription="Create a new document." ma:contentTypeScope="" ma:versionID="65564e1bdfe2ee9cff145c2ec904620c">
  <xsd:schema xmlns:xsd="http://www.w3.org/2001/XMLSchema" xmlns:xs="http://www.w3.org/2001/XMLSchema" xmlns:p="http://schemas.microsoft.com/office/2006/metadata/properties" xmlns:ns2="b5c8b3e3-29ce-4368-8fc7-0dfe665a8b04" targetNamespace="http://schemas.microsoft.com/office/2006/metadata/properties" ma:root="true" ma:fieldsID="65ac8813818423bacd7c82c70d0a8b25" ns2:_="">
    <xsd:import namespace="b5c8b3e3-29ce-4368-8fc7-0dfe665a8b0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c8b3e3-29ce-4368-8fc7-0dfe665a8b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C9B8BA-3F84-4A1A-9382-CBDB9B3CE567}">
  <ds:schemaRef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081dd882-9aee-4208-9025-07f150264876"/>
    <ds:schemaRef ds:uri="http://purl.org/dc/dcmitype/"/>
    <ds:schemaRef ds:uri="http://schemas.openxmlformats.org/package/2006/metadata/core-propertie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4F75C850-AE33-4DC5-BEA4-DE46F0E49C26}">
  <ds:schemaRefs>
    <ds:schemaRef ds:uri="http://schemas.microsoft.com/sharepoint/v3/contenttype/forms"/>
  </ds:schemaRefs>
</ds:datastoreItem>
</file>

<file path=customXml/itemProps3.xml><?xml version="1.0" encoding="utf-8"?>
<ds:datastoreItem xmlns:ds="http://schemas.openxmlformats.org/officeDocument/2006/customXml" ds:itemID="{F65930A8-C173-40A9-B378-7220D1B156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c8b3e3-29ce-4368-8fc7-0dfe665a8b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5801</TotalTime>
  <Words>1271</Words>
  <Application>Microsoft Office PowerPoint</Application>
  <PresentationFormat>Widescreen</PresentationFormat>
  <Paragraphs>139</Paragraphs>
  <Slides>21</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21</vt:i4>
      </vt:variant>
    </vt:vector>
  </HeadingPairs>
  <TitlesOfParts>
    <vt:vector size="32" baseType="lpstr">
      <vt:lpstr>-apple-system</vt:lpstr>
      <vt:lpstr>微软雅黑</vt:lpstr>
      <vt:lpstr>微软雅黑</vt:lpstr>
      <vt:lpstr>Agency FB</vt:lpstr>
      <vt:lpstr>Arial</vt:lpstr>
      <vt:lpstr>Calibri</vt:lpstr>
      <vt:lpstr>Century Gothic</vt:lpstr>
      <vt:lpstr>Courier New</vt:lpstr>
      <vt:lpstr>Office Theme</vt:lpstr>
      <vt:lpstr>1_Office Theme</vt:lpstr>
      <vt:lpstr>1_150119 PowerPoint Template</vt:lpstr>
      <vt:lpstr>Hazelcast</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Concept</vt:lpstr>
      <vt:lpstr>Use charts to explain key figures and statistics</vt:lpstr>
      <vt:lpstr>You can use a mix of light and dark backgrounds for your slides</vt:lpstr>
      <vt:lpstr>PowerPoint Presentation</vt:lpstr>
      <vt:lpstr>Use tables to compare data</vt:lpstr>
      <vt:lpstr>Organisation Chart</vt:lpstr>
      <vt:lpstr>Thank you</vt:lpstr>
      <vt:lpstr>PowerPoint Presentation</vt:lpstr>
      <vt:lpstr>PowerPoint Presentation</vt:lpstr>
      <vt:lpstr>Contact and support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Tsai</dc:creator>
  <cp:lastModifiedBy>Zi Yang Ji  (NCS)</cp:lastModifiedBy>
  <cp:revision>320</cp:revision>
  <cp:lastPrinted>2017-10-04T03:29:40Z</cp:lastPrinted>
  <dcterms:created xsi:type="dcterms:W3CDTF">2017-09-22T04:04:52Z</dcterms:created>
  <dcterms:modified xsi:type="dcterms:W3CDTF">2021-05-24T07:43:54Z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0x010100706B227F500C264491E08EE57B3120DD</vt:lpwstr>
  </property>
</Properties>
</file>