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2" r:id="rId4"/>
    <p:sldMasterId id="2147483859" r:id="rId5"/>
    <p:sldMasterId id="2147483841" r:id="rId6"/>
  </p:sldMasterIdLst>
  <p:notesMasterIdLst>
    <p:notesMasterId r:id="rId25"/>
  </p:notesMasterIdLst>
  <p:handoutMasterIdLst>
    <p:handoutMasterId r:id="rId26"/>
  </p:handoutMasterIdLst>
  <p:sldIdLst>
    <p:sldId id="295" r:id="rId7"/>
    <p:sldId id="296" r:id="rId8"/>
    <p:sldId id="300" r:id="rId9"/>
    <p:sldId id="268" r:id="rId10"/>
    <p:sldId id="313" r:id="rId11"/>
    <p:sldId id="312" r:id="rId12"/>
    <p:sldId id="314" r:id="rId13"/>
    <p:sldId id="315" r:id="rId14"/>
    <p:sldId id="318" r:id="rId15"/>
    <p:sldId id="316" r:id="rId16"/>
    <p:sldId id="317" r:id="rId17"/>
    <p:sldId id="303" r:id="rId18"/>
    <p:sldId id="319" r:id="rId19"/>
    <p:sldId id="309" r:id="rId20"/>
    <p:sldId id="310" r:id="rId21"/>
    <p:sldId id="320" r:id="rId22"/>
    <p:sldId id="279" r:id="rId23"/>
    <p:sldId id="29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D1A3D"/>
    <a:srgbClr val="0095A5"/>
    <a:srgbClr val="006772"/>
    <a:srgbClr val="A0DF4C"/>
    <a:srgbClr val="0DC255"/>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7" autoAdjust="0"/>
    <p:restoredTop sz="92949" autoAdjust="0"/>
  </p:normalViewPr>
  <p:slideViewPr>
    <p:cSldViewPr snapToGrid="0" snapToObjects="1">
      <p:cViewPr varScale="1">
        <p:scale>
          <a:sx n="106" d="100"/>
          <a:sy n="106" d="100"/>
        </p:scale>
        <p:origin x="618"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0" d="100"/>
          <a:sy n="80" d="100"/>
        </p:scale>
        <p:origin x="231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E5CEA5-7BB2-4154-A0FE-F8B199A845F2}" type="datetimeFigureOut">
              <a:rPr lang="en-US" smtClean="0"/>
              <a:t>5/31/2021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756B9F-1733-404D-B0EC-EE25E87AACAE}" type="slidenum">
              <a:rPr lang="en-US" smtClean="0"/>
              <a:t>‹#›</a:t>
            </a:fld>
            <a:endParaRPr lang="en-US"/>
          </a:p>
        </p:txBody>
      </p:sp>
    </p:spTree>
    <p:extLst>
      <p:ext uri="{BB962C8B-B14F-4D97-AF65-F5344CB8AC3E}">
        <p14:creationId xmlns:p14="http://schemas.microsoft.com/office/powerpoint/2010/main" val="2931377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D77FE-B195-9642-85DD-816AA1B46D8C}" type="datetimeFigureOut">
              <a:rPr lang="en-US" smtClean="0"/>
              <a:t>5/31/2021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DF7C3D-597E-A347-B788-731EFAA400C5}" type="slidenum">
              <a:rPr lang="en-US" smtClean="0"/>
              <a:t>‹#›</a:t>
            </a:fld>
            <a:endParaRPr lang="en-US"/>
          </a:p>
        </p:txBody>
      </p:sp>
    </p:spTree>
    <p:extLst>
      <p:ext uri="{BB962C8B-B14F-4D97-AF65-F5344CB8AC3E}">
        <p14:creationId xmlns:p14="http://schemas.microsoft.com/office/powerpoint/2010/main" val="608327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F7C3D-597E-A347-B788-731EFAA400C5}" type="slidenum">
              <a:rPr lang="en-US" smtClean="0"/>
              <a:t>1</a:t>
            </a:fld>
            <a:endParaRPr lang="en-US"/>
          </a:p>
        </p:txBody>
      </p:sp>
    </p:spTree>
    <p:extLst>
      <p:ext uri="{BB962C8B-B14F-4D97-AF65-F5344CB8AC3E}">
        <p14:creationId xmlns:p14="http://schemas.microsoft.com/office/powerpoint/2010/main" val="1002561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FDF7C3D-597E-A347-B788-731EFAA400C5}" type="slidenum">
              <a:rPr lang="en-US" smtClean="0"/>
              <a:t>4</a:t>
            </a:fld>
            <a:endParaRPr lang="en-US"/>
          </a:p>
        </p:txBody>
      </p:sp>
    </p:spTree>
    <p:extLst>
      <p:ext uri="{BB962C8B-B14F-4D97-AF65-F5344CB8AC3E}">
        <p14:creationId xmlns:p14="http://schemas.microsoft.com/office/powerpoint/2010/main" val="456993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FDF7C3D-597E-A347-B788-731EFAA400C5}" type="slidenum">
              <a:rPr lang="en-US" smtClean="0"/>
              <a:t>5</a:t>
            </a:fld>
            <a:endParaRPr lang="en-US"/>
          </a:p>
        </p:txBody>
      </p:sp>
    </p:spTree>
    <p:extLst>
      <p:ext uri="{BB962C8B-B14F-4D97-AF65-F5344CB8AC3E}">
        <p14:creationId xmlns:p14="http://schemas.microsoft.com/office/powerpoint/2010/main" val="1241765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FDF7C3D-597E-A347-B788-731EFAA400C5}" type="slidenum">
              <a:rPr lang="en-US" smtClean="0"/>
              <a:t>6</a:t>
            </a:fld>
            <a:endParaRPr lang="en-US"/>
          </a:p>
        </p:txBody>
      </p:sp>
    </p:spTree>
    <p:extLst>
      <p:ext uri="{BB962C8B-B14F-4D97-AF65-F5344CB8AC3E}">
        <p14:creationId xmlns:p14="http://schemas.microsoft.com/office/powerpoint/2010/main" val="990996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FDF7C3D-597E-A347-B788-731EFAA400C5}" type="slidenum">
              <a:rPr lang="en-US" smtClean="0"/>
              <a:t>7</a:t>
            </a:fld>
            <a:endParaRPr lang="en-US"/>
          </a:p>
        </p:txBody>
      </p:sp>
    </p:spTree>
    <p:extLst>
      <p:ext uri="{BB962C8B-B14F-4D97-AF65-F5344CB8AC3E}">
        <p14:creationId xmlns:p14="http://schemas.microsoft.com/office/powerpoint/2010/main" val="4235982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FDF7C3D-597E-A347-B788-731EFAA400C5}" type="slidenum">
              <a:rPr lang="en-US" smtClean="0"/>
              <a:t>8</a:t>
            </a:fld>
            <a:endParaRPr lang="en-US"/>
          </a:p>
        </p:txBody>
      </p:sp>
    </p:spTree>
    <p:extLst>
      <p:ext uri="{BB962C8B-B14F-4D97-AF65-F5344CB8AC3E}">
        <p14:creationId xmlns:p14="http://schemas.microsoft.com/office/powerpoint/2010/main" val="621776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FDF7C3D-597E-A347-B788-731EFAA400C5}" type="slidenum">
              <a:rPr lang="en-US" smtClean="0"/>
              <a:t>9</a:t>
            </a:fld>
            <a:endParaRPr lang="en-US"/>
          </a:p>
        </p:txBody>
      </p:sp>
    </p:spTree>
    <p:extLst>
      <p:ext uri="{BB962C8B-B14F-4D97-AF65-F5344CB8AC3E}">
        <p14:creationId xmlns:p14="http://schemas.microsoft.com/office/powerpoint/2010/main" val="696489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FDF7C3D-597E-A347-B788-731EFAA400C5}" type="slidenum">
              <a:rPr lang="en-US" smtClean="0"/>
              <a:t>10</a:t>
            </a:fld>
            <a:endParaRPr lang="en-US"/>
          </a:p>
        </p:txBody>
      </p:sp>
    </p:spTree>
    <p:extLst>
      <p:ext uri="{BB962C8B-B14F-4D97-AF65-F5344CB8AC3E}">
        <p14:creationId xmlns:p14="http://schemas.microsoft.com/office/powerpoint/2010/main" val="1893623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FDF7C3D-597E-A347-B788-731EFAA400C5}" type="slidenum">
              <a:rPr lang="en-US" smtClean="0"/>
              <a:t>11</a:t>
            </a:fld>
            <a:endParaRPr lang="en-US"/>
          </a:p>
        </p:txBody>
      </p:sp>
    </p:spTree>
    <p:extLst>
      <p:ext uri="{BB962C8B-B14F-4D97-AF65-F5344CB8AC3E}">
        <p14:creationId xmlns:p14="http://schemas.microsoft.com/office/powerpoint/2010/main" val="32646125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133600" y="0"/>
            <a:ext cx="10058400" cy="6848976"/>
          </a:xfrm>
          <a:prstGeom prst="rect">
            <a:avLst/>
          </a:prstGeom>
        </p:spPr>
      </p:pic>
      <p:sp>
        <p:nvSpPr>
          <p:cNvPr id="31" name="Title 13"/>
          <p:cNvSpPr>
            <a:spLocks noGrp="1"/>
          </p:cNvSpPr>
          <p:nvPr userDrawn="1">
            <p:ph type="title" hasCustomPrompt="1"/>
          </p:nvPr>
        </p:nvSpPr>
        <p:spPr>
          <a:xfrm>
            <a:off x="6380628" y="2541045"/>
            <a:ext cx="5277972" cy="1421356"/>
          </a:xfrm>
          <a:prstGeom prst="rect">
            <a:avLst/>
          </a:prstGeom>
        </p:spPr>
        <p:txBody>
          <a:bodyPr/>
          <a:lstStyle>
            <a:lvl1pPr algn="l">
              <a:defRPr sz="4400" b="0" spc="0">
                <a:solidFill>
                  <a:schemeClr val="tx1"/>
                </a:solidFill>
                <a:latin typeface="Arial" charset="0"/>
                <a:ea typeface="Arial" charset="0"/>
                <a:cs typeface="Arial" charset="0"/>
              </a:defRPr>
            </a:lvl1pPr>
          </a:lstStyle>
          <a:p>
            <a:pPr lvl="0"/>
            <a:r>
              <a:rPr lang="en" dirty="0"/>
              <a:t>This is your presentation title</a:t>
            </a:r>
            <a:endParaRPr lang="en-US" dirty="0"/>
          </a:p>
        </p:txBody>
      </p:sp>
      <p:sp>
        <p:nvSpPr>
          <p:cNvPr id="32" name="Text Placeholder 2"/>
          <p:cNvSpPr>
            <a:spLocks noGrp="1"/>
          </p:cNvSpPr>
          <p:nvPr userDrawn="1">
            <p:ph type="body" sz="quarter" idx="12" hasCustomPrompt="1"/>
          </p:nvPr>
        </p:nvSpPr>
        <p:spPr>
          <a:xfrm>
            <a:off x="6393328" y="3924301"/>
            <a:ext cx="4352423" cy="530225"/>
          </a:xfrm>
          <a:prstGeom prst="rect">
            <a:avLst/>
          </a:prstGeom>
        </p:spPr>
        <p:txBody>
          <a:bodyPr/>
          <a:lstStyle>
            <a:lvl1pPr marL="0" indent="0">
              <a:buNone/>
              <a:defRPr sz="2000">
                <a:solidFill>
                  <a:schemeClr val="tx1"/>
                </a:solidFill>
                <a:latin typeface="Arial" charset="0"/>
                <a:ea typeface="Arial" charset="0"/>
                <a:cs typeface="Arial" charset="0"/>
              </a:defRPr>
            </a:lvl1pPr>
          </a:lstStyle>
          <a:p>
            <a:pPr lvl="0"/>
            <a:r>
              <a:rPr lang="en-US" dirty="0"/>
              <a:t>Your name and designation here</a:t>
            </a:r>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045960" cy="6858000"/>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spTree>
    <p:extLst>
      <p:ext uri="{BB962C8B-B14F-4D97-AF65-F5344CB8AC3E}">
        <p14:creationId xmlns:p14="http://schemas.microsoft.com/office/powerpoint/2010/main" val="187981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text with image 3-column_2">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8200"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1"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2" name="Subtitle 2"/>
          <p:cNvSpPr>
            <a:spLocks noGrp="1"/>
          </p:cNvSpPr>
          <p:nvPr>
            <p:ph type="subTitle" idx="10" hasCustomPrompt="1"/>
          </p:nvPr>
        </p:nvSpPr>
        <p:spPr>
          <a:xfrm>
            <a:off x="838200" y="1883570"/>
            <a:ext cx="9829800" cy="834230"/>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26" name="Content Placeholder 3"/>
          <p:cNvSpPr>
            <a:spLocks noGrp="1"/>
          </p:cNvSpPr>
          <p:nvPr>
            <p:ph sz="half" idx="16"/>
          </p:nvPr>
        </p:nvSpPr>
        <p:spPr>
          <a:xfrm>
            <a:off x="4421189"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28" name="Content Placeholder 3"/>
          <p:cNvSpPr>
            <a:spLocks noGrp="1"/>
          </p:cNvSpPr>
          <p:nvPr>
            <p:ph sz="half" idx="18"/>
          </p:nvPr>
        </p:nvSpPr>
        <p:spPr>
          <a:xfrm>
            <a:off x="7977189"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with image only_1">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838200" y="2044700"/>
            <a:ext cx="10426700" cy="4151313"/>
          </a:xfrm>
          <a:prstGeom prst="rect">
            <a:avLst/>
          </a:prstGeom>
        </p:spPr>
        <p:txBody>
          <a:bodyPr/>
          <a:lstStyle>
            <a:lvl1pPr>
              <a:defRPr sz="2000">
                <a:solidFill>
                  <a:schemeClr val="bg1">
                    <a:lumMod val="75000"/>
                  </a:schemeClr>
                </a:solidFill>
                <a:latin typeface="Arial" charset="0"/>
                <a:ea typeface="Arial" charset="0"/>
                <a:cs typeface="Arial" charset="0"/>
              </a:defRPr>
            </a:lvl1pPr>
          </a:lstStyle>
          <a:p>
            <a:pPr lvl="0"/>
            <a:r>
              <a:rPr lang="en-US" dirty="0"/>
              <a:t>Insert chart/content here</a:t>
            </a:r>
          </a:p>
        </p:txBody>
      </p:sp>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0" name="Title 1"/>
          <p:cNvSpPr>
            <a:spLocks noGrp="1"/>
          </p:cNvSpPr>
          <p:nvPr>
            <p:ph type="title" hasCustomPrompt="1"/>
          </p:nvPr>
        </p:nvSpPr>
        <p:spPr>
          <a:xfrm>
            <a:off x="838200" y="568325"/>
            <a:ext cx="9564526"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image only_2">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838200" y="2049228"/>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6" name="Content Placeholder 4"/>
          <p:cNvSpPr>
            <a:spLocks noGrp="1"/>
          </p:cNvSpPr>
          <p:nvPr>
            <p:ph sz="quarter" idx="11" hasCustomPrompt="1"/>
          </p:nvPr>
        </p:nvSpPr>
        <p:spPr>
          <a:xfrm>
            <a:off x="4512000" y="2049227"/>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7" name="Content Placeholder 4"/>
          <p:cNvSpPr>
            <a:spLocks noGrp="1"/>
          </p:cNvSpPr>
          <p:nvPr>
            <p:ph sz="quarter" idx="12" hasCustomPrompt="1"/>
          </p:nvPr>
        </p:nvSpPr>
        <p:spPr>
          <a:xfrm>
            <a:off x="8185800" y="2049227"/>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1" name="Content Placeholder 4"/>
          <p:cNvSpPr>
            <a:spLocks noGrp="1"/>
          </p:cNvSpPr>
          <p:nvPr>
            <p:ph sz="quarter" idx="13" hasCustomPrompt="1"/>
          </p:nvPr>
        </p:nvSpPr>
        <p:spPr>
          <a:xfrm>
            <a:off x="838200" y="4244740"/>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2" name="Content Placeholder 4"/>
          <p:cNvSpPr>
            <a:spLocks noGrp="1"/>
          </p:cNvSpPr>
          <p:nvPr>
            <p:ph sz="quarter" idx="14" hasCustomPrompt="1"/>
          </p:nvPr>
        </p:nvSpPr>
        <p:spPr>
          <a:xfrm>
            <a:off x="4512000" y="4244739"/>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3" name="Content Placeholder 4"/>
          <p:cNvSpPr>
            <a:spLocks noGrp="1"/>
          </p:cNvSpPr>
          <p:nvPr>
            <p:ph sz="quarter" idx="15" hasCustomPrompt="1"/>
          </p:nvPr>
        </p:nvSpPr>
        <p:spPr>
          <a:xfrm>
            <a:off x="8185800" y="4244739"/>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5" name="Title 1"/>
          <p:cNvSpPr>
            <a:spLocks noGrp="1"/>
          </p:cNvSpPr>
          <p:nvPr>
            <p:ph type="title" hasCustomPrompt="1"/>
          </p:nvPr>
        </p:nvSpPr>
        <p:spPr>
          <a:xfrm>
            <a:off x="838200" y="568325"/>
            <a:ext cx="95885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7"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ast Page1">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1" name="Title 13"/>
          <p:cNvSpPr>
            <a:spLocks noGrp="1"/>
          </p:cNvSpPr>
          <p:nvPr userDrawn="1">
            <p:ph type="title" hasCustomPrompt="1"/>
          </p:nvPr>
        </p:nvSpPr>
        <p:spPr>
          <a:xfrm>
            <a:off x="6914028" y="3105672"/>
            <a:ext cx="5076258" cy="646655"/>
          </a:xfrm>
          <a:prstGeom prst="rect">
            <a:avLst/>
          </a:prstGeom>
        </p:spPr>
        <p:txBody>
          <a:bodyPr/>
          <a:lstStyle>
            <a:lvl1pPr algn="l">
              <a:defRPr sz="4400" b="0" spc="0">
                <a:solidFill>
                  <a:schemeClr val="bg1"/>
                </a:solidFill>
                <a:latin typeface="Arial" charset="0"/>
                <a:ea typeface="Arial" charset="0"/>
                <a:cs typeface="Arial" charset="0"/>
              </a:defRPr>
            </a:lvl1pPr>
          </a:lstStyle>
          <a:p>
            <a:pPr lvl="0"/>
            <a:r>
              <a:rPr lang="en-US" dirty="0"/>
              <a:t>Thank you.</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spTree>
    <p:extLst>
      <p:ext uri="{BB962C8B-B14F-4D97-AF65-F5344CB8AC3E}">
        <p14:creationId xmlns:p14="http://schemas.microsoft.com/office/powerpoint/2010/main" val="840012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4" name="Rectangle 3"/>
          <p:cNvSpPr/>
          <p:nvPr userDrawn="1"/>
        </p:nvSpPr>
        <p:spPr>
          <a:xfrm>
            <a:off x="94040" y="6336268"/>
            <a:ext cx="11884599" cy="438582"/>
          </a:xfrm>
          <a:prstGeom prst="rect">
            <a:avLst/>
          </a:prstGeom>
        </p:spPr>
        <p:txBody>
          <a:bodyPr wrap="square">
            <a:spAutoFit/>
          </a:bodyPr>
          <a:lstStyle/>
          <a:p>
            <a:pPr>
              <a:defRPr/>
            </a:pPr>
            <a:r>
              <a:rPr lang="en-SG" sz="750" b="1" dirty="0">
                <a:solidFill>
                  <a:schemeClr val="tx1">
                    <a:lumMod val="75000"/>
                    <a:lumOff val="25000"/>
                  </a:schemeClr>
                </a:solidFill>
                <a:latin typeface="Arial" pitchFamily="34" charset="0"/>
                <a:cs typeface="Arial" pitchFamily="34" charset="0"/>
              </a:rPr>
              <a:t>Disclaimer: </a:t>
            </a:r>
            <a:r>
              <a:rPr lang="en-SG" sz="750" dirty="0">
                <a:solidFill>
                  <a:schemeClr val="tx1">
                    <a:lumMod val="75000"/>
                    <a:lumOff val="25000"/>
                  </a:schemeClr>
                </a:solidFill>
                <a:latin typeface="Arial" pitchFamily="34" charset="0"/>
                <a:cs typeface="Arial" pitchFamily="34" charset="0"/>
              </a:rPr>
              <a:t>This material that follows is a presentation of general background information about NCS activities current at the date of the presentation. The information contained in this document is intended only for use during the presentation and should not be disseminated or distributed to parties outside the presentation. It is information given in summary form and does not purport to be complete. It is not to be relied upon as advice to investors or potential investors and does not take into account the investment objectives, financial situation or needs of any particular investor. This material should be considered with professional advice when deciding if an investment is appropriate.</a:t>
            </a:r>
          </a:p>
        </p:txBody>
      </p:sp>
      <p:pic>
        <p:nvPicPr>
          <p:cNvPr id="23" name="Picture 2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531402" y="2838841"/>
            <a:ext cx="6748552" cy="830591"/>
          </a:xfrm>
          <a:prstGeom prst="rect">
            <a:avLst/>
          </a:prstGeom>
        </p:spPr>
      </p:pic>
      <p:sp>
        <p:nvSpPr>
          <p:cNvPr id="5" name="Rectangle 4"/>
          <p:cNvSpPr/>
          <p:nvPr userDrawn="1"/>
        </p:nvSpPr>
        <p:spPr>
          <a:xfrm>
            <a:off x="10556111" y="0"/>
            <a:ext cx="1635889"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Divider1">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45609" y="1466946"/>
            <a:ext cx="6519395" cy="929798"/>
          </a:xfrm>
          <a:prstGeom prst="rect">
            <a:avLst/>
          </a:prstGeom>
        </p:spPr>
        <p:txBody>
          <a:bodyPr>
            <a:normAutofit/>
          </a:bodyPr>
          <a:lstStyle>
            <a:lvl1pPr marL="0" indent="0">
              <a:buNone/>
              <a:defRPr sz="3600" b="1" baseline="0">
                <a:solidFill>
                  <a:schemeClr val="tx1"/>
                </a:solidFill>
                <a:latin typeface="Arial" panose="020B0604020202020204" pitchFamily="34" charset="0"/>
                <a:cs typeface="Arial" panose="020B0604020202020204" pitchFamily="34" charset="0"/>
              </a:defRPr>
            </a:lvl1pPr>
          </a:lstStyle>
          <a:p>
            <a:pPr lvl="0"/>
            <a:r>
              <a:rPr lang="en-US" dirty="0"/>
              <a:t>Agenda</a:t>
            </a:r>
          </a:p>
        </p:txBody>
      </p:sp>
      <p:sp>
        <p:nvSpPr>
          <p:cNvPr id="9" name="Text Placeholder 8"/>
          <p:cNvSpPr>
            <a:spLocks noGrp="1"/>
          </p:cNvSpPr>
          <p:nvPr>
            <p:ph type="body" sz="quarter" idx="10" hasCustomPrompt="1"/>
          </p:nvPr>
        </p:nvSpPr>
        <p:spPr>
          <a:xfrm>
            <a:off x="3545609" y="2501901"/>
            <a:ext cx="6519395" cy="3209924"/>
          </a:xfrm>
          <a:prstGeom prst="rect">
            <a:avLst/>
          </a:prstGeom>
        </p:spPr>
        <p:txBody>
          <a:bodyPr>
            <a:noAutofit/>
          </a:bodyPr>
          <a:lstStyle>
            <a:lvl1pPr marL="342900" indent="-342900">
              <a:buClr>
                <a:srgbClr val="0095A5"/>
              </a:buClr>
              <a:buFont typeface="+mj-lt"/>
              <a:buAutoNum type="arabicPeriod"/>
              <a:defRPr sz="1600" baseline="0">
                <a:solidFill>
                  <a:schemeClr val="tx1">
                    <a:lumMod val="75000"/>
                    <a:lumOff val="25000"/>
                  </a:schemeClr>
                </a:solidFill>
              </a:defRPr>
            </a:lvl1pPr>
          </a:lstStyle>
          <a:p>
            <a:pPr lvl="0"/>
            <a:r>
              <a:rPr lang="en-US" dirty="0"/>
              <a:t>Type your agenda here</a:t>
            </a:r>
          </a:p>
          <a:p>
            <a:pPr lvl="0"/>
            <a:r>
              <a:rPr lang="en-US" dirty="0"/>
              <a:t>Type your agenda here</a:t>
            </a:r>
          </a:p>
          <a:p>
            <a:pPr lvl="0"/>
            <a:r>
              <a:rPr lang="en-US" dirty="0"/>
              <a:t>…</a:t>
            </a:r>
          </a:p>
          <a:p>
            <a:pPr lvl="0"/>
            <a:r>
              <a:rPr lang="en-US" dirty="0"/>
              <a:t>…</a:t>
            </a:r>
          </a:p>
          <a:p>
            <a:pPr lvl="0"/>
            <a:r>
              <a:rPr lang="en-US" dirty="0"/>
              <a:t>…</a:t>
            </a:r>
          </a:p>
          <a:p>
            <a:pPr lvl="0"/>
            <a:r>
              <a:rPr lang="en-US" dirty="0"/>
              <a:t>…</a:t>
            </a:r>
          </a:p>
          <a:p>
            <a:pPr lvl="0"/>
            <a:endParaRPr lang="en-US" dirty="0"/>
          </a:p>
          <a:p>
            <a:pPr lvl="0"/>
            <a:endParaRPr lang="en-US" dirty="0"/>
          </a:p>
          <a:p>
            <a:pPr lvl="0"/>
            <a:endParaRPr lang="en-US" dirty="0"/>
          </a:p>
        </p:txBody>
      </p:sp>
      <p:sp>
        <p:nvSpPr>
          <p:cNvPr id="10"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 y="0"/>
            <a:ext cx="4044711" cy="6400799"/>
          </a:xfrm>
          <a:prstGeom prst="rect">
            <a:avLst/>
          </a:prstGeom>
        </p:spPr>
      </p:pic>
    </p:spTree>
    <p:extLst>
      <p:ext uri="{BB962C8B-B14F-4D97-AF65-F5344CB8AC3E}">
        <p14:creationId xmlns:p14="http://schemas.microsoft.com/office/powerpoint/2010/main" val="3959404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text only 2-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headlines </a:t>
            </a:r>
            <a:br>
              <a:rPr lang="en-US" dirty="0"/>
            </a:br>
            <a:r>
              <a:rPr lang="en-US" dirty="0"/>
              <a:t>or topic title maximum 2 lines</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1" name="Subtitle 2"/>
          <p:cNvSpPr>
            <a:spLocks noGrp="1"/>
          </p:cNvSpPr>
          <p:nvPr>
            <p:ph type="subTitle" idx="10" hasCustomPrompt="1"/>
          </p:nvPr>
        </p:nvSpPr>
        <p:spPr>
          <a:xfrm>
            <a:off x="838200" y="1893888"/>
            <a:ext cx="9829800" cy="929482"/>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a:t>
            </a:r>
          </a:p>
        </p:txBody>
      </p:sp>
      <p:sp>
        <p:nvSpPr>
          <p:cNvPr id="8" name="Text Placeholder 2"/>
          <p:cNvSpPr>
            <a:spLocks noGrp="1"/>
          </p:cNvSpPr>
          <p:nvPr>
            <p:ph type="body" sz="quarter" idx="11"/>
          </p:nvPr>
        </p:nvSpPr>
        <p:spPr>
          <a:xfrm>
            <a:off x="838200" y="3084256"/>
            <a:ext cx="5181600" cy="309270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0" name="Text Placeholder 2"/>
          <p:cNvSpPr>
            <a:spLocks noGrp="1"/>
          </p:cNvSpPr>
          <p:nvPr>
            <p:ph type="body" sz="quarter" idx="12"/>
          </p:nvPr>
        </p:nvSpPr>
        <p:spPr>
          <a:xfrm>
            <a:off x="6184900" y="3084256"/>
            <a:ext cx="5181600" cy="309270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Tree>
    <p:extLst>
      <p:ext uri="{BB962C8B-B14F-4D97-AF65-F5344CB8AC3E}">
        <p14:creationId xmlns:p14="http://schemas.microsoft.com/office/powerpoint/2010/main" val="3510958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text with image 2-column_1">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9" name="Title 1"/>
          <p:cNvSpPr>
            <a:spLocks noGrp="1"/>
          </p:cNvSpPr>
          <p:nvPr>
            <p:ph type="title" hasCustomPrompt="1"/>
          </p:nvPr>
        </p:nvSpPr>
        <p:spPr>
          <a:xfrm>
            <a:off x="838200" y="568325"/>
            <a:ext cx="5029200" cy="1325563"/>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a:t>Headline</a:t>
            </a:r>
            <a:br>
              <a:rPr lang="en-US" dirty="0"/>
            </a:br>
            <a:r>
              <a:rPr lang="en-US" dirty="0"/>
              <a:t>or topic title here</a:t>
            </a:r>
          </a:p>
        </p:txBody>
      </p:sp>
      <p:sp>
        <p:nvSpPr>
          <p:cNvPr id="10" name="Subtitle 2"/>
          <p:cNvSpPr>
            <a:spLocks noGrp="1"/>
          </p:cNvSpPr>
          <p:nvPr>
            <p:ph type="subTitle" idx="10" hasCustomPrompt="1"/>
          </p:nvPr>
        </p:nvSpPr>
        <p:spPr>
          <a:xfrm>
            <a:off x="838200" y="1883568"/>
            <a:ext cx="5029200" cy="1000917"/>
          </a:xfrm>
          <a:prstGeom prst="rect">
            <a:avLst/>
          </a:prstGeom>
        </p:spPr>
        <p:txBody>
          <a:bodyPr/>
          <a:lstStyle>
            <a:lvl1pPr marL="0" indent="0" algn="l">
              <a:lnSpc>
                <a:spcPct val="100000"/>
              </a:lnSpc>
              <a:spcBef>
                <a:spcPts val="400"/>
              </a:spcBef>
              <a:buNone/>
              <a:defRPr sz="2000" baseline="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a:t>
            </a:r>
          </a:p>
        </p:txBody>
      </p:sp>
      <p:sp>
        <p:nvSpPr>
          <p:cNvPr id="14" name="Content Placeholder 2"/>
          <p:cNvSpPr>
            <a:spLocks noGrp="1"/>
          </p:cNvSpPr>
          <p:nvPr>
            <p:ph sz="half" idx="1"/>
          </p:nvPr>
        </p:nvSpPr>
        <p:spPr>
          <a:xfrm>
            <a:off x="838200" y="3084253"/>
            <a:ext cx="4838700" cy="316414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5" name="Picture Placeholder 2"/>
          <p:cNvSpPr>
            <a:spLocks noGrp="1"/>
          </p:cNvSpPr>
          <p:nvPr>
            <p:ph type="pic" idx="11"/>
          </p:nvPr>
        </p:nvSpPr>
        <p:spPr>
          <a:xfrm>
            <a:off x="5981700" y="1587"/>
            <a:ext cx="6210300" cy="685641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a:buNone/>
              <a:tabLst/>
              <a:defRPr sz="1400">
                <a:solidFill>
                  <a:schemeClr val="bg1">
                    <a:lumMod val="7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r>
              <a:rPr lang="en-SG" dirty="0"/>
              <a:t>Click to insert background picture</a:t>
            </a:r>
          </a:p>
          <a:p>
            <a:endParaRPr lang="en-US" dirty="0"/>
          </a:p>
        </p:txBody>
      </p:sp>
    </p:spTree>
    <p:extLst>
      <p:ext uri="{BB962C8B-B14F-4D97-AF65-F5344CB8AC3E}">
        <p14:creationId xmlns:p14="http://schemas.microsoft.com/office/powerpoint/2010/main" val="16064806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text with image 2-column_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 </a:t>
            </a:r>
            <a:br>
              <a:rPr lang="en-US" dirty="0"/>
            </a:br>
            <a:r>
              <a:rPr lang="en-US" dirty="0"/>
              <a:t>or topic title maximum 2 lines</a:t>
            </a:r>
          </a:p>
        </p:txBody>
      </p:sp>
      <p:sp>
        <p:nvSpPr>
          <p:cNvPr id="3" name="Content Placeholder 2"/>
          <p:cNvSpPr>
            <a:spLocks noGrp="1"/>
          </p:cNvSpPr>
          <p:nvPr>
            <p:ph sz="half" idx="1"/>
          </p:nvPr>
        </p:nvSpPr>
        <p:spPr>
          <a:xfrm>
            <a:off x="838200" y="3084255"/>
            <a:ext cx="5181600" cy="3092708"/>
          </a:xfrm>
          <a:prstGeom prst="rect">
            <a:avLst/>
          </a:prstGeom>
        </p:spPr>
        <p:txBody>
          <a:bodyPr/>
          <a:lstStyle>
            <a:lvl1pPr marL="0" indent="0" algn="l">
              <a:lnSpc>
                <a:spcPct val="120000"/>
              </a:lnSpc>
              <a:spcBef>
                <a:spcPts val="1200"/>
              </a:spcBef>
              <a:buFontTx/>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4" name="Content Placeholder 3"/>
          <p:cNvSpPr>
            <a:spLocks noGrp="1"/>
          </p:cNvSpPr>
          <p:nvPr>
            <p:ph sz="half" idx="2"/>
          </p:nvPr>
        </p:nvSpPr>
        <p:spPr>
          <a:xfrm>
            <a:off x="6172200" y="3084255"/>
            <a:ext cx="5181600" cy="3092708"/>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1" name="Subtitle 2"/>
          <p:cNvSpPr>
            <a:spLocks noGrp="1"/>
          </p:cNvSpPr>
          <p:nvPr>
            <p:ph type="subTitle" idx="10" hasCustomPrompt="1"/>
          </p:nvPr>
        </p:nvSpPr>
        <p:spPr>
          <a:xfrm>
            <a:off x="838200" y="1883570"/>
            <a:ext cx="9829800" cy="929481"/>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Tree>
    <p:extLst>
      <p:ext uri="{BB962C8B-B14F-4D97-AF65-F5344CB8AC3E}">
        <p14:creationId xmlns:p14="http://schemas.microsoft.com/office/powerpoint/2010/main" val="3113926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text only 3-column">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38200" y="568325"/>
            <a:ext cx="105156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 </a:t>
            </a:r>
            <a:br>
              <a:rPr lang="en-US" dirty="0"/>
            </a:br>
            <a:r>
              <a:rPr lang="en-US" dirty="0"/>
              <a:t>or topic title maximum 2 lines</a:t>
            </a:r>
          </a:p>
        </p:txBody>
      </p:sp>
      <p:sp>
        <p:nvSpPr>
          <p:cNvPr id="12" name="Subtitle 2"/>
          <p:cNvSpPr>
            <a:spLocks noGrp="1"/>
          </p:cNvSpPr>
          <p:nvPr>
            <p:ph type="subTitle" idx="10" hasCustomPrompt="1"/>
          </p:nvPr>
        </p:nvSpPr>
        <p:spPr>
          <a:xfrm>
            <a:off x="838200" y="1883570"/>
            <a:ext cx="9829800" cy="834230"/>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3" name="Text Placeholder 2"/>
          <p:cNvSpPr>
            <a:spLocks noGrp="1"/>
          </p:cNvSpPr>
          <p:nvPr>
            <p:ph type="body" sz="quarter" idx="11"/>
          </p:nvPr>
        </p:nvSpPr>
        <p:spPr>
          <a:xfrm>
            <a:off x="838200" y="3084256"/>
            <a:ext cx="3365501" cy="3189544"/>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4" name="Text Placeholder 2"/>
          <p:cNvSpPr>
            <a:spLocks noGrp="1"/>
          </p:cNvSpPr>
          <p:nvPr>
            <p:ph type="body" sz="quarter" idx="19"/>
          </p:nvPr>
        </p:nvSpPr>
        <p:spPr>
          <a:xfrm>
            <a:off x="4419600" y="3084256"/>
            <a:ext cx="3365501" cy="3189544"/>
          </a:xfrm>
          <a:prstGeom prst="rect">
            <a:avLst/>
          </a:prstGeom>
        </p:spPr>
        <p:txBody>
          <a:bodyPr/>
          <a:lstStyle>
            <a:lvl1pPr marL="285750" indent="-285750">
              <a:lnSpc>
                <a:spcPct val="120000"/>
              </a:lnSpc>
              <a:buClr>
                <a:schemeClr val="accent5"/>
              </a:buClr>
              <a:buSzPct val="150000"/>
              <a:buFont typeface="Arial" charset="0"/>
              <a:buChar char="•"/>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5" name="Text Placeholder 2"/>
          <p:cNvSpPr>
            <a:spLocks noGrp="1"/>
          </p:cNvSpPr>
          <p:nvPr>
            <p:ph type="body" sz="quarter" idx="20"/>
          </p:nvPr>
        </p:nvSpPr>
        <p:spPr>
          <a:xfrm>
            <a:off x="7988299" y="3084256"/>
            <a:ext cx="3365501" cy="3189544"/>
          </a:xfrm>
          <a:prstGeom prst="rect">
            <a:avLst/>
          </a:prstGeom>
        </p:spPr>
        <p:txBody>
          <a:bodyPr/>
          <a:lstStyle>
            <a:lvl1pPr marL="285750" indent="-285750">
              <a:lnSpc>
                <a:spcPct val="120000"/>
              </a:lnSpc>
              <a:buClr>
                <a:schemeClr val="accent5"/>
              </a:buClr>
              <a:buSzPct val="150000"/>
              <a:buFont typeface="Arial" charset="0"/>
              <a:buChar char="•"/>
              <a:defRPr sz="1600" baseline="0">
                <a:latin typeface="Arial" charset="0"/>
                <a:ea typeface="Arial" charset="0"/>
                <a:cs typeface="Arial" charset="0"/>
              </a:defRPr>
            </a:lvl1pPr>
            <a:lvl2pPr marL="685800" indent="-228600">
              <a:lnSpc>
                <a:spcPct val="120000"/>
              </a:lnSpc>
              <a:buClr>
                <a:schemeClr val="accent5"/>
              </a:buClr>
              <a:buSzPct val="100000"/>
              <a:buFont typeface="Courier New" charset="0"/>
              <a:buChar char="o"/>
              <a:defRPr sz="1600">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33084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Divider1">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45609" y="1466946"/>
            <a:ext cx="6519395" cy="929798"/>
          </a:xfrm>
          <a:prstGeom prst="rect">
            <a:avLst/>
          </a:prstGeom>
        </p:spPr>
        <p:txBody>
          <a:bodyPr>
            <a:normAutofit/>
          </a:bodyPr>
          <a:lstStyle>
            <a:lvl1pPr marL="0" indent="0">
              <a:buNone/>
              <a:defRPr sz="3600" b="1" baseline="0">
                <a:solidFill>
                  <a:srgbClr val="006772"/>
                </a:solidFill>
                <a:latin typeface="Arial" panose="020B0604020202020204" pitchFamily="34" charset="0"/>
                <a:cs typeface="Arial" panose="020B0604020202020204" pitchFamily="34" charset="0"/>
              </a:defRPr>
            </a:lvl1pPr>
          </a:lstStyle>
          <a:p>
            <a:pPr lvl="0"/>
            <a:r>
              <a:rPr lang="en-US" dirty="0"/>
              <a:t>Agenda</a:t>
            </a:r>
          </a:p>
        </p:txBody>
      </p:sp>
      <p:sp>
        <p:nvSpPr>
          <p:cNvPr id="9" name="Text Placeholder 8"/>
          <p:cNvSpPr>
            <a:spLocks noGrp="1"/>
          </p:cNvSpPr>
          <p:nvPr>
            <p:ph type="body" sz="quarter" idx="10" hasCustomPrompt="1"/>
          </p:nvPr>
        </p:nvSpPr>
        <p:spPr>
          <a:xfrm>
            <a:off x="3545609" y="2501901"/>
            <a:ext cx="6519395" cy="3209924"/>
          </a:xfrm>
          <a:prstGeom prst="rect">
            <a:avLst/>
          </a:prstGeom>
        </p:spPr>
        <p:txBody>
          <a:bodyPr>
            <a:noAutofit/>
          </a:bodyPr>
          <a:lstStyle>
            <a:lvl1pPr marL="342900" indent="-342900">
              <a:buClr>
                <a:srgbClr val="0095A5"/>
              </a:buClr>
              <a:buFont typeface="+mj-lt"/>
              <a:buAutoNum type="arabicPeriod"/>
              <a:defRPr sz="1600" baseline="0">
                <a:solidFill>
                  <a:schemeClr val="tx1">
                    <a:lumMod val="75000"/>
                    <a:lumOff val="25000"/>
                  </a:schemeClr>
                </a:solidFill>
              </a:defRPr>
            </a:lvl1pPr>
          </a:lstStyle>
          <a:p>
            <a:pPr lvl="0"/>
            <a:r>
              <a:rPr lang="en-US" dirty="0"/>
              <a:t>Type your agenda here</a:t>
            </a:r>
          </a:p>
          <a:p>
            <a:pPr lvl="0"/>
            <a:r>
              <a:rPr lang="en-US" dirty="0"/>
              <a:t>Type your agenda here</a:t>
            </a:r>
          </a:p>
          <a:p>
            <a:pPr lvl="0"/>
            <a:r>
              <a:rPr lang="en-US" dirty="0"/>
              <a:t>…</a:t>
            </a:r>
          </a:p>
          <a:p>
            <a:pPr lvl="0"/>
            <a:r>
              <a:rPr lang="en-US" dirty="0"/>
              <a:t>…</a:t>
            </a:r>
          </a:p>
          <a:p>
            <a:pPr lvl="0"/>
            <a:r>
              <a:rPr lang="en-US" dirty="0"/>
              <a:t>…</a:t>
            </a:r>
          </a:p>
          <a:p>
            <a:pPr lvl="0"/>
            <a:r>
              <a:rPr lang="en-US" dirty="0"/>
              <a:t>…</a:t>
            </a:r>
          </a:p>
          <a:p>
            <a:pPr lvl="0"/>
            <a:endParaRPr lang="en-US" dirty="0"/>
          </a:p>
          <a:p>
            <a:pPr lvl="0"/>
            <a:endParaRPr lang="en-US" dirty="0"/>
          </a:p>
          <a:p>
            <a:pPr lvl="0"/>
            <a:endParaRPr lang="en-US" dirty="0"/>
          </a:p>
        </p:txBody>
      </p:sp>
      <p:sp>
        <p:nvSpPr>
          <p:cNvPr id="10"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 y="0"/>
            <a:ext cx="4036325" cy="6387528"/>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mp; text with image 3-column_1">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9789" y="3103563"/>
            <a:ext cx="3363914" cy="3170237"/>
          </a:xfrm>
          <a:prstGeom prst="rect">
            <a:avLst/>
          </a:prstGeom>
        </p:spPr>
        <p:txBody>
          <a:bodyPr/>
          <a:lstStyle>
            <a:lvl1pPr marL="0" indent="0">
              <a:lnSpc>
                <a:spcPct val="120000"/>
              </a:lnSpc>
              <a:buNone/>
              <a:defRPr sz="1600">
                <a:latin typeface="Arial" charset="0"/>
                <a:ea typeface="Arial" charset="0"/>
                <a:cs typeface="Arial" charset="0"/>
              </a:defRPr>
            </a:lvl1pPr>
            <a:lvl2pPr marL="457200" indent="0">
              <a:lnSpc>
                <a:spcPct val="120000"/>
              </a:lnSpc>
              <a:buNone/>
              <a:defRPr sz="1600">
                <a:latin typeface="Arial" charset="0"/>
                <a:ea typeface="Arial" charset="0"/>
                <a:cs typeface="Arial" charset="0"/>
              </a:defRPr>
            </a:lvl2pPr>
            <a:lvl3pPr marL="914400" indent="0">
              <a:lnSpc>
                <a:spcPct val="120000"/>
              </a:lnSpc>
              <a:buNone/>
              <a:defRPr sz="1600">
                <a:latin typeface="Arial" charset="0"/>
                <a:ea typeface="Arial" charset="0"/>
                <a:cs typeface="Arial" charset="0"/>
              </a:defRPr>
            </a:lvl3pPr>
            <a:lvl4pPr marL="1371600" indent="0">
              <a:lnSpc>
                <a:spcPct val="120000"/>
              </a:lnSpc>
              <a:buNone/>
              <a:defRPr sz="1600">
                <a:latin typeface="Arial" charset="0"/>
                <a:ea typeface="Arial" charset="0"/>
                <a:cs typeface="Arial" charset="0"/>
              </a:defRPr>
            </a:lvl4pPr>
            <a:lvl5pPr marL="1828800" indent="0">
              <a:lnSpc>
                <a:spcPct val="120000"/>
              </a:lnSpc>
              <a:buNone/>
              <a:defRPr sz="1600">
                <a:latin typeface="Arial" charset="0"/>
                <a:ea typeface="Arial" charset="0"/>
                <a:cs typeface="Arial" charset="0"/>
              </a:defRPr>
            </a:lvl5pPr>
          </a:lstStyle>
          <a:p>
            <a:pPr lvl="0"/>
            <a:r>
              <a:rPr lang="en-US"/>
              <a:t>Click to edit Master text styles</a:t>
            </a:r>
            <a:endParaRPr lang="en-US" dirty="0"/>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3" name="Title 1"/>
          <p:cNvSpPr>
            <a:spLocks noGrp="1"/>
          </p:cNvSpPr>
          <p:nvPr>
            <p:ph type="title" hasCustomPrompt="1"/>
          </p:nvPr>
        </p:nvSpPr>
        <p:spPr>
          <a:xfrm>
            <a:off x="838199" y="568325"/>
            <a:ext cx="6946901" cy="1325563"/>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a:t>headline</a:t>
            </a:r>
            <a:br>
              <a:rPr lang="en-US" dirty="0"/>
            </a:br>
            <a:r>
              <a:rPr lang="en-US" dirty="0"/>
              <a:t>or topic title here</a:t>
            </a:r>
          </a:p>
        </p:txBody>
      </p:sp>
      <p:sp>
        <p:nvSpPr>
          <p:cNvPr id="14" name="Subtitle 2"/>
          <p:cNvSpPr>
            <a:spLocks noGrp="1"/>
          </p:cNvSpPr>
          <p:nvPr>
            <p:ph type="subTitle" idx="10" hasCustomPrompt="1"/>
          </p:nvPr>
        </p:nvSpPr>
        <p:spPr>
          <a:xfrm>
            <a:off x="838200" y="1883570"/>
            <a:ext cx="6946900" cy="1045626"/>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11" name="Content Placeholder 3"/>
          <p:cNvSpPr>
            <a:spLocks noGrp="1"/>
          </p:cNvSpPr>
          <p:nvPr>
            <p:ph sz="half" idx="12"/>
          </p:nvPr>
        </p:nvSpPr>
        <p:spPr>
          <a:xfrm>
            <a:off x="4421186" y="3103562"/>
            <a:ext cx="3363914" cy="3170237"/>
          </a:xfrm>
          <a:prstGeom prst="rect">
            <a:avLst/>
          </a:prstGeom>
        </p:spPr>
        <p:txBody>
          <a:bodyPr/>
          <a:lstStyle>
            <a:lvl1pPr marL="285750" indent="-285750">
              <a:lnSpc>
                <a:spcPct val="120000"/>
              </a:lnSpc>
              <a:buClr>
                <a:schemeClr val="accent5"/>
              </a:buClr>
              <a:buSzPct val="150000"/>
              <a:buFont typeface="Arial" charset="0"/>
              <a:buChar char="•"/>
              <a:defRPr sz="1600">
                <a:latin typeface="Arial" charset="0"/>
                <a:ea typeface="Arial" charset="0"/>
                <a:cs typeface="Arial" charset="0"/>
              </a:defRPr>
            </a:lvl1pPr>
            <a:lvl2pPr marL="457200" indent="0">
              <a:lnSpc>
                <a:spcPct val="120000"/>
              </a:lnSpc>
              <a:buNone/>
              <a:defRPr sz="1600">
                <a:latin typeface="Arial" charset="0"/>
                <a:ea typeface="Arial" charset="0"/>
                <a:cs typeface="Arial" charset="0"/>
              </a:defRPr>
            </a:lvl2pPr>
            <a:lvl3pPr marL="914400" indent="0">
              <a:lnSpc>
                <a:spcPct val="120000"/>
              </a:lnSpc>
              <a:buNone/>
              <a:defRPr sz="1600">
                <a:latin typeface="Arial" charset="0"/>
                <a:ea typeface="Arial" charset="0"/>
                <a:cs typeface="Arial" charset="0"/>
              </a:defRPr>
            </a:lvl3pPr>
            <a:lvl4pPr marL="1371600" indent="0">
              <a:lnSpc>
                <a:spcPct val="120000"/>
              </a:lnSpc>
              <a:buNone/>
              <a:defRPr sz="1600">
                <a:latin typeface="Arial" charset="0"/>
                <a:ea typeface="Arial" charset="0"/>
                <a:cs typeface="Arial" charset="0"/>
              </a:defRPr>
            </a:lvl4pPr>
            <a:lvl5pPr marL="1828800" indent="0">
              <a:lnSpc>
                <a:spcPct val="120000"/>
              </a:lnSpc>
              <a:buNone/>
              <a:defRPr sz="1600">
                <a:latin typeface="Arial" charset="0"/>
                <a:ea typeface="Arial" charset="0"/>
                <a:cs typeface="Arial" charset="0"/>
              </a:defRPr>
            </a:lvl5pPr>
          </a:lstStyle>
          <a:p>
            <a:pPr lvl="0"/>
            <a:r>
              <a:rPr lang="en-US" dirty="0"/>
              <a:t>Click to edit Master text styles</a:t>
            </a:r>
          </a:p>
        </p:txBody>
      </p:sp>
      <p:sp>
        <p:nvSpPr>
          <p:cNvPr id="16" name="Content Placeholder 2"/>
          <p:cNvSpPr>
            <a:spLocks noGrp="1"/>
          </p:cNvSpPr>
          <p:nvPr>
            <p:ph sz="half" idx="1"/>
          </p:nvPr>
        </p:nvSpPr>
        <p:spPr>
          <a:xfrm>
            <a:off x="8002583" y="0"/>
            <a:ext cx="4189417" cy="6858000"/>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Tree>
    <p:extLst>
      <p:ext uri="{BB962C8B-B14F-4D97-AF65-F5344CB8AC3E}">
        <p14:creationId xmlns:p14="http://schemas.microsoft.com/office/powerpoint/2010/main" val="842127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text with image 3-column_2">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8200"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1"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2" name="Subtitle 2"/>
          <p:cNvSpPr>
            <a:spLocks noGrp="1"/>
          </p:cNvSpPr>
          <p:nvPr>
            <p:ph type="subTitle" idx="10" hasCustomPrompt="1"/>
          </p:nvPr>
        </p:nvSpPr>
        <p:spPr>
          <a:xfrm>
            <a:off x="838200" y="1883570"/>
            <a:ext cx="9829800" cy="834230"/>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26" name="Content Placeholder 3"/>
          <p:cNvSpPr>
            <a:spLocks noGrp="1"/>
          </p:cNvSpPr>
          <p:nvPr>
            <p:ph sz="half" idx="16"/>
          </p:nvPr>
        </p:nvSpPr>
        <p:spPr>
          <a:xfrm>
            <a:off x="4421189"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28" name="Content Placeholder 3"/>
          <p:cNvSpPr>
            <a:spLocks noGrp="1"/>
          </p:cNvSpPr>
          <p:nvPr>
            <p:ph sz="half" idx="18"/>
          </p:nvPr>
        </p:nvSpPr>
        <p:spPr>
          <a:xfrm>
            <a:off x="7977189"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extLst>
      <p:ext uri="{BB962C8B-B14F-4D97-AF65-F5344CB8AC3E}">
        <p14:creationId xmlns:p14="http://schemas.microsoft.com/office/powerpoint/2010/main" val="22041601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with image only_1">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838200" y="2044700"/>
            <a:ext cx="10426700" cy="4151313"/>
          </a:xfrm>
          <a:prstGeom prst="rect">
            <a:avLst/>
          </a:prstGeom>
        </p:spPr>
        <p:txBody>
          <a:bodyPr/>
          <a:lstStyle>
            <a:lvl1pPr>
              <a:defRPr sz="2000">
                <a:solidFill>
                  <a:schemeClr val="bg1">
                    <a:lumMod val="75000"/>
                  </a:schemeClr>
                </a:solidFill>
                <a:latin typeface="Arial" charset="0"/>
                <a:ea typeface="Arial" charset="0"/>
                <a:cs typeface="Arial" charset="0"/>
              </a:defRPr>
            </a:lvl1pPr>
          </a:lstStyle>
          <a:p>
            <a:pPr lvl="0"/>
            <a:r>
              <a:rPr lang="en-US" dirty="0"/>
              <a:t>Insert chart/content here</a:t>
            </a:r>
          </a:p>
        </p:txBody>
      </p:sp>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0" name="Title 1"/>
          <p:cNvSpPr>
            <a:spLocks noGrp="1"/>
          </p:cNvSpPr>
          <p:nvPr>
            <p:ph type="title" hasCustomPrompt="1"/>
          </p:nvPr>
        </p:nvSpPr>
        <p:spPr>
          <a:xfrm>
            <a:off x="838200" y="568325"/>
            <a:ext cx="9564526"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Tree>
    <p:extLst>
      <p:ext uri="{BB962C8B-B14F-4D97-AF65-F5344CB8AC3E}">
        <p14:creationId xmlns:p14="http://schemas.microsoft.com/office/powerpoint/2010/main" val="5793498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with image only_2">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838200" y="2049228"/>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6" name="Content Placeholder 4"/>
          <p:cNvSpPr>
            <a:spLocks noGrp="1"/>
          </p:cNvSpPr>
          <p:nvPr>
            <p:ph sz="quarter" idx="11" hasCustomPrompt="1"/>
          </p:nvPr>
        </p:nvSpPr>
        <p:spPr>
          <a:xfrm>
            <a:off x="4512000" y="2049227"/>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7" name="Content Placeholder 4"/>
          <p:cNvSpPr>
            <a:spLocks noGrp="1"/>
          </p:cNvSpPr>
          <p:nvPr>
            <p:ph sz="quarter" idx="12" hasCustomPrompt="1"/>
          </p:nvPr>
        </p:nvSpPr>
        <p:spPr>
          <a:xfrm>
            <a:off x="8185800" y="2049227"/>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1" name="Content Placeholder 4"/>
          <p:cNvSpPr>
            <a:spLocks noGrp="1"/>
          </p:cNvSpPr>
          <p:nvPr>
            <p:ph sz="quarter" idx="13" hasCustomPrompt="1"/>
          </p:nvPr>
        </p:nvSpPr>
        <p:spPr>
          <a:xfrm>
            <a:off x="838200" y="4244740"/>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2" name="Content Placeholder 4"/>
          <p:cNvSpPr>
            <a:spLocks noGrp="1"/>
          </p:cNvSpPr>
          <p:nvPr>
            <p:ph sz="quarter" idx="14" hasCustomPrompt="1"/>
          </p:nvPr>
        </p:nvSpPr>
        <p:spPr>
          <a:xfrm>
            <a:off x="4512000" y="4244739"/>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3" name="Content Placeholder 4"/>
          <p:cNvSpPr>
            <a:spLocks noGrp="1"/>
          </p:cNvSpPr>
          <p:nvPr>
            <p:ph sz="quarter" idx="15" hasCustomPrompt="1"/>
          </p:nvPr>
        </p:nvSpPr>
        <p:spPr>
          <a:xfrm>
            <a:off x="8185800" y="4244739"/>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5" name="Title 1"/>
          <p:cNvSpPr>
            <a:spLocks noGrp="1"/>
          </p:cNvSpPr>
          <p:nvPr>
            <p:ph type="title" hasCustomPrompt="1"/>
          </p:nvPr>
        </p:nvSpPr>
        <p:spPr>
          <a:xfrm>
            <a:off x="838200" y="568325"/>
            <a:ext cx="95885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7"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extLst>
      <p:ext uri="{BB962C8B-B14F-4D97-AF65-F5344CB8AC3E}">
        <p14:creationId xmlns:p14="http://schemas.microsoft.com/office/powerpoint/2010/main" val="28412389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rganisation chart">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9" name="Title 1"/>
          <p:cNvSpPr>
            <a:spLocks noGrp="1"/>
          </p:cNvSpPr>
          <p:nvPr>
            <p:ph type="title" hasCustomPrompt="1"/>
          </p:nvPr>
        </p:nvSpPr>
        <p:spPr>
          <a:xfrm>
            <a:off x="838200" y="568325"/>
            <a:ext cx="5181766" cy="752475"/>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err="1"/>
              <a:t>Organisation</a:t>
            </a:r>
            <a:r>
              <a:rPr lang="en-US" dirty="0"/>
              <a:t> Chart</a:t>
            </a:r>
          </a:p>
        </p:txBody>
      </p:sp>
      <p:cxnSp>
        <p:nvCxnSpPr>
          <p:cNvPr id="11" name="Straight Connector 10"/>
          <p:cNvCxnSpPr/>
          <p:nvPr userDrawn="1"/>
        </p:nvCxnSpPr>
        <p:spPr>
          <a:xfrm>
            <a:off x="838200" y="2868676"/>
            <a:ext cx="104394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Subtitle 2"/>
          <p:cNvSpPr>
            <a:spLocks noGrp="1"/>
          </p:cNvSpPr>
          <p:nvPr>
            <p:ph type="subTitle" idx="10" hasCustomPrompt="1"/>
          </p:nvPr>
        </p:nvSpPr>
        <p:spPr>
          <a:xfrm>
            <a:off x="5379876" y="2324561"/>
            <a:ext cx="1422400" cy="290115"/>
          </a:xfrm>
          <a:prstGeom prst="rect">
            <a:avLst/>
          </a:prstGeom>
        </p:spPr>
        <p:txBody>
          <a:bodyPr/>
          <a:lstStyle>
            <a:lvl1pPr marL="0" indent="0" algn="ctr">
              <a:lnSpc>
                <a:spcPct val="100000"/>
              </a:lnSpc>
              <a:spcBef>
                <a:spcPts val="400"/>
              </a:spcBef>
              <a:buNone/>
              <a:defRPr sz="1400" b="1" i="0">
                <a:solidFill>
                  <a:schemeClr val="tx1">
                    <a:lumMod val="50000"/>
                    <a:lumOff val="50000"/>
                  </a:schemeClr>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Name</a:t>
            </a:r>
          </a:p>
        </p:txBody>
      </p:sp>
      <p:sp>
        <p:nvSpPr>
          <p:cNvPr id="14" name="Subtitle 2"/>
          <p:cNvSpPr txBox="1">
            <a:spLocks/>
          </p:cNvSpPr>
          <p:nvPr userDrawn="1"/>
        </p:nvSpPr>
        <p:spPr>
          <a:xfrm>
            <a:off x="5379876" y="2591261"/>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cxnSp>
        <p:nvCxnSpPr>
          <p:cNvPr id="64" name="Straight Connector 63"/>
          <p:cNvCxnSpPr/>
          <p:nvPr userDrawn="1"/>
        </p:nvCxnSpPr>
        <p:spPr>
          <a:xfrm>
            <a:off x="838200" y="4748276"/>
            <a:ext cx="104394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4" name="Picture Placeholder 83"/>
          <p:cNvSpPr>
            <a:spLocks noGrp="1"/>
          </p:cNvSpPr>
          <p:nvPr>
            <p:ph type="pic" sz="quarter" idx="24"/>
          </p:nvPr>
        </p:nvSpPr>
        <p:spPr>
          <a:xfrm>
            <a:off x="5608642" y="1332704"/>
            <a:ext cx="964868" cy="964869"/>
          </a:xfrm>
          <a:prstGeom prst="ellipse">
            <a:avLst/>
          </a:prstGeom>
        </p:spPr>
        <p:txBody>
          <a:bodyPr/>
          <a:lstStyle>
            <a:lvl1pPr>
              <a:defRPr sz="1000"/>
            </a:lvl1pPr>
          </a:lstStyle>
          <a:p>
            <a:endParaRPr lang="en-US" dirty="0"/>
          </a:p>
        </p:txBody>
      </p:sp>
      <p:sp>
        <p:nvSpPr>
          <p:cNvPr id="88" name="Subtitle 2"/>
          <p:cNvSpPr txBox="1">
            <a:spLocks/>
          </p:cNvSpPr>
          <p:nvPr userDrawn="1"/>
        </p:nvSpPr>
        <p:spPr>
          <a:xfrm>
            <a:off x="1047750"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89" name="Subtitle 2"/>
          <p:cNvSpPr txBox="1">
            <a:spLocks/>
          </p:cNvSpPr>
          <p:nvPr userDrawn="1"/>
        </p:nvSpPr>
        <p:spPr>
          <a:xfrm>
            <a:off x="1047750"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0" name="Picture Placeholder 83"/>
          <p:cNvSpPr>
            <a:spLocks noGrp="1"/>
          </p:cNvSpPr>
          <p:nvPr>
            <p:ph type="pic" sz="quarter" idx="25"/>
          </p:nvPr>
        </p:nvSpPr>
        <p:spPr>
          <a:xfrm>
            <a:off x="1276516" y="3034141"/>
            <a:ext cx="964868" cy="964869"/>
          </a:xfrm>
          <a:prstGeom prst="ellipse">
            <a:avLst/>
          </a:prstGeom>
        </p:spPr>
        <p:txBody>
          <a:bodyPr/>
          <a:lstStyle>
            <a:lvl1pPr>
              <a:defRPr sz="1000"/>
            </a:lvl1pPr>
          </a:lstStyle>
          <a:p>
            <a:endParaRPr lang="en-US" dirty="0"/>
          </a:p>
        </p:txBody>
      </p:sp>
      <p:sp>
        <p:nvSpPr>
          <p:cNvPr id="91" name="Subtitle 2"/>
          <p:cNvSpPr txBox="1">
            <a:spLocks/>
          </p:cNvSpPr>
          <p:nvPr userDrawn="1"/>
        </p:nvSpPr>
        <p:spPr>
          <a:xfrm>
            <a:off x="2800350"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92" name="Subtitle 2"/>
          <p:cNvSpPr txBox="1">
            <a:spLocks/>
          </p:cNvSpPr>
          <p:nvPr userDrawn="1"/>
        </p:nvSpPr>
        <p:spPr>
          <a:xfrm>
            <a:off x="2800350"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3" name="Picture Placeholder 83"/>
          <p:cNvSpPr>
            <a:spLocks noGrp="1"/>
          </p:cNvSpPr>
          <p:nvPr>
            <p:ph type="pic" sz="quarter" idx="26"/>
          </p:nvPr>
        </p:nvSpPr>
        <p:spPr>
          <a:xfrm>
            <a:off x="3029116" y="3034141"/>
            <a:ext cx="964868" cy="964869"/>
          </a:xfrm>
          <a:prstGeom prst="ellipse">
            <a:avLst/>
          </a:prstGeom>
        </p:spPr>
        <p:txBody>
          <a:bodyPr/>
          <a:lstStyle>
            <a:lvl1pPr>
              <a:defRPr sz="1000"/>
            </a:lvl1pPr>
          </a:lstStyle>
          <a:p>
            <a:endParaRPr lang="en-US" dirty="0"/>
          </a:p>
        </p:txBody>
      </p:sp>
      <p:sp>
        <p:nvSpPr>
          <p:cNvPr id="94" name="Subtitle 2"/>
          <p:cNvSpPr txBox="1">
            <a:spLocks/>
          </p:cNvSpPr>
          <p:nvPr userDrawn="1"/>
        </p:nvSpPr>
        <p:spPr>
          <a:xfrm>
            <a:off x="4597566"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95" name="Subtitle 2"/>
          <p:cNvSpPr txBox="1">
            <a:spLocks/>
          </p:cNvSpPr>
          <p:nvPr userDrawn="1"/>
        </p:nvSpPr>
        <p:spPr>
          <a:xfrm>
            <a:off x="4597566"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6" name="Picture Placeholder 83"/>
          <p:cNvSpPr>
            <a:spLocks noGrp="1"/>
          </p:cNvSpPr>
          <p:nvPr>
            <p:ph type="pic" sz="quarter" idx="27"/>
          </p:nvPr>
        </p:nvSpPr>
        <p:spPr>
          <a:xfrm>
            <a:off x="4826332" y="3034141"/>
            <a:ext cx="964868" cy="964869"/>
          </a:xfrm>
          <a:prstGeom prst="ellipse">
            <a:avLst/>
          </a:prstGeom>
        </p:spPr>
        <p:txBody>
          <a:bodyPr/>
          <a:lstStyle>
            <a:lvl1pPr>
              <a:defRPr sz="1000"/>
            </a:lvl1pPr>
          </a:lstStyle>
          <a:p>
            <a:endParaRPr lang="en-US" dirty="0"/>
          </a:p>
        </p:txBody>
      </p:sp>
      <p:sp>
        <p:nvSpPr>
          <p:cNvPr id="97" name="Subtitle 2"/>
          <p:cNvSpPr txBox="1">
            <a:spLocks/>
          </p:cNvSpPr>
          <p:nvPr userDrawn="1"/>
        </p:nvSpPr>
        <p:spPr>
          <a:xfrm>
            <a:off x="6344744"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98" name="Subtitle 2"/>
          <p:cNvSpPr txBox="1">
            <a:spLocks/>
          </p:cNvSpPr>
          <p:nvPr userDrawn="1"/>
        </p:nvSpPr>
        <p:spPr>
          <a:xfrm>
            <a:off x="6344744"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9" name="Picture Placeholder 83"/>
          <p:cNvSpPr>
            <a:spLocks noGrp="1"/>
          </p:cNvSpPr>
          <p:nvPr>
            <p:ph type="pic" sz="quarter" idx="28"/>
          </p:nvPr>
        </p:nvSpPr>
        <p:spPr>
          <a:xfrm>
            <a:off x="6573510" y="3034141"/>
            <a:ext cx="964868" cy="964869"/>
          </a:xfrm>
          <a:prstGeom prst="ellipse">
            <a:avLst/>
          </a:prstGeom>
        </p:spPr>
        <p:txBody>
          <a:bodyPr/>
          <a:lstStyle>
            <a:lvl1pPr>
              <a:defRPr sz="1000"/>
            </a:lvl1pPr>
          </a:lstStyle>
          <a:p>
            <a:endParaRPr lang="en-US" dirty="0"/>
          </a:p>
        </p:txBody>
      </p:sp>
      <p:sp>
        <p:nvSpPr>
          <p:cNvPr id="100" name="Subtitle 2"/>
          <p:cNvSpPr txBox="1">
            <a:spLocks/>
          </p:cNvSpPr>
          <p:nvPr userDrawn="1"/>
        </p:nvSpPr>
        <p:spPr>
          <a:xfrm>
            <a:off x="8047132"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01" name="Subtitle 2"/>
          <p:cNvSpPr txBox="1">
            <a:spLocks/>
          </p:cNvSpPr>
          <p:nvPr userDrawn="1"/>
        </p:nvSpPr>
        <p:spPr>
          <a:xfrm>
            <a:off x="8047132"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02" name="Picture Placeholder 83"/>
          <p:cNvSpPr>
            <a:spLocks noGrp="1"/>
          </p:cNvSpPr>
          <p:nvPr>
            <p:ph type="pic" sz="quarter" idx="29"/>
          </p:nvPr>
        </p:nvSpPr>
        <p:spPr>
          <a:xfrm>
            <a:off x="8275898" y="3034141"/>
            <a:ext cx="964868" cy="964869"/>
          </a:xfrm>
          <a:prstGeom prst="ellipse">
            <a:avLst/>
          </a:prstGeom>
        </p:spPr>
        <p:txBody>
          <a:bodyPr/>
          <a:lstStyle>
            <a:lvl1pPr>
              <a:defRPr sz="1000"/>
            </a:lvl1pPr>
          </a:lstStyle>
          <a:p>
            <a:endParaRPr lang="en-US" dirty="0"/>
          </a:p>
        </p:txBody>
      </p:sp>
      <p:sp>
        <p:nvSpPr>
          <p:cNvPr id="103" name="Subtitle 2"/>
          <p:cNvSpPr txBox="1">
            <a:spLocks/>
          </p:cNvSpPr>
          <p:nvPr userDrawn="1"/>
        </p:nvSpPr>
        <p:spPr>
          <a:xfrm>
            <a:off x="9886087"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04" name="Subtitle 2"/>
          <p:cNvSpPr txBox="1">
            <a:spLocks/>
          </p:cNvSpPr>
          <p:nvPr userDrawn="1"/>
        </p:nvSpPr>
        <p:spPr>
          <a:xfrm>
            <a:off x="9886087"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05" name="Picture Placeholder 83"/>
          <p:cNvSpPr>
            <a:spLocks noGrp="1"/>
          </p:cNvSpPr>
          <p:nvPr>
            <p:ph type="pic" sz="quarter" idx="30"/>
          </p:nvPr>
        </p:nvSpPr>
        <p:spPr>
          <a:xfrm>
            <a:off x="10114853" y="3034141"/>
            <a:ext cx="964868" cy="964869"/>
          </a:xfrm>
          <a:prstGeom prst="ellipse">
            <a:avLst/>
          </a:prstGeom>
        </p:spPr>
        <p:txBody>
          <a:bodyPr/>
          <a:lstStyle>
            <a:lvl1pPr>
              <a:defRPr sz="1000"/>
            </a:lvl1pPr>
          </a:lstStyle>
          <a:p>
            <a:endParaRPr lang="en-US" dirty="0"/>
          </a:p>
        </p:txBody>
      </p:sp>
      <p:sp>
        <p:nvSpPr>
          <p:cNvPr id="106" name="Subtitle 2"/>
          <p:cNvSpPr txBox="1">
            <a:spLocks/>
          </p:cNvSpPr>
          <p:nvPr userDrawn="1"/>
        </p:nvSpPr>
        <p:spPr>
          <a:xfrm>
            <a:off x="1047750"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07" name="Subtitle 2"/>
          <p:cNvSpPr txBox="1">
            <a:spLocks/>
          </p:cNvSpPr>
          <p:nvPr userDrawn="1"/>
        </p:nvSpPr>
        <p:spPr>
          <a:xfrm>
            <a:off x="1047750"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08" name="Picture Placeholder 83"/>
          <p:cNvSpPr>
            <a:spLocks noGrp="1"/>
          </p:cNvSpPr>
          <p:nvPr>
            <p:ph type="pic" sz="quarter" idx="31"/>
          </p:nvPr>
        </p:nvSpPr>
        <p:spPr>
          <a:xfrm>
            <a:off x="1276516" y="4960742"/>
            <a:ext cx="964868" cy="964869"/>
          </a:xfrm>
          <a:prstGeom prst="ellipse">
            <a:avLst/>
          </a:prstGeom>
        </p:spPr>
        <p:txBody>
          <a:bodyPr/>
          <a:lstStyle>
            <a:lvl1pPr>
              <a:defRPr sz="1000"/>
            </a:lvl1pPr>
          </a:lstStyle>
          <a:p>
            <a:endParaRPr lang="en-US" dirty="0"/>
          </a:p>
        </p:txBody>
      </p:sp>
      <p:sp>
        <p:nvSpPr>
          <p:cNvPr id="109" name="Subtitle 2"/>
          <p:cNvSpPr txBox="1">
            <a:spLocks/>
          </p:cNvSpPr>
          <p:nvPr userDrawn="1"/>
        </p:nvSpPr>
        <p:spPr>
          <a:xfrm>
            <a:off x="2800350"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0" name="Subtitle 2"/>
          <p:cNvSpPr txBox="1">
            <a:spLocks/>
          </p:cNvSpPr>
          <p:nvPr userDrawn="1"/>
        </p:nvSpPr>
        <p:spPr>
          <a:xfrm>
            <a:off x="2800350"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11" name="Picture Placeholder 83"/>
          <p:cNvSpPr>
            <a:spLocks noGrp="1"/>
          </p:cNvSpPr>
          <p:nvPr>
            <p:ph type="pic" sz="quarter" idx="32"/>
          </p:nvPr>
        </p:nvSpPr>
        <p:spPr>
          <a:xfrm>
            <a:off x="3029116" y="4960742"/>
            <a:ext cx="964868" cy="964869"/>
          </a:xfrm>
          <a:prstGeom prst="ellipse">
            <a:avLst/>
          </a:prstGeom>
        </p:spPr>
        <p:txBody>
          <a:bodyPr/>
          <a:lstStyle>
            <a:lvl1pPr>
              <a:defRPr sz="1000"/>
            </a:lvl1pPr>
          </a:lstStyle>
          <a:p>
            <a:endParaRPr lang="en-US" dirty="0"/>
          </a:p>
        </p:txBody>
      </p:sp>
      <p:sp>
        <p:nvSpPr>
          <p:cNvPr id="112" name="Subtitle 2"/>
          <p:cNvSpPr txBox="1">
            <a:spLocks/>
          </p:cNvSpPr>
          <p:nvPr userDrawn="1"/>
        </p:nvSpPr>
        <p:spPr>
          <a:xfrm>
            <a:off x="4597566"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3" name="Subtitle 2"/>
          <p:cNvSpPr txBox="1">
            <a:spLocks/>
          </p:cNvSpPr>
          <p:nvPr userDrawn="1"/>
        </p:nvSpPr>
        <p:spPr>
          <a:xfrm>
            <a:off x="4597566"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14" name="Picture Placeholder 83"/>
          <p:cNvSpPr>
            <a:spLocks noGrp="1"/>
          </p:cNvSpPr>
          <p:nvPr>
            <p:ph type="pic" sz="quarter" idx="33"/>
          </p:nvPr>
        </p:nvSpPr>
        <p:spPr>
          <a:xfrm>
            <a:off x="4826332" y="4960742"/>
            <a:ext cx="964868" cy="964869"/>
          </a:xfrm>
          <a:prstGeom prst="ellipse">
            <a:avLst/>
          </a:prstGeom>
        </p:spPr>
        <p:txBody>
          <a:bodyPr/>
          <a:lstStyle>
            <a:lvl1pPr>
              <a:defRPr sz="1000"/>
            </a:lvl1pPr>
          </a:lstStyle>
          <a:p>
            <a:endParaRPr lang="en-US" dirty="0"/>
          </a:p>
        </p:txBody>
      </p:sp>
      <p:sp>
        <p:nvSpPr>
          <p:cNvPr id="115" name="Subtitle 2"/>
          <p:cNvSpPr txBox="1">
            <a:spLocks/>
          </p:cNvSpPr>
          <p:nvPr userDrawn="1"/>
        </p:nvSpPr>
        <p:spPr>
          <a:xfrm>
            <a:off x="6344744"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6" name="Subtitle 2"/>
          <p:cNvSpPr txBox="1">
            <a:spLocks/>
          </p:cNvSpPr>
          <p:nvPr userDrawn="1"/>
        </p:nvSpPr>
        <p:spPr>
          <a:xfrm>
            <a:off x="6344744"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17" name="Picture Placeholder 83"/>
          <p:cNvSpPr>
            <a:spLocks noGrp="1"/>
          </p:cNvSpPr>
          <p:nvPr>
            <p:ph type="pic" sz="quarter" idx="34"/>
          </p:nvPr>
        </p:nvSpPr>
        <p:spPr>
          <a:xfrm>
            <a:off x="6573510" y="4960742"/>
            <a:ext cx="964868" cy="964869"/>
          </a:xfrm>
          <a:prstGeom prst="ellipse">
            <a:avLst/>
          </a:prstGeom>
        </p:spPr>
        <p:txBody>
          <a:bodyPr/>
          <a:lstStyle>
            <a:lvl1pPr>
              <a:defRPr sz="1000"/>
            </a:lvl1pPr>
          </a:lstStyle>
          <a:p>
            <a:endParaRPr lang="en-US" dirty="0"/>
          </a:p>
        </p:txBody>
      </p:sp>
      <p:sp>
        <p:nvSpPr>
          <p:cNvPr id="118" name="Subtitle 2"/>
          <p:cNvSpPr txBox="1">
            <a:spLocks/>
          </p:cNvSpPr>
          <p:nvPr userDrawn="1"/>
        </p:nvSpPr>
        <p:spPr>
          <a:xfrm>
            <a:off x="8047132"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9" name="Subtitle 2"/>
          <p:cNvSpPr txBox="1">
            <a:spLocks/>
          </p:cNvSpPr>
          <p:nvPr userDrawn="1"/>
        </p:nvSpPr>
        <p:spPr>
          <a:xfrm>
            <a:off x="8047132"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20" name="Picture Placeholder 83"/>
          <p:cNvSpPr>
            <a:spLocks noGrp="1"/>
          </p:cNvSpPr>
          <p:nvPr>
            <p:ph type="pic" sz="quarter" idx="35"/>
          </p:nvPr>
        </p:nvSpPr>
        <p:spPr>
          <a:xfrm>
            <a:off x="8275898" y="4960742"/>
            <a:ext cx="964868" cy="964869"/>
          </a:xfrm>
          <a:prstGeom prst="ellipse">
            <a:avLst/>
          </a:prstGeom>
        </p:spPr>
        <p:txBody>
          <a:bodyPr/>
          <a:lstStyle>
            <a:lvl1pPr>
              <a:defRPr sz="1000"/>
            </a:lvl1pPr>
          </a:lstStyle>
          <a:p>
            <a:endParaRPr lang="en-US" dirty="0"/>
          </a:p>
        </p:txBody>
      </p:sp>
      <p:sp>
        <p:nvSpPr>
          <p:cNvPr id="121" name="Subtitle 2"/>
          <p:cNvSpPr txBox="1">
            <a:spLocks/>
          </p:cNvSpPr>
          <p:nvPr userDrawn="1"/>
        </p:nvSpPr>
        <p:spPr>
          <a:xfrm>
            <a:off x="9886087"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22" name="Subtitle 2"/>
          <p:cNvSpPr txBox="1">
            <a:spLocks/>
          </p:cNvSpPr>
          <p:nvPr userDrawn="1"/>
        </p:nvSpPr>
        <p:spPr>
          <a:xfrm>
            <a:off x="9886087"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23" name="Picture Placeholder 83"/>
          <p:cNvSpPr>
            <a:spLocks noGrp="1"/>
          </p:cNvSpPr>
          <p:nvPr>
            <p:ph type="pic" sz="quarter" idx="36"/>
          </p:nvPr>
        </p:nvSpPr>
        <p:spPr>
          <a:xfrm>
            <a:off x="10114853" y="4960742"/>
            <a:ext cx="964868" cy="964869"/>
          </a:xfrm>
          <a:prstGeom prst="ellipse">
            <a:avLst/>
          </a:prstGeom>
        </p:spPr>
        <p:txBody>
          <a:bodyPr/>
          <a:lstStyle>
            <a:lvl1pPr>
              <a:defRPr sz="1000"/>
            </a:lvl1pPr>
          </a:lstStyle>
          <a:p>
            <a:endParaRPr lang="en-US" dirty="0"/>
          </a:p>
        </p:txBody>
      </p:sp>
    </p:spTree>
    <p:extLst>
      <p:ext uri="{BB962C8B-B14F-4D97-AF65-F5344CB8AC3E}">
        <p14:creationId xmlns:p14="http://schemas.microsoft.com/office/powerpoint/2010/main" val="39313312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 Discover">
    <p:spTree>
      <p:nvGrpSpPr>
        <p:cNvPr id="1" name=""/>
        <p:cNvGrpSpPr/>
        <p:nvPr/>
      </p:nvGrpSpPr>
      <p:grpSpPr>
        <a:xfrm>
          <a:off x="0" y="0"/>
          <a:ext cx="0" cy="0"/>
          <a:chOff x="0" y="0"/>
          <a:chExt cx="0" cy="0"/>
        </a:xfrm>
      </p:grpSpPr>
      <p:sp>
        <p:nvSpPr>
          <p:cNvPr id="11" name="Freeform 10"/>
          <p:cNvSpPr/>
          <p:nvPr userDrawn="1"/>
        </p:nvSpPr>
        <p:spPr>
          <a:xfrm>
            <a:off x="4924615" y="0"/>
            <a:ext cx="7267385" cy="3350015"/>
          </a:xfrm>
          <a:custGeom>
            <a:avLst/>
            <a:gdLst>
              <a:gd name="connsiteX0" fmla="*/ 0 w 7267385"/>
              <a:gd name="connsiteY0" fmla="*/ 0 h 3350015"/>
              <a:gd name="connsiteX1" fmla="*/ 7267385 w 7267385"/>
              <a:gd name="connsiteY1" fmla="*/ 0 h 3350015"/>
              <a:gd name="connsiteX2" fmla="*/ 7267385 w 7267385"/>
              <a:gd name="connsiteY2" fmla="*/ 3246596 h 3350015"/>
              <a:gd name="connsiteX3" fmla="*/ 6979545 w 7267385"/>
              <a:gd name="connsiteY3" fmla="*/ 3292411 h 3350015"/>
              <a:gd name="connsiteX4" fmla="*/ 6066384 w 7267385"/>
              <a:gd name="connsiteY4" fmla="*/ 3350015 h 3350015"/>
              <a:gd name="connsiteX5" fmla="*/ 121133 w 7267385"/>
              <a:gd name="connsiteY5" fmla="*/ 188950 h 335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67385" h="3350015">
                <a:moveTo>
                  <a:pt x="0" y="0"/>
                </a:moveTo>
                <a:lnTo>
                  <a:pt x="7267385" y="0"/>
                </a:lnTo>
                <a:lnTo>
                  <a:pt x="7267385" y="3246596"/>
                </a:lnTo>
                <a:lnTo>
                  <a:pt x="6979545" y="3292411"/>
                </a:lnTo>
                <a:cubicBezTo>
                  <a:pt x="6680516" y="3330423"/>
                  <a:pt x="6375738" y="3350015"/>
                  <a:pt x="6066384" y="3350015"/>
                </a:cubicBezTo>
                <a:cubicBezTo>
                  <a:pt x="3591552" y="3350015"/>
                  <a:pt x="1409586" y="2096110"/>
                  <a:pt x="121133" y="188950"/>
                </a:cubicBez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itle 13"/>
          <p:cNvSpPr>
            <a:spLocks noGrp="1"/>
          </p:cNvSpPr>
          <p:nvPr>
            <p:ph type="title" hasCustomPrompt="1"/>
          </p:nvPr>
        </p:nvSpPr>
        <p:spPr>
          <a:xfrm>
            <a:off x="7134889" y="517113"/>
            <a:ext cx="3893976" cy="658098"/>
          </a:xfrm>
          <a:prstGeom prst="rect">
            <a:avLst/>
          </a:prstGeom>
        </p:spPr>
        <p:txBody>
          <a:bodyPr/>
          <a:lstStyle>
            <a:lvl1pPr algn="l">
              <a:defRPr b="1">
                <a:solidFill>
                  <a:schemeClr val="bg1"/>
                </a:solidFill>
              </a:defRPr>
            </a:lvl1pPr>
          </a:lstStyle>
          <a:p>
            <a:r>
              <a:rPr lang="en-US" dirty="0"/>
              <a:t>Title</a:t>
            </a:r>
            <a:endParaRPr lang="en-SG" dirty="0"/>
          </a:p>
        </p:txBody>
      </p:sp>
      <p:sp>
        <p:nvSpPr>
          <p:cNvPr id="13" name="Text Placeholder 20"/>
          <p:cNvSpPr>
            <a:spLocks noGrp="1"/>
          </p:cNvSpPr>
          <p:nvPr>
            <p:ph type="body" sz="quarter" idx="10" hasCustomPrompt="1"/>
          </p:nvPr>
        </p:nvSpPr>
        <p:spPr>
          <a:xfrm>
            <a:off x="7164919" y="1527996"/>
            <a:ext cx="3826080" cy="356571"/>
          </a:xfrm>
          <a:prstGeom prst="rect">
            <a:avLst/>
          </a:prstGeom>
        </p:spPr>
        <p:txBody>
          <a:bodyPr/>
          <a:lstStyle>
            <a:lvl1pPr marL="0" indent="0">
              <a:buNone/>
              <a:defRPr sz="1400">
                <a:solidFill>
                  <a:schemeClr val="bg1"/>
                </a:solidFill>
              </a:defRPr>
            </a:lvl1pPr>
          </a:lstStyle>
          <a:p>
            <a:pPr lvl="0"/>
            <a:r>
              <a:rPr lang="en-US" dirty="0"/>
              <a:t>Date:</a:t>
            </a:r>
            <a:endParaRPr lang="en-SG" dirty="0"/>
          </a:p>
        </p:txBody>
      </p:sp>
      <p:sp>
        <p:nvSpPr>
          <p:cNvPr id="15" name="Picture Placeholder 14"/>
          <p:cNvSpPr>
            <a:spLocks noGrp="1"/>
          </p:cNvSpPr>
          <p:nvPr>
            <p:ph type="pic" sz="quarter" idx="11"/>
          </p:nvPr>
        </p:nvSpPr>
        <p:spPr>
          <a:xfrm>
            <a:off x="0" y="0"/>
            <a:ext cx="12192000" cy="6858000"/>
          </a:xfrm>
          <a:custGeom>
            <a:avLst/>
            <a:gdLst>
              <a:gd name="connsiteX0" fmla="*/ 11505059 w 12192000"/>
              <a:gd name="connsiteY0" fmla="*/ 6515232 h 6858000"/>
              <a:gd name="connsiteX1" fmla="*/ 11513568 w 12192000"/>
              <a:gd name="connsiteY1" fmla="*/ 6516095 h 6858000"/>
              <a:gd name="connsiteX2" fmla="*/ 11519868 w 12192000"/>
              <a:gd name="connsiteY2" fmla="*/ 6518063 h 6858000"/>
              <a:gd name="connsiteX3" fmla="*/ 11519868 w 12192000"/>
              <a:gd name="connsiteY3" fmla="*/ 6580029 h 6858000"/>
              <a:gd name="connsiteX4" fmla="*/ 11519868 w 12192000"/>
              <a:gd name="connsiteY4" fmla="*/ 6597384 h 6858000"/>
              <a:gd name="connsiteX5" fmla="*/ 11502326 w 12192000"/>
              <a:gd name="connsiteY5" fmla="*/ 6601233 h 6858000"/>
              <a:gd name="connsiteX6" fmla="*/ 11462445 w 12192000"/>
              <a:gd name="connsiteY6" fmla="*/ 6551446 h 6858000"/>
              <a:gd name="connsiteX7" fmla="*/ 11505059 w 12192000"/>
              <a:gd name="connsiteY7" fmla="*/ 6515232 h 6858000"/>
              <a:gd name="connsiteX8" fmla="*/ 11760335 w 12192000"/>
              <a:gd name="connsiteY8" fmla="*/ 6512578 h 6858000"/>
              <a:gd name="connsiteX9" fmla="*/ 11787426 w 12192000"/>
              <a:gd name="connsiteY9" fmla="*/ 6543217 h 6858000"/>
              <a:gd name="connsiteX10" fmla="*/ 11729511 w 12192000"/>
              <a:gd name="connsiteY10" fmla="*/ 6542950 h 6858000"/>
              <a:gd name="connsiteX11" fmla="*/ 11760335 w 12192000"/>
              <a:gd name="connsiteY11" fmla="*/ 6512578 h 6858000"/>
              <a:gd name="connsiteX12" fmla="*/ 11198706 w 12192000"/>
              <a:gd name="connsiteY12" fmla="*/ 6483274 h 6858000"/>
              <a:gd name="connsiteX13" fmla="*/ 11191347 w 12192000"/>
              <a:gd name="connsiteY13" fmla="*/ 6490633 h 6858000"/>
              <a:gd name="connsiteX14" fmla="*/ 11191347 w 12192000"/>
              <a:gd name="connsiteY14" fmla="*/ 6630443 h 6858000"/>
              <a:gd name="connsiteX15" fmla="*/ 11198706 w 12192000"/>
              <a:gd name="connsiteY15" fmla="*/ 6637802 h 6858000"/>
              <a:gd name="connsiteX16" fmla="*/ 11228139 w 12192000"/>
              <a:gd name="connsiteY16" fmla="*/ 6637802 h 6858000"/>
              <a:gd name="connsiteX17" fmla="*/ 11235498 w 12192000"/>
              <a:gd name="connsiteY17" fmla="*/ 6630443 h 6858000"/>
              <a:gd name="connsiteX18" fmla="*/ 11235498 w 12192000"/>
              <a:gd name="connsiteY18" fmla="*/ 6490633 h 6858000"/>
              <a:gd name="connsiteX19" fmla="*/ 11228139 w 12192000"/>
              <a:gd name="connsiteY19" fmla="*/ 6483274 h 6858000"/>
              <a:gd name="connsiteX20" fmla="*/ 11506033 w 12192000"/>
              <a:gd name="connsiteY20" fmla="*/ 6480115 h 6858000"/>
              <a:gd name="connsiteX21" fmla="*/ 11418083 w 12192000"/>
              <a:gd name="connsiteY21" fmla="*/ 6563456 h 6858000"/>
              <a:gd name="connsiteX22" fmla="*/ 11519868 w 12192000"/>
              <a:gd name="connsiteY22" fmla="*/ 6631297 h 6858000"/>
              <a:gd name="connsiteX23" fmla="*/ 11519860 w 12192000"/>
              <a:gd name="connsiteY23" fmla="*/ 6642525 h 6858000"/>
              <a:gd name="connsiteX24" fmla="*/ 11491243 w 12192000"/>
              <a:gd name="connsiteY24" fmla="*/ 6673142 h 6858000"/>
              <a:gd name="connsiteX25" fmla="*/ 11448177 w 12192000"/>
              <a:gd name="connsiteY25" fmla="*/ 6661488 h 6858000"/>
              <a:gd name="connsiteX26" fmla="*/ 11435771 w 12192000"/>
              <a:gd name="connsiteY26" fmla="*/ 6663373 h 6858000"/>
              <a:gd name="connsiteX27" fmla="*/ 11425693 w 12192000"/>
              <a:gd name="connsiteY27" fmla="*/ 6678417 h 6858000"/>
              <a:gd name="connsiteX28" fmla="*/ 11426177 w 12192000"/>
              <a:gd name="connsiteY28" fmla="*/ 6690304 h 6858000"/>
              <a:gd name="connsiteX29" fmla="*/ 11492163 w 12192000"/>
              <a:gd name="connsiteY29" fmla="*/ 6710889 h 6858000"/>
              <a:gd name="connsiteX30" fmla="*/ 11565753 w 12192000"/>
              <a:gd name="connsiteY30" fmla="*/ 6627617 h 6858000"/>
              <a:gd name="connsiteX31" fmla="*/ 11565816 w 12192000"/>
              <a:gd name="connsiteY31" fmla="*/ 6595302 h 6858000"/>
              <a:gd name="connsiteX32" fmla="*/ 11565816 w 12192000"/>
              <a:gd name="connsiteY32" fmla="*/ 6580029 h 6858000"/>
              <a:gd name="connsiteX33" fmla="*/ 11565816 w 12192000"/>
              <a:gd name="connsiteY33" fmla="*/ 6497753 h 6858000"/>
              <a:gd name="connsiteX34" fmla="*/ 11506033 w 12192000"/>
              <a:gd name="connsiteY34" fmla="*/ 6480115 h 6858000"/>
              <a:gd name="connsiteX35" fmla="*/ 11347210 w 12192000"/>
              <a:gd name="connsiteY35" fmla="*/ 6479027 h 6858000"/>
              <a:gd name="connsiteX36" fmla="*/ 11306698 w 12192000"/>
              <a:gd name="connsiteY36" fmla="*/ 6494113 h 6858000"/>
              <a:gd name="connsiteX37" fmla="*/ 11306698 w 12192000"/>
              <a:gd name="connsiteY37" fmla="*/ 6491191 h 6858000"/>
              <a:gd name="connsiteX38" fmla="*/ 11299367 w 12192000"/>
              <a:gd name="connsiteY38" fmla="*/ 6483860 h 6858000"/>
              <a:gd name="connsiteX39" fmla="*/ 11270045 w 12192000"/>
              <a:gd name="connsiteY39" fmla="*/ 6483860 h 6858000"/>
              <a:gd name="connsiteX40" fmla="*/ 11262715 w 12192000"/>
              <a:gd name="connsiteY40" fmla="*/ 6491191 h 6858000"/>
              <a:gd name="connsiteX41" fmla="*/ 11262715 w 12192000"/>
              <a:gd name="connsiteY41" fmla="*/ 6630471 h 6858000"/>
              <a:gd name="connsiteX42" fmla="*/ 11270045 w 12192000"/>
              <a:gd name="connsiteY42" fmla="*/ 6637801 h 6858000"/>
              <a:gd name="connsiteX43" fmla="*/ 11299367 w 12192000"/>
              <a:gd name="connsiteY43" fmla="*/ 6637801 h 6858000"/>
              <a:gd name="connsiteX44" fmla="*/ 11306698 w 12192000"/>
              <a:gd name="connsiteY44" fmla="*/ 6630471 h 6858000"/>
              <a:gd name="connsiteX45" fmla="*/ 11306698 w 12192000"/>
              <a:gd name="connsiteY45" fmla="*/ 6528422 h 6858000"/>
              <a:gd name="connsiteX46" fmla="*/ 11354574 w 12192000"/>
              <a:gd name="connsiteY46" fmla="*/ 6538030 h 6858000"/>
              <a:gd name="connsiteX47" fmla="*/ 11354574 w 12192000"/>
              <a:gd name="connsiteY47" fmla="*/ 6630381 h 6858000"/>
              <a:gd name="connsiteX48" fmla="*/ 11361994 w 12192000"/>
              <a:gd name="connsiteY48" fmla="*/ 6637801 h 6858000"/>
              <a:gd name="connsiteX49" fmla="*/ 11391675 w 12192000"/>
              <a:gd name="connsiteY49" fmla="*/ 6637801 h 6858000"/>
              <a:gd name="connsiteX50" fmla="*/ 11399095 w 12192000"/>
              <a:gd name="connsiteY50" fmla="*/ 6630381 h 6858000"/>
              <a:gd name="connsiteX51" fmla="*/ 11399095 w 12192000"/>
              <a:gd name="connsiteY51" fmla="*/ 6535957 h 6858000"/>
              <a:gd name="connsiteX52" fmla="*/ 11347210 w 12192000"/>
              <a:gd name="connsiteY52" fmla="*/ 6479027 h 6858000"/>
              <a:gd name="connsiteX53" fmla="*/ 11767281 w 12192000"/>
              <a:gd name="connsiteY53" fmla="*/ 6478688 h 6858000"/>
              <a:gd name="connsiteX54" fmla="*/ 11756632 w 12192000"/>
              <a:gd name="connsiteY54" fmla="*/ 6478732 h 6858000"/>
              <a:gd name="connsiteX55" fmla="*/ 11684507 w 12192000"/>
              <a:gd name="connsiteY55" fmla="*/ 6562075 h 6858000"/>
              <a:gd name="connsiteX56" fmla="*/ 11816215 w 12192000"/>
              <a:gd name="connsiteY56" fmla="*/ 6629192 h 6858000"/>
              <a:gd name="connsiteX57" fmla="*/ 11819498 w 12192000"/>
              <a:gd name="connsiteY57" fmla="*/ 6618634 h 6858000"/>
              <a:gd name="connsiteX58" fmla="*/ 11809676 w 12192000"/>
              <a:gd name="connsiteY58" fmla="*/ 6601542 h 6858000"/>
              <a:gd name="connsiteX59" fmla="*/ 11801416 w 12192000"/>
              <a:gd name="connsiteY59" fmla="*/ 6598794 h 6858000"/>
              <a:gd name="connsiteX60" fmla="*/ 11728754 w 12192000"/>
              <a:gd name="connsiteY60" fmla="*/ 6574663 h 6858000"/>
              <a:gd name="connsiteX61" fmla="*/ 11828926 w 12192000"/>
              <a:gd name="connsiteY61" fmla="*/ 6574664 h 6858000"/>
              <a:gd name="connsiteX62" fmla="*/ 11829482 w 12192000"/>
              <a:gd name="connsiteY62" fmla="*/ 6570521 h 6858000"/>
              <a:gd name="connsiteX63" fmla="*/ 11767281 w 12192000"/>
              <a:gd name="connsiteY63" fmla="*/ 6478688 h 6858000"/>
              <a:gd name="connsiteX64" fmla="*/ 11853605 w 12192000"/>
              <a:gd name="connsiteY64" fmla="*/ 6437494 h 6858000"/>
              <a:gd name="connsiteX65" fmla="*/ 11846246 w 12192000"/>
              <a:gd name="connsiteY65" fmla="*/ 6444852 h 6858000"/>
              <a:gd name="connsiteX66" fmla="*/ 11846246 w 12192000"/>
              <a:gd name="connsiteY66" fmla="*/ 6630443 h 6858000"/>
              <a:gd name="connsiteX67" fmla="*/ 11853605 w 12192000"/>
              <a:gd name="connsiteY67" fmla="*/ 6637801 h 6858000"/>
              <a:gd name="connsiteX68" fmla="*/ 11883038 w 12192000"/>
              <a:gd name="connsiteY68" fmla="*/ 6637801 h 6858000"/>
              <a:gd name="connsiteX69" fmla="*/ 11890397 w 12192000"/>
              <a:gd name="connsiteY69" fmla="*/ 6630443 h 6858000"/>
              <a:gd name="connsiteX70" fmla="*/ 11890397 w 12192000"/>
              <a:gd name="connsiteY70" fmla="*/ 6444852 h 6858000"/>
              <a:gd name="connsiteX71" fmla="*/ 11883038 w 12192000"/>
              <a:gd name="connsiteY71" fmla="*/ 6437494 h 6858000"/>
              <a:gd name="connsiteX72" fmla="*/ 11597495 w 12192000"/>
              <a:gd name="connsiteY72" fmla="*/ 6434119 h 6858000"/>
              <a:gd name="connsiteX73" fmla="*/ 11590031 w 12192000"/>
              <a:gd name="connsiteY73" fmla="*/ 6441623 h 6858000"/>
              <a:gd name="connsiteX74" fmla="*/ 11589535 w 12192000"/>
              <a:gd name="connsiteY74" fmla="*/ 6596938 h 6858000"/>
              <a:gd name="connsiteX75" fmla="*/ 11678981 w 12192000"/>
              <a:gd name="connsiteY75" fmla="*/ 6636985 h 6858000"/>
              <a:gd name="connsiteX76" fmla="*/ 11682222 w 12192000"/>
              <a:gd name="connsiteY76" fmla="*/ 6624228 h 6858000"/>
              <a:gd name="connsiteX77" fmla="*/ 11675930 w 12192000"/>
              <a:gd name="connsiteY77" fmla="*/ 6607741 h 6858000"/>
              <a:gd name="connsiteX78" fmla="*/ 11668485 w 12192000"/>
              <a:gd name="connsiteY78" fmla="*/ 6603812 h 6858000"/>
              <a:gd name="connsiteX79" fmla="*/ 11634816 w 12192000"/>
              <a:gd name="connsiteY79" fmla="*/ 6587442 h 6858000"/>
              <a:gd name="connsiteX80" fmla="*/ 11634816 w 12192000"/>
              <a:gd name="connsiteY80" fmla="*/ 6520823 h 6858000"/>
              <a:gd name="connsiteX81" fmla="*/ 11677947 w 12192000"/>
              <a:gd name="connsiteY81" fmla="*/ 6520823 h 6858000"/>
              <a:gd name="connsiteX82" fmla="*/ 11684454 w 12192000"/>
              <a:gd name="connsiteY82" fmla="*/ 6514283 h 6858000"/>
              <a:gd name="connsiteX83" fmla="*/ 11684454 w 12192000"/>
              <a:gd name="connsiteY83" fmla="*/ 6488122 h 6858000"/>
              <a:gd name="connsiteX84" fmla="*/ 11677947 w 12192000"/>
              <a:gd name="connsiteY84" fmla="*/ 6481581 h 6858000"/>
              <a:gd name="connsiteX85" fmla="*/ 11634816 w 12192000"/>
              <a:gd name="connsiteY85" fmla="*/ 6481581 h 6858000"/>
              <a:gd name="connsiteX86" fmla="*/ 11634816 w 12192000"/>
              <a:gd name="connsiteY86" fmla="*/ 6441623 h 6858000"/>
              <a:gd name="connsiteX87" fmla="*/ 11627352 w 12192000"/>
              <a:gd name="connsiteY87" fmla="*/ 6434119 h 6858000"/>
              <a:gd name="connsiteX88" fmla="*/ 11104356 w 12192000"/>
              <a:gd name="connsiteY88" fmla="*/ 6424529 h 6858000"/>
              <a:gd name="connsiteX89" fmla="*/ 11064963 w 12192000"/>
              <a:gd name="connsiteY89" fmla="*/ 6538562 h 6858000"/>
              <a:gd name="connsiteX90" fmla="*/ 11126428 w 12192000"/>
              <a:gd name="connsiteY90" fmla="*/ 6583875 h 6858000"/>
              <a:gd name="connsiteX91" fmla="*/ 11096715 w 12192000"/>
              <a:gd name="connsiteY91" fmla="*/ 6604128 h 6858000"/>
              <a:gd name="connsiteX92" fmla="*/ 11051893 w 12192000"/>
              <a:gd name="connsiteY92" fmla="*/ 6590356 h 6858000"/>
              <a:gd name="connsiteX93" fmla="*/ 11042600 w 12192000"/>
              <a:gd name="connsiteY93" fmla="*/ 6593498 h 6858000"/>
              <a:gd name="connsiteX94" fmla="*/ 11030931 w 12192000"/>
              <a:gd name="connsiteY94" fmla="*/ 6610997 h 6858000"/>
              <a:gd name="connsiteX95" fmla="*/ 11032111 w 12192000"/>
              <a:gd name="connsiteY95" fmla="*/ 6624182 h 6858000"/>
              <a:gd name="connsiteX96" fmla="*/ 11098058 w 12192000"/>
              <a:gd name="connsiteY96" fmla="*/ 6644570 h 6858000"/>
              <a:gd name="connsiteX97" fmla="*/ 11174087 w 12192000"/>
              <a:gd name="connsiteY97" fmla="*/ 6582238 h 6858000"/>
              <a:gd name="connsiteX98" fmla="*/ 11112294 w 12192000"/>
              <a:gd name="connsiteY98" fmla="*/ 6508510 h 6858000"/>
              <a:gd name="connsiteX99" fmla="*/ 11078904 w 12192000"/>
              <a:gd name="connsiteY99" fmla="*/ 6481467 h 6858000"/>
              <a:gd name="connsiteX100" fmla="*/ 11144717 w 12192000"/>
              <a:gd name="connsiteY100" fmla="*/ 6474427 h 6858000"/>
              <a:gd name="connsiteX101" fmla="*/ 11155762 w 12192000"/>
              <a:gd name="connsiteY101" fmla="*/ 6472942 h 6858000"/>
              <a:gd name="connsiteX102" fmla="*/ 11167225 w 12192000"/>
              <a:gd name="connsiteY102" fmla="*/ 6457237 h 6858000"/>
              <a:gd name="connsiteX103" fmla="*/ 11168093 w 12192000"/>
              <a:gd name="connsiteY103" fmla="*/ 6444269 h 6858000"/>
              <a:gd name="connsiteX104" fmla="*/ 11104356 w 12192000"/>
              <a:gd name="connsiteY104" fmla="*/ 6424529 h 6858000"/>
              <a:gd name="connsiteX105" fmla="*/ 11213550 w 12192000"/>
              <a:gd name="connsiteY105" fmla="*/ 6367135 h 6858000"/>
              <a:gd name="connsiteX106" fmla="*/ 11185076 w 12192000"/>
              <a:gd name="connsiteY106" fmla="*/ 6395609 h 6858000"/>
              <a:gd name="connsiteX107" fmla="*/ 11213550 w 12192000"/>
              <a:gd name="connsiteY107" fmla="*/ 6424084 h 6858000"/>
              <a:gd name="connsiteX108" fmla="*/ 11242025 w 12192000"/>
              <a:gd name="connsiteY108" fmla="*/ 6395609 h 6858000"/>
              <a:gd name="connsiteX109" fmla="*/ 11213550 w 12192000"/>
              <a:gd name="connsiteY109" fmla="*/ 6367135 h 6858000"/>
              <a:gd name="connsiteX110" fmla="*/ 11748363 w 12192000"/>
              <a:gd name="connsiteY110" fmla="*/ 6309384 h 6858000"/>
              <a:gd name="connsiteX111" fmla="*/ 11686598 w 12192000"/>
              <a:gd name="connsiteY111" fmla="*/ 6371149 h 6858000"/>
              <a:gd name="connsiteX112" fmla="*/ 11748363 w 12192000"/>
              <a:gd name="connsiteY112" fmla="*/ 6432913 h 6858000"/>
              <a:gd name="connsiteX113" fmla="*/ 11810127 w 12192000"/>
              <a:gd name="connsiteY113" fmla="*/ 6371149 h 6858000"/>
              <a:gd name="connsiteX114" fmla="*/ 11748363 w 12192000"/>
              <a:gd name="connsiteY114" fmla="*/ 6309384 h 6858000"/>
              <a:gd name="connsiteX115" fmla="*/ 11334376 w 12192000"/>
              <a:gd name="connsiteY115" fmla="*/ 6278468 h 6858000"/>
              <a:gd name="connsiteX116" fmla="*/ 11298080 w 12192000"/>
              <a:gd name="connsiteY116" fmla="*/ 6314764 h 6858000"/>
              <a:gd name="connsiteX117" fmla="*/ 11334376 w 12192000"/>
              <a:gd name="connsiteY117" fmla="*/ 6351060 h 6858000"/>
              <a:gd name="connsiteX118" fmla="*/ 11370672 w 12192000"/>
              <a:gd name="connsiteY118" fmla="*/ 6314764 h 6858000"/>
              <a:gd name="connsiteX119" fmla="*/ 11334376 w 12192000"/>
              <a:gd name="connsiteY119" fmla="*/ 6278468 h 6858000"/>
              <a:gd name="connsiteX120" fmla="*/ 11614124 w 12192000"/>
              <a:gd name="connsiteY120" fmla="*/ 6247849 h 6858000"/>
              <a:gd name="connsiteX121" fmla="*/ 11559688 w 12192000"/>
              <a:gd name="connsiteY121" fmla="*/ 6302285 h 6858000"/>
              <a:gd name="connsiteX122" fmla="*/ 11614124 w 12192000"/>
              <a:gd name="connsiteY122" fmla="*/ 6356721 h 6858000"/>
              <a:gd name="connsiteX123" fmla="*/ 11668560 w 12192000"/>
              <a:gd name="connsiteY123" fmla="*/ 6302285 h 6858000"/>
              <a:gd name="connsiteX124" fmla="*/ 11614124 w 12192000"/>
              <a:gd name="connsiteY124" fmla="*/ 6247849 h 6858000"/>
              <a:gd name="connsiteX125" fmla="*/ 11478047 w 12192000"/>
              <a:gd name="connsiteY125" fmla="*/ 6238536 h 6858000"/>
              <a:gd name="connsiteX126" fmla="*/ 11433562 w 12192000"/>
              <a:gd name="connsiteY126" fmla="*/ 6283022 h 6858000"/>
              <a:gd name="connsiteX127" fmla="*/ 11478047 w 12192000"/>
              <a:gd name="connsiteY127" fmla="*/ 6327507 h 6858000"/>
              <a:gd name="connsiteX128" fmla="*/ 11522533 w 12192000"/>
              <a:gd name="connsiteY128" fmla="*/ 6283022 h 6858000"/>
              <a:gd name="connsiteX129" fmla="*/ 11478047 w 12192000"/>
              <a:gd name="connsiteY129" fmla="*/ 6238536 h 6858000"/>
              <a:gd name="connsiteX130" fmla="*/ 0 w 12192000"/>
              <a:gd name="connsiteY130" fmla="*/ 0 h 6858000"/>
              <a:gd name="connsiteX131" fmla="*/ 4942915 w 12192000"/>
              <a:gd name="connsiteY131" fmla="*/ 0 h 6858000"/>
              <a:gd name="connsiteX132" fmla="*/ 5056898 w 12192000"/>
              <a:gd name="connsiteY132" fmla="*/ 177798 h 6858000"/>
              <a:gd name="connsiteX133" fmla="*/ 11002149 w 12192000"/>
              <a:gd name="connsiteY133" fmla="*/ 3338863 h 6858000"/>
              <a:gd name="connsiteX134" fmla="*/ 11915310 w 12192000"/>
              <a:gd name="connsiteY134" fmla="*/ 3281259 h 6858000"/>
              <a:gd name="connsiteX135" fmla="*/ 12192000 w 12192000"/>
              <a:gd name="connsiteY135" fmla="*/ 3237219 h 6858000"/>
              <a:gd name="connsiteX136" fmla="*/ 12192000 w 12192000"/>
              <a:gd name="connsiteY136" fmla="*/ 6858000 h 6858000"/>
              <a:gd name="connsiteX137" fmla="*/ 0 w 12192000"/>
              <a:gd name="connsiteY13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2192000" h="6858000">
                <a:moveTo>
                  <a:pt x="11505059" y="6515232"/>
                </a:moveTo>
                <a:cubicBezTo>
                  <a:pt x="11507974" y="6515232"/>
                  <a:pt x="11510819" y="6515529"/>
                  <a:pt x="11513568" y="6516095"/>
                </a:cubicBezTo>
                <a:lnTo>
                  <a:pt x="11519868" y="6518063"/>
                </a:lnTo>
                <a:lnTo>
                  <a:pt x="11519868" y="6580029"/>
                </a:lnTo>
                <a:lnTo>
                  <a:pt x="11519868" y="6597384"/>
                </a:lnTo>
                <a:lnTo>
                  <a:pt x="11502326" y="6601233"/>
                </a:lnTo>
                <a:cubicBezTo>
                  <a:pt x="11466102" y="6604665"/>
                  <a:pt x="11461570" y="6571596"/>
                  <a:pt x="11462445" y="6551446"/>
                </a:cubicBezTo>
                <a:cubicBezTo>
                  <a:pt x="11463446" y="6528416"/>
                  <a:pt x="11481740" y="6515232"/>
                  <a:pt x="11505059" y="6515232"/>
                </a:cubicBezTo>
                <a:close/>
                <a:moveTo>
                  <a:pt x="11760335" y="6512578"/>
                </a:moveTo>
                <a:cubicBezTo>
                  <a:pt x="11769987" y="6512622"/>
                  <a:pt x="11787719" y="6517534"/>
                  <a:pt x="11787426" y="6543217"/>
                </a:cubicBezTo>
                <a:lnTo>
                  <a:pt x="11729511" y="6542950"/>
                </a:lnTo>
                <a:cubicBezTo>
                  <a:pt x="11731217" y="6518067"/>
                  <a:pt x="11750682" y="6512534"/>
                  <a:pt x="11760335" y="6512578"/>
                </a:cubicBezTo>
                <a:close/>
                <a:moveTo>
                  <a:pt x="11198706" y="6483274"/>
                </a:moveTo>
                <a:cubicBezTo>
                  <a:pt x="11194642" y="6483274"/>
                  <a:pt x="11191347" y="6486569"/>
                  <a:pt x="11191347" y="6490633"/>
                </a:cubicBezTo>
                <a:lnTo>
                  <a:pt x="11191347" y="6630443"/>
                </a:lnTo>
                <a:cubicBezTo>
                  <a:pt x="11191347" y="6634507"/>
                  <a:pt x="11194642" y="6637802"/>
                  <a:pt x="11198706" y="6637802"/>
                </a:cubicBezTo>
                <a:lnTo>
                  <a:pt x="11228139" y="6637802"/>
                </a:lnTo>
                <a:cubicBezTo>
                  <a:pt x="11232203" y="6637802"/>
                  <a:pt x="11235498" y="6634507"/>
                  <a:pt x="11235498" y="6630443"/>
                </a:cubicBezTo>
                <a:lnTo>
                  <a:pt x="11235498" y="6490633"/>
                </a:lnTo>
                <a:cubicBezTo>
                  <a:pt x="11235498" y="6486569"/>
                  <a:pt x="11232203" y="6483274"/>
                  <a:pt x="11228139" y="6483274"/>
                </a:cubicBezTo>
                <a:close/>
                <a:moveTo>
                  <a:pt x="11506033" y="6480115"/>
                </a:moveTo>
                <a:cubicBezTo>
                  <a:pt x="11451561" y="6478946"/>
                  <a:pt x="11418083" y="6516298"/>
                  <a:pt x="11418083" y="6563456"/>
                </a:cubicBezTo>
                <a:cubicBezTo>
                  <a:pt x="11424353" y="6661483"/>
                  <a:pt x="11515868" y="6636344"/>
                  <a:pt x="11519868" y="6631297"/>
                </a:cubicBezTo>
                <a:cubicBezTo>
                  <a:pt x="11519865" y="6635040"/>
                  <a:pt x="11519863" y="6638782"/>
                  <a:pt x="11519860" y="6642525"/>
                </a:cubicBezTo>
                <a:cubicBezTo>
                  <a:pt x="11520059" y="6665284"/>
                  <a:pt x="11503190" y="6669981"/>
                  <a:pt x="11491243" y="6673142"/>
                </a:cubicBezTo>
                <a:cubicBezTo>
                  <a:pt x="11479296" y="6676302"/>
                  <a:pt x="11462335" y="6668987"/>
                  <a:pt x="11448177" y="6661488"/>
                </a:cubicBezTo>
                <a:cubicBezTo>
                  <a:pt x="11441954" y="6657970"/>
                  <a:pt x="11438334" y="6660123"/>
                  <a:pt x="11435771" y="6663373"/>
                </a:cubicBezTo>
                <a:lnTo>
                  <a:pt x="11425693" y="6678417"/>
                </a:lnTo>
                <a:cubicBezTo>
                  <a:pt x="11421792" y="6684002"/>
                  <a:pt x="11423492" y="6688378"/>
                  <a:pt x="11426177" y="6690304"/>
                </a:cubicBezTo>
                <a:cubicBezTo>
                  <a:pt x="11443781" y="6703796"/>
                  <a:pt x="11466670" y="6711537"/>
                  <a:pt x="11492163" y="6710889"/>
                </a:cubicBezTo>
                <a:cubicBezTo>
                  <a:pt x="11558103" y="6709210"/>
                  <a:pt x="11566047" y="6672313"/>
                  <a:pt x="11565753" y="6627617"/>
                </a:cubicBezTo>
                <a:cubicBezTo>
                  <a:pt x="11565774" y="6616846"/>
                  <a:pt x="11565795" y="6606074"/>
                  <a:pt x="11565816" y="6595302"/>
                </a:cubicBezTo>
                <a:lnTo>
                  <a:pt x="11565816" y="6580029"/>
                </a:lnTo>
                <a:lnTo>
                  <a:pt x="11565816" y="6497753"/>
                </a:lnTo>
                <a:cubicBezTo>
                  <a:pt x="11547083" y="6487531"/>
                  <a:pt x="11530168" y="6481491"/>
                  <a:pt x="11506033" y="6480115"/>
                </a:cubicBezTo>
                <a:close/>
                <a:moveTo>
                  <a:pt x="11347210" y="6479027"/>
                </a:moveTo>
                <a:cubicBezTo>
                  <a:pt x="11334155" y="6478506"/>
                  <a:pt x="11320054" y="6482952"/>
                  <a:pt x="11306698" y="6494113"/>
                </a:cubicBezTo>
                <a:lnTo>
                  <a:pt x="11306698" y="6491191"/>
                </a:lnTo>
                <a:cubicBezTo>
                  <a:pt x="11306698" y="6487142"/>
                  <a:pt x="11303416" y="6483860"/>
                  <a:pt x="11299367" y="6483860"/>
                </a:cubicBezTo>
                <a:lnTo>
                  <a:pt x="11270045" y="6483860"/>
                </a:lnTo>
                <a:cubicBezTo>
                  <a:pt x="11265997" y="6483860"/>
                  <a:pt x="11262715" y="6487142"/>
                  <a:pt x="11262715" y="6491191"/>
                </a:cubicBezTo>
                <a:lnTo>
                  <a:pt x="11262715" y="6630471"/>
                </a:lnTo>
                <a:cubicBezTo>
                  <a:pt x="11262715" y="6634519"/>
                  <a:pt x="11265997" y="6637801"/>
                  <a:pt x="11270045" y="6637801"/>
                </a:cubicBezTo>
                <a:lnTo>
                  <a:pt x="11299367" y="6637801"/>
                </a:lnTo>
                <a:cubicBezTo>
                  <a:pt x="11303416" y="6637801"/>
                  <a:pt x="11306698" y="6634519"/>
                  <a:pt x="11306698" y="6630471"/>
                </a:cubicBezTo>
                <a:lnTo>
                  <a:pt x="11306698" y="6528422"/>
                </a:lnTo>
                <a:cubicBezTo>
                  <a:pt x="11321204" y="6515722"/>
                  <a:pt x="11351370" y="6509895"/>
                  <a:pt x="11354574" y="6538030"/>
                </a:cubicBezTo>
                <a:lnTo>
                  <a:pt x="11354574" y="6630381"/>
                </a:lnTo>
                <a:cubicBezTo>
                  <a:pt x="11354574" y="6634479"/>
                  <a:pt x="11357896" y="6637801"/>
                  <a:pt x="11361994" y="6637801"/>
                </a:cubicBezTo>
                <a:lnTo>
                  <a:pt x="11391675" y="6637801"/>
                </a:lnTo>
                <a:cubicBezTo>
                  <a:pt x="11395773" y="6637801"/>
                  <a:pt x="11399095" y="6634479"/>
                  <a:pt x="11399095" y="6630381"/>
                </a:cubicBezTo>
                <a:lnTo>
                  <a:pt x="11399095" y="6535957"/>
                </a:lnTo>
                <a:cubicBezTo>
                  <a:pt x="11399589" y="6505356"/>
                  <a:pt x="11375932" y="6480173"/>
                  <a:pt x="11347210" y="6479027"/>
                </a:cubicBezTo>
                <a:close/>
                <a:moveTo>
                  <a:pt x="11767281" y="6478688"/>
                </a:moveTo>
                <a:cubicBezTo>
                  <a:pt x="11763438" y="6478380"/>
                  <a:pt x="11759836" y="6478427"/>
                  <a:pt x="11756632" y="6478732"/>
                </a:cubicBezTo>
                <a:cubicBezTo>
                  <a:pt x="11731003" y="6481174"/>
                  <a:pt x="11690984" y="6490190"/>
                  <a:pt x="11684507" y="6562075"/>
                </a:cubicBezTo>
                <a:cubicBezTo>
                  <a:pt x="11688013" y="6660824"/>
                  <a:pt x="11787972" y="6649097"/>
                  <a:pt x="11816215" y="6629192"/>
                </a:cubicBezTo>
                <a:cubicBezTo>
                  <a:pt x="11819892" y="6626703"/>
                  <a:pt x="11821710" y="6623553"/>
                  <a:pt x="11819498" y="6618634"/>
                </a:cubicBezTo>
                <a:lnTo>
                  <a:pt x="11809676" y="6601542"/>
                </a:lnTo>
                <a:cubicBezTo>
                  <a:pt x="11807151" y="6598052"/>
                  <a:pt x="11803531" y="6598119"/>
                  <a:pt x="11801416" y="6598794"/>
                </a:cubicBezTo>
                <a:cubicBezTo>
                  <a:pt x="11740271" y="6626968"/>
                  <a:pt x="11724169" y="6578684"/>
                  <a:pt x="11728754" y="6574663"/>
                </a:cubicBezTo>
                <a:lnTo>
                  <a:pt x="11828926" y="6574664"/>
                </a:lnTo>
                <a:lnTo>
                  <a:pt x="11829482" y="6570521"/>
                </a:lnTo>
                <a:cubicBezTo>
                  <a:pt x="11832895" y="6500389"/>
                  <a:pt x="11794182" y="6480843"/>
                  <a:pt x="11767281" y="6478688"/>
                </a:cubicBezTo>
                <a:close/>
                <a:moveTo>
                  <a:pt x="11853605" y="6437494"/>
                </a:moveTo>
                <a:cubicBezTo>
                  <a:pt x="11849541" y="6437494"/>
                  <a:pt x="11846246" y="6440788"/>
                  <a:pt x="11846246" y="6444852"/>
                </a:cubicBezTo>
                <a:lnTo>
                  <a:pt x="11846246" y="6630443"/>
                </a:lnTo>
                <a:cubicBezTo>
                  <a:pt x="11846246" y="6634507"/>
                  <a:pt x="11849541" y="6637801"/>
                  <a:pt x="11853605" y="6637801"/>
                </a:cubicBezTo>
                <a:lnTo>
                  <a:pt x="11883038" y="6637801"/>
                </a:lnTo>
                <a:cubicBezTo>
                  <a:pt x="11887102" y="6637801"/>
                  <a:pt x="11890397" y="6634507"/>
                  <a:pt x="11890397" y="6630443"/>
                </a:cubicBezTo>
                <a:lnTo>
                  <a:pt x="11890397" y="6444852"/>
                </a:lnTo>
                <a:cubicBezTo>
                  <a:pt x="11890397" y="6440788"/>
                  <a:pt x="11887102" y="6437494"/>
                  <a:pt x="11883038" y="6437494"/>
                </a:cubicBezTo>
                <a:close/>
                <a:moveTo>
                  <a:pt x="11597495" y="6434119"/>
                </a:moveTo>
                <a:cubicBezTo>
                  <a:pt x="11593373" y="6434119"/>
                  <a:pt x="11590031" y="6437479"/>
                  <a:pt x="11590031" y="6441623"/>
                </a:cubicBezTo>
                <a:lnTo>
                  <a:pt x="11589535" y="6596938"/>
                </a:lnTo>
                <a:cubicBezTo>
                  <a:pt x="11592965" y="6657491"/>
                  <a:pt x="11665226" y="6647011"/>
                  <a:pt x="11678981" y="6636985"/>
                </a:cubicBezTo>
                <a:cubicBezTo>
                  <a:pt x="11683803" y="6634789"/>
                  <a:pt x="11683844" y="6630456"/>
                  <a:pt x="11682222" y="6624228"/>
                </a:cubicBezTo>
                <a:lnTo>
                  <a:pt x="11675930" y="6607741"/>
                </a:lnTo>
                <a:cubicBezTo>
                  <a:pt x="11674224" y="6604285"/>
                  <a:pt x="11671803" y="6602930"/>
                  <a:pt x="11668485" y="6603812"/>
                </a:cubicBezTo>
                <a:cubicBezTo>
                  <a:pt x="11652902" y="6607952"/>
                  <a:pt x="11635783" y="6609097"/>
                  <a:pt x="11634816" y="6587442"/>
                </a:cubicBezTo>
                <a:lnTo>
                  <a:pt x="11634816" y="6520823"/>
                </a:lnTo>
                <a:lnTo>
                  <a:pt x="11677947" y="6520823"/>
                </a:lnTo>
                <a:cubicBezTo>
                  <a:pt x="11681541" y="6520823"/>
                  <a:pt x="11684454" y="6517895"/>
                  <a:pt x="11684454" y="6514283"/>
                </a:cubicBezTo>
                <a:lnTo>
                  <a:pt x="11684454" y="6488122"/>
                </a:lnTo>
                <a:cubicBezTo>
                  <a:pt x="11684454" y="6484510"/>
                  <a:pt x="11681541" y="6481581"/>
                  <a:pt x="11677947" y="6481581"/>
                </a:cubicBezTo>
                <a:lnTo>
                  <a:pt x="11634816" y="6481581"/>
                </a:lnTo>
                <a:lnTo>
                  <a:pt x="11634816" y="6441623"/>
                </a:lnTo>
                <a:cubicBezTo>
                  <a:pt x="11634816" y="6437479"/>
                  <a:pt x="11631474" y="6434119"/>
                  <a:pt x="11627352" y="6434119"/>
                </a:cubicBezTo>
                <a:close/>
                <a:moveTo>
                  <a:pt x="11104356" y="6424529"/>
                </a:moveTo>
                <a:cubicBezTo>
                  <a:pt x="11019102" y="6429429"/>
                  <a:pt x="11014850" y="6510790"/>
                  <a:pt x="11064963" y="6538562"/>
                </a:cubicBezTo>
                <a:cubicBezTo>
                  <a:pt x="11088414" y="6551558"/>
                  <a:pt x="11131563" y="6560570"/>
                  <a:pt x="11126428" y="6583875"/>
                </a:cubicBezTo>
                <a:cubicBezTo>
                  <a:pt x="11123800" y="6600150"/>
                  <a:pt x="11109138" y="6603048"/>
                  <a:pt x="11096715" y="6604128"/>
                </a:cubicBezTo>
                <a:cubicBezTo>
                  <a:pt x="11084293" y="6605209"/>
                  <a:pt x="11061734" y="6595670"/>
                  <a:pt x="11051893" y="6590356"/>
                </a:cubicBezTo>
                <a:cubicBezTo>
                  <a:pt x="11047822" y="6588157"/>
                  <a:pt x="11045182" y="6590224"/>
                  <a:pt x="11042600" y="6593498"/>
                </a:cubicBezTo>
                <a:lnTo>
                  <a:pt x="11030931" y="6610997"/>
                </a:lnTo>
                <a:cubicBezTo>
                  <a:pt x="11027002" y="6616622"/>
                  <a:pt x="11029407" y="6622242"/>
                  <a:pt x="11032111" y="6624182"/>
                </a:cubicBezTo>
                <a:cubicBezTo>
                  <a:pt x="11045864" y="6635003"/>
                  <a:pt x="11067882" y="6644471"/>
                  <a:pt x="11098058" y="6644570"/>
                </a:cubicBezTo>
                <a:cubicBezTo>
                  <a:pt x="11126087" y="6644662"/>
                  <a:pt x="11170195" y="6631036"/>
                  <a:pt x="11174087" y="6582238"/>
                </a:cubicBezTo>
                <a:cubicBezTo>
                  <a:pt x="11177765" y="6531481"/>
                  <a:pt x="11134779" y="6518683"/>
                  <a:pt x="11112294" y="6508510"/>
                </a:cubicBezTo>
                <a:cubicBezTo>
                  <a:pt x="11091245" y="6498986"/>
                  <a:pt x="11076213" y="6493723"/>
                  <a:pt x="11078904" y="6481467"/>
                </a:cubicBezTo>
                <a:cubicBezTo>
                  <a:pt x="11089182" y="6448104"/>
                  <a:pt x="11135685" y="6468463"/>
                  <a:pt x="11144717" y="6474427"/>
                </a:cubicBezTo>
                <a:cubicBezTo>
                  <a:pt x="11147399" y="6476198"/>
                  <a:pt x="11153337" y="6476216"/>
                  <a:pt x="11155762" y="6472942"/>
                </a:cubicBezTo>
                <a:lnTo>
                  <a:pt x="11167225" y="6457237"/>
                </a:lnTo>
                <a:cubicBezTo>
                  <a:pt x="11170914" y="6451612"/>
                  <a:pt x="11170632" y="6446209"/>
                  <a:pt x="11168093" y="6444269"/>
                </a:cubicBezTo>
                <a:cubicBezTo>
                  <a:pt x="11151443" y="6430679"/>
                  <a:pt x="11128468" y="6423876"/>
                  <a:pt x="11104356" y="6424529"/>
                </a:cubicBezTo>
                <a:close/>
                <a:moveTo>
                  <a:pt x="11213550" y="6367135"/>
                </a:moveTo>
                <a:cubicBezTo>
                  <a:pt x="11197824" y="6367135"/>
                  <a:pt x="11185076" y="6379883"/>
                  <a:pt x="11185076" y="6395609"/>
                </a:cubicBezTo>
                <a:cubicBezTo>
                  <a:pt x="11185076" y="6411335"/>
                  <a:pt x="11197824" y="6424084"/>
                  <a:pt x="11213550" y="6424084"/>
                </a:cubicBezTo>
                <a:cubicBezTo>
                  <a:pt x="11229276" y="6424084"/>
                  <a:pt x="11242025" y="6411335"/>
                  <a:pt x="11242025" y="6395609"/>
                </a:cubicBezTo>
                <a:cubicBezTo>
                  <a:pt x="11242025" y="6379883"/>
                  <a:pt x="11229276" y="6367135"/>
                  <a:pt x="11213550" y="6367135"/>
                </a:cubicBezTo>
                <a:close/>
                <a:moveTo>
                  <a:pt x="11748363" y="6309384"/>
                </a:moveTo>
                <a:cubicBezTo>
                  <a:pt x="11714251" y="6309384"/>
                  <a:pt x="11686598" y="6337037"/>
                  <a:pt x="11686598" y="6371149"/>
                </a:cubicBezTo>
                <a:cubicBezTo>
                  <a:pt x="11686598" y="6405260"/>
                  <a:pt x="11714251" y="6432913"/>
                  <a:pt x="11748363" y="6432913"/>
                </a:cubicBezTo>
                <a:cubicBezTo>
                  <a:pt x="11782474" y="6432913"/>
                  <a:pt x="11810127" y="6405260"/>
                  <a:pt x="11810127" y="6371149"/>
                </a:cubicBezTo>
                <a:cubicBezTo>
                  <a:pt x="11810127" y="6337037"/>
                  <a:pt x="11782474" y="6309384"/>
                  <a:pt x="11748363" y="6309384"/>
                </a:cubicBezTo>
                <a:close/>
                <a:moveTo>
                  <a:pt x="11334376" y="6278468"/>
                </a:moveTo>
                <a:cubicBezTo>
                  <a:pt x="11314331" y="6278468"/>
                  <a:pt x="11298080" y="6294718"/>
                  <a:pt x="11298080" y="6314764"/>
                </a:cubicBezTo>
                <a:cubicBezTo>
                  <a:pt x="11298080" y="6334810"/>
                  <a:pt x="11314331" y="6351060"/>
                  <a:pt x="11334376" y="6351060"/>
                </a:cubicBezTo>
                <a:cubicBezTo>
                  <a:pt x="11354422" y="6351060"/>
                  <a:pt x="11370672" y="6334810"/>
                  <a:pt x="11370672" y="6314764"/>
                </a:cubicBezTo>
                <a:cubicBezTo>
                  <a:pt x="11370672" y="6294718"/>
                  <a:pt x="11354422" y="6278468"/>
                  <a:pt x="11334376" y="6278468"/>
                </a:cubicBezTo>
                <a:close/>
                <a:moveTo>
                  <a:pt x="11614124" y="6247849"/>
                </a:moveTo>
                <a:cubicBezTo>
                  <a:pt x="11584060" y="6247849"/>
                  <a:pt x="11559688" y="6272221"/>
                  <a:pt x="11559688" y="6302285"/>
                </a:cubicBezTo>
                <a:cubicBezTo>
                  <a:pt x="11559688" y="6332349"/>
                  <a:pt x="11584060" y="6356721"/>
                  <a:pt x="11614124" y="6356721"/>
                </a:cubicBezTo>
                <a:cubicBezTo>
                  <a:pt x="11644188" y="6356721"/>
                  <a:pt x="11668560" y="6332349"/>
                  <a:pt x="11668560" y="6302285"/>
                </a:cubicBezTo>
                <a:cubicBezTo>
                  <a:pt x="11668560" y="6272221"/>
                  <a:pt x="11644188" y="6247849"/>
                  <a:pt x="11614124" y="6247849"/>
                </a:cubicBezTo>
                <a:close/>
                <a:moveTo>
                  <a:pt x="11478047" y="6238536"/>
                </a:moveTo>
                <a:cubicBezTo>
                  <a:pt x="11453479" y="6238536"/>
                  <a:pt x="11433562" y="6258453"/>
                  <a:pt x="11433562" y="6283022"/>
                </a:cubicBezTo>
                <a:cubicBezTo>
                  <a:pt x="11433562" y="6307590"/>
                  <a:pt x="11453479" y="6327507"/>
                  <a:pt x="11478047" y="6327507"/>
                </a:cubicBezTo>
                <a:cubicBezTo>
                  <a:pt x="11502616" y="6327507"/>
                  <a:pt x="11522533" y="6307590"/>
                  <a:pt x="11522533" y="6283022"/>
                </a:cubicBezTo>
                <a:cubicBezTo>
                  <a:pt x="11522533" y="6258453"/>
                  <a:pt x="11502616" y="6238536"/>
                  <a:pt x="11478047" y="6238536"/>
                </a:cubicBezTo>
                <a:close/>
                <a:moveTo>
                  <a:pt x="0" y="0"/>
                </a:moveTo>
                <a:lnTo>
                  <a:pt x="4942915" y="0"/>
                </a:lnTo>
                <a:lnTo>
                  <a:pt x="5056898" y="177798"/>
                </a:lnTo>
                <a:cubicBezTo>
                  <a:pt x="6345351" y="2084958"/>
                  <a:pt x="8527317" y="3338863"/>
                  <a:pt x="11002149" y="3338863"/>
                </a:cubicBezTo>
                <a:cubicBezTo>
                  <a:pt x="11311503" y="3338863"/>
                  <a:pt x="11616281" y="3319271"/>
                  <a:pt x="11915310" y="3281259"/>
                </a:cubicBezTo>
                <a:lnTo>
                  <a:pt x="12192000" y="3237219"/>
                </a:lnTo>
                <a:lnTo>
                  <a:pt x="12192000" y="6858000"/>
                </a:lnTo>
                <a:lnTo>
                  <a:pt x="0" y="6858000"/>
                </a:lnTo>
                <a:close/>
              </a:path>
            </a:pathLst>
          </a:custGeom>
        </p:spPr>
        <p:txBody>
          <a:bodyPr wrap="square">
            <a:noAutofit/>
          </a:bodyPr>
          <a:lstStyle/>
          <a:p>
            <a:endParaRPr lang="en-SG"/>
          </a:p>
        </p:txBody>
      </p:sp>
      <p:sp>
        <p:nvSpPr>
          <p:cNvPr id="16" name="Freeform 15"/>
          <p:cNvSpPr/>
          <p:nvPr userDrawn="1"/>
        </p:nvSpPr>
        <p:spPr>
          <a:xfrm>
            <a:off x="11031363" y="6239496"/>
            <a:ext cx="861532" cy="472390"/>
          </a:xfrm>
          <a:custGeom>
            <a:avLst/>
            <a:gdLst>
              <a:gd name="connsiteX0" fmla="*/ 2947383 w 5332420"/>
              <a:gd name="connsiteY0" fmla="*/ 1712597 h 2923841"/>
              <a:gd name="connsiteX1" fmla="*/ 2683628 w 5332420"/>
              <a:gd name="connsiteY1" fmla="*/ 1936742 h 2923841"/>
              <a:gd name="connsiteX2" fmla="*/ 2930472 w 5332420"/>
              <a:gd name="connsiteY2" fmla="*/ 2244900 h 2923841"/>
              <a:gd name="connsiteX3" fmla="*/ 3039045 w 5332420"/>
              <a:gd name="connsiteY3" fmla="*/ 2221075 h 2923841"/>
              <a:gd name="connsiteX4" fmla="*/ 3039045 w 5332420"/>
              <a:gd name="connsiteY4" fmla="*/ 2113657 h 2923841"/>
              <a:gd name="connsiteX5" fmla="*/ 3039046 w 5332420"/>
              <a:gd name="connsiteY5" fmla="*/ 2113655 h 2923841"/>
              <a:gd name="connsiteX6" fmla="*/ 3039046 w 5332420"/>
              <a:gd name="connsiteY6" fmla="*/ 1730124 h 2923841"/>
              <a:gd name="connsiteX7" fmla="*/ 3000050 w 5332420"/>
              <a:gd name="connsiteY7" fmla="*/ 1717940 h 2923841"/>
              <a:gd name="connsiteX8" fmla="*/ 2947383 w 5332420"/>
              <a:gd name="connsiteY8" fmla="*/ 1712597 h 2923841"/>
              <a:gd name="connsiteX9" fmla="*/ 4527405 w 5332420"/>
              <a:gd name="connsiteY9" fmla="*/ 1696172 h 2923841"/>
              <a:gd name="connsiteX10" fmla="*/ 4336621 w 5332420"/>
              <a:gd name="connsiteY10" fmla="*/ 1884158 h 2923841"/>
              <a:gd name="connsiteX11" fmla="*/ 4695083 w 5332420"/>
              <a:gd name="connsiteY11" fmla="*/ 1885808 h 2923841"/>
              <a:gd name="connsiteX12" fmla="*/ 4527405 w 5332420"/>
              <a:gd name="connsiteY12" fmla="*/ 1696172 h 2923841"/>
              <a:gd name="connsiteX13" fmla="*/ 1051224 w 5332420"/>
              <a:gd name="connsiteY13" fmla="*/ 1514798 h 2923841"/>
              <a:gd name="connsiteX14" fmla="*/ 1233401 w 5332420"/>
              <a:gd name="connsiteY14" fmla="*/ 1514798 h 2923841"/>
              <a:gd name="connsiteX15" fmla="*/ 1278947 w 5332420"/>
              <a:gd name="connsiteY15" fmla="*/ 1560344 h 2923841"/>
              <a:gd name="connsiteX16" fmla="*/ 1278947 w 5332420"/>
              <a:gd name="connsiteY16" fmla="*/ 2425693 h 2923841"/>
              <a:gd name="connsiteX17" fmla="*/ 1233401 w 5332420"/>
              <a:gd name="connsiteY17" fmla="*/ 2471239 h 2923841"/>
              <a:gd name="connsiteX18" fmla="*/ 1051224 w 5332420"/>
              <a:gd name="connsiteY18" fmla="*/ 2471239 h 2923841"/>
              <a:gd name="connsiteX19" fmla="*/ 1005678 w 5332420"/>
              <a:gd name="connsiteY19" fmla="*/ 2425693 h 2923841"/>
              <a:gd name="connsiteX20" fmla="*/ 1005678 w 5332420"/>
              <a:gd name="connsiteY20" fmla="*/ 1560344 h 2923841"/>
              <a:gd name="connsiteX21" fmla="*/ 1051224 w 5332420"/>
              <a:gd name="connsiteY21" fmla="*/ 1514798 h 2923841"/>
              <a:gd name="connsiteX22" fmla="*/ 2953413 w 5332420"/>
              <a:gd name="connsiteY22" fmla="*/ 1495246 h 2923841"/>
              <a:gd name="connsiteX23" fmla="*/ 3323439 w 5332420"/>
              <a:gd name="connsiteY23" fmla="*/ 1604410 h 2923841"/>
              <a:gd name="connsiteX24" fmla="*/ 3323439 w 5332420"/>
              <a:gd name="connsiteY24" fmla="*/ 2113657 h 2923841"/>
              <a:gd name="connsiteX25" fmla="*/ 3323439 w 5332420"/>
              <a:gd name="connsiteY25" fmla="*/ 2208189 h 2923841"/>
              <a:gd name="connsiteX26" fmla="*/ 3323050 w 5332420"/>
              <a:gd name="connsiteY26" fmla="*/ 2408204 h 2923841"/>
              <a:gd name="connsiteX27" fmla="*/ 2867566 w 5332420"/>
              <a:gd name="connsiteY27" fmla="*/ 2923608 h 2923841"/>
              <a:gd name="connsiteX28" fmla="*/ 2459149 w 5332420"/>
              <a:gd name="connsiteY28" fmla="*/ 2796201 h 2923841"/>
              <a:gd name="connsiteX29" fmla="*/ 2456152 w 5332420"/>
              <a:gd name="connsiteY29" fmla="*/ 2722626 h 2923841"/>
              <a:gd name="connsiteX30" fmla="*/ 2518527 w 5332420"/>
              <a:gd name="connsiteY30" fmla="*/ 2629512 h 2923841"/>
              <a:gd name="connsiteX31" fmla="*/ 2595315 w 5332420"/>
              <a:gd name="connsiteY31" fmla="*/ 2617844 h 2923841"/>
              <a:gd name="connsiteX32" fmla="*/ 2861873 w 5332420"/>
              <a:gd name="connsiteY32" fmla="*/ 2689975 h 2923841"/>
              <a:gd name="connsiteX33" fmla="*/ 3038996 w 5332420"/>
              <a:gd name="connsiteY33" fmla="*/ 2500476 h 2923841"/>
              <a:gd name="connsiteX34" fmla="*/ 3039045 w 5332420"/>
              <a:gd name="connsiteY34" fmla="*/ 2430976 h 2923841"/>
              <a:gd name="connsiteX35" fmla="*/ 2409051 w 5332420"/>
              <a:gd name="connsiteY35" fmla="*/ 2011078 h 2923841"/>
              <a:gd name="connsiteX36" fmla="*/ 2953413 w 5332420"/>
              <a:gd name="connsiteY36" fmla="*/ 1495246 h 2923841"/>
              <a:gd name="connsiteX37" fmla="*/ 1970387 w 5332420"/>
              <a:gd name="connsiteY37" fmla="*/ 1488509 h 2923841"/>
              <a:gd name="connsiteX38" fmla="*/ 2291527 w 5332420"/>
              <a:gd name="connsiteY38" fmla="*/ 1840874 h 2923841"/>
              <a:gd name="connsiteX39" fmla="*/ 2291527 w 5332420"/>
              <a:gd name="connsiteY39" fmla="*/ 2425309 h 2923841"/>
              <a:gd name="connsiteX40" fmla="*/ 2245599 w 5332420"/>
              <a:gd name="connsiteY40" fmla="*/ 2471237 h 2923841"/>
              <a:gd name="connsiteX41" fmla="*/ 2061889 w 5332420"/>
              <a:gd name="connsiteY41" fmla="*/ 2471237 h 2923841"/>
              <a:gd name="connsiteX42" fmla="*/ 2015961 w 5332420"/>
              <a:gd name="connsiteY42" fmla="*/ 2425309 h 2923841"/>
              <a:gd name="connsiteX43" fmla="*/ 2015961 w 5332420"/>
              <a:gd name="connsiteY43" fmla="*/ 1853708 h 2923841"/>
              <a:gd name="connsiteX44" fmla="*/ 1719637 w 5332420"/>
              <a:gd name="connsiteY44" fmla="*/ 1794240 h 2923841"/>
              <a:gd name="connsiteX45" fmla="*/ 1719637 w 5332420"/>
              <a:gd name="connsiteY45" fmla="*/ 2425865 h 2923841"/>
              <a:gd name="connsiteX46" fmla="*/ 1674264 w 5332420"/>
              <a:gd name="connsiteY46" fmla="*/ 2471238 h 2923841"/>
              <a:gd name="connsiteX47" fmla="*/ 1492777 w 5332420"/>
              <a:gd name="connsiteY47" fmla="*/ 2471238 h 2923841"/>
              <a:gd name="connsiteX48" fmla="*/ 1447404 w 5332420"/>
              <a:gd name="connsiteY48" fmla="*/ 2425865 h 2923841"/>
              <a:gd name="connsiteX49" fmla="*/ 1447404 w 5332420"/>
              <a:gd name="connsiteY49" fmla="*/ 1563796 h 2923841"/>
              <a:gd name="connsiteX50" fmla="*/ 1492777 w 5332420"/>
              <a:gd name="connsiteY50" fmla="*/ 1518422 h 2923841"/>
              <a:gd name="connsiteX51" fmla="*/ 1674264 w 5332420"/>
              <a:gd name="connsiteY51" fmla="*/ 1518422 h 2923841"/>
              <a:gd name="connsiteX52" fmla="*/ 1719637 w 5332420"/>
              <a:gd name="connsiteY52" fmla="*/ 1563796 h 2923841"/>
              <a:gd name="connsiteX53" fmla="*/ 1719637 w 5332420"/>
              <a:gd name="connsiteY53" fmla="*/ 1581885 h 2923841"/>
              <a:gd name="connsiteX54" fmla="*/ 1970387 w 5332420"/>
              <a:gd name="connsiteY54" fmla="*/ 1488509 h 2923841"/>
              <a:gd name="connsiteX55" fmla="*/ 4570398 w 5332420"/>
              <a:gd name="connsiteY55" fmla="*/ 1486409 h 2923841"/>
              <a:gd name="connsiteX56" fmla="*/ 4955392 w 5332420"/>
              <a:gd name="connsiteY56" fmla="*/ 2054807 h 2923841"/>
              <a:gd name="connsiteX57" fmla="*/ 4951948 w 5332420"/>
              <a:gd name="connsiteY57" fmla="*/ 2080452 h 2923841"/>
              <a:gd name="connsiteX58" fmla="*/ 4331939 w 5332420"/>
              <a:gd name="connsiteY58" fmla="*/ 2080442 h 2923841"/>
              <a:gd name="connsiteX59" fmla="*/ 4781674 w 5332420"/>
              <a:gd name="connsiteY59" fmla="*/ 2229803 h 2923841"/>
              <a:gd name="connsiteX60" fmla="*/ 4832799 w 5332420"/>
              <a:gd name="connsiteY60" fmla="*/ 2246809 h 2923841"/>
              <a:gd name="connsiteX61" fmla="*/ 4893595 w 5332420"/>
              <a:gd name="connsiteY61" fmla="*/ 2352599 h 2923841"/>
              <a:gd name="connsiteX62" fmla="*/ 4873271 w 5332420"/>
              <a:gd name="connsiteY62" fmla="*/ 2417950 h 2923841"/>
              <a:gd name="connsiteX63" fmla="*/ 4058072 w 5332420"/>
              <a:gd name="connsiteY63" fmla="*/ 2002529 h 2923841"/>
              <a:gd name="connsiteX64" fmla="*/ 4504489 w 5332420"/>
              <a:gd name="connsiteY64" fmla="*/ 1486685 h 2923841"/>
              <a:gd name="connsiteX65" fmla="*/ 4570398 w 5332420"/>
              <a:gd name="connsiteY65" fmla="*/ 1486409 h 2923841"/>
              <a:gd name="connsiteX66" fmla="*/ 5104697 w 5332420"/>
              <a:gd name="connsiteY66" fmla="*/ 1231440 h 2923841"/>
              <a:gd name="connsiteX67" fmla="*/ 5286874 w 5332420"/>
              <a:gd name="connsiteY67" fmla="*/ 1231440 h 2923841"/>
              <a:gd name="connsiteX68" fmla="*/ 5332420 w 5332420"/>
              <a:gd name="connsiteY68" fmla="*/ 1276986 h 2923841"/>
              <a:gd name="connsiteX69" fmla="*/ 5332420 w 5332420"/>
              <a:gd name="connsiteY69" fmla="*/ 2425692 h 2923841"/>
              <a:gd name="connsiteX70" fmla="*/ 5286874 w 5332420"/>
              <a:gd name="connsiteY70" fmla="*/ 2471238 h 2923841"/>
              <a:gd name="connsiteX71" fmla="*/ 5104697 w 5332420"/>
              <a:gd name="connsiteY71" fmla="*/ 2471238 h 2923841"/>
              <a:gd name="connsiteX72" fmla="*/ 5059151 w 5332420"/>
              <a:gd name="connsiteY72" fmla="*/ 2425692 h 2923841"/>
              <a:gd name="connsiteX73" fmla="*/ 5059151 w 5332420"/>
              <a:gd name="connsiteY73" fmla="*/ 1276986 h 2923841"/>
              <a:gd name="connsiteX74" fmla="*/ 5104697 w 5332420"/>
              <a:gd name="connsiteY74" fmla="*/ 1231440 h 2923841"/>
              <a:gd name="connsiteX75" fmla="*/ 3704313 w 5332420"/>
              <a:gd name="connsiteY75" fmla="*/ 1210555 h 2923841"/>
              <a:gd name="connsiteX76" fmla="*/ 3750514 w 5332420"/>
              <a:gd name="connsiteY76" fmla="*/ 1256997 h 2923841"/>
              <a:gd name="connsiteX77" fmla="*/ 3750514 w 5332420"/>
              <a:gd name="connsiteY77" fmla="*/ 1504318 h 2923841"/>
              <a:gd name="connsiteX78" fmla="*/ 4017470 w 5332420"/>
              <a:gd name="connsiteY78" fmla="*/ 1504318 h 2923841"/>
              <a:gd name="connsiteX79" fmla="*/ 4057742 w 5332420"/>
              <a:gd name="connsiteY79" fmla="*/ 1544800 h 2923841"/>
              <a:gd name="connsiteX80" fmla="*/ 4057742 w 5332420"/>
              <a:gd name="connsiteY80" fmla="*/ 1706724 h 2923841"/>
              <a:gd name="connsiteX81" fmla="*/ 4017470 w 5332420"/>
              <a:gd name="connsiteY81" fmla="*/ 1747206 h 2923841"/>
              <a:gd name="connsiteX82" fmla="*/ 3750514 w 5332420"/>
              <a:gd name="connsiteY82" fmla="*/ 1747206 h 2923841"/>
              <a:gd name="connsiteX83" fmla="*/ 3750514 w 5332420"/>
              <a:gd name="connsiteY83" fmla="*/ 2159540 h 2923841"/>
              <a:gd name="connsiteX84" fmla="*/ 3958902 w 5332420"/>
              <a:gd name="connsiteY84" fmla="*/ 2260860 h 2923841"/>
              <a:gd name="connsiteX85" fmla="*/ 4004982 w 5332420"/>
              <a:gd name="connsiteY85" fmla="*/ 2285180 h 2923841"/>
              <a:gd name="connsiteX86" fmla="*/ 4043927 w 5332420"/>
              <a:gd name="connsiteY86" fmla="*/ 2387228 h 2923841"/>
              <a:gd name="connsiteX87" fmla="*/ 4023870 w 5332420"/>
              <a:gd name="connsiteY87" fmla="*/ 2466184 h 2923841"/>
              <a:gd name="connsiteX88" fmla="*/ 3470247 w 5332420"/>
              <a:gd name="connsiteY88" fmla="*/ 2218316 h 2923841"/>
              <a:gd name="connsiteX89" fmla="*/ 3473314 w 5332420"/>
              <a:gd name="connsiteY89" fmla="*/ 1256997 h 2923841"/>
              <a:gd name="connsiteX90" fmla="*/ 3519515 w 5332420"/>
              <a:gd name="connsiteY90" fmla="*/ 1210555 h 2923841"/>
              <a:gd name="connsiteX91" fmla="*/ 467251 w 5332420"/>
              <a:gd name="connsiteY91" fmla="*/ 1151197 h 2923841"/>
              <a:gd name="connsiteX92" fmla="*/ 861745 w 5332420"/>
              <a:gd name="connsiteY92" fmla="*/ 1273374 h 2923841"/>
              <a:gd name="connsiteX93" fmla="*/ 856371 w 5332420"/>
              <a:gd name="connsiteY93" fmla="*/ 1353642 h 2923841"/>
              <a:gd name="connsiteX94" fmla="*/ 785422 w 5332420"/>
              <a:gd name="connsiteY94" fmla="*/ 1450849 h 2923841"/>
              <a:gd name="connsiteX95" fmla="*/ 717064 w 5332420"/>
              <a:gd name="connsiteY95" fmla="*/ 1460039 h 2923841"/>
              <a:gd name="connsiteX96" fmla="*/ 309712 w 5332420"/>
              <a:gd name="connsiteY96" fmla="*/ 1503612 h 2923841"/>
              <a:gd name="connsiteX97" fmla="*/ 516378 w 5332420"/>
              <a:gd name="connsiteY97" fmla="*/ 1670990 h 2923841"/>
              <a:gd name="connsiteX98" fmla="*/ 898846 w 5332420"/>
              <a:gd name="connsiteY98" fmla="*/ 2127329 h 2923841"/>
              <a:gd name="connsiteX99" fmla="*/ 428269 w 5332420"/>
              <a:gd name="connsiteY99" fmla="*/ 2513133 h 2923841"/>
              <a:gd name="connsiteX100" fmla="*/ 20094 w 5332420"/>
              <a:gd name="connsiteY100" fmla="*/ 2386941 h 2923841"/>
              <a:gd name="connsiteX101" fmla="*/ 12790 w 5332420"/>
              <a:gd name="connsiteY101" fmla="*/ 2305332 h 2923841"/>
              <a:gd name="connsiteX102" fmla="*/ 85011 w 5332420"/>
              <a:gd name="connsiteY102" fmla="*/ 2197025 h 2923841"/>
              <a:gd name="connsiteX103" fmla="*/ 142532 w 5332420"/>
              <a:gd name="connsiteY103" fmla="*/ 2177573 h 2923841"/>
              <a:gd name="connsiteX104" fmla="*/ 419958 w 5332420"/>
              <a:gd name="connsiteY104" fmla="*/ 2262819 h 2923841"/>
              <a:gd name="connsiteX105" fmla="*/ 603863 w 5332420"/>
              <a:gd name="connsiteY105" fmla="*/ 2137461 h 2923841"/>
              <a:gd name="connsiteX106" fmla="*/ 223430 w 5332420"/>
              <a:gd name="connsiteY106" fmla="*/ 1856998 h 2923841"/>
              <a:gd name="connsiteX107" fmla="*/ 467251 w 5332420"/>
              <a:gd name="connsiteY107" fmla="*/ 1151197 h 2923841"/>
              <a:gd name="connsiteX108" fmla="*/ 1143102 w 5332420"/>
              <a:gd name="connsiteY108" fmla="*/ 795955 h 2923841"/>
              <a:gd name="connsiteX109" fmla="*/ 1319345 w 5332420"/>
              <a:gd name="connsiteY109" fmla="*/ 972198 h 2923841"/>
              <a:gd name="connsiteX110" fmla="*/ 1143102 w 5332420"/>
              <a:gd name="connsiteY110" fmla="*/ 1148441 h 2923841"/>
              <a:gd name="connsiteX111" fmla="*/ 966859 w 5332420"/>
              <a:gd name="connsiteY111" fmla="*/ 972198 h 2923841"/>
              <a:gd name="connsiteX112" fmla="*/ 1143102 w 5332420"/>
              <a:gd name="connsiteY112" fmla="*/ 795955 h 2923841"/>
              <a:gd name="connsiteX113" fmla="*/ 4453304 w 5332420"/>
              <a:gd name="connsiteY113" fmla="*/ 438510 h 2923841"/>
              <a:gd name="connsiteX114" fmla="*/ 4835594 w 5332420"/>
              <a:gd name="connsiteY114" fmla="*/ 820800 h 2923841"/>
              <a:gd name="connsiteX115" fmla="*/ 4453304 w 5332420"/>
              <a:gd name="connsiteY115" fmla="*/ 1203090 h 2923841"/>
              <a:gd name="connsiteX116" fmla="*/ 4071014 w 5332420"/>
              <a:gd name="connsiteY116" fmla="*/ 820800 h 2923841"/>
              <a:gd name="connsiteX117" fmla="*/ 4453304 w 5332420"/>
              <a:gd name="connsiteY117" fmla="*/ 438510 h 2923841"/>
              <a:gd name="connsiteX118" fmla="*/ 1890951 w 5332420"/>
              <a:gd name="connsiteY118" fmla="*/ 247157 h 2923841"/>
              <a:gd name="connsiteX119" fmla="*/ 2115603 w 5332420"/>
              <a:gd name="connsiteY119" fmla="*/ 471809 h 2923841"/>
              <a:gd name="connsiteX120" fmla="*/ 1890951 w 5332420"/>
              <a:gd name="connsiteY120" fmla="*/ 696461 h 2923841"/>
              <a:gd name="connsiteX121" fmla="*/ 1666299 w 5332420"/>
              <a:gd name="connsiteY121" fmla="*/ 471809 h 2923841"/>
              <a:gd name="connsiteX122" fmla="*/ 1890951 w 5332420"/>
              <a:gd name="connsiteY122" fmla="*/ 247157 h 2923841"/>
              <a:gd name="connsiteX123" fmla="*/ 3622439 w 5332420"/>
              <a:gd name="connsiteY123" fmla="*/ 57642 h 2923841"/>
              <a:gd name="connsiteX124" fmla="*/ 3959369 w 5332420"/>
              <a:gd name="connsiteY124" fmla="*/ 394572 h 2923841"/>
              <a:gd name="connsiteX125" fmla="*/ 3622439 w 5332420"/>
              <a:gd name="connsiteY125" fmla="*/ 731502 h 2923841"/>
              <a:gd name="connsiteX126" fmla="*/ 3285509 w 5332420"/>
              <a:gd name="connsiteY126" fmla="*/ 394572 h 2923841"/>
              <a:gd name="connsiteX127" fmla="*/ 3622439 w 5332420"/>
              <a:gd name="connsiteY127" fmla="*/ 57642 h 2923841"/>
              <a:gd name="connsiteX128" fmla="*/ 2780198 w 5332420"/>
              <a:gd name="connsiteY128" fmla="*/ 0 h 2923841"/>
              <a:gd name="connsiteX129" fmla="*/ 3055539 w 5332420"/>
              <a:gd name="connsiteY129" fmla="*/ 275341 h 2923841"/>
              <a:gd name="connsiteX130" fmla="*/ 2780198 w 5332420"/>
              <a:gd name="connsiteY130" fmla="*/ 550682 h 2923841"/>
              <a:gd name="connsiteX131" fmla="*/ 2504857 w 5332420"/>
              <a:gd name="connsiteY131" fmla="*/ 275341 h 2923841"/>
              <a:gd name="connsiteX132" fmla="*/ 2780198 w 5332420"/>
              <a:gd name="connsiteY132" fmla="*/ 0 h 292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5332420" h="2923841">
                <a:moveTo>
                  <a:pt x="2947383" y="1712597"/>
                </a:moveTo>
                <a:cubicBezTo>
                  <a:pt x="2803056" y="1712597"/>
                  <a:pt x="2689820" y="1794203"/>
                  <a:pt x="2683628" y="1936742"/>
                </a:cubicBezTo>
                <a:cubicBezTo>
                  <a:pt x="2678209" y="2061464"/>
                  <a:pt x="2706259" y="2266138"/>
                  <a:pt x="2930472" y="2244900"/>
                </a:cubicBezTo>
                <a:lnTo>
                  <a:pt x="3039045" y="2221075"/>
                </a:lnTo>
                <a:lnTo>
                  <a:pt x="3039045" y="2113657"/>
                </a:lnTo>
                <a:cubicBezTo>
                  <a:pt x="3039045" y="2113656"/>
                  <a:pt x="3039046" y="2113656"/>
                  <a:pt x="3039046" y="2113655"/>
                </a:cubicBezTo>
                <a:lnTo>
                  <a:pt x="3039046" y="1730124"/>
                </a:lnTo>
                <a:lnTo>
                  <a:pt x="3000050" y="1717940"/>
                </a:lnTo>
                <a:cubicBezTo>
                  <a:pt x="2983037" y="1714438"/>
                  <a:pt x="2965424" y="1712597"/>
                  <a:pt x="2947383" y="1712597"/>
                </a:cubicBezTo>
                <a:close/>
                <a:moveTo>
                  <a:pt x="4527405" y="1696172"/>
                </a:moveTo>
                <a:cubicBezTo>
                  <a:pt x="4467661" y="1695897"/>
                  <a:pt x="4347184" y="1730146"/>
                  <a:pt x="4336621" y="1884158"/>
                </a:cubicBezTo>
                <a:lnTo>
                  <a:pt x="4695083" y="1885808"/>
                </a:lnTo>
                <a:cubicBezTo>
                  <a:pt x="4696898" y="1726845"/>
                  <a:pt x="4587148" y="1696447"/>
                  <a:pt x="4527405" y="1696172"/>
                </a:cubicBezTo>
                <a:close/>
                <a:moveTo>
                  <a:pt x="1051224" y="1514798"/>
                </a:moveTo>
                <a:lnTo>
                  <a:pt x="1233401" y="1514798"/>
                </a:lnTo>
                <a:cubicBezTo>
                  <a:pt x="1258555" y="1514798"/>
                  <a:pt x="1278947" y="1535190"/>
                  <a:pt x="1278947" y="1560344"/>
                </a:cubicBezTo>
                <a:lnTo>
                  <a:pt x="1278947" y="2425693"/>
                </a:lnTo>
                <a:cubicBezTo>
                  <a:pt x="1278947" y="2450847"/>
                  <a:pt x="1258555" y="2471239"/>
                  <a:pt x="1233401" y="2471239"/>
                </a:cubicBezTo>
                <a:lnTo>
                  <a:pt x="1051224" y="2471239"/>
                </a:lnTo>
                <a:cubicBezTo>
                  <a:pt x="1026070" y="2471239"/>
                  <a:pt x="1005678" y="2450847"/>
                  <a:pt x="1005678" y="2425693"/>
                </a:cubicBezTo>
                <a:lnTo>
                  <a:pt x="1005678" y="1560344"/>
                </a:lnTo>
                <a:cubicBezTo>
                  <a:pt x="1005678" y="1535190"/>
                  <a:pt x="1026070" y="1514798"/>
                  <a:pt x="1051224" y="1514798"/>
                </a:cubicBezTo>
                <a:close/>
                <a:moveTo>
                  <a:pt x="2953413" y="1495246"/>
                </a:moveTo>
                <a:cubicBezTo>
                  <a:pt x="3102797" y="1503758"/>
                  <a:pt x="3207490" y="1541145"/>
                  <a:pt x="3323439" y="1604410"/>
                </a:cubicBezTo>
                <a:lnTo>
                  <a:pt x="3323439" y="2113657"/>
                </a:lnTo>
                <a:lnTo>
                  <a:pt x="3323439" y="2208189"/>
                </a:lnTo>
                <a:cubicBezTo>
                  <a:pt x="3323310" y="2274861"/>
                  <a:pt x="3323179" y="2341532"/>
                  <a:pt x="3323050" y="2408204"/>
                </a:cubicBezTo>
                <a:cubicBezTo>
                  <a:pt x="3324870" y="2684846"/>
                  <a:pt x="3275701" y="2913220"/>
                  <a:pt x="2867566" y="2923608"/>
                </a:cubicBezTo>
                <a:cubicBezTo>
                  <a:pt x="2709779" y="2927624"/>
                  <a:pt x="2568109" y="2879706"/>
                  <a:pt x="2459149" y="2796201"/>
                </a:cubicBezTo>
                <a:cubicBezTo>
                  <a:pt x="2442532" y="2784279"/>
                  <a:pt x="2432008" y="2757193"/>
                  <a:pt x="2456152" y="2722626"/>
                </a:cubicBezTo>
                <a:lnTo>
                  <a:pt x="2518527" y="2629512"/>
                </a:lnTo>
                <a:cubicBezTo>
                  <a:pt x="2534396" y="2609394"/>
                  <a:pt x="2556801" y="2596069"/>
                  <a:pt x="2595315" y="2617844"/>
                </a:cubicBezTo>
                <a:cubicBezTo>
                  <a:pt x="2682948" y="2664260"/>
                  <a:pt x="2787927" y="2709536"/>
                  <a:pt x="2861873" y="2689975"/>
                </a:cubicBezTo>
                <a:cubicBezTo>
                  <a:pt x="2935819" y="2670413"/>
                  <a:pt x="3040225" y="2641342"/>
                  <a:pt x="3038996" y="2500476"/>
                </a:cubicBezTo>
                <a:cubicBezTo>
                  <a:pt x="3039012" y="2477309"/>
                  <a:pt x="3039029" y="2454143"/>
                  <a:pt x="3039045" y="2430976"/>
                </a:cubicBezTo>
                <a:cubicBezTo>
                  <a:pt x="3014288" y="2462216"/>
                  <a:pt x="2447857" y="2617811"/>
                  <a:pt x="2409051" y="2011078"/>
                </a:cubicBezTo>
                <a:cubicBezTo>
                  <a:pt x="2409051" y="1719197"/>
                  <a:pt x="2616261" y="1488008"/>
                  <a:pt x="2953413" y="1495246"/>
                </a:cubicBezTo>
                <a:close/>
                <a:moveTo>
                  <a:pt x="1970387" y="1488509"/>
                </a:moveTo>
                <a:cubicBezTo>
                  <a:pt x="2148158" y="1495600"/>
                  <a:pt x="2294583" y="1651473"/>
                  <a:pt x="2291527" y="1840874"/>
                </a:cubicBezTo>
                <a:lnTo>
                  <a:pt x="2291527" y="2425309"/>
                </a:lnTo>
                <a:cubicBezTo>
                  <a:pt x="2291527" y="2450674"/>
                  <a:pt x="2270965" y="2471237"/>
                  <a:pt x="2245599" y="2471237"/>
                </a:cubicBezTo>
                <a:lnTo>
                  <a:pt x="2061889" y="2471237"/>
                </a:lnTo>
                <a:cubicBezTo>
                  <a:pt x="2036524" y="2471237"/>
                  <a:pt x="2015961" y="2450674"/>
                  <a:pt x="2015961" y="2425309"/>
                </a:cubicBezTo>
                <a:lnTo>
                  <a:pt x="2015961" y="1853708"/>
                </a:lnTo>
                <a:cubicBezTo>
                  <a:pt x="1996130" y="1679564"/>
                  <a:pt x="1809419" y="1715630"/>
                  <a:pt x="1719637" y="1794240"/>
                </a:cubicBezTo>
                <a:lnTo>
                  <a:pt x="1719637" y="2425865"/>
                </a:lnTo>
                <a:cubicBezTo>
                  <a:pt x="1719637" y="2450923"/>
                  <a:pt x="1699323" y="2471238"/>
                  <a:pt x="1674264" y="2471238"/>
                </a:cubicBezTo>
                <a:lnTo>
                  <a:pt x="1492777" y="2471238"/>
                </a:lnTo>
                <a:cubicBezTo>
                  <a:pt x="1467719" y="2471238"/>
                  <a:pt x="1447404" y="2450923"/>
                  <a:pt x="1447404" y="2425865"/>
                </a:cubicBezTo>
                <a:lnTo>
                  <a:pt x="1447404" y="1563796"/>
                </a:lnTo>
                <a:cubicBezTo>
                  <a:pt x="1447404" y="1538737"/>
                  <a:pt x="1467719" y="1518422"/>
                  <a:pt x="1492777" y="1518422"/>
                </a:cubicBezTo>
                <a:lnTo>
                  <a:pt x="1674264" y="1518422"/>
                </a:lnTo>
                <a:cubicBezTo>
                  <a:pt x="1699323" y="1518422"/>
                  <a:pt x="1719637" y="1538737"/>
                  <a:pt x="1719637" y="1563796"/>
                </a:cubicBezTo>
                <a:lnTo>
                  <a:pt x="1719637" y="1581885"/>
                </a:lnTo>
                <a:cubicBezTo>
                  <a:pt x="1802301" y="1512803"/>
                  <a:pt x="1889582" y="1485286"/>
                  <a:pt x="1970387" y="1488509"/>
                </a:cubicBezTo>
                <a:close/>
                <a:moveTo>
                  <a:pt x="4570398" y="1486409"/>
                </a:moveTo>
                <a:cubicBezTo>
                  <a:pt x="4736901" y="1499747"/>
                  <a:pt x="4976513" y="1620728"/>
                  <a:pt x="4955392" y="2054807"/>
                </a:cubicBezTo>
                <a:lnTo>
                  <a:pt x="4951948" y="2080452"/>
                </a:lnTo>
                <a:lnTo>
                  <a:pt x="4331939" y="2080442"/>
                </a:lnTo>
                <a:cubicBezTo>
                  <a:pt x="4303559" y="2105334"/>
                  <a:pt x="4403222" y="2404182"/>
                  <a:pt x="4781674" y="2229803"/>
                </a:cubicBezTo>
                <a:cubicBezTo>
                  <a:pt x="4794768" y="2225624"/>
                  <a:pt x="4817172" y="2225209"/>
                  <a:pt x="4832799" y="2246809"/>
                </a:cubicBezTo>
                <a:lnTo>
                  <a:pt x="4893595" y="2352599"/>
                </a:lnTo>
                <a:cubicBezTo>
                  <a:pt x="4907286" y="2383048"/>
                  <a:pt x="4896034" y="2402542"/>
                  <a:pt x="4873271" y="2417950"/>
                </a:cubicBezTo>
                <a:cubicBezTo>
                  <a:pt x="4698465" y="2541150"/>
                  <a:pt x="4079771" y="2613734"/>
                  <a:pt x="4058072" y="2002529"/>
                </a:cubicBezTo>
                <a:cubicBezTo>
                  <a:pt x="4098160" y="1557603"/>
                  <a:pt x="4345859" y="1501799"/>
                  <a:pt x="4504489" y="1486685"/>
                </a:cubicBezTo>
                <a:cubicBezTo>
                  <a:pt x="4524318" y="1484795"/>
                  <a:pt x="4546612" y="1484504"/>
                  <a:pt x="4570398" y="1486409"/>
                </a:cubicBezTo>
                <a:close/>
                <a:moveTo>
                  <a:pt x="5104697" y="1231440"/>
                </a:moveTo>
                <a:lnTo>
                  <a:pt x="5286874" y="1231440"/>
                </a:lnTo>
                <a:cubicBezTo>
                  <a:pt x="5312028" y="1231440"/>
                  <a:pt x="5332420" y="1251832"/>
                  <a:pt x="5332420" y="1276986"/>
                </a:cubicBezTo>
                <a:lnTo>
                  <a:pt x="5332420" y="2425692"/>
                </a:lnTo>
                <a:cubicBezTo>
                  <a:pt x="5332420" y="2450846"/>
                  <a:pt x="5312028" y="2471238"/>
                  <a:pt x="5286874" y="2471238"/>
                </a:cubicBezTo>
                <a:lnTo>
                  <a:pt x="5104697" y="2471238"/>
                </a:lnTo>
                <a:cubicBezTo>
                  <a:pt x="5079543" y="2471238"/>
                  <a:pt x="5059151" y="2450846"/>
                  <a:pt x="5059151" y="2425692"/>
                </a:cubicBezTo>
                <a:lnTo>
                  <a:pt x="5059151" y="1276986"/>
                </a:lnTo>
                <a:cubicBezTo>
                  <a:pt x="5059151" y="1251832"/>
                  <a:pt x="5079543" y="1231440"/>
                  <a:pt x="5104697" y="1231440"/>
                </a:cubicBezTo>
                <a:close/>
                <a:moveTo>
                  <a:pt x="3704313" y="1210555"/>
                </a:moveTo>
                <a:cubicBezTo>
                  <a:pt x="3729828" y="1210555"/>
                  <a:pt x="3750514" y="1231348"/>
                  <a:pt x="3750514" y="1256997"/>
                </a:cubicBezTo>
                <a:lnTo>
                  <a:pt x="3750514" y="1504318"/>
                </a:lnTo>
                <a:lnTo>
                  <a:pt x="4017470" y="1504318"/>
                </a:lnTo>
                <a:cubicBezTo>
                  <a:pt x="4039712" y="1504318"/>
                  <a:pt x="4057742" y="1522443"/>
                  <a:pt x="4057742" y="1544800"/>
                </a:cubicBezTo>
                <a:lnTo>
                  <a:pt x="4057742" y="1706724"/>
                </a:lnTo>
                <a:cubicBezTo>
                  <a:pt x="4057742" y="1729081"/>
                  <a:pt x="4039712" y="1747206"/>
                  <a:pt x="4017470" y="1747206"/>
                </a:cubicBezTo>
                <a:lnTo>
                  <a:pt x="3750514" y="1747206"/>
                </a:lnTo>
                <a:lnTo>
                  <a:pt x="3750514" y="2159540"/>
                </a:lnTo>
                <a:cubicBezTo>
                  <a:pt x="3756496" y="2293574"/>
                  <a:pt x="3862453" y="2286486"/>
                  <a:pt x="3958902" y="2260860"/>
                </a:cubicBezTo>
                <a:cubicBezTo>
                  <a:pt x="3979441" y="2255402"/>
                  <a:pt x="3994423" y="2263790"/>
                  <a:pt x="4004982" y="2285180"/>
                </a:cubicBezTo>
                <a:lnTo>
                  <a:pt x="4043927" y="2387228"/>
                </a:lnTo>
                <a:cubicBezTo>
                  <a:pt x="4053966" y="2425771"/>
                  <a:pt x="4053714" y="2452594"/>
                  <a:pt x="4023870" y="2466184"/>
                </a:cubicBezTo>
                <a:cubicBezTo>
                  <a:pt x="3938734" y="2528238"/>
                  <a:pt x="3491477" y="2593104"/>
                  <a:pt x="3470247" y="2218316"/>
                </a:cubicBezTo>
                <a:lnTo>
                  <a:pt x="3473314" y="1256997"/>
                </a:lnTo>
                <a:cubicBezTo>
                  <a:pt x="3473314" y="1231348"/>
                  <a:pt x="3493999" y="1210555"/>
                  <a:pt x="3519515" y="1210555"/>
                </a:cubicBezTo>
                <a:close/>
                <a:moveTo>
                  <a:pt x="467251" y="1151197"/>
                </a:moveTo>
                <a:cubicBezTo>
                  <a:pt x="616488" y="1147152"/>
                  <a:pt x="758690" y="1189261"/>
                  <a:pt x="861745" y="1273374"/>
                </a:cubicBezTo>
                <a:cubicBezTo>
                  <a:pt x="877461" y="1285383"/>
                  <a:pt x="879206" y="1318823"/>
                  <a:pt x="856371" y="1353642"/>
                </a:cubicBezTo>
                <a:lnTo>
                  <a:pt x="785422" y="1450849"/>
                </a:lnTo>
                <a:cubicBezTo>
                  <a:pt x="770413" y="1471113"/>
                  <a:pt x="733664" y="1471001"/>
                  <a:pt x="717064" y="1460039"/>
                </a:cubicBezTo>
                <a:cubicBezTo>
                  <a:pt x="661156" y="1423123"/>
                  <a:pt x="373330" y="1297112"/>
                  <a:pt x="309712" y="1503612"/>
                </a:cubicBezTo>
                <a:cubicBezTo>
                  <a:pt x="293057" y="1579471"/>
                  <a:pt x="386098" y="1612047"/>
                  <a:pt x="516378" y="1670990"/>
                </a:cubicBezTo>
                <a:cubicBezTo>
                  <a:pt x="655553" y="1733958"/>
                  <a:pt x="921610" y="1813174"/>
                  <a:pt x="898846" y="2127329"/>
                </a:cubicBezTo>
                <a:cubicBezTo>
                  <a:pt x="874755" y="2429366"/>
                  <a:pt x="601749" y="2513703"/>
                  <a:pt x="428269" y="2513133"/>
                </a:cubicBezTo>
                <a:cubicBezTo>
                  <a:pt x="241494" y="2512519"/>
                  <a:pt x="105212" y="2453916"/>
                  <a:pt x="20094" y="2386941"/>
                </a:cubicBezTo>
                <a:cubicBezTo>
                  <a:pt x="3356" y="2374931"/>
                  <a:pt x="-11529" y="2340151"/>
                  <a:pt x="12790" y="2305332"/>
                </a:cubicBezTo>
                <a:lnTo>
                  <a:pt x="85011" y="2197025"/>
                </a:lnTo>
                <a:cubicBezTo>
                  <a:pt x="100996" y="2176761"/>
                  <a:pt x="117335" y="2163965"/>
                  <a:pt x="142532" y="2177573"/>
                </a:cubicBezTo>
                <a:cubicBezTo>
                  <a:pt x="203444" y="2210469"/>
                  <a:pt x="343070" y="2269505"/>
                  <a:pt x="419958" y="2262819"/>
                </a:cubicBezTo>
                <a:cubicBezTo>
                  <a:pt x="496847" y="2256134"/>
                  <a:pt x="587599" y="2238197"/>
                  <a:pt x="603863" y="2137461"/>
                </a:cubicBezTo>
                <a:cubicBezTo>
                  <a:pt x="635643" y="1993214"/>
                  <a:pt x="368579" y="1937435"/>
                  <a:pt x="223430" y="1856998"/>
                </a:cubicBezTo>
                <a:cubicBezTo>
                  <a:pt x="-86748" y="1685107"/>
                  <a:pt x="-60428" y="1181523"/>
                  <a:pt x="467251" y="1151197"/>
                </a:cubicBezTo>
                <a:close/>
                <a:moveTo>
                  <a:pt x="1143102" y="795955"/>
                </a:moveTo>
                <a:cubicBezTo>
                  <a:pt x="1240438" y="795955"/>
                  <a:pt x="1319345" y="874862"/>
                  <a:pt x="1319345" y="972198"/>
                </a:cubicBezTo>
                <a:cubicBezTo>
                  <a:pt x="1319345" y="1069534"/>
                  <a:pt x="1240438" y="1148441"/>
                  <a:pt x="1143102" y="1148441"/>
                </a:cubicBezTo>
                <a:cubicBezTo>
                  <a:pt x="1045766" y="1148441"/>
                  <a:pt x="966859" y="1069534"/>
                  <a:pt x="966859" y="972198"/>
                </a:cubicBezTo>
                <a:cubicBezTo>
                  <a:pt x="966859" y="874862"/>
                  <a:pt x="1045766" y="795955"/>
                  <a:pt x="1143102" y="795955"/>
                </a:cubicBezTo>
                <a:close/>
                <a:moveTo>
                  <a:pt x="4453304" y="438510"/>
                </a:moveTo>
                <a:cubicBezTo>
                  <a:pt x="4664437" y="438510"/>
                  <a:pt x="4835594" y="609667"/>
                  <a:pt x="4835594" y="820800"/>
                </a:cubicBezTo>
                <a:cubicBezTo>
                  <a:pt x="4835594" y="1031933"/>
                  <a:pt x="4664437" y="1203090"/>
                  <a:pt x="4453304" y="1203090"/>
                </a:cubicBezTo>
                <a:cubicBezTo>
                  <a:pt x="4242171" y="1203090"/>
                  <a:pt x="4071014" y="1031933"/>
                  <a:pt x="4071014" y="820800"/>
                </a:cubicBezTo>
                <a:cubicBezTo>
                  <a:pt x="4071014" y="609667"/>
                  <a:pt x="4242171" y="438510"/>
                  <a:pt x="4453304" y="438510"/>
                </a:cubicBezTo>
                <a:close/>
                <a:moveTo>
                  <a:pt x="1890951" y="247157"/>
                </a:moveTo>
                <a:cubicBezTo>
                  <a:pt x="2015023" y="247157"/>
                  <a:pt x="2115603" y="347737"/>
                  <a:pt x="2115603" y="471809"/>
                </a:cubicBezTo>
                <a:cubicBezTo>
                  <a:pt x="2115603" y="595881"/>
                  <a:pt x="2015023" y="696461"/>
                  <a:pt x="1890951" y="696461"/>
                </a:cubicBezTo>
                <a:cubicBezTo>
                  <a:pt x="1766879" y="696461"/>
                  <a:pt x="1666299" y="595881"/>
                  <a:pt x="1666299" y="471809"/>
                </a:cubicBezTo>
                <a:cubicBezTo>
                  <a:pt x="1666299" y="347737"/>
                  <a:pt x="1766879" y="247157"/>
                  <a:pt x="1890951" y="247157"/>
                </a:cubicBezTo>
                <a:close/>
                <a:moveTo>
                  <a:pt x="3622439" y="57642"/>
                </a:moveTo>
                <a:cubicBezTo>
                  <a:pt x="3808520" y="57642"/>
                  <a:pt x="3959369" y="208491"/>
                  <a:pt x="3959369" y="394572"/>
                </a:cubicBezTo>
                <a:cubicBezTo>
                  <a:pt x="3959369" y="580653"/>
                  <a:pt x="3808520" y="731502"/>
                  <a:pt x="3622439" y="731502"/>
                </a:cubicBezTo>
                <a:cubicBezTo>
                  <a:pt x="3436358" y="731502"/>
                  <a:pt x="3285509" y="580653"/>
                  <a:pt x="3285509" y="394572"/>
                </a:cubicBezTo>
                <a:cubicBezTo>
                  <a:pt x="3285509" y="208491"/>
                  <a:pt x="3436358" y="57642"/>
                  <a:pt x="3622439" y="57642"/>
                </a:cubicBezTo>
                <a:close/>
                <a:moveTo>
                  <a:pt x="2780198" y="0"/>
                </a:moveTo>
                <a:cubicBezTo>
                  <a:pt x="2932265" y="0"/>
                  <a:pt x="3055539" y="123274"/>
                  <a:pt x="3055539" y="275341"/>
                </a:cubicBezTo>
                <a:cubicBezTo>
                  <a:pt x="3055539" y="427408"/>
                  <a:pt x="2932265" y="550682"/>
                  <a:pt x="2780198" y="550682"/>
                </a:cubicBezTo>
                <a:cubicBezTo>
                  <a:pt x="2628131" y="550682"/>
                  <a:pt x="2504857" y="427408"/>
                  <a:pt x="2504857" y="275341"/>
                </a:cubicBezTo>
                <a:cubicBezTo>
                  <a:pt x="2504857" y="123274"/>
                  <a:pt x="2628131" y="0"/>
                  <a:pt x="278019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3478845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tle and Content - Arch">
    <p:spTree>
      <p:nvGrpSpPr>
        <p:cNvPr id="1" name=""/>
        <p:cNvGrpSpPr/>
        <p:nvPr/>
      </p:nvGrpSpPr>
      <p:grpSpPr>
        <a:xfrm>
          <a:off x="0" y="0"/>
          <a:ext cx="0" cy="0"/>
          <a:chOff x="0" y="0"/>
          <a:chExt cx="0" cy="0"/>
        </a:xfrm>
      </p:grpSpPr>
      <p:sp>
        <p:nvSpPr>
          <p:cNvPr id="5" name="Freeform 4"/>
          <p:cNvSpPr/>
          <p:nvPr userDrawn="1"/>
        </p:nvSpPr>
        <p:spPr>
          <a:xfrm>
            <a:off x="5414" y="0"/>
            <a:ext cx="12186586" cy="6858000"/>
          </a:xfrm>
          <a:custGeom>
            <a:avLst/>
            <a:gdLst>
              <a:gd name="connsiteX0" fmla="*/ 0 w 12186586"/>
              <a:gd name="connsiteY0" fmla="*/ 0 h 6858000"/>
              <a:gd name="connsiteX1" fmla="*/ 1174259 w 12186586"/>
              <a:gd name="connsiteY1" fmla="*/ 0 h 6858000"/>
              <a:gd name="connsiteX2" fmla="*/ 1235824 w 12186586"/>
              <a:gd name="connsiteY2" fmla="*/ 181950 h 6858000"/>
              <a:gd name="connsiteX3" fmla="*/ 9520769 w 12186586"/>
              <a:gd name="connsiteY3" fmla="*/ 5969437 h 6858000"/>
              <a:gd name="connsiteX4" fmla="*/ 12143612 w 12186586"/>
              <a:gd name="connsiteY4" fmla="*/ 5572901 h 6858000"/>
              <a:gd name="connsiteX5" fmla="*/ 12186586 w 12186586"/>
              <a:gd name="connsiteY5" fmla="*/ 5558360 h 6858000"/>
              <a:gd name="connsiteX6" fmla="*/ 12186586 w 12186586"/>
              <a:gd name="connsiteY6" fmla="*/ 6858000 h 6858000"/>
              <a:gd name="connsiteX7" fmla="*/ 0 w 1218658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6586" h="6858000">
                <a:moveTo>
                  <a:pt x="0" y="0"/>
                </a:moveTo>
                <a:lnTo>
                  <a:pt x="1174259" y="0"/>
                </a:lnTo>
                <a:lnTo>
                  <a:pt x="1235824" y="181950"/>
                </a:lnTo>
                <a:cubicBezTo>
                  <a:pt x="2472404" y="3559210"/>
                  <a:pt x="5715118" y="5969437"/>
                  <a:pt x="9520769" y="5969437"/>
                </a:cubicBezTo>
                <a:cubicBezTo>
                  <a:pt x="10434125" y="5969437"/>
                  <a:pt x="11315057" y="5830608"/>
                  <a:pt x="12143612" y="5572901"/>
                </a:cubicBezTo>
                <a:lnTo>
                  <a:pt x="12186586" y="5558360"/>
                </a:lnTo>
                <a:lnTo>
                  <a:pt x="12186586" y="6858000"/>
                </a:lnTo>
                <a:lnTo>
                  <a:pt x="0" y="6858000"/>
                </a:ln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aseline="-25000"/>
          </a:p>
        </p:txBody>
      </p:sp>
      <p:sp>
        <p:nvSpPr>
          <p:cNvPr id="6" name="Slide Number Placeholder 1"/>
          <p:cNvSpPr txBox="1">
            <a:spLocks/>
          </p:cNvSpPr>
          <p:nvPr userDrawn="1"/>
        </p:nvSpPr>
        <p:spPr>
          <a:xfrm>
            <a:off x="9012331" y="6548107"/>
            <a:ext cx="2844800" cy="365125"/>
          </a:xfrm>
          <a:prstGeom prst="rect">
            <a:avLst/>
          </a:prstGeom>
        </p:spPr>
        <p:txBody>
          <a:bodyPr vert="horz" lIns="91440" tIns="45720" rIns="91440" bIns="45720" rtlCol="0" anchor="ctr"/>
          <a:lstStyle>
            <a:defPPr>
              <a:defRPr lang="en-SG"/>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a:lstStyle>
          <a:p>
            <a:pPr>
              <a:defRPr/>
            </a:pPr>
            <a:fld id="{8EB7BB1D-A732-4F76-8E50-A50D4C1B9203}" type="slidenum">
              <a:rPr lang="en-SG">
                <a:solidFill>
                  <a:prstClr val="black">
                    <a:tint val="75000"/>
                  </a:prstClr>
                </a:solidFill>
              </a:rPr>
              <a:pPr>
                <a:defRPr/>
              </a:pPr>
              <a:t>‹#›</a:t>
            </a:fld>
            <a:endParaRPr lang="en-SG" dirty="0">
              <a:solidFill>
                <a:prstClr val="black">
                  <a:tint val="75000"/>
                </a:prstClr>
              </a:solidFill>
            </a:endParaRPr>
          </a:p>
        </p:txBody>
      </p:sp>
      <p:sp>
        <p:nvSpPr>
          <p:cNvPr id="7" name="Title 13"/>
          <p:cNvSpPr>
            <a:spLocks noGrp="1"/>
          </p:cNvSpPr>
          <p:nvPr>
            <p:ph type="title" hasCustomPrompt="1"/>
          </p:nvPr>
        </p:nvSpPr>
        <p:spPr>
          <a:xfrm>
            <a:off x="454689" y="4930751"/>
            <a:ext cx="3893976" cy="658098"/>
          </a:xfrm>
          <a:prstGeom prst="rect">
            <a:avLst/>
          </a:prstGeom>
        </p:spPr>
        <p:txBody>
          <a:bodyPr/>
          <a:lstStyle>
            <a:lvl1pPr algn="l">
              <a:defRPr b="1">
                <a:solidFill>
                  <a:schemeClr val="bg1"/>
                </a:solidFill>
              </a:defRPr>
            </a:lvl1pPr>
          </a:lstStyle>
          <a:p>
            <a:r>
              <a:rPr lang="en-US" dirty="0"/>
              <a:t>Title</a:t>
            </a:r>
            <a:endParaRPr lang="en-SG" dirty="0"/>
          </a:p>
        </p:txBody>
      </p:sp>
      <p:sp>
        <p:nvSpPr>
          <p:cNvPr id="9" name="Text Placeholder 20"/>
          <p:cNvSpPr>
            <a:spLocks noGrp="1"/>
          </p:cNvSpPr>
          <p:nvPr>
            <p:ph type="body" sz="quarter" idx="13" hasCustomPrompt="1"/>
          </p:nvPr>
        </p:nvSpPr>
        <p:spPr>
          <a:xfrm>
            <a:off x="510119" y="6151184"/>
            <a:ext cx="3826080" cy="356571"/>
          </a:xfrm>
          <a:prstGeom prst="rect">
            <a:avLst/>
          </a:prstGeom>
        </p:spPr>
        <p:txBody>
          <a:bodyPr/>
          <a:lstStyle>
            <a:lvl1pPr marL="0" indent="0">
              <a:buNone/>
              <a:defRPr sz="1400">
                <a:solidFill>
                  <a:schemeClr val="bg1"/>
                </a:solidFill>
              </a:defRPr>
            </a:lvl1pPr>
          </a:lstStyle>
          <a:p>
            <a:pPr lvl="0"/>
            <a:r>
              <a:rPr lang="en-US" dirty="0"/>
              <a:t>Date:</a:t>
            </a:r>
            <a:endParaRPr lang="en-SG" dirty="0"/>
          </a:p>
        </p:txBody>
      </p:sp>
      <p:grpSp>
        <p:nvGrpSpPr>
          <p:cNvPr id="11" name="Group 10"/>
          <p:cNvGrpSpPr/>
          <p:nvPr userDrawn="1"/>
        </p:nvGrpSpPr>
        <p:grpSpPr>
          <a:xfrm>
            <a:off x="11010901" y="6240235"/>
            <a:ext cx="887640" cy="465533"/>
            <a:chOff x="3203331" y="1985147"/>
            <a:chExt cx="5574939" cy="2923841"/>
          </a:xfrm>
          <a:solidFill>
            <a:schemeClr val="bg1"/>
          </a:solidFill>
        </p:grpSpPr>
        <p:sp>
          <p:nvSpPr>
            <p:cNvPr id="12" name="Freeform 11"/>
            <p:cNvSpPr/>
            <p:nvPr userDrawn="1"/>
          </p:nvSpPr>
          <p:spPr>
            <a:xfrm>
              <a:off x="4412709" y="1985147"/>
              <a:ext cx="3868735" cy="1203090"/>
            </a:xfrm>
            <a:custGeom>
              <a:avLst/>
              <a:gdLst>
                <a:gd name="connsiteX0" fmla="*/ 176243 w 3868735"/>
                <a:gd name="connsiteY0" fmla="*/ 795955 h 1203090"/>
                <a:gd name="connsiteX1" fmla="*/ 352486 w 3868735"/>
                <a:gd name="connsiteY1" fmla="*/ 972198 h 1203090"/>
                <a:gd name="connsiteX2" fmla="*/ 176243 w 3868735"/>
                <a:gd name="connsiteY2" fmla="*/ 1148441 h 1203090"/>
                <a:gd name="connsiteX3" fmla="*/ 0 w 3868735"/>
                <a:gd name="connsiteY3" fmla="*/ 972198 h 1203090"/>
                <a:gd name="connsiteX4" fmla="*/ 176243 w 3868735"/>
                <a:gd name="connsiteY4" fmla="*/ 795955 h 1203090"/>
                <a:gd name="connsiteX5" fmla="*/ 3486445 w 3868735"/>
                <a:gd name="connsiteY5" fmla="*/ 438510 h 1203090"/>
                <a:gd name="connsiteX6" fmla="*/ 3868735 w 3868735"/>
                <a:gd name="connsiteY6" fmla="*/ 820800 h 1203090"/>
                <a:gd name="connsiteX7" fmla="*/ 3486445 w 3868735"/>
                <a:gd name="connsiteY7" fmla="*/ 1203090 h 1203090"/>
                <a:gd name="connsiteX8" fmla="*/ 3104155 w 3868735"/>
                <a:gd name="connsiteY8" fmla="*/ 820800 h 1203090"/>
                <a:gd name="connsiteX9" fmla="*/ 3486445 w 3868735"/>
                <a:gd name="connsiteY9" fmla="*/ 438510 h 1203090"/>
                <a:gd name="connsiteX10" fmla="*/ 924092 w 3868735"/>
                <a:gd name="connsiteY10" fmla="*/ 247157 h 1203090"/>
                <a:gd name="connsiteX11" fmla="*/ 1148744 w 3868735"/>
                <a:gd name="connsiteY11" fmla="*/ 471809 h 1203090"/>
                <a:gd name="connsiteX12" fmla="*/ 924092 w 3868735"/>
                <a:gd name="connsiteY12" fmla="*/ 696461 h 1203090"/>
                <a:gd name="connsiteX13" fmla="*/ 699440 w 3868735"/>
                <a:gd name="connsiteY13" fmla="*/ 471809 h 1203090"/>
                <a:gd name="connsiteX14" fmla="*/ 924092 w 3868735"/>
                <a:gd name="connsiteY14" fmla="*/ 247157 h 1203090"/>
                <a:gd name="connsiteX15" fmla="*/ 2655580 w 3868735"/>
                <a:gd name="connsiteY15" fmla="*/ 57642 h 1203090"/>
                <a:gd name="connsiteX16" fmla="*/ 2992510 w 3868735"/>
                <a:gd name="connsiteY16" fmla="*/ 394572 h 1203090"/>
                <a:gd name="connsiteX17" fmla="*/ 2655580 w 3868735"/>
                <a:gd name="connsiteY17" fmla="*/ 731502 h 1203090"/>
                <a:gd name="connsiteX18" fmla="*/ 2318650 w 3868735"/>
                <a:gd name="connsiteY18" fmla="*/ 394572 h 1203090"/>
                <a:gd name="connsiteX19" fmla="*/ 2655580 w 3868735"/>
                <a:gd name="connsiteY19" fmla="*/ 57642 h 1203090"/>
                <a:gd name="connsiteX20" fmla="*/ 1813339 w 3868735"/>
                <a:gd name="connsiteY20" fmla="*/ 0 h 1203090"/>
                <a:gd name="connsiteX21" fmla="*/ 2088680 w 3868735"/>
                <a:gd name="connsiteY21" fmla="*/ 275341 h 1203090"/>
                <a:gd name="connsiteX22" fmla="*/ 1813339 w 3868735"/>
                <a:gd name="connsiteY22" fmla="*/ 550682 h 1203090"/>
                <a:gd name="connsiteX23" fmla="*/ 1537998 w 3868735"/>
                <a:gd name="connsiteY23" fmla="*/ 275341 h 1203090"/>
                <a:gd name="connsiteX24" fmla="*/ 1813339 w 3868735"/>
                <a:gd name="connsiteY24" fmla="*/ 0 h 120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68735" h="1203090">
                  <a:moveTo>
                    <a:pt x="176243" y="795955"/>
                  </a:moveTo>
                  <a:cubicBezTo>
                    <a:pt x="273579" y="795955"/>
                    <a:pt x="352486" y="874862"/>
                    <a:pt x="352486" y="972198"/>
                  </a:cubicBezTo>
                  <a:cubicBezTo>
                    <a:pt x="352486" y="1069534"/>
                    <a:pt x="273579" y="1148441"/>
                    <a:pt x="176243" y="1148441"/>
                  </a:cubicBezTo>
                  <a:cubicBezTo>
                    <a:pt x="78907" y="1148441"/>
                    <a:pt x="0" y="1069534"/>
                    <a:pt x="0" y="972198"/>
                  </a:cubicBezTo>
                  <a:cubicBezTo>
                    <a:pt x="0" y="874862"/>
                    <a:pt x="78907" y="795955"/>
                    <a:pt x="176243" y="795955"/>
                  </a:cubicBezTo>
                  <a:close/>
                  <a:moveTo>
                    <a:pt x="3486445" y="438510"/>
                  </a:moveTo>
                  <a:cubicBezTo>
                    <a:pt x="3697578" y="438510"/>
                    <a:pt x="3868735" y="609667"/>
                    <a:pt x="3868735" y="820800"/>
                  </a:cubicBezTo>
                  <a:cubicBezTo>
                    <a:pt x="3868735" y="1031933"/>
                    <a:pt x="3697578" y="1203090"/>
                    <a:pt x="3486445" y="1203090"/>
                  </a:cubicBezTo>
                  <a:cubicBezTo>
                    <a:pt x="3275312" y="1203090"/>
                    <a:pt x="3104155" y="1031933"/>
                    <a:pt x="3104155" y="820800"/>
                  </a:cubicBezTo>
                  <a:cubicBezTo>
                    <a:pt x="3104155" y="609667"/>
                    <a:pt x="3275312" y="438510"/>
                    <a:pt x="3486445" y="438510"/>
                  </a:cubicBezTo>
                  <a:close/>
                  <a:moveTo>
                    <a:pt x="924092" y="247157"/>
                  </a:moveTo>
                  <a:cubicBezTo>
                    <a:pt x="1048164" y="247157"/>
                    <a:pt x="1148744" y="347737"/>
                    <a:pt x="1148744" y="471809"/>
                  </a:cubicBezTo>
                  <a:cubicBezTo>
                    <a:pt x="1148744" y="595881"/>
                    <a:pt x="1048164" y="696461"/>
                    <a:pt x="924092" y="696461"/>
                  </a:cubicBezTo>
                  <a:cubicBezTo>
                    <a:pt x="800020" y="696461"/>
                    <a:pt x="699440" y="595881"/>
                    <a:pt x="699440" y="471809"/>
                  </a:cubicBezTo>
                  <a:cubicBezTo>
                    <a:pt x="699440" y="347737"/>
                    <a:pt x="800020" y="247157"/>
                    <a:pt x="924092" y="247157"/>
                  </a:cubicBezTo>
                  <a:close/>
                  <a:moveTo>
                    <a:pt x="2655580" y="57642"/>
                  </a:moveTo>
                  <a:cubicBezTo>
                    <a:pt x="2841661" y="57642"/>
                    <a:pt x="2992510" y="208491"/>
                    <a:pt x="2992510" y="394572"/>
                  </a:cubicBezTo>
                  <a:cubicBezTo>
                    <a:pt x="2992510" y="580653"/>
                    <a:pt x="2841661" y="731502"/>
                    <a:pt x="2655580" y="731502"/>
                  </a:cubicBezTo>
                  <a:cubicBezTo>
                    <a:pt x="2469499" y="731502"/>
                    <a:pt x="2318650" y="580653"/>
                    <a:pt x="2318650" y="394572"/>
                  </a:cubicBezTo>
                  <a:cubicBezTo>
                    <a:pt x="2318650" y="208491"/>
                    <a:pt x="2469499" y="57642"/>
                    <a:pt x="2655580" y="57642"/>
                  </a:cubicBezTo>
                  <a:close/>
                  <a:moveTo>
                    <a:pt x="1813339" y="0"/>
                  </a:moveTo>
                  <a:cubicBezTo>
                    <a:pt x="1965406" y="0"/>
                    <a:pt x="2088680" y="123274"/>
                    <a:pt x="2088680" y="275341"/>
                  </a:cubicBezTo>
                  <a:cubicBezTo>
                    <a:pt x="2088680" y="427408"/>
                    <a:pt x="1965406" y="550682"/>
                    <a:pt x="1813339" y="550682"/>
                  </a:cubicBezTo>
                  <a:cubicBezTo>
                    <a:pt x="1661272" y="550682"/>
                    <a:pt x="1537998" y="427408"/>
                    <a:pt x="1537998" y="275341"/>
                  </a:cubicBezTo>
                  <a:cubicBezTo>
                    <a:pt x="1537998" y="123274"/>
                    <a:pt x="1661272" y="0"/>
                    <a:pt x="181333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3" name="Group 12"/>
            <p:cNvGrpSpPr/>
            <p:nvPr userDrawn="1"/>
          </p:nvGrpSpPr>
          <p:grpSpPr>
            <a:xfrm>
              <a:off x="3203331" y="3201539"/>
              <a:ext cx="5574939" cy="1707449"/>
              <a:chOff x="3203331" y="3201539"/>
              <a:chExt cx="5574939" cy="1707449"/>
            </a:xfrm>
            <a:grpFill/>
          </p:grpSpPr>
          <p:sp>
            <p:nvSpPr>
              <p:cNvPr id="14" name="Rounded Rectangle 13"/>
              <p:cNvSpPr/>
              <p:nvPr userDrawn="1"/>
            </p:nvSpPr>
            <p:spPr>
              <a:xfrm>
                <a:off x="4451528" y="3499945"/>
                <a:ext cx="273269" cy="956441"/>
              </a:xfrm>
              <a:prstGeom prst="roundRect">
                <a:avLst>
                  <a:gd name="adj"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ounded Rectangle 14"/>
              <p:cNvSpPr/>
              <p:nvPr userDrawn="1"/>
            </p:nvSpPr>
            <p:spPr>
              <a:xfrm>
                <a:off x="8505001" y="3216587"/>
                <a:ext cx="273269" cy="1239798"/>
              </a:xfrm>
              <a:prstGeom prst="roundRect">
                <a:avLst>
                  <a:gd name="adj"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reeform 15"/>
              <p:cNvSpPr/>
              <p:nvPr userDrawn="1"/>
            </p:nvSpPr>
            <p:spPr>
              <a:xfrm>
                <a:off x="4893254" y="3473404"/>
                <a:ext cx="844170" cy="982981"/>
              </a:xfrm>
              <a:custGeom>
                <a:avLst/>
                <a:gdLst>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69247 w 847335"/>
                  <a:gd name="connsiteY10" fmla="*/ 364830 h 984729"/>
                  <a:gd name="connsiteX11" fmla="*/ 558052 w 847335"/>
                  <a:gd name="connsiteY11" fmla="*/ 313643 h 984729"/>
                  <a:gd name="connsiteX12" fmla="*/ 402187 w 847335"/>
                  <a:gd name="connsiteY12" fmla="*/ 241313 h 984729"/>
                  <a:gd name="connsiteX13" fmla="*/ 293189 w 847335"/>
                  <a:gd name="connsiteY13" fmla="*/ 291894 h 984729"/>
                  <a:gd name="connsiteX14" fmla="*/ 273269 w 847335"/>
                  <a:gd name="connsiteY14" fmla="*/ 305155 h 984729"/>
                  <a:gd name="connsiteX15" fmla="*/ 273269 w 847335"/>
                  <a:gd name="connsiteY15" fmla="*/ 939183 h 984729"/>
                  <a:gd name="connsiteX16" fmla="*/ 227723 w 847335"/>
                  <a:gd name="connsiteY16" fmla="*/ 984729 h 984729"/>
                  <a:gd name="connsiteX17" fmla="*/ 45546 w 847335"/>
                  <a:gd name="connsiteY17" fmla="*/ 984729 h 984729"/>
                  <a:gd name="connsiteX18" fmla="*/ 0 w 847335"/>
                  <a:gd name="connsiteY18" fmla="*/ 939183 h 984729"/>
                  <a:gd name="connsiteX19" fmla="*/ 0 w 847335"/>
                  <a:gd name="connsiteY19" fmla="*/ 73834 h 984729"/>
                  <a:gd name="connsiteX20" fmla="*/ 45546 w 847335"/>
                  <a:gd name="connsiteY20" fmla="*/ 28288 h 984729"/>
                  <a:gd name="connsiteX21" fmla="*/ 227723 w 847335"/>
                  <a:gd name="connsiteY21" fmla="*/ 28288 h 984729"/>
                  <a:gd name="connsiteX22" fmla="*/ 273269 w 847335"/>
                  <a:gd name="connsiteY22" fmla="*/ 73834 h 984729"/>
                  <a:gd name="connsiteX23" fmla="*/ 273269 w 847335"/>
                  <a:gd name="connsiteY23" fmla="*/ 91992 h 984729"/>
                  <a:gd name="connsiteX24" fmla="*/ 317508 w 847335"/>
                  <a:gd name="connsiteY24" fmla="*/ 57298 h 984729"/>
                  <a:gd name="connsiteX25" fmla="*/ 490574 w 847335"/>
                  <a:gd name="connsiteY25"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58052 w 847335"/>
                  <a:gd name="connsiteY10" fmla="*/ 313643 h 984729"/>
                  <a:gd name="connsiteX11" fmla="*/ 402187 w 847335"/>
                  <a:gd name="connsiteY11" fmla="*/ 241313 h 984729"/>
                  <a:gd name="connsiteX12" fmla="*/ 293189 w 847335"/>
                  <a:gd name="connsiteY12" fmla="*/ 291894 h 984729"/>
                  <a:gd name="connsiteX13" fmla="*/ 273269 w 847335"/>
                  <a:gd name="connsiteY13" fmla="*/ 305155 h 984729"/>
                  <a:gd name="connsiteX14" fmla="*/ 273269 w 847335"/>
                  <a:gd name="connsiteY14" fmla="*/ 939183 h 984729"/>
                  <a:gd name="connsiteX15" fmla="*/ 227723 w 847335"/>
                  <a:gd name="connsiteY15" fmla="*/ 984729 h 984729"/>
                  <a:gd name="connsiteX16" fmla="*/ 45546 w 847335"/>
                  <a:gd name="connsiteY16" fmla="*/ 984729 h 984729"/>
                  <a:gd name="connsiteX17" fmla="*/ 0 w 847335"/>
                  <a:gd name="connsiteY17" fmla="*/ 939183 h 984729"/>
                  <a:gd name="connsiteX18" fmla="*/ 0 w 847335"/>
                  <a:gd name="connsiteY18" fmla="*/ 73834 h 984729"/>
                  <a:gd name="connsiteX19" fmla="*/ 45546 w 847335"/>
                  <a:gd name="connsiteY19" fmla="*/ 28288 h 984729"/>
                  <a:gd name="connsiteX20" fmla="*/ 227723 w 847335"/>
                  <a:gd name="connsiteY20" fmla="*/ 28288 h 984729"/>
                  <a:gd name="connsiteX21" fmla="*/ 273269 w 847335"/>
                  <a:gd name="connsiteY21" fmla="*/ 73834 h 984729"/>
                  <a:gd name="connsiteX22" fmla="*/ 273269 w 847335"/>
                  <a:gd name="connsiteY22" fmla="*/ 91992 h 984729"/>
                  <a:gd name="connsiteX23" fmla="*/ 317508 w 847335"/>
                  <a:gd name="connsiteY23" fmla="*/ 57298 h 984729"/>
                  <a:gd name="connsiteX24" fmla="*/ 490574 w 847335"/>
                  <a:gd name="connsiteY24"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7335 w 847335"/>
                  <a:gd name="connsiteY3" fmla="*/ 351966 h 984729"/>
                  <a:gd name="connsiteX4" fmla="*/ 847335 w 847335"/>
                  <a:gd name="connsiteY4" fmla="*/ 938625 h 984729"/>
                  <a:gd name="connsiteX5" fmla="*/ 801232 w 847335"/>
                  <a:gd name="connsiteY5" fmla="*/ 984728 h 984729"/>
                  <a:gd name="connsiteX6" fmla="*/ 616823 w 847335"/>
                  <a:gd name="connsiteY6" fmla="*/ 984728 h 984729"/>
                  <a:gd name="connsiteX7" fmla="*/ 570720 w 847335"/>
                  <a:gd name="connsiteY7" fmla="*/ 938625 h 984729"/>
                  <a:gd name="connsiteX8" fmla="*/ 570720 w 847335"/>
                  <a:gd name="connsiteY8" fmla="*/ 364849 h 984729"/>
                  <a:gd name="connsiteX9" fmla="*/ 558052 w 847335"/>
                  <a:gd name="connsiteY9" fmla="*/ 313643 h 984729"/>
                  <a:gd name="connsiteX10" fmla="*/ 402187 w 847335"/>
                  <a:gd name="connsiteY10" fmla="*/ 241313 h 984729"/>
                  <a:gd name="connsiteX11" fmla="*/ 293189 w 847335"/>
                  <a:gd name="connsiteY11" fmla="*/ 291894 h 984729"/>
                  <a:gd name="connsiteX12" fmla="*/ 273269 w 847335"/>
                  <a:gd name="connsiteY12" fmla="*/ 305155 h 984729"/>
                  <a:gd name="connsiteX13" fmla="*/ 273269 w 847335"/>
                  <a:gd name="connsiteY13" fmla="*/ 939183 h 984729"/>
                  <a:gd name="connsiteX14" fmla="*/ 227723 w 847335"/>
                  <a:gd name="connsiteY14" fmla="*/ 984729 h 984729"/>
                  <a:gd name="connsiteX15" fmla="*/ 45546 w 847335"/>
                  <a:gd name="connsiteY15" fmla="*/ 984729 h 984729"/>
                  <a:gd name="connsiteX16" fmla="*/ 0 w 847335"/>
                  <a:gd name="connsiteY16" fmla="*/ 939183 h 984729"/>
                  <a:gd name="connsiteX17" fmla="*/ 0 w 847335"/>
                  <a:gd name="connsiteY17" fmla="*/ 73834 h 984729"/>
                  <a:gd name="connsiteX18" fmla="*/ 45546 w 847335"/>
                  <a:gd name="connsiteY18" fmla="*/ 28288 h 984729"/>
                  <a:gd name="connsiteX19" fmla="*/ 227723 w 847335"/>
                  <a:gd name="connsiteY19" fmla="*/ 28288 h 984729"/>
                  <a:gd name="connsiteX20" fmla="*/ 273269 w 847335"/>
                  <a:gd name="connsiteY20" fmla="*/ 73834 h 984729"/>
                  <a:gd name="connsiteX21" fmla="*/ 273269 w 847335"/>
                  <a:gd name="connsiteY21" fmla="*/ 91992 h 984729"/>
                  <a:gd name="connsiteX22" fmla="*/ 317508 w 847335"/>
                  <a:gd name="connsiteY22" fmla="*/ 57298 h 984729"/>
                  <a:gd name="connsiteX23" fmla="*/ 490574 w 847335"/>
                  <a:gd name="connsiteY23"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859 h 985413"/>
                  <a:gd name="connsiteX1" fmla="*/ 847335 w 847335"/>
                  <a:gd name="connsiteY1" fmla="*/ 352650 h 985413"/>
                  <a:gd name="connsiteX2" fmla="*/ 847335 w 847335"/>
                  <a:gd name="connsiteY2" fmla="*/ 939309 h 985413"/>
                  <a:gd name="connsiteX3" fmla="*/ 801232 w 847335"/>
                  <a:gd name="connsiteY3" fmla="*/ 985412 h 985413"/>
                  <a:gd name="connsiteX4" fmla="*/ 616823 w 847335"/>
                  <a:gd name="connsiteY4" fmla="*/ 985412 h 985413"/>
                  <a:gd name="connsiteX5" fmla="*/ 570720 w 847335"/>
                  <a:gd name="connsiteY5" fmla="*/ 939309 h 985413"/>
                  <a:gd name="connsiteX6" fmla="*/ 570720 w 847335"/>
                  <a:gd name="connsiteY6" fmla="*/ 365533 h 985413"/>
                  <a:gd name="connsiteX7" fmla="*/ 558052 w 847335"/>
                  <a:gd name="connsiteY7" fmla="*/ 314327 h 985413"/>
                  <a:gd name="connsiteX8" fmla="*/ 402187 w 847335"/>
                  <a:gd name="connsiteY8" fmla="*/ 241997 h 985413"/>
                  <a:gd name="connsiteX9" fmla="*/ 293189 w 847335"/>
                  <a:gd name="connsiteY9" fmla="*/ 292578 h 985413"/>
                  <a:gd name="connsiteX10" fmla="*/ 273269 w 847335"/>
                  <a:gd name="connsiteY10" fmla="*/ 305839 h 985413"/>
                  <a:gd name="connsiteX11" fmla="*/ 273269 w 847335"/>
                  <a:gd name="connsiteY11" fmla="*/ 939867 h 985413"/>
                  <a:gd name="connsiteX12" fmla="*/ 227723 w 847335"/>
                  <a:gd name="connsiteY12" fmla="*/ 985413 h 985413"/>
                  <a:gd name="connsiteX13" fmla="*/ 45546 w 847335"/>
                  <a:gd name="connsiteY13" fmla="*/ 985413 h 985413"/>
                  <a:gd name="connsiteX14" fmla="*/ 0 w 847335"/>
                  <a:gd name="connsiteY14" fmla="*/ 939867 h 985413"/>
                  <a:gd name="connsiteX15" fmla="*/ 0 w 847335"/>
                  <a:gd name="connsiteY15" fmla="*/ 74518 h 985413"/>
                  <a:gd name="connsiteX16" fmla="*/ 45546 w 847335"/>
                  <a:gd name="connsiteY16" fmla="*/ 28972 h 985413"/>
                  <a:gd name="connsiteX17" fmla="*/ 227723 w 847335"/>
                  <a:gd name="connsiteY17" fmla="*/ 28972 h 985413"/>
                  <a:gd name="connsiteX18" fmla="*/ 273269 w 847335"/>
                  <a:gd name="connsiteY18" fmla="*/ 74518 h 985413"/>
                  <a:gd name="connsiteX19" fmla="*/ 273269 w 847335"/>
                  <a:gd name="connsiteY19" fmla="*/ 92676 h 985413"/>
                  <a:gd name="connsiteX20" fmla="*/ 317508 w 847335"/>
                  <a:gd name="connsiteY20" fmla="*/ 57982 h 985413"/>
                  <a:gd name="connsiteX21" fmla="*/ 490574 w 847335"/>
                  <a:gd name="connsiteY21" fmla="*/ 859 h 985413"/>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490574 w 847335"/>
                  <a:gd name="connsiteY17" fmla="*/ 406 h 984960"/>
                  <a:gd name="connsiteX0" fmla="*/ 273269 w 847335"/>
                  <a:gd name="connsiteY0" fmla="*/ 63704 h 956441"/>
                  <a:gd name="connsiteX1" fmla="*/ 847335 w 847335"/>
                  <a:gd name="connsiteY1" fmla="*/ 323678 h 956441"/>
                  <a:gd name="connsiteX2" fmla="*/ 847335 w 847335"/>
                  <a:gd name="connsiteY2" fmla="*/ 910337 h 956441"/>
                  <a:gd name="connsiteX3" fmla="*/ 801232 w 847335"/>
                  <a:gd name="connsiteY3" fmla="*/ 956440 h 956441"/>
                  <a:gd name="connsiteX4" fmla="*/ 616823 w 847335"/>
                  <a:gd name="connsiteY4" fmla="*/ 956440 h 956441"/>
                  <a:gd name="connsiteX5" fmla="*/ 570720 w 847335"/>
                  <a:gd name="connsiteY5" fmla="*/ 910337 h 956441"/>
                  <a:gd name="connsiteX6" fmla="*/ 570720 w 847335"/>
                  <a:gd name="connsiteY6" fmla="*/ 336561 h 956441"/>
                  <a:gd name="connsiteX7" fmla="*/ 273269 w 847335"/>
                  <a:gd name="connsiteY7" fmla="*/ 276867 h 956441"/>
                  <a:gd name="connsiteX8" fmla="*/ 273269 w 847335"/>
                  <a:gd name="connsiteY8" fmla="*/ 910895 h 956441"/>
                  <a:gd name="connsiteX9" fmla="*/ 227723 w 847335"/>
                  <a:gd name="connsiteY9" fmla="*/ 956441 h 956441"/>
                  <a:gd name="connsiteX10" fmla="*/ 45546 w 847335"/>
                  <a:gd name="connsiteY10" fmla="*/ 956441 h 956441"/>
                  <a:gd name="connsiteX11" fmla="*/ 0 w 847335"/>
                  <a:gd name="connsiteY11" fmla="*/ 910895 h 956441"/>
                  <a:gd name="connsiteX12" fmla="*/ 0 w 847335"/>
                  <a:gd name="connsiteY12" fmla="*/ 45546 h 956441"/>
                  <a:gd name="connsiteX13" fmla="*/ 45546 w 847335"/>
                  <a:gd name="connsiteY13" fmla="*/ 0 h 956441"/>
                  <a:gd name="connsiteX14" fmla="*/ 227723 w 847335"/>
                  <a:gd name="connsiteY14" fmla="*/ 0 h 956441"/>
                  <a:gd name="connsiteX15" fmla="*/ 273269 w 847335"/>
                  <a:gd name="connsiteY15" fmla="*/ 45546 h 956441"/>
                  <a:gd name="connsiteX16" fmla="*/ 273269 w 847335"/>
                  <a:gd name="connsiteY16" fmla="*/ 63704 h 956441"/>
                  <a:gd name="connsiteX0" fmla="*/ 273269 w 847335"/>
                  <a:gd name="connsiteY0" fmla="*/ 80235 h 972972"/>
                  <a:gd name="connsiteX1" fmla="*/ 847335 w 847335"/>
                  <a:gd name="connsiteY1" fmla="*/ 340209 h 972972"/>
                  <a:gd name="connsiteX2" fmla="*/ 847335 w 847335"/>
                  <a:gd name="connsiteY2" fmla="*/ 926868 h 972972"/>
                  <a:gd name="connsiteX3" fmla="*/ 801232 w 847335"/>
                  <a:gd name="connsiteY3" fmla="*/ 972971 h 972972"/>
                  <a:gd name="connsiteX4" fmla="*/ 616823 w 847335"/>
                  <a:gd name="connsiteY4" fmla="*/ 972971 h 972972"/>
                  <a:gd name="connsiteX5" fmla="*/ 570720 w 847335"/>
                  <a:gd name="connsiteY5" fmla="*/ 926868 h 972972"/>
                  <a:gd name="connsiteX6" fmla="*/ 570720 w 847335"/>
                  <a:gd name="connsiteY6" fmla="*/ 353092 h 972972"/>
                  <a:gd name="connsiteX7" fmla="*/ 273269 w 847335"/>
                  <a:gd name="connsiteY7" fmla="*/ 293398 h 972972"/>
                  <a:gd name="connsiteX8" fmla="*/ 273269 w 847335"/>
                  <a:gd name="connsiteY8" fmla="*/ 927426 h 972972"/>
                  <a:gd name="connsiteX9" fmla="*/ 227723 w 847335"/>
                  <a:gd name="connsiteY9" fmla="*/ 972972 h 972972"/>
                  <a:gd name="connsiteX10" fmla="*/ 45546 w 847335"/>
                  <a:gd name="connsiteY10" fmla="*/ 972972 h 972972"/>
                  <a:gd name="connsiteX11" fmla="*/ 0 w 847335"/>
                  <a:gd name="connsiteY11" fmla="*/ 927426 h 972972"/>
                  <a:gd name="connsiteX12" fmla="*/ 0 w 847335"/>
                  <a:gd name="connsiteY12" fmla="*/ 62077 h 972972"/>
                  <a:gd name="connsiteX13" fmla="*/ 45546 w 847335"/>
                  <a:gd name="connsiteY13" fmla="*/ 16531 h 972972"/>
                  <a:gd name="connsiteX14" fmla="*/ 227723 w 847335"/>
                  <a:gd name="connsiteY14" fmla="*/ 16531 h 972972"/>
                  <a:gd name="connsiteX15" fmla="*/ 273269 w 847335"/>
                  <a:gd name="connsiteY15" fmla="*/ 62077 h 972972"/>
                  <a:gd name="connsiteX16" fmla="*/ 273269 w 847335"/>
                  <a:gd name="connsiteY16" fmla="*/ 80235 h 972972"/>
                  <a:gd name="connsiteX0" fmla="*/ 273269 w 847335"/>
                  <a:gd name="connsiteY0" fmla="*/ 99670 h 992407"/>
                  <a:gd name="connsiteX1" fmla="*/ 847335 w 847335"/>
                  <a:gd name="connsiteY1" fmla="*/ 359644 h 992407"/>
                  <a:gd name="connsiteX2" fmla="*/ 847335 w 847335"/>
                  <a:gd name="connsiteY2" fmla="*/ 946303 h 992407"/>
                  <a:gd name="connsiteX3" fmla="*/ 801232 w 847335"/>
                  <a:gd name="connsiteY3" fmla="*/ 992406 h 992407"/>
                  <a:gd name="connsiteX4" fmla="*/ 616823 w 847335"/>
                  <a:gd name="connsiteY4" fmla="*/ 992406 h 992407"/>
                  <a:gd name="connsiteX5" fmla="*/ 570720 w 847335"/>
                  <a:gd name="connsiteY5" fmla="*/ 946303 h 992407"/>
                  <a:gd name="connsiteX6" fmla="*/ 570720 w 847335"/>
                  <a:gd name="connsiteY6" fmla="*/ 372527 h 992407"/>
                  <a:gd name="connsiteX7" fmla="*/ 273269 w 847335"/>
                  <a:gd name="connsiteY7" fmla="*/ 312833 h 992407"/>
                  <a:gd name="connsiteX8" fmla="*/ 273269 w 847335"/>
                  <a:gd name="connsiteY8" fmla="*/ 946861 h 992407"/>
                  <a:gd name="connsiteX9" fmla="*/ 227723 w 847335"/>
                  <a:gd name="connsiteY9" fmla="*/ 992407 h 992407"/>
                  <a:gd name="connsiteX10" fmla="*/ 45546 w 847335"/>
                  <a:gd name="connsiteY10" fmla="*/ 992407 h 992407"/>
                  <a:gd name="connsiteX11" fmla="*/ 0 w 847335"/>
                  <a:gd name="connsiteY11" fmla="*/ 946861 h 992407"/>
                  <a:gd name="connsiteX12" fmla="*/ 0 w 847335"/>
                  <a:gd name="connsiteY12" fmla="*/ 81512 h 992407"/>
                  <a:gd name="connsiteX13" fmla="*/ 45546 w 847335"/>
                  <a:gd name="connsiteY13" fmla="*/ 35966 h 992407"/>
                  <a:gd name="connsiteX14" fmla="*/ 227723 w 847335"/>
                  <a:gd name="connsiteY14" fmla="*/ 35966 h 992407"/>
                  <a:gd name="connsiteX15" fmla="*/ 273269 w 847335"/>
                  <a:gd name="connsiteY15" fmla="*/ 81512 h 992407"/>
                  <a:gd name="connsiteX16" fmla="*/ 273269 w 847335"/>
                  <a:gd name="connsiteY16" fmla="*/ 99670 h 992407"/>
                  <a:gd name="connsiteX0" fmla="*/ 273269 w 847335"/>
                  <a:gd name="connsiteY0" fmla="*/ 96236 h 988973"/>
                  <a:gd name="connsiteX1" fmla="*/ 847335 w 847335"/>
                  <a:gd name="connsiteY1" fmla="*/ 356210 h 988973"/>
                  <a:gd name="connsiteX2" fmla="*/ 847335 w 847335"/>
                  <a:gd name="connsiteY2" fmla="*/ 942869 h 988973"/>
                  <a:gd name="connsiteX3" fmla="*/ 801232 w 847335"/>
                  <a:gd name="connsiteY3" fmla="*/ 988972 h 988973"/>
                  <a:gd name="connsiteX4" fmla="*/ 616823 w 847335"/>
                  <a:gd name="connsiteY4" fmla="*/ 988972 h 988973"/>
                  <a:gd name="connsiteX5" fmla="*/ 570720 w 847335"/>
                  <a:gd name="connsiteY5" fmla="*/ 942869 h 988973"/>
                  <a:gd name="connsiteX6" fmla="*/ 570720 w 847335"/>
                  <a:gd name="connsiteY6" fmla="*/ 369093 h 988973"/>
                  <a:gd name="connsiteX7" fmla="*/ 273269 w 847335"/>
                  <a:gd name="connsiteY7" fmla="*/ 309399 h 988973"/>
                  <a:gd name="connsiteX8" fmla="*/ 273269 w 847335"/>
                  <a:gd name="connsiteY8" fmla="*/ 943427 h 988973"/>
                  <a:gd name="connsiteX9" fmla="*/ 227723 w 847335"/>
                  <a:gd name="connsiteY9" fmla="*/ 988973 h 988973"/>
                  <a:gd name="connsiteX10" fmla="*/ 45546 w 847335"/>
                  <a:gd name="connsiteY10" fmla="*/ 988973 h 988973"/>
                  <a:gd name="connsiteX11" fmla="*/ 0 w 847335"/>
                  <a:gd name="connsiteY11" fmla="*/ 943427 h 988973"/>
                  <a:gd name="connsiteX12" fmla="*/ 0 w 847335"/>
                  <a:gd name="connsiteY12" fmla="*/ 78078 h 988973"/>
                  <a:gd name="connsiteX13" fmla="*/ 45546 w 847335"/>
                  <a:gd name="connsiteY13" fmla="*/ 32532 h 988973"/>
                  <a:gd name="connsiteX14" fmla="*/ 227723 w 847335"/>
                  <a:gd name="connsiteY14" fmla="*/ 32532 h 988973"/>
                  <a:gd name="connsiteX15" fmla="*/ 273269 w 847335"/>
                  <a:gd name="connsiteY15" fmla="*/ 78078 h 988973"/>
                  <a:gd name="connsiteX16" fmla="*/ 273269 w 847335"/>
                  <a:gd name="connsiteY16" fmla="*/ 96236 h 988973"/>
                  <a:gd name="connsiteX0" fmla="*/ 273269 w 847335"/>
                  <a:gd name="connsiteY0" fmla="*/ 91520 h 984257"/>
                  <a:gd name="connsiteX1" fmla="*/ 847335 w 847335"/>
                  <a:gd name="connsiteY1" fmla="*/ 351494 h 984257"/>
                  <a:gd name="connsiteX2" fmla="*/ 847335 w 847335"/>
                  <a:gd name="connsiteY2" fmla="*/ 938153 h 984257"/>
                  <a:gd name="connsiteX3" fmla="*/ 801232 w 847335"/>
                  <a:gd name="connsiteY3" fmla="*/ 984256 h 984257"/>
                  <a:gd name="connsiteX4" fmla="*/ 616823 w 847335"/>
                  <a:gd name="connsiteY4" fmla="*/ 984256 h 984257"/>
                  <a:gd name="connsiteX5" fmla="*/ 570720 w 847335"/>
                  <a:gd name="connsiteY5" fmla="*/ 938153 h 984257"/>
                  <a:gd name="connsiteX6" fmla="*/ 570720 w 847335"/>
                  <a:gd name="connsiteY6" fmla="*/ 364377 h 984257"/>
                  <a:gd name="connsiteX7" fmla="*/ 273269 w 847335"/>
                  <a:gd name="connsiteY7" fmla="*/ 304683 h 984257"/>
                  <a:gd name="connsiteX8" fmla="*/ 273269 w 847335"/>
                  <a:gd name="connsiteY8" fmla="*/ 938711 h 984257"/>
                  <a:gd name="connsiteX9" fmla="*/ 227723 w 847335"/>
                  <a:gd name="connsiteY9" fmla="*/ 984257 h 984257"/>
                  <a:gd name="connsiteX10" fmla="*/ 45546 w 847335"/>
                  <a:gd name="connsiteY10" fmla="*/ 984257 h 984257"/>
                  <a:gd name="connsiteX11" fmla="*/ 0 w 847335"/>
                  <a:gd name="connsiteY11" fmla="*/ 938711 h 984257"/>
                  <a:gd name="connsiteX12" fmla="*/ 0 w 847335"/>
                  <a:gd name="connsiteY12" fmla="*/ 73362 h 984257"/>
                  <a:gd name="connsiteX13" fmla="*/ 45546 w 847335"/>
                  <a:gd name="connsiteY13" fmla="*/ 27816 h 984257"/>
                  <a:gd name="connsiteX14" fmla="*/ 227723 w 847335"/>
                  <a:gd name="connsiteY14" fmla="*/ 27816 h 984257"/>
                  <a:gd name="connsiteX15" fmla="*/ 273269 w 847335"/>
                  <a:gd name="connsiteY15" fmla="*/ 73362 h 984257"/>
                  <a:gd name="connsiteX16" fmla="*/ 273269 w 847335"/>
                  <a:gd name="connsiteY16" fmla="*/ 91520 h 984257"/>
                  <a:gd name="connsiteX0" fmla="*/ 273269 w 847335"/>
                  <a:gd name="connsiteY0" fmla="*/ 100887 h 993624"/>
                  <a:gd name="connsiteX1" fmla="*/ 847335 w 847335"/>
                  <a:gd name="connsiteY1" fmla="*/ 360861 h 993624"/>
                  <a:gd name="connsiteX2" fmla="*/ 847335 w 847335"/>
                  <a:gd name="connsiteY2" fmla="*/ 947520 h 993624"/>
                  <a:gd name="connsiteX3" fmla="*/ 801232 w 847335"/>
                  <a:gd name="connsiteY3" fmla="*/ 993623 h 993624"/>
                  <a:gd name="connsiteX4" fmla="*/ 616823 w 847335"/>
                  <a:gd name="connsiteY4" fmla="*/ 993623 h 993624"/>
                  <a:gd name="connsiteX5" fmla="*/ 570720 w 847335"/>
                  <a:gd name="connsiteY5" fmla="*/ 947520 h 993624"/>
                  <a:gd name="connsiteX6" fmla="*/ 570720 w 847335"/>
                  <a:gd name="connsiteY6" fmla="*/ 373744 h 993624"/>
                  <a:gd name="connsiteX7" fmla="*/ 273269 w 847335"/>
                  <a:gd name="connsiteY7" fmla="*/ 314050 h 993624"/>
                  <a:gd name="connsiteX8" fmla="*/ 273269 w 847335"/>
                  <a:gd name="connsiteY8" fmla="*/ 948078 h 993624"/>
                  <a:gd name="connsiteX9" fmla="*/ 227723 w 847335"/>
                  <a:gd name="connsiteY9" fmla="*/ 993624 h 993624"/>
                  <a:gd name="connsiteX10" fmla="*/ 45546 w 847335"/>
                  <a:gd name="connsiteY10" fmla="*/ 993624 h 993624"/>
                  <a:gd name="connsiteX11" fmla="*/ 0 w 847335"/>
                  <a:gd name="connsiteY11" fmla="*/ 948078 h 993624"/>
                  <a:gd name="connsiteX12" fmla="*/ 0 w 847335"/>
                  <a:gd name="connsiteY12" fmla="*/ 82729 h 993624"/>
                  <a:gd name="connsiteX13" fmla="*/ 45546 w 847335"/>
                  <a:gd name="connsiteY13" fmla="*/ 37183 h 993624"/>
                  <a:gd name="connsiteX14" fmla="*/ 227723 w 847335"/>
                  <a:gd name="connsiteY14" fmla="*/ 37183 h 993624"/>
                  <a:gd name="connsiteX15" fmla="*/ 273269 w 847335"/>
                  <a:gd name="connsiteY15" fmla="*/ 82729 h 993624"/>
                  <a:gd name="connsiteX16" fmla="*/ 273269 w 847335"/>
                  <a:gd name="connsiteY16" fmla="*/ 100887 h 993624"/>
                  <a:gd name="connsiteX0" fmla="*/ 273269 w 847335"/>
                  <a:gd name="connsiteY0" fmla="*/ 97401 h 990138"/>
                  <a:gd name="connsiteX1" fmla="*/ 847335 w 847335"/>
                  <a:gd name="connsiteY1" fmla="*/ 357375 h 990138"/>
                  <a:gd name="connsiteX2" fmla="*/ 847335 w 847335"/>
                  <a:gd name="connsiteY2" fmla="*/ 944034 h 990138"/>
                  <a:gd name="connsiteX3" fmla="*/ 801232 w 847335"/>
                  <a:gd name="connsiteY3" fmla="*/ 990137 h 990138"/>
                  <a:gd name="connsiteX4" fmla="*/ 616823 w 847335"/>
                  <a:gd name="connsiteY4" fmla="*/ 990137 h 990138"/>
                  <a:gd name="connsiteX5" fmla="*/ 570720 w 847335"/>
                  <a:gd name="connsiteY5" fmla="*/ 944034 h 990138"/>
                  <a:gd name="connsiteX6" fmla="*/ 570720 w 847335"/>
                  <a:gd name="connsiteY6" fmla="*/ 370258 h 990138"/>
                  <a:gd name="connsiteX7" fmla="*/ 273269 w 847335"/>
                  <a:gd name="connsiteY7" fmla="*/ 310564 h 990138"/>
                  <a:gd name="connsiteX8" fmla="*/ 273269 w 847335"/>
                  <a:gd name="connsiteY8" fmla="*/ 944592 h 990138"/>
                  <a:gd name="connsiteX9" fmla="*/ 227723 w 847335"/>
                  <a:gd name="connsiteY9" fmla="*/ 990138 h 990138"/>
                  <a:gd name="connsiteX10" fmla="*/ 45546 w 847335"/>
                  <a:gd name="connsiteY10" fmla="*/ 990138 h 990138"/>
                  <a:gd name="connsiteX11" fmla="*/ 0 w 847335"/>
                  <a:gd name="connsiteY11" fmla="*/ 944592 h 990138"/>
                  <a:gd name="connsiteX12" fmla="*/ 0 w 847335"/>
                  <a:gd name="connsiteY12" fmla="*/ 79243 h 990138"/>
                  <a:gd name="connsiteX13" fmla="*/ 45546 w 847335"/>
                  <a:gd name="connsiteY13" fmla="*/ 33697 h 990138"/>
                  <a:gd name="connsiteX14" fmla="*/ 227723 w 847335"/>
                  <a:gd name="connsiteY14" fmla="*/ 33697 h 990138"/>
                  <a:gd name="connsiteX15" fmla="*/ 273269 w 847335"/>
                  <a:gd name="connsiteY15" fmla="*/ 79243 h 990138"/>
                  <a:gd name="connsiteX16" fmla="*/ 273269 w 847335"/>
                  <a:gd name="connsiteY16" fmla="*/ 97401 h 990138"/>
                  <a:gd name="connsiteX0" fmla="*/ 273269 w 847335"/>
                  <a:gd name="connsiteY0" fmla="*/ 94351 h 987088"/>
                  <a:gd name="connsiteX1" fmla="*/ 847335 w 847335"/>
                  <a:gd name="connsiteY1" fmla="*/ 354325 h 987088"/>
                  <a:gd name="connsiteX2" fmla="*/ 847335 w 847335"/>
                  <a:gd name="connsiteY2" fmla="*/ 940984 h 987088"/>
                  <a:gd name="connsiteX3" fmla="*/ 801232 w 847335"/>
                  <a:gd name="connsiteY3" fmla="*/ 987087 h 987088"/>
                  <a:gd name="connsiteX4" fmla="*/ 616823 w 847335"/>
                  <a:gd name="connsiteY4" fmla="*/ 987087 h 987088"/>
                  <a:gd name="connsiteX5" fmla="*/ 570720 w 847335"/>
                  <a:gd name="connsiteY5" fmla="*/ 940984 h 987088"/>
                  <a:gd name="connsiteX6" fmla="*/ 570720 w 847335"/>
                  <a:gd name="connsiteY6" fmla="*/ 367208 h 987088"/>
                  <a:gd name="connsiteX7" fmla="*/ 273269 w 847335"/>
                  <a:gd name="connsiteY7" fmla="*/ 307514 h 987088"/>
                  <a:gd name="connsiteX8" fmla="*/ 273269 w 847335"/>
                  <a:gd name="connsiteY8" fmla="*/ 941542 h 987088"/>
                  <a:gd name="connsiteX9" fmla="*/ 227723 w 847335"/>
                  <a:gd name="connsiteY9" fmla="*/ 987088 h 987088"/>
                  <a:gd name="connsiteX10" fmla="*/ 45546 w 847335"/>
                  <a:gd name="connsiteY10" fmla="*/ 987088 h 987088"/>
                  <a:gd name="connsiteX11" fmla="*/ 0 w 847335"/>
                  <a:gd name="connsiteY11" fmla="*/ 941542 h 987088"/>
                  <a:gd name="connsiteX12" fmla="*/ 0 w 847335"/>
                  <a:gd name="connsiteY12" fmla="*/ 76193 h 987088"/>
                  <a:gd name="connsiteX13" fmla="*/ 45546 w 847335"/>
                  <a:gd name="connsiteY13" fmla="*/ 30647 h 987088"/>
                  <a:gd name="connsiteX14" fmla="*/ 227723 w 847335"/>
                  <a:gd name="connsiteY14" fmla="*/ 30647 h 987088"/>
                  <a:gd name="connsiteX15" fmla="*/ 273269 w 847335"/>
                  <a:gd name="connsiteY15" fmla="*/ 76193 h 987088"/>
                  <a:gd name="connsiteX16" fmla="*/ 273269 w 847335"/>
                  <a:gd name="connsiteY16" fmla="*/ 94351 h 987088"/>
                  <a:gd name="connsiteX0" fmla="*/ 273269 w 847335"/>
                  <a:gd name="connsiteY0" fmla="*/ 95465 h 988202"/>
                  <a:gd name="connsiteX1" fmla="*/ 847335 w 847335"/>
                  <a:gd name="connsiteY1" fmla="*/ 355439 h 988202"/>
                  <a:gd name="connsiteX2" fmla="*/ 847335 w 847335"/>
                  <a:gd name="connsiteY2" fmla="*/ 942098 h 988202"/>
                  <a:gd name="connsiteX3" fmla="*/ 801232 w 847335"/>
                  <a:gd name="connsiteY3" fmla="*/ 988201 h 988202"/>
                  <a:gd name="connsiteX4" fmla="*/ 616823 w 847335"/>
                  <a:gd name="connsiteY4" fmla="*/ 988201 h 988202"/>
                  <a:gd name="connsiteX5" fmla="*/ 570720 w 847335"/>
                  <a:gd name="connsiteY5" fmla="*/ 942098 h 988202"/>
                  <a:gd name="connsiteX6" fmla="*/ 570720 w 847335"/>
                  <a:gd name="connsiteY6" fmla="*/ 368322 h 988202"/>
                  <a:gd name="connsiteX7" fmla="*/ 273269 w 847335"/>
                  <a:gd name="connsiteY7" fmla="*/ 308628 h 988202"/>
                  <a:gd name="connsiteX8" fmla="*/ 273269 w 847335"/>
                  <a:gd name="connsiteY8" fmla="*/ 942656 h 988202"/>
                  <a:gd name="connsiteX9" fmla="*/ 227723 w 847335"/>
                  <a:gd name="connsiteY9" fmla="*/ 988202 h 988202"/>
                  <a:gd name="connsiteX10" fmla="*/ 45546 w 847335"/>
                  <a:gd name="connsiteY10" fmla="*/ 988202 h 988202"/>
                  <a:gd name="connsiteX11" fmla="*/ 0 w 847335"/>
                  <a:gd name="connsiteY11" fmla="*/ 942656 h 988202"/>
                  <a:gd name="connsiteX12" fmla="*/ 0 w 847335"/>
                  <a:gd name="connsiteY12" fmla="*/ 77307 h 988202"/>
                  <a:gd name="connsiteX13" fmla="*/ 45546 w 847335"/>
                  <a:gd name="connsiteY13" fmla="*/ 31761 h 988202"/>
                  <a:gd name="connsiteX14" fmla="*/ 227723 w 847335"/>
                  <a:gd name="connsiteY14" fmla="*/ 31761 h 988202"/>
                  <a:gd name="connsiteX15" fmla="*/ 273269 w 847335"/>
                  <a:gd name="connsiteY15" fmla="*/ 77307 h 988202"/>
                  <a:gd name="connsiteX16" fmla="*/ 273269 w 847335"/>
                  <a:gd name="connsiteY16" fmla="*/ 95465 h 988202"/>
                  <a:gd name="connsiteX0" fmla="*/ 273269 w 847382"/>
                  <a:gd name="connsiteY0" fmla="*/ 93984 h 986721"/>
                  <a:gd name="connsiteX1" fmla="*/ 847335 w 847382"/>
                  <a:gd name="connsiteY1" fmla="*/ 353958 h 986721"/>
                  <a:gd name="connsiteX2" fmla="*/ 847335 w 847382"/>
                  <a:gd name="connsiteY2" fmla="*/ 940617 h 986721"/>
                  <a:gd name="connsiteX3" fmla="*/ 801232 w 847382"/>
                  <a:gd name="connsiteY3" fmla="*/ 986720 h 986721"/>
                  <a:gd name="connsiteX4" fmla="*/ 616823 w 847382"/>
                  <a:gd name="connsiteY4" fmla="*/ 986720 h 986721"/>
                  <a:gd name="connsiteX5" fmla="*/ 570720 w 847382"/>
                  <a:gd name="connsiteY5" fmla="*/ 940617 h 986721"/>
                  <a:gd name="connsiteX6" fmla="*/ 570720 w 847382"/>
                  <a:gd name="connsiteY6" fmla="*/ 366841 h 986721"/>
                  <a:gd name="connsiteX7" fmla="*/ 273269 w 847382"/>
                  <a:gd name="connsiteY7" fmla="*/ 307147 h 986721"/>
                  <a:gd name="connsiteX8" fmla="*/ 273269 w 847382"/>
                  <a:gd name="connsiteY8" fmla="*/ 941175 h 986721"/>
                  <a:gd name="connsiteX9" fmla="*/ 227723 w 847382"/>
                  <a:gd name="connsiteY9" fmla="*/ 986721 h 986721"/>
                  <a:gd name="connsiteX10" fmla="*/ 45546 w 847382"/>
                  <a:gd name="connsiteY10" fmla="*/ 986721 h 986721"/>
                  <a:gd name="connsiteX11" fmla="*/ 0 w 847382"/>
                  <a:gd name="connsiteY11" fmla="*/ 941175 h 986721"/>
                  <a:gd name="connsiteX12" fmla="*/ 0 w 847382"/>
                  <a:gd name="connsiteY12" fmla="*/ 75826 h 986721"/>
                  <a:gd name="connsiteX13" fmla="*/ 45546 w 847382"/>
                  <a:gd name="connsiteY13" fmla="*/ 30280 h 986721"/>
                  <a:gd name="connsiteX14" fmla="*/ 227723 w 847382"/>
                  <a:gd name="connsiteY14" fmla="*/ 30280 h 986721"/>
                  <a:gd name="connsiteX15" fmla="*/ 273269 w 847382"/>
                  <a:gd name="connsiteY15" fmla="*/ 75826 h 986721"/>
                  <a:gd name="connsiteX16" fmla="*/ 273269 w 847382"/>
                  <a:gd name="connsiteY16" fmla="*/ 93984 h 98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7382" h="986721">
                    <a:moveTo>
                      <a:pt x="273269" y="93984"/>
                    </a:moveTo>
                    <a:cubicBezTo>
                      <a:pt x="538798" y="-127917"/>
                      <a:pt x="851797" y="77418"/>
                      <a:pt x="847335" y="353958"/>
                    </a:cubicBezTo>
                    <a:lnTo>
                      <a:pt x="847335" y="940617"/>
                    </a:lnTo>
                    <a:cubicBezTo>
                      <a:pt x="847335" y="966079"/>
                      <a:pt x="826694" y="986720"/>
                      <a:pt x="801232" y="986720"/>
                    </a:cubicBezTo>
                    <a:lnTo>
                      <a:pt x="616823" y="986720"/>
                    </a:lnTo>
                    <a:cubicBezTo>
                      <a:pt x="591361" y="986720"/>
                      <a:pt x="570720" y="966079"/>
                      <a:pt x="570720" y="940617"/>
                    </a:cubicBezTo>
                    <a:lnTo>
                      <a:pt x="570720" y="366841"/>
                    </a:lnTo>
                    <a:cubicBezTo>
                      <a:pt x="550814" y="192035"/>
                      <a:pt x="363392" y="228238"/>
                      <a:pt x="273269" y="307147"/>
                    </a:cubicBezTo>
                    <a:lnTo>
                      <a:pt x="273269" y="941175"/>
                    </a:lnTo>
                    <a:cubicBezTo>
                      <a:pt x="273269" y="966329"/>
                      <a:pt x="252877" y="986721"/>
                      <a:pt x="227723" y="986721"/>
                    </a:cubicBezTo>
                    <a:lnTo>
                      <a:pt x="45546" y="986721"/>
                    </a:lnTo>
                    <a:cubicBezTo>
                      <a:pt x="20392" y="986721"/>
                      <a:pt x="0" y="966329"/>
                      <a:pt x="0" y="941175"/>
                    </a:cubicBezTo>
                    <a:lnTo>
                      <a:pt x="0" y="75826"/>
                    </a:lnTo>
                    <a:cubicBezTo>
                      <a:pt x="0" y="50672"/>
                      <a:pt x="20392" y="30280"/>
                      <a:pt x="45546" y="30280"/>
                    </a:cubicBezTo>
                    <a:lnTo>
                      <a:pt x="227723" y="30280"/>
                    </a:lnTo>
                    <a:cubicBezTo>
                      <a:pt x="252877" y="30280"/>
                      <a:pt x="273269" y="50672"/>
                      <a:pt x="273269" y="75826"/>
                    </a:cubicBezTo>
                    <a:lnTo>
                      <a:pt x="273269" y="939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Freeform 16"/>
              <p:cNvSpPr/>
              <p:nvPr userDrawn="1"/>
            </p:nvSpPr>
            <p:spPr>
              <a:xfrm>
                <a:off x="5854901" y="3480227"/>
                <a:ext cx="914388" cy="1428761"/>
              </a:xfrm>
              <a:custGeom>
                <a:avLst/>
                <a:gdLst>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434582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659068 w 925227"/>
                  <a:gd name="connsiteY15" fmla="*/ 1451704 h 1451704"/>
                  <a:gd name="connsiteX16" fmla="*/ 641946 w 925227"/>
                  <a:gd name="connsiteY16" fmla="*/ 1434582 h 1451704"/>
                  <a:gd name="connsiteX17" fmla="*/ 641946 w 925227"/>
                  <a:gd name="connsiteY17" fmla="*/ 1409178 h 1451704"/>
                  <a:gd name="connsiteX18" fmla="*/ 578901 w 925227"/>
                  <a:gd name="connsiteY18" fmla="*/ 1425362 h 1451704"/>
                  <a:gd name="connsiteX19" fmla="*/ 471138 w 925227"/>
                  <a:gd name="connsiteY19" fmla="*/ 1437189 h 1451704"/>
                  <a:gd name="connsiteX20" fmla="*/ 64319 w 925227"/>
                  <a:gd name="connsiteY20" fmla="*/ 1310281 h 1451704"/>
                  <a:gd name="connsiteX21" fmla="*/ 45113 w 925227"/>
                  <a:gd name="connsiteY21" fmla="*/ 1244202 h 1451704"/>
                  <a:gd name="connsiteX22" fmla="*/ 121662 w 925227"/>
                  <a:gd name="connsiteY22" fmla="*/ 1131629 h 1451704"/>
                  <a:gd name="connsiteX23" fmla="*/ 175849 w 925227"/>
                  <a:gd name="connsiteY23" fmla="*/ 1125646 h 1451704"/>
                  <a:gd name="connsiteX24" fmla="*/ 463211 w 925227"/>
                  <a:gd name="connsiteY24" fmla="*/ 1197703 h 1451704"/>
                  <a:gd name="connsiteX25" fmla="*/ 573799 w 925227"/>
                  <a:gd name="connsiteY25" fmla="*/ 1182010 h 1451704"/>
                  <a:gd name="connsiteX26" fmla="*/ 641946 w 925227"/>
                  <a:gd name="connsiteY26" fmla="*/ 1144973 h 1451704"/>
                  <a:gd name="connsiteX27" fmla="*/ 641946 w 925227"/>
                  <a:gd name="connsiteY27" fmla="*/ 946485 h 1451704"/>
                  <a:gd name="connsiteX28" fmla="*/ 588851 w 925227"/>
                  <a:gd name="connsiteY28" fmla="*/ 967758 h 1451704"/>
                  <a:gd name="connsiteX29" fmla="*/ 444147 w 925227"/>
                  <a:gd name="connsiteY29" fmla="*/ 986320 h 1451704"/>
                  <a:gd name="connsiteX30" fmla="*/ 327457 w 925227"/>
                  <a:gd name="connsiteY30" fmla="*/ 974341 h 1451704"/>
                  <a:gd name="connsiteX31" fmla="*/ 219988 w 925227"/>
                  <a:gd name="connsiteY31" fmla="*/ 940370 h 1451704"/>
                  <a:gd name="connsiteX32" fmla="*/ 165678 w 925227"/>
                  <a:gd name="connsiteY32" fmla="*/ 898668 h 1451704"/>
                  <a:gd name="connsiteX33" fmla="*/ 0 w 925227"/>
                  <a:gd name="connsiteY33" fmla="*/ 526428 h 1451704"/>
                  <a:gd name="connsiteX34" fmla="*/ 565660 w 925227"/>
                  <a:gd name="connsiteY34" fmla="*/ 0 h 1451704"/>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34582 h 1437349"/>
                  <a:gd name="connsiteX16" fmla="*/ 641946 w 925227"/>
                  <a:gd name="connsiteY16" fmla="*/ 1409178 h 1437349"/>
                  <a:gd name="connsiteX17" fmla="*/ 578901 w 925227"/>
                  <a:gd name="connsiteY17" fmla="*/ 1425362 h 1437349"/>
                  <a:gd name="connsiteX18" fmla="*/ 471138 w 925227"/>
                  <a:gd name="connsiteY18" fmla="*/ 1437189 h 1437349"/>
                  <a:gd name="connsiteX19" fmla="*/ 64319 w 925227"/>
                  <a:gd name="connsiteY19" fmla="*/ 1310281 h 1437349"/>
                  <a:gd name="connsiteX20" fmla="*/ 45113 w 925227"/>
                  <a:gd name="connsiteY20" fmla="*/ 1244202 h 1437349"/>
                  <a:gd name="connsiteX21" fmla="*/ 121662 w 925227"/>
                  <a:gd name="connsiteY21" fmla="*/ 1131629 h 1437349"/>
                  <a:gd name="connsiteX22" fmla="*/ 175849 w 925227"/>
                  <a:gd name="connsiteY22" fmla="*/ 1125646 h 1437349"/>
                  <a:gd name="connsiteX23" fmla="*/ 463211 w 925227"/>
                  <a:gd name="connsiteY23" fmla="*/ 1197703 h 1437349"/>
                  <a:gd name="connsiteX24" fmla="*/ 573799 w 925227"/>
                  <a:gd name="connsiteY24" fmla="*/ 1182010 h 1437349"/>
                  <a:gd name="connsiteX25" fmla="*/ 641946 w 925227"/>
                  <a:gd name="connsiteY25" fmla="*/ 1144973 h 1437349"/>
                  <a:gd name="connsiteX26" fmla="*/ 641946 w 925227"/>
                  <a:gd name="connsiteY26" fmla="*/ 946485 h 1437349"/>
                  <a:gd name="connsiteX27" fmla="*/ 588851 w 925227"/>
                  <a:gd name="connsiteY27" fmla="*/ 967758 h 1437349"/>
                  <a:gd name="connsiteX28" fmla="*/ 444147 w 925227"/>
                  <a:gd name="connsiteY28" fmla="*/ 986320 h 1437349"/>
                  <a:gd name="connsiteX29" fmla="*/ 327457 w 925227"/>
                  <a:gd name="connsiteY29" fmla="*/ 974341 h 1437349"/>
                  <a:gd name="connsiteX30" fmla="*/ 219988 w 925227"/>
                  <a:gd name="connsiteY30" fmla="*/ 940370 h 1437349"/>
                  <a:gd name="connsiteX31" fmla="*/ 165678 w 925227"/>
                  <a:gd name="connsiteY31" fmla="*/ 898668 h 1437349"/>
                  <a:gd name="connsiteX32" fmla="*/ 0 w 925227"/>
                  <a:gd name="connsiteY32" fmla="*/ 526428 h 1437349"/>
                  <a:gd name="connsiteX33" fmla="*/ 565660 w 925227"/>
                  <a:gd name="connsiteY33"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09178 h 1437349"/>
                  <a:gd name="connsiteX16" fmla="*/ 578901 w 925227"/>
                  <a:gd name="connsiteY16" fmla="*/ 1425362 h 1437349"/>
                  <a:gd name="connsiteX17" fmla="*/ 471138 w 925227"/>
                  <a:gd name="connsiteY17" fmla="*/ 1437189 h 1437349"/>
                  <a:gd name="connsiteX18" fmla="*/ 64319 w 925227"/>
                  <a:gd name="connsiteY18" fmla="*/ 1310281 h 1437349"/>
                  <a:gd name="connsiteX19" fmla="*/ 45113 w 925227"/>
                  <a:gd name="connsiteY19" fmla="*/ 1244202 h 1437349"/>
                  <a:gd name="connsiteX20" fmla="*/ 121662 w 925227"/>
                  <a:gd name="connsiteY20" fmla="*/ 1131629 h 1437349"/>
                  <a:gd name="connsiteX21" fmla="*/ 175849 w 925227"/>
                  <a:gd name="connsiteY21" fmla="*/ 1125646 h 1437349"/>
                  <a:gd name="connsiteX22" fmla="*/ 463211 w 925227"/>
                  <a:gd name="connsiteY22" fmla="*/ 1197703 h 1437349"/>
                  <a:gd name="connsiteX23" fmla="*/ 573799 w 925227"/>
                  <a:gd name="connsiteY23" fmla="*/ 1182010 h 1437349"/>
                  <a:gd name="connsiteX24" fmla="*/ 641946 w 925227"/>
                  <a:gd name="connsiteY24" fmla="*/ 1144973 h 1437349"/>
                  <a:gd name="connsiteX25" fmla="*/ 641946 w 925227"/>
                  <a:gd name="connsiteY25" fmla="*/ 946485 h 1437349"/>
                  <a:gd name="connsiteX26" fmla="*/ 588851 w 925227"/>
                  <a:gd name="connsiteY26" fmla="*/ 967758 h 1437349"/>
                  <a:gd name="connsiteX27" fmla="*/ 444147 w 925227"/>
                  <a:gd name="connsiteY27" fmla="*/ 986320 h 1437349"/>
                  <a:gd name="connsiteX28" fmla="*/ 327457 w 925227"/>
                  <a:gd name="connsiteY28" fmla="*/ 974341 h 1437349"/>
                  <a:gd name="connsiteX29" fmla="*/ 219988 w 925227"/>
                  <a:gd name="connsiteY29" fmla="*/ 940370 h 1437349"/>
                  <a:gd name="connsiteX30" fmla="*/ 165678 w 925227"/>
                  <a:gd name="connsiteY30" fmla="*/ 898668 h 1437349"/>
                  <a:gd name="connsiteX31" fmla="*/ 0 w 925227"/>
                  <a:gd name="connsiteY31" fmla="*/ 526428 h 1437349"/>
                  <a:gd name="connsiteX32" fmla="*/ 565660 w 925227"/>
                  <a:gd name="connsiteY32"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655"/>
                  <a:gd name="connsiteY0" fmla="*/ 230918 h 1437349"/>
                  <a:gd name="connsiteX1" fmla="*/ 287919 w 925655"/>
                  <a:gd name="connsiteY1" fmla="*/ 454185 h 1437349"/>
                  <a:gd name="connsiteX2" fmla="*/ 533797 w 925655"/>
                  <a:gd name="connsiteY2" fmla="*/ 761137 h 1437349"/>
                  <a:gd name="connsiteX3" fmla="*/ 641946 w 925655"/>
                  <a:gd name="connsiteY3" fmla="*/ 737405 h 1437349"/>
                  <a:gd name="connsiteX4" fmla="*/ 641946 w 925655"/>
                  <a:gd name="connsiteY4" fmla="*/ 630408 h 1437349"/>
                  <a:gd name="connsiteX5" fmla="*/ 641947 w 925655"/>
                  <a:gd name="connsiteY5" fmla="*/ 630406 h 1437349"/>
                  <a:gd name="connsiteX6" fmla="*/ 641947 w 925655"/>
                  <a:gd name="connsiteY6" fmla="*/ 248376 h 1437349"/>
                  <a:gd name="connsiteX7" fmla="*/ 603103 w 925655"/>
                  <a:gd name="connsiteY7" fmla="*/ 236240 h 1437349"/>
                  <a:gd name="connsiteX8" fmla="*/ 550642 w 925655"/>
                  <a:gd name="connsiteY8" fmla="*/ 230918 h 1437349"/>
                  <a:gd name="connsiteX9" fmla="*/ 565660 w 925655"/>
                  <a:gd name="connsiteY9" fmla="*/ 0 h 1437349"/>
                  <a:gd name="connsiteX10" fmla="*/ 881926 w 925655"/>
                  <a:gd name="connsiteY10" fmla="*/ 89906 h 1437349"/>
                  <a:gd name="connsiteX11" fmla="*/ 925227 w 925655"/>
                  <a:gd name="connsiteY11" fmla="*/ 123154 h 1437349"/>
                  <a:gd name="connsiteX12" fmla="*/ 925227 w 925655"/>
                  <a:gd name="connsiteY12" fmla="*/ 630408 h 1437349"/>
                  <a:gd name="connsiteX13" fmla="*/ 925227 w 925655"/>
                  <a:gd name="connsiteY13" fmla="*/ 724570 h 1437349"/>
                  <a:gd name="connsiteX14" fmla="*/ 925227 w 925655"/>
                  <a:gd name="connsiteY14" fmla="*/ 1084551 h 1437349"/>
                  <a:gd name="connsiteX15" fmla="*/ 578901 w 925655"/>
                  <a:gd name="connsiteY15" fmla="*/ 1425362 h 1437349"/>
                  <a:gd name="connsiteX16" fmla="*/ 471138 w 925655"/>
                  <a:gd name="connsiteY16" fmla="*/ 1437189 h 1437349"/>
                  <a:gd name="connsiteX17" fmla="*/ 64319 w 925655"/>
                  <a:gd name="connsiteY17" fmla="*/ 1310281 h 1437349"/>
                  <a:gd name="connsiteX18" fmla="*/ 45113 w 925655"/>
                  <a:gd name="connsiteY18" fmla="*/ 1244202 h 1437349"/>
                  <a:gd name="connsiteX19" fmla="*/ 121662 w 925655"/>
                  <a:gd name="connsiteY19" fmla="*/ 1131629 h 1437349"/>
                  <a:gd name="connsiteX20" fmla="*/ 175849 w 925655"/>
                  <a:gd name="connsiteY20" fmla="*/ 1125646 h 1437349"/>
                  <a:gd name="connsiteX21" fmla="*/ 463211 w 925655"/>
                  <a:gd name="connsiteY21" fmla="*/ 1197703 h 1437349"/>
                  <a:gd name="connsiteX22" fmla="*/ 573799 w 925655"/>
                  <a:gd name="connsiteY22" fmla="*/ 1182010 h 1437349"/>
                  <a:gd name="connsiteX23" fmla="*/ 641946 w 925655"/>
                  <a:gd name="connsiteY23" fmla="*/ 1144973 h 1437349"/>
                  <a:gd name="connsiteX24" fmla="*/ 641946 w 925655"/>
                  <a:gd name="connsiteY24" fmla="*/ 946485 h 1437349"/>
                  <a:gd name="connsiteX25" fmla="*/ 588851 w 925655"/>
                  <a:gd name="connsiteY25" fmla="*/ 967758 h 1437349"/>
                  <a:gd name="connsiteX26" fmla="*/ 444147 w 925655"/>
                  <a:gd name="connsiteY26" fmla="*/ 986320 h 1437349"/>
                  <a:gd name="connsiteX27" fmla="*/ 327457 w 925655"/>
                  <a:gd name="connsiteY27" fmla="*/ 974341 h 1437349"/>
                  <a:gd name="connsiteX28" fmla="*/ 219988 w 925655"/>
                  <a:gd name="connsiteY28" fmla="*/ 940370 h 1437349"/>
                  <a:gd name="connsiteX29" fmla="*/ 165678 w 925655"/>
                  <a:gd name="connsiteY29" fmla="*/ 898668 h 1437349"/>
                  <a:gd name="connsiteX30" fmla="*/ 0 w 925655"/>
                  <a:gd name="connsiteY30" fmla="*/ 526428 h 1437349"/>
                  <a:gd name="connsiteX31" fmla="*/ 565660 w 925655"/>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573799 w 926169"/>
                  <a:gd name="connsiteY22" fmla="*/ 1182010 h 1437349"/>
                  <a:gd name="connsiteX23" fmla="*/ 641946 w 926169"/>
                  <a:gd name="connsiteY23" fmla="*/ 1144973 h 1437349"/>
                  <a:gd name="connsiteX24" fmla="*/ 641946 w 926169"/>
                  <a:gd name="connsiteY24" fmla="*/ 946485 h 1437349"/>
                  <a:gd name="connsiteX25" fmla="*/ 588851 w 926169"/>
                  <a:gd name="connsiteY25" fmla="*/ 967758 h 1437349"/>
                  <a:gd name="connsiteX26" fmla="*/ 444147 w 926169"/>
                  <a:gd name="connsiteY26" fmla="*/ 986320 h 1437349"/>
                  <a:gd name="connsiteX27" fmla="*/ 327457 w 926169"/>
                  <a:gd name="connsiteY27" fmla="*/ 974341 h 1437349"/>
                  <a:gd name="connsiteX28" fmla="*/ 219988 w 926169"/>
                  <a:gd name="connsiteY28" fmla="*/ 940370 h 1437349"/>
                  <a:gd name="connsiteX29" fmla="*/ 165678 w 926169"/>
                  <a:gd name="connsiteY29" fmla="*/ 898668 h 1437349"/>
                  <a:gd name="connsiteX30" fmla="*/ 0 w 926169"/>
                  <a:gd name="connsiteY30" fmla="*/ 526428 h 1437349"/>
                  <a:gd name="connsiteX31" fmla="*/ 565660 w 926169"/>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5467 w 926169"/>
                  <a:gd name="connsiteY21" fmla="*/ 1204470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219988 w 927218"/>
                  <a:gd name="connsiteY26" fmla="*/ 940370 h 1437349"/>
                  <a:gd name="connsiteX27" fmla="*/ 165678 w 927218"/>
                  <a:gd name="connsiteY27" fmla="*/ 898668 h 1437349"/>
                  <a:gd name="connsiteX28" fmla="*/ 0 w 927218"/>
                  <a:gd name="connsiteY28" fmla="*/ 526428 h 1437349"/>
                  <a:gd name="connsiteX29" fmla="*/ 565660 w 927218"/>
                  <a:gd name="connsiteY29"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165678 w 927218"/>
                  <a:gd name="connsiteY26" fmla="*/ 898668 h 1437349"/>
                  <a:gd name="connsiteX27" fmla="*/ 0 w 927218"/>
                  <a:gd name="connsiteY27" fmla="*/ 526428 h 1437349"/>
                  <a:gd name="connsiteX28" fmla="*/ 565660 w 927218"/>
                  <a:gd name="connsiteY28"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165678 w 927218"/>
                  <a:gd name="connsiteY25" fmla="*/ 898668 h 1437349"/>
                  <a:gd name="connsiteX26" fmla="*/ 0 w 927218"/>
                  <a:gd name="connsiteY26" fmla="*/ 526428 h 1437349"/>
                  <a:gd name="connsiteX27" fmla="*/ 565660 w 927218"/>
                  <a:gd name="connsiteY27"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881926 w 927218"/>
                  <a:gd name="connsiteY10" fmla="*/ 75489 h 1422932"/>
                  <a:gd name="connsiteX11" fmla="*/ 925227 w 927218"/>
                  <a:gd name="connsiteY11" fmla="*/ 108737 h 1422932"/>
                  <a:gd name="connsiteX12" fmla="*/ 925227 w 927218"/>
                  <a:gd name="connsiteY12" fmla="*/ 615991 h 1422932"/>
                  <a:gd name="connsiteX13" fmla="*/ 925227 w 927218"/>
                  <a:gd name="connsiteY13" fmla="*/ 710153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7218"/>
                  <a:gd name="connsiteY0" fmla="*/ 242405 h 1448836"/>
                  <a:gd name="connsiteX1" fmla="*/ 287919 w 927218"/>
                  <a:gd name="connsiteY1" fmla="*/ 465672 h 1448836"/>
                  <a:gd name="connsiteX2" fmla="*/ 533797 w 927218"/>
                  <a:gd name="connsiteY2" fmla="*/ 772624 h 1448836"/>
                  <a:gd name="connsiteX3" fmla="*/ 641946 w 927218"/>
                  <a:gd name="connsiteY3" fmla="*/ 748892 h 1448836"/>
                  <a:gd name="connsiteX4" fmla="*/ 641946 w 927218"/>
                  <a:gd name="connsiteY4" fmla="*/ 641895 h 1448836"/>
                  <a:gd name="connsiteX5" fmla="*/ 641947 w 927218"/>
                  <a:gd name="connsiteY5" fmla="*/ 641893 h 1448836"/>
                  <a:gd name="connsiteX6" fmla="*/ 641947 w 927218"/>
                  <a:gd name="connsiteY6" fmla="*/ 259863 h 1448836"/>
                  <a:gd name="connsiteX7" fmla="*/ 603103 w 927218"/>
                  <a:gd name="connsiteY7" fmla="*/ 247727 h 1448836"/>
                  <a:gd name="connsiteX8" fmla="*/ 550642 w 927218"/>
                  <a:gd name="connsiteY8" fmla="*/ 242405 h 1448836"/>
                  <a:gd name="connsiteX9" fmla="*/ 556649 w 927218"/>
                  <a:gd name="connsiteY9" fmla="*/ 25904 h 1448836"/>
                  <a:gd name="connsiteX10" fmla="*/ 925227 w 927218"/>
                  <a:gd name="connsiteY10" fmla="*/ 134641 h 1448836"/>
                  <a:gd name="connsiteX11" fmla="*/ 925227 w 927218"/>
                  <a:gd name="connsiteY11" fmla="*/ 641895 h 1448836"/>
                  <a:gd name="connsiteX12" fmla="*/ 925227 w 927218"/>
                  <a:gd name="connsiteY12" fmla="*/ 736057 h 1448836"/>
                  <a:gd name="connsiteX13" fmla="*/ 926355 w 927218"/>
                  <a:gd name="connsiteY13" fmla="*/ 1119722 h 1448836"/>
                  <a:gd name="connsiteX14" fmla="*/ 578901 w 927218"/>
                  <a:gd name="connsiteY14" fmla="*/ 1436849 h 1448836"/>
                  <a:gd name="connsiteX15" fmla="*/ 471138 w 927218"/>
                  <a:gd name="connsiteY15" fmla="*/ 1448676 h 1448836"/>
                  <a:gd name="connsiteX16" fmla="*/ 64319 w 927218"/>
                  <a:gd name="connsiteY16" fmla="*/ 1321768 h 1448836"/>
                  <a:gd name="connsiteX17" fmla="*/ 45113 w 927218"/>
                  <a:gd name="connsiteY17" fmla="*/ 1255689 h 1448836"/>
                  <a:gd name="connsiteX18" fmla="*/ 121662 w 927218"/>
                  <a:gd name="connsiteY18" fmla="*/ 1143116 h 1448836"/>
                  <a:gd name="connsiteX19" fmla="*/ 174721 w 927218"/>
                  <a:gd name="connsiteY19" fmla="*/ 1131494 h 1448836"/>
                  <a:gd name="connsiteX20" fmla="*/ 465467 w 927218"/>
                  <a:gd name="connsiteY20" fmla="*/ 1215957 h 1448836"/>
                  <a:gd name="connsiteX21" fmla="*/ 641946 w 927218"/>
                  <a:gd name="connsiteY21" fmla="*/ 1156460 h 1448836"/>
                  <a:gd name="connsiteX22" fmla="*/ 641946 w 927218"/>
                  <a:gd name="connsiteY22" fmla="*/ 957972 h 1448836"/>
                  <a:gd name="connsiteX23" fmla="*/ 0 w 927218"/>
                  <a:gd name="connsiteY23" fmla="*/ 537915 h 1448836"/>
                  <a:gd name="connsiteX24" fmla="*/ 556649 w 927218"/>
                  <a:gd name="connsiteY24" fmla="*/ 25904 h 1448836"/>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4839 w 927218"/>
                  <a:gd name="connsiteY13" fmla="*/ 909385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5227"/>
                  <a:gd name="connsiteY0" fmla="*/ 216501 h 1422932"/>
                  <a:gd name="connsiteX1" fmla="*/ 287919 w 925227"/>
                  <a:gd name="connsiteY1" fmla="*/ 439768 h 1422932"/>
                  <a:gd name="connsiteX2" fmla="*/ 533797 w 925227"/>
                  <a:gd name="connsiteY2" fmla="*/ 746720 h 1422932"/>
                  <a:gd name="connsiteX3" fmla="*/ 641946 w 925227"/>
                  <a:gd name="connsiteY3" fmla="*/ 722988 h 1422932"/>
                  <a:gd name="connsiteX4" fmla="*/ 641946 w 925227"/>
                  <a:gd name="connsiteY4" fmla="*/ 615991 h 1422932"/>
                  <a:gd name="connsiteX5" fmla="*/ 641947 w 925227"/>
                  <a:gd name="connsiteY5" fmla="*/ 615989 h 1422932"/>
                  <a:gd name="connsiteX6" fmla="*/ 641947 w 925227"/>
                  <a:gd name="connsiteY6" fmla="*/ 233959 h 1422932"/>
                  <a:gd name="connsiteX7" fmla="*/ 603103 w 925227"/>
                  <a:gd name="connsiteY7" fmla="*/ 221823 h 1422932"/>
                  <a:gd name="connsiteX8" fmla="*/ 550642 w 925227"/>
                  <a:gd name="connsiteY8" fmla="*/ 216501 h 1422932"/>
                  <a:gd name="connsiteX9" fmla="*/ 556649 w 925227"/>
                  <a:gd name="connsiteY9" fmla="*/ 0 h 1422932"/>
                  <a:gd name="connsiteX10" fmla="*/ 925227 w 925227"/>
                  <a:gd name="connsiteY10" fmla="*/ 108737 h 1422932"/>
                  <a:gd name="connsiteX11" fmla="*/ 925227 w 925227"/>
                  <a:gd name="connsiteY11" fmla="*/ 615991 h 1422932"/>
                  <a:gd name="connsiteX12" fmla="*/ 925227 w 925227"/>
                  <a:gd name="connsiteY12" fmla="*/ 710153 h 1422932"/>
                  <a:gd name="connsiteX13" fmla="*/ 924839 w 925227"/>
                  <a:gd name="connsiteY13" fmla="*/ 909385 h 1422932"/>
                  <a:gd name="connsiteX14" fmla="*/ 578901 w 925227"/>
                  <a:gd name="connsiteY14" fmla="*/ 1410945 h 1422932"/>
                  <a:gd name="connsiteX15" fmla="*/ 471138 w 925227"/>
                  <a:gd name="connsiteY15" fmla="*/ 1422772 h 1422932"/>
                  <a:gd name="connsiteX16" fmla="*/ 64319 w 925227"/>
                  <a:gd name="connsiteY16" fmla="*/ 1295864 h 1422932"/>
                  <a:gd name="connsiteX17" fmla="*/ 45113 w 925227"/>
                  <a:gd name="connsiteY17" fmla="*/ 1229785 h 1422932"/>
                  <a:gd name="connsiteX18" fmla="*/ 121662 w 925227"/>
                  <a:gd name="connsiteY18" fmla="*/ 1117212 h 1422932"/>
                  <a:gd name="connsiteX19" fmla="*/ 174721 w 925227"/>
                  <a:gd name="connsiteY19" fmla="*/ 1105590 h 1422932"/>
                  <a:gd name="connsiteX20" fmla="*/ 465467 w 925227"/>
                  <a:gd name="connsiteY20" fmla="*/ 1190053 h 1422932"/>
                  <a:gd name="connsiteX21" fmla="*/ 641946 w 925227"/>
                  <a:gd name="connsiteY21" fmla="*/ 1130556 h 1422932"/>
                  <a:gd name="connsiteX22" fmla="*/ 641946 w 925227"/>
                  <a:gd name="connsiteY22" fmla="*/ 932068 h 1422932"/>
                  <a:gd name="connsiteX23" fmla="*/ 0 w 925227"/>
                  <a:gd name="connsiteY23" fmla="*/ 512011 h 1422932"/>
                  <a:gd name="connsiteX24" fmla="*/ 556649 w 925227"/>
                  <a:gd name="connsiteY24" fmla="*/ 0 h 1422932"/>
                  <a:gd name="connsiteX0" fmla="*/ 550642 w 925363"/>
                  <a:gd name="connsiteY0" fmla="*/ 216501 h 1422932"/>
                  <a:gd name="connsiteX1" fmla="*/ 287919 w 925363"/>
                  <a:gd name="connsiteY1" fmla="*/ 439768 h 1422932"/>
                  <a:gd name="connsiteX2" fmla="*/ 533797 w 925363"/>
                  <a:gd name="connsiteY2" fmla="*/ 746720 h 1422932"/>
                  <a:gd name="connsiteX3" fmla="*/ 641946 w 925363"/>
                  <a:gd name="connsiteY3" fmla="*/ 722988 h 1422932"/>
                  <a:gd name="connsiteX4" fmla="*/ 641946 w 925363"/>
                  <a:gd name="connsiteY4" fmla="*/ 615991 h 1422932"/>
                  <a:gd name="connsiteX5" fmla="*/ 641947 w 925363"/>
                  <a:gd name="connsiteY5" fmla="*/ 615989 h 1422932"/>
                  <a:gd name="connsiteX6" fmla="*/ 641947 w 925363"/>
                  <a:gd name="connsiteY6" fmla="*/ 233959 h 1422932"/>
                  <a:gd name="connsiteX7" fmla="*/ 603103 w 925363"/>
                  <a:gd name="connsiteY7" fmla="*/ 221823 h 1422932"/>
                  <a:gd name="connsiteX8" fmla="*/ 550642 w 925363"/>
                  <a:gd name="connsiteY8" fmla="*/ 216501 h 1422932"/>
                  <a:gd name="connsiteX9" fmla="*/ 556649 w 925363"/>
                  <a:gd name="connsiteY9" fmla="*/ 0 h 1422932"/>
                  <a:gd name="connsiteX10" fmla="*/ 925227 w 925363"/>
                  <a:gd name="connsiteY10" fmla="*/ 108737 h 1422932"/>
                  <a:gd name="connsiteX11" fmla="*/ 925227 w 925363"/>
                  <a:gd name="connsiteY11" fmla="*/ 615991 h 1422932"/>
                  <a:gd name="connsiteX12" fmla="*/ 925227 w 925363"/>
                  <a:gd name="connsiteY12" fmla="*/ 710153 h 1422932"/>
                  <a:gd name="connsiteX13" fmla="*/ 924839 w 925363"/>
                  <a:gd name="connsiteY13" fmla="*/ 909385 h 1422932"/>
                  <a:gd name="connsiteX14" fmla="*/ 578901 w 925363"/>
                  <a:gd name="connsiteY14" fmla="*/ 1410945 h 1422932"/>
                  <a:gd name="connsiteX15" fmla="*/ 471138 w 925363"/>
                  <a:gd name="connsiteY15" fmla="*/ 1422772 h 1422932"/>
                  <a:gd name="connsiteX16" fmla="*/ 64319 w 925363"/>
                  <a:gd name="connsiteY16" fmla="*/ 1295864 h 1422932"/>
                  <a:gd name="connsiteX17" fmla="*/ 45113 w 925363"/>
                  <a:gd name="connsiteY17" fmla="*/ 1229785 h 1422932"/>
                  <a:gd name="connsiteX18" fmla="*/ 121662 w 925363"/>
                  <a:gd name="connsiteY18" fmla="*/ 1117212 h 1422932"/>
                  <a:gd name="connsiteX19" fmla="*/ 174721 w 925363"/>
                  <a:gd name="connsiteY19" fmla="*/ 1105590 h 1422932"/>
                  <a:gd name="connsiteX20" fmla="*/ 465467 w 925363"/>
                  <a:gd name="connsiteY20" fmla="*/ 1190053 h 1422932"/>
                  <a:gd name="connsiteX21" fmla="*/ 641946 w 925363"/>
                  <a:gd name="connsiteY21" fmla="*/ 1130556 h 1422932"/>
                  <a:gd name="connsiteX22" fmla="*/ 641946 w 925363"/>
                  <a:gd name="connsiteY22" fmla="*/ 932068 h 1422932"/>
                  <a:gd name="connsiteX23" fmla="*/ 0 w 925363"/>
                  <a:gd name="connsiteY23" fmla="*/ 512011 h 1422932"/>
                  <a:gd name="connsiteX24" fmla="*/ 556649 w 925363"/>
                  <a:gd name="connsiteY24" fmla="*/ 0 h 1422932"/>
                  <a:gd name="connsiteX0" fmla="*/ 550642 w 925448"/>
                  <a:gd name="connsiteY0" fmla="*/ 216501 h 1422932"/>
                  <a:gd name="connsiteX1" fmla="*/ 287919 w 925448"/>
                  <a:gd name="connsiteY1" fmla="*/ 439768 h 1422932"/>
                  <a:gd name="connsiteX2" fmla="*/ 533797 w 925448"/>
                  <a:gd name="connsiteY2" fmla="*/ 746720 h 1422932"/>
                  <a:gd name="connsiteX3" fmla="*/ 641946 w 925448"/>
                  <a:gd name="connsiteY3" fmla="*/ 722988 h 1422932"/>
                  <a:gd name="connsiteX4" fmla="*/ 641946 w 925448"/>
                  <a:gd name="connsiteY4" fmla="*/ 615991 h 1422932"/>
                  <a:gd name="connsiteX5" fmla="*/ 641947 w 925448"/>
                  <a:gd name="connsiteY5" fmla="*/ 615989 h 1422932"/>
                  <a:gd name="connsiteX6" fmla="*/ 641947 w 925448"/>
                  <a:gd name="connsiteY6" fmla="*/ 233959 h 1422932"/>
                  <a:gd name="connsiteX7" fmla="*/ 603103 w 925448"/>
                  <a:gd name="connsiteY7" fmla="*/ 221823 h 1422932"/>
                  <a:gd name="connsiteX8" fmla="*/ 550642 w 925448"/>
                  <a:gd name="connsiteY8" fmla="*/ 216501 h 1422932"/>
                  <a:gd name="connsiteX9" fmla="*/ 556649 w 925448"/>
                  <a:gd name="connsiteY9" fmla="*/ 0 h 1422932"/>
                  <a:gd name="connsiteX10" fmla="*/ 925227 w 925448"/>
                  <a:gd name="connsiteY10" fmla="*/ 108737 h 1422932"/>
                  <a:gd name="connsiteX11" fmla="*/ 925227 w 925448"/>
                  <a:gd name="connsiteY11" fmla="*/ 615991 h 1422932"/>
                  <a:gd name="connsiteX12" fmla="*/ 925227 w 925448"/>
                  <a:gd name="connsiteY12" fmla="*/ 710153 h 1422932"/>
                  <a:gd name="connsiteX13" fmla="*/ 924839 w 925448"/>
                  <a:gd name="connsiteY13" fmla="*/ 909385 h 1422932"/>
                  <a:gd name="connsiteX14" fmla="*/ 578901 w 925448"/>
                  <a:gd name="connsiteY14" fmla="*/ 1410945 h 1422932"/>
                  <a:gd name="connsiteX15" fmla="*/ 471138 w 925448"/>
                  <a:gd name="connsiteY15" fmla="*/ 1422772 h 1422932"/>
                  <a:gd name="connsiteX16" fmla="*/ 64319 w 925448"/>
                  <a:gd name="connsiteY16" fmla="*/ 1295864 h 1422932"/>
                  <a:gd name="connsiteX17" fmla="*/ 45113 w 925448"/>
                  <a:gd name="connsiteY17" fmla="*/ 1229785 h 1422932"/>
                  <a:gd name="connsiteX18" fmla="*/ 121662 w 925448"/>
                  <a:gd name="connsiteY18" fmla="*/ 1117212 h 1422932"/>
                  <a:gd name="connsiteX19" fmla="*/ 174721 w 925448"/>
                  <a:gd name="connsiteY19" fmla="*/ 1105590 h 1422932"/>
                  <a:gd name="connsiteX20" fmla="*/ 465467 w 925448"/>
                  <a:gd name="connsiteY20" fmla="*/ 1190053 h 1422932"/>
                  <a:gd name="connsiteX21" fmla="*/ 641946 w 925448"/>
                  <a:gd name="connsiteY21" fmla="*/ 1130556 h 1422932"/>
                  <a:gd name="connsiteX22" fmla="*/ 641946 w 925448"/>
                  <a:gd name="connsiteY22" fmla="*/ 932068 h 1422932"/>
                  <a:gd name="connsiteX23" fmla="*/ 0 w 925448"/>
                  <a:gd name="connsiteY23" fmla="*/ 512011 h 1422932"/>
                  <a:gd name="connsiteX24" fmla="*/ 556649 w 925448"/>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897 w 925564"/>
                  <a:gd name="connsiteY22" fmla="*/ 1001296 h 1422932"/>
                  <a:gd name="connsiteX23" fmla="*/ 641946 w 925564"/>
                  <a:gd name="connsiteY23" fmla="*/ 932068 h 1422932"/>
                  <a:gd name="connsiteX24" fmla="*/ 0 w 925564"/>
                  <a:gd name="connsiteY24" fmla="*/ 512011 h 1422932"/>
                  <a:gd name="connsiteX25" fmla="*/ 556649 w 925564"/>
                  <a:gd name="connsiteY25"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61333 w 925564"/>
                  <a:gd name="connsiteY17" fmla="*/ 1222576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227"/>
                  <a:gd name="connsiteY0" fmla="*/ 216501 h 1442354"/>
                  <a:gd name="connsiteX1" fmla="*/ 287919 w 925227"/>
                  <a:gd name="connsiteY1" fmla="*/ 439768 h 1442354"/>
                  <a:gd name="connsiteX2" fmla="*/ 533797 w 925227"/>
                  <a:gd name="connsiteY2" fmla="*/ 746720 h 1442354"/>
                  <a:gd name="connsiteX3" fmla="*/ 641946 w 925227"/>
                  <a:gd name="connsiteY3" fmla="*/ 722988 h 1442354"/>
                  <a:gd name="connsiteX4" fmla="*/ 641946 w 925227"/>
                  <a:gd name="connsiteY4" fmla="*/ 615991 h 1442354"/>
                  <a:gd name="connsiteX5" fmla="*/ 641947 w 925227"/>
                  <a:gd name="connsiteY5" fmla="*/ 615989 h 1442354"/>
                  <a:gd name="connsiteX6" fmla="*/ 641947 w 925227"/>
                  <a:gd name="connsiteY6" fmla="*/ 233959 h 1442354"/>
                  <a:gd name="connsiteX7" fmla="*/ 603103 w 925227"/>
                  <a:gd name="connsiteY7" fmla="*/ 221823 h 1442354"/>
                  <a:gd name="connsiteX8" fmla="*/ 550642 w 925227"/>
                  <a:gd name="connsiteY8" fmla="*/ 216501 h 1442354"/>
                  <a:gd name="connsiteX9" fmla="*/ 556649 w 925227"/>
                  <a:gd name="connsiteY9" fmla="*/ 0 h 1442354"/>
                  <a:gd name="connsiteX10" fmla="*/ 925227 w 925227"/>
                  <a:gd name="connsiteY10" fmla="*/ 108737 h 1442354"/>
                  <a:gd name="connsiteX11" fmla="*/ 925227 w 925227"/>
                  <a:gd name="connsiteY11" fmla="*/ 615991 h 1442354"/>
                  <a:gd name="connsiteX12" fmla="*/ 925227 w 925227"/>
                  <a:gd name="connsiteY12" fmla="*/ 710153 h 1442354"/>
                  <a:gd name="connsiteX13" fmla="*/ 924839 w 925227"/>
                  <a:gd name="connsiteY13" fmla="*/ 909385 h 1442354"/>
                  <a:gd name="connsiteX14" fmla="*/ 471138 w 925227"/>
                  <a:gd name="connsiteY14" fmla="*/ 1422772 h 1442354"/>
                  <a:gd name="connsiteX15" fmla="*/ 64319 w 925227"/>
                  <a:gd name="connsiteY15" fmla="*/ 1295864 h 1442354"/>
                  <a:gd name="connsiteX16" fmla="*/ 61333 w 925227"/>
                  <a:gd name="connsiteY16" fmla="*/ 1222576 h 1442354"/>
                  <a:gd name="connsiteX17" fmla="*/ 123464 w 925227"/>
                  <a:gd name="connsiteY17" fmla="*/ 1129827 h 1442354"/>
                  <a:gd name="connsiteX18" fmla="*/ 199952 w 925227"/>
                  <a:gd name="connsiteY18" fmla="*/ 1118205 h 1442354"/>
                  <a:gd name="connsiteX19" fmla="*/ 465467 w 925227"/>
                  <a:gd name="connsiteY19" fmla="*/ 1190053 h 1442354"/>
                  <a:gd name="connsiteX20" fmla="*/ 641897 w 925227"/>
                  <a:gd name="connsiteY20" fmla="*/ 1001296 h 1442354"/>
                  <a:gd name="connsiteX21" fmla="*/ 641946 w 925227"/>
                  <a:gd name="connsiteY21" fmla="*/ 932068 h 1442354"/>
                  <a:gd name="connsiteX22" fmla="*/ 0 w 925227"/>
                  <a:gd name="connsiteY22" fmla="*/ 512011 h 1442354"/>
                  <a:gd name="connsiteX23" fmla="*/ 556649 w 925227"/>
                  <a:gd name="connsiteY23" fmla="*/ 0 h 1442354"/>
                  <a:gd name="connsiteX0" fmla="*/ 550642 w 925227"/>
                  <a:gd name="connsiteY0" fmla="*/ 216501 h 1423490"/>
                  <a:gd name="connsiteX1" fmla="*/ 287919 w 925227"/>
                  <a:gd name="connsiteY1" fmla="*/ 439768 h 1423490"/>
                  <a:gd name="connsiteX2" fmla="*/ 533797 w 925227"/>
                  <a:gd name="connsiteY2" fmla="*/ 746720 h 1423490"/>
                  <a:gd name="connsiteX3" fmla="*/ 641946 w 925227"/>
                  <a:gd name="connsiteY3" fmla="*/ 722988 h 1423490"/>
                  <a:gd name="connsiteX4" fmla="*/ 641946 w 925227"/>
                  <a:gd name="connsiteY4" fmla="*/ 615991 h 1423490"/>
                  <a:gd name="connsiteX5" fmla="*/ 641947 w 925227"/>
                  <a:gd name="connsiteY5" fmla="*/ 615989 h 1423490"/>
                  <a:gd name="connsiteX6" fmla="*/ 641947 w 925227"/>
                  <a:gd name="connsiteY6" fmla="*/ 233959 h 1423490"/>
                  <a:gd name="connsiteX7" fmla="*/ 603103 w 925227"/>
                  <a:gd name="connsiteY7" fmla="*/ 221823 h 1423490"/>
                  <a:gd name="connsiteX8" fmla="*/ 550642 w 925227"/>
                  <a:gd name="connsiteY8" fmla="*/ 216501 h 1423490"/>
                  <a:gd name="connsiteX9" fmla="*/ 556649 w 925227"/>
                  <a:gd name="connsiteY9" fmla="*/ 0 h 1423490"/>
                  <a:gd name="connsiteX10" fmla="*/ 925227 w 925227"/>
                  <a:gd name="connsiteY10" fmla="*/ 108737 h 1423490"/>
                  <a:gd name="connsiteX11" fmla="*/ 925227 w 925227"/>
                  <a:gd name="connsiteY11" fmla="*/ 615991 h 1423490"/>
                  <a:gd name="connsiteX12" fmla="*/ 925227 w 925227"/>
                  <a:gd name="connsiteY12" fmla="*/ 710153 h 1423490"/>
                  <a:gd name="connsiteX13" fmla="*/ 924839 w 925227"/>
                  <a:gd name="connsiteY13" fmla="*/ 909385 h 1423490"/>
                  <a:gd name="connsiteX14" fmla="*/ 471138 w 925227"/>
                  <a:gd name="connsiteY14" fmla="*/ 1422772 h 1423490"/>
                  <a:gd name="connsiteX15" fmla="*/ 64319 w 925227"/>
                  <a:gd name="connsiteY15" fmla="*/ 1295864 h 1423490"/>
                  <a:gd name="connsiteX16" fmla="*/ 61333 w 925227"/>
                  <a:gd name="connsiteY16" fmla="*/ 1222576 h 1423490"/>
                  <a:gd name="connsiteX17" fmla="*/ 123464 w 925227"/>
                  <a:gd name="connsiteY17" fmla="*/ 1129827 h 1423490"/>
                  <a:gd name="connsiteX18" fmla="*/ 199952 w 925227"/>
                  <a:gd name="connsiteY18" fmla="*/ 1118205 h 1423490"/>
                  <a:gd name="connsiteX19" fmla="*/ 465467 w 925227"/>
                  <a:gd name="connsiteY19" fmla="*/ 1190053 h 1423490"/>
                  <a:gd name="connsiteX20" fmla="*/ 641897 w 925227"/>
                  <a:gd name="connsiteY20" fmla="*/ 1001296 h 1423490"/>
                  <a:gd name="connsiteX21" fmla="*/ 641946 w 925227"/>
                  <a:gd name="connsiteY21" fmla="*/ 932068 h 1423490"/>
                  <a:gd name="connsiteX22" fmla="*/ 0 w 925227"/>
                  <a:gd name="connsiteY22" fmla="*/ 512011 h 1423490"/>
                  <a:gd name="connsiteX23" fmla="*/ 556649 w 925227"/>
                  <a:gd name="connsiteY23" fmla="*/ 0 h 1423490"/>
                  <a:gd name="connsiteX0" fmla="*/ 550642 w 925227"/>
                  <a:gd name="connsiteY0" fmla="*/ 216501 h 1423893"/>
                  <a:gd name="connsiteX1" fmla="*/ 287919 w 925227"/>
                  <a:gd name="connsiteY1" fmla="*/ 439768 h 1423893"/>
                  <a:gd name="connsiteX2" fmla="*/ 533797 w 925227"/>
                  <a:gd name="connsiteY2" fmla="*/ 746720 h 1423893"/>
                  <a:gd name="connsiteX3" fmla="*/ 641946 w 925227"/>
                  <a:gd name="connsiteY3" fmla="*/ 722988 h 1423893"/>
                  <a:gd name="connsiteX4" fmla="*/ 641946 w 925227"/>
                  <a:gd name="connsiteY4" fmla="*/ 615991 h 1423893"/>
                  <a:gd name="connsiteX5" fmla="*/ 641947 w 925227"/>
                  <a:gd name="connsiteY5" fmla="*/ 615989 h 1423893"/>
                  <a:gd name="connsiteX6" fmla="*/ 641947 w 925227"/>
                  <a:gd name="connsiteY6" fmla="*/ 233959 h 1423893"/>
                  <a:gd name="connsiteX7" fmla="*/ 603103 w 925227"/>
                  <a:gd name="connsiteY7" fmla="*/ 221823 h 1423893"/>
                  <a:gd name="connsiteX8" fmla="*/ 550642 w 925227"/>
                  <a:gd name="connsiteY8" fmla="*/ 216501 h 1423893"/>
                  <a:gd name="connsiteX9" fmla="*/ 556649 w 925227"/>
                  <a:gd name="connsiteY9" fmla="*/ 0 h 1423893"/>
                  <a:gd name="connsiteX10" fmla="*/ 925227 w 925227"/>
                  <a:gd name="connsiteY10" fmla="*/ 108737 h 1423893"/>
                  <a:gd name="connsiteX11" fmla="*/ 925227 w 925227"/>
                  <a:gd name="connsiteY11" fmla="*/ 615991 h 1423893"/>
                  <a:gd name="connsiteX12" fmla="*/ 925227 w 925227"/>
                  <a:gd name="connsiteY12" fmla="*/ 710153 h 1423893"/>
                  <a:gd name="connsiteX13" fmla="*/ 924839 w 925227"/>
                  <a:gd name="connsiteY13" fmla="*/ 909385 h 1423893"/>
                  <a:gd name="connsiteX14" fmla="*/ 471138 w 925227"/>
                  <a:gd name="connsiteY14" fmla="*/ 1422772 h 1423893"/>
                  <a:gd name="connsiteX15" fmla="*/ 64319 w 925227"/>
                  <a:gd name="connsiteY15" fmla="*/ 1295864 h 1423893"/>
                  <a:gd name="connsiteX16" fmla="*/ 61333 w 925227"/>
                  <a:gd name="connsiteY16" fmla="*/ 1222576 h 1423893"/>
                  <a:gd name="connsiteX17" fmla="*/ 123464 w 925227"/>
                  <a:gd name="connsiteY17" fmla="*/ 1129827 h 1423893"/>
                  <a:gd name="connsiteX18" fmla="*/ 199952 w 925227"/>
                  <a:gd name="connsiteY18" fmla="*/ 1118205 h 1423893"/>
                  <a:gd name="connsiteX19" fmla="*/ 465467 w 925227"/>
                  <a:gd name="connsiteY19" fmla="*/ 1190053 h 1423893"/>
                  <a:gd name="connsiteX20" fmla="*/ 641897 w 925227"/>
                  <a:gd name="connsiteY20" fmla="*/ 1001296 h 1423893"/>
                  <a:gd name="connsiteX21" fmla="*/ 641946 w 925227"/>
                  <a:gd name="connsiteY21" fmla="*/ 932068 h 1423893"/>
                  <a:gd name="connsiteX22" fmla="*/ 0 w 925227"/>
                  <a:gd name="connsiteY22" fmla="*/ 512011 h 1423893"/>
                  <a:gd name="connsiteX23" fmla="*/ 556649 w 925227"/>
                  <a:gd name="connsiteY23" fmla="*/ 0 h 1423893"/>
                  <a:gd name="connsiteX0" fmla="*/ 550642 w 925227"/>
                  <a:gd name="connsiteY0" fmla="*/ 216501 h 1423082"/>
                  <a:gd name="connsiteX1" fmla="*/ 287919 w 925227"/>
                  <a:gd name="connsiteY1" fmla="*/ 439768 h 1423082"/>
                  <a:gd name="connsiteX2" fmla="*/ 533797 w 925227"/>
                  <a:gd name="connsiteY2" fmla="*/ 746720 h 1423082"/>
                  <a:gd name="connsiteX3" fmla="*/ 641946 w 925227"/>
                  <a:gd name="connsiteY3" fmla="*/ 722988 h 1423082"/>
                  <a:gd name="connsiteX4" fmla="*/ 641946 w 925227"/>
                  <a:gd name="connsiteY4" fmla="*/ 615991 h 1423082"/>
                  <a:gd name="connsiteX5" fmla="*/ 641947 w 925227"/>
                  <a:gd name="connsiteY5" fmla="*/ 615989 h 1423082"/>
                  <a:gd name="connsiteX6" fmla="*/ 641947 w 925227"/>
                  <a:gd name="connsiteY6" fmla="*/ 233959 h 1423082"/>
                  <a:gd name="connsiteX7" fmla="*/ 603103 w 925227"/>
                  <a:gd name="connsiteY7" fmla="*/ 221823 h 1423082"/>
                  <a:gd name="connsiteX8" fmla="*/ 550642 w 925227"/>
                  <a:gd name="connsiteY8" fmla="*/ 216501 h 1423082"/>
                  <a:gd name="connsiteX9" fmla="*/ 556649 w 925227"/>
                  <a:gd name="connsiteY9" fmla="*/ 0 h 1423082"/>
                  <a:gd name="connsiteX10" fmla="*/ 925227 w 925227"/>
                  <a:gd name="connsiteY10" fmla="*/ 108737 h 1423082"/>
                  <a:gd name="connsiteX11" fmla="*/ 925227 w 925227"/>
                  <a:gd name="connsiteY11" fmla="*/ 615991 h 1423082"/>
                  <a:gd name="connsiteX12" fmla="*/ 925227 w 925227"/>
                  <a:gd name="connsiteY12" fmla="*/ 710153 h 1423082"/>
                  <a:gd name="connsiteX13" fmla="*/ 924839 w 925227"/>
                  <a:gd name="connsiteY13" fmla="*/ 909385 h 1423082"/>
                  <a:gd name="connsiteX14" fmla="*/ 471138 w 925227"/>
                  <a:gd name="connsiteY14" fmla="*/ 1422772 h 1423082"/>
                  <a:gd name="connsiteX15" fmla="*/ 64319 w 925227"/>
                  <a:gd name="connsiteY15" fmla="*/ 1295864 h 1423082"/>
                  <a:gd name="connsiteX16" fmla="*/ 61333 w 925227"/>
                  <a:gd name="connsiteY16" fmla="*/ 1222576 h 1423082"/>
                  <a:gd name="connsiteX17" fmla="*/ 123464 w 925227"/>
                  <a:gd name="connsiteY17" fmla="*/ 1129827 h 1423082"/>
                  <a:gd name="connsiteX18" fmla="*/ 199952 w 925227"/>
                  <a:gd name="connsiteY18" fmla="*/ 1118205 h 1423082"/>
                  <a:gd name="connsiteX19" fmla="*/ 465467 w 925227"/>
                  <a:gd name="connsiteY19" fmla="*/ 1190053 h 1423082"/>
                  <a:gd name="connsiteX20" fmla="*/ 641897 w 925227"/>
                  <a:gd name="connsiteY20" fmla="*/ 1001296 h 1423082"/>
                  <a:gd name="connsiteX21" fmla="*/ 641946 w 925227"/>
                  <a:gd name="connsiteY21" fmla="*/ 932068 h 1423082"/>
                  <a:gd name="connsiteX22" fmla="*/ 0 w 925227"/>
                  <a:gd name="connsiteY22" fmla="*/ 512011 h 1423082"/>
                  <a:gd name="connsiteX23" fmla="*/ 556649 w 925227"/>
                  <a:gd name="connsiteY23" fmla="*/ 0 h 1423082"/>
                  <a:gd name="connsiteX0" fmla="*/ 550642 w 925227"/>
                  <a:gd name="connsiteY0" fmla="*/ 216501 h 1424947"/>
                  <a:gd name="connsiteX1" fmla="*/ 287919 w 925227"/>
                  <a:gd name="connsiteY1" fmla="*/ 439768 h 1424947"/>
                  <a:gd name="connsiteX2" fmla="*/ 533797 w 925227"/>
                  <a:gd name="connsiteY2" fmla="*/ 746720 h 1424947"/>
                  <a:gd name="connsiteX3" fmla="*/ 641946 w 925227"/>
                  <a:gd name="connsiteY3" fmla="*/ 722988 h 1424947"/>
                  <a:gd name="connsiteX4" fmla="*/ 641946 w 925227"/>
                  <a:gd name="connsiteY4" fmla="*/ 615991 h 1424947"/>
                  <a:gd name="connsiteX5" fmla="*/ 641947 w 925227"/>
                  <a:gd name="connsiteY5" fmla="*/ 615989 h 1424947"/>
                  <a:gd name="connsiteX6" fmla="*/ 641947 w 925227"/>
                  <a:gd name="connsiteY6" fmla="*/ 233959 h 1424947"/>
                  <a:gd name="connsiteX7" fmla="*/ 603103 w 925227"/>
                  <a:gd name="connsiteY7" fmla="*/ 221823 h 1424947"/>
                  <a:gd name="connsiteX8" fmla="*/ 550642 w 925227"/>
                  <a:gd name="connsiteY8" fmla="*/ 216501 h 1424947"/>
                  <a:gd name="connsiteX9" fmla="*/ 556649 w 925227"/>
                  <a:gd name="connsiteY9" fmla="*/ 0 h 1424947"/>
                  <a:gd name="connsiteX10" fmla="*/ 925227 w 925227"/>
                  <a:gd name="connsiteY10" fmla="*/ 108737 h 1424947"/>
                  <a:gd name="connsiteX11" fmla="*/ 925227 w 925227"/>
                  <a:gd name="connsiteY11" fmla="*/ 615991 h 1424947"/>
                  <a:gd name="connsiteX12" fmla="*/ 925227 w 925227"/>
                  <a:gd name="connsiteY12" fmla="*/ 710153 h 1424947"/>
                  <a:gd name="connsiteX13" fmla="*/ 924839 w 925227"/>
                  <a:gd name="connsiteY13" fmla="*/ 909385 h 1424947"/>
                  <a:gd name="connsiteX14" fmla="*/ 471138 w 925227"/>
                  <a:gd name="connsiteY14" fmla="*/ 1422772 h 1424947"/>
                  <a:gd name="connsiteX15" fmla="*/ 64319 w 925227"/>
                  <a:gd name="connsiteY15" fmla="*/ 1295864 h 1424947"/>
                  <a:gd name="connsiteX16" fmla="*/ 61333 w 925227"/>
                  <a:gd name="connsiteY16" fmla="*/ 1222576 h 1424947"/>
                  <a:gd name="connsiteX17" fmla="*/ 123464 w 925227"/>
                  <a:gd name="connsiteY17" fmla="*/ 1129827 h 1424947"/>
                  <a:gd name="connsiteX18" fmla="*/ 199952 w 925227"/>
                  <a:gd name="connsiteY18" fmla="*/ 1118205 h 1424947"/>
                  <a:gd name="connsiteX19" fmla="*/ 465467 w 925227"/>
                  <a:gd name="connsiteY19" fmla="*/ 1190053 h 1424947"/>
                  <a:gd name="connsiteX20" fmla="*/ 641897 w 925227"/>
                  <a:gd name="connsiteY20" fmla="*/ 1001296 h 1424947"/>
                  <a:gd name="connsiteX21" fmla="*/ 641946 w 925227"/>
                  <a:gd name="connsiteY21" fmla="*/ 932068 h 1424947"/>
                  <a:gd name="connsiteX22" fmla="*/ 0 w 925227"/>
                  <a:gd name="connsiteY22" fmla="*/ 512011 h 1424947"/>
                  <a:gd name="connsiteX23" fmla="*/ 556649 w 925227"/>
                  <a:gd name="connsiteY23" fmla="*/ 0 h 1424947"/>
                  <a:gd name="connsiteX0" fmla="*/ 550642 w 925227"/>
                  <a:gd name="connsiteY0" fmla="*/ 216667 h 1425113"/>
                  <a:gd name="connsiteX1" fmla="*/ 287919 w 925227"/>
                  <a:gd name="connsiteY1" fmla="*/ 439934 h 1425113"/>
                  <a:gd name="connsiteX2" fmla="*/ 533797 w 925227"/>
                  <a:gd name="connsiteY2" fmla="*/ 746886 h 1425113"/>
                  <a:gd name="connsiteX3" fmla="*/ 641946 w 925227"/>
                  <a:gd name="connsiteY3" fmla="*/ 723154 h 1425113"/>
                  <a:gd name="connsiteX4" fmla="*/ 641946 w 925227"/>
                  <a:gd name="connsiteY4" fmla="*/ 616157 h 1425113"/>
                  <a:gd name="connsiteX5" fmla="*/ 641947 w 925227"/>
                  <a:gd name="connsiteY5" fmla="*/ 616155 h 1425113"/>
                  <a:gd name="connsiteX6" fmla="*/ 641947 w 925227"/>
                  <a:gd name="connsiteY6" fmla="*/ 234125 h 1425113"/>
                  <a:gd name="connsiteX7" fmla="*/ 603103 w 925227"/>
                  <a:gd name="connsiteY7" fmla="*/ 221989 h 1425113"/>
                  <a:gd name="connsiteX8" fmla="*/ 550642 w 925227"/>
                  <a:gd name="connsiteY8" fmla="*/ 216667 h 1425113"/>
                  <a:gd name="connsiteX9" fmla="*/ 556649 w 925227"/>
                  <a:gd name="connsiteY9" fmla="*/ 166 h 1425113"/>
                  <a:gd name="connsiteX10" fmla="*/ 925227 w 925227"/>
                  <a:gd name="connsiteY10" fmla="*/ 108903 h 1425113"/>
                  <a:gd name="connsiteX11" fmla="*/ 925227 w 925227"/>
                  <a:gd name="connsiteY11" fmla="*/ 616157 h 1425113"/>
                  <a:gd name="connsiteX12" fmla="*/ 925227 w 925227"/>
                  <a:gd name="connsiteY12" fmla="*/ 710319 h 1425113"/>
                  <a:gd name="connsiteX13" fmla="*/ 924839 w 925227"/>
                  <a:gd name="connsiteY13" fmla="*/ 909551 h 1425113"/>
                  <a:gd name="connsiteX14" fmla="*/ 471138 w 925227"/>
                  <a:gd name="connsiteY14" fmla="*/ 1422938 h 1425113"/>
                  <a:gd name="connsiteX15" fmla="*/ 64319 w 925227"/>
                  <a:gd name="connsiteY15" fmla="*/ 1296030 h 1425113"/>
                  <a:gd name="connsiteX16" fmla="*/ 61333 w 925227"/>
                  <a:gd name="connsiteY16" fmla="*/ 1222742 h 1425113"/>
                  <a:gd name="connsiteX17" fmla="*/ 123464 w 925227"/>
                  <a:gd name="connsiteY17" fmla="*/ 1129993 h 1425113"/>
                  <a:gd name="connsiteX18" fmla="*/ 199952 w 925227"/>
                  <a:gd name="connsiteY18" fmla="*/ 1118371 h 1425113"/>
                  <a:gd name="connsiteX19" fmla="*/ 465467 w 925227"/>
                  <a:gd name="connsiteY19" fmla="*/ 1190219 h 1425113"/>
                  <a:gd name="connsiteX20" fmla="*/ 641897 w 925227"/>
                  <a:gd name="connsiteY20" fmla="*/ 1001462 h 1425113"/>
                  <a:gd name="connsiteX21" fmla="*/ 641946 w 925227"/>
                  <a:gd name="connsiteY21" fmla="*/ 932234 h 1425113"/>
                  <a:gd name="connsiteX22" fmla="*/ 0 w 925227"/>
                  <a:gd name="connsiteY22" fmla="*/ 512177 h 1425113"/>
                  <a:gd name="connsiteX23" fmla="*/ 556649 w 925227"/>
                  <a:gd name="connsiteY23" fmla="*/ 166 h 1425113"/>
                  <a:gd name="connsiteX0" fmla="*/ 536225 w 910810"/>
                  <a:gd name="connsiteY0" fmla="*/ 216666 h 1425112"/>
                  <a:gd name="connsiteX1" fmla="*/ 273502 w 910810"/>
                  <a:gd name="connsiteY1" fmla="*/ 439933 h 1425112"/>
                  <a:gd name="connsiteX2" fmla="*/ 519380 w 910810"/>
                  <a:gd name="connsiteY2" fmla="*/ 746885 h 1425112"/>
                  <a:gd name="connsiteX3" fmla="*/ 627529 w 910810"/>
                  <a:gd name="connsiteY3" fmla="*/ 723153 h 1425112"/>
                  <a:gd name="connsiteX4" fmla="*/ 627529 w 910810"/>
                  <a:gd name="connsiteY4" fmla="*/ 616156 h 1425112"/>
                  <a:gd name="connsiteX5" fmla="*/ 627530 w 910810"/>
                  <a:gd name="connsiteY5" fmla="*/ 616154 h 1425112"/>
                  <a:gd name="connsiteX6" fmla="*/ 627530 w 910810"/>
                  <a:gd name="connsiteY6" fmla="*/ 234124 h 1425112"/>
                  <a:gd name="connsiteX7" fmla="*/ 588686 w 910810"/>
                  <a:gd name="connsiteY7" fmla="*/ 221988 h 1425112"/>
                  <a:gd name="connsiteX8" fmla="*/ 536225 w 910810"/>
                  <a:gd name="connsiteY8" fmla="*/ 216666 h 1425112"/>
                  <a:gd name="connsiteX9" fmla="*/ 542232 w 910810"/>
                  <a:gd name="connsiteY9" fmla="*/ 165 h 1425112"/>
                  <a:gd name="connsiteX10" fmla="*/ 910810 w 910810"/>
                  <a:gd name="connsiteY10" fmla="*/ 108902 h 1425112"/>
                  <a:gd name="connsiteX11" fmla="*/ 910810 w 910810"/>
                  <a:gd name="connsiteY11" fmla="*/ 616156 h 1425112"/>
                  <a:gd name="connsiteX12" fmla="*/ 910810 w 910810"/>
                  <a:gd name="connsiteY12" fmla="*/ 710318 h 1425112"/>
                  <a:gd name="connsiteX13" fmla="*/ 910422 w 910810"/>
                  <a:gd name="connsiteY13" fmla="*/ 909550 h 1425112"/>
                  <a:gd name="connsiteX14" fmla="*/ 456721 w 910810"/>
                  <a:gd name="connsiteY14" fmla="*/ 1422937 h 1425112"/>
                  <a:gd name="connsiteX15" fmla="*/ 49902 w 910810"/>
                  <a:gd name="connsiteY15" fmla="*/ 1296029 h 1425112"/>
                  <a:gd name="connsiteX16" fmla="*/ 46916 w 910810"/>
                  <a:gd name="connsiteY16" fmla="*/ 1222741 h 1425112"/>
                  <a:gd name="connsiteX17" fmla="*/ 109047 w 910810"/>
                  <a:gd name="connsiteY17" fmla="*/ 1129992 h 1425112"/>
                  <a:gd name="connsiteX18" fmla="*/ 185535 w 910810"/>
                  <a:gd name="connsiteY18" fmla="*/ 1118370 h 1425112"/>
                  <a:gd name="connsiteX19" fmla="*/ 451050 w 910810"/>
                  <a:gd name="connsiteY19" fmla="*/ 1190218 h 1425112"/>
                  <a:gd name="connsiteX20" fmla="*/ 627480 w 910810"/>
                  <a:gd name="connsiteY20" fmla="*/ 1001461 h 1425112"/>
                  <a:gd name="connsiteX21" fmla="*/ 627529 w 910810"/>
                  <a:gd name="connsiteY21" fmla="*/ 932233 h 1425112"/>
                  <a:gd name="connsiteX22" fmla="*/ 0 w 910810"/>
                  <a:gd name="connsiteY22" fmla="*/ 513978 h 1425112"/>
                  <a:gd name="connsiteX23" fmla="*/ 542232 w 910810"/>
                  <a:gd name="connsiteY23" fmla="*/ 165 h 1425112"/>
                  <a:gd name="connsiteX0" fmla="*/ 536225 w 910810"/>
                  <a:gd name="connsiteY0" fmla="*/ 216666 h 1423169"/>
                  <a:gd name="connsiteX1" fmla="*/ 273502 w 910810"/>
                  <a:gd name="connsiteY1" fmla="*/ 439933 h 1423169"/>
                  <a:gd name="connsiteX2" fmla="*/ 519380 w 910810"/>
                  <a:gd name="connsiteY2" fmla="*/ 746885 h 1423169"/>
                  <a:gd name="connsiteX3" fmla="*/ 627529 w 910810"/>
                  <a:gd name="connsiteY3" fmla="*/ 723153 h 1423169"/>
                  <a:gd name="connsiteX4" fmla="*/ 627529 w 910810"/>
                  <a:gd name="connsiteY4" fmla="*/ 616156 h 1423169"/>
                  <a:gd name="connsiteX5" fmla="*/ 627530 w 910810"/>
                  <a:gd name="connsiteY5" fmla="*/ 616154 h 1423169"/>
                  <a:gd name="connsiteX6" fmla="*/ 627530 w 910810"/>
                  <a:gd name="connsiteY6" fmla="*/ 234124 h 1423169"/>
                  <a:gd name="connsiteX7" fmla="*/ 588686 w 910810"/>
                  <a:gd name="connsiteY7" fmla="*/ 221988 h 1423169"/>
                  <a:gd name="connsiteX8" fmla="*/ 536225 w 910810"/>
                  <a:gd name="connsiteY8" fmla="*/ 216666 h 1423169"/>
                  <a:gd name="connsiteX9" fmla="*/ 542232 w 910810"/>
                  <a:gd name="connsiteY9" fmla="*/ 165 h 1423169"/>
                  <a:gd name="connsiteX10" fmla="*/ 910810 w 910810"/>
                  <a:gd name="connsiteY10" fmla="*/ 108902 h 1423169"/>
                  <a:gd name="connsiteX11" fmla="*/ 910810 w 910810"/>
                  <a:gd name="connsiteY11" fmla="*/ 616156 h 1423169"/>
                  <a:gd name="connsiteX12" fmla="*/ 910810 w 910810"/>
                  <a:gd name="connsiteY12" fmla="*/ 710318 h 1423169"/>
                  <a:gd name="connsiteX13" fmla="*/ 910422 w 910810"/>
                  <a:gd name="connsiteY13" fmla="*/ 909550 h 1423169"/>
                  <a:gd name="connsiteX14" fmla="*/ 456721 w 910810"/>
                  <a:gd name="connsiteY14" fmla="*/ 1422937 h 1423169"/>
                  <a:gd name="connsiteX15" fmla="*/ 49902 w 910810"/>
                  <a:gd name="connsiteY15" fmla="*/ 1296029 h 1423169"/>
                  <a:gd name="connsiteX16" fmla="*/ 46916 w 910810"/>
                  <a:gd name="connsiteY16" fmla="*/ 1222741 h 1423169"/>
                  <a:gd name="connsiteX17" fmla="*/ 109047 w 910810"/>
                  <a:gd name="connsiteY17" fmla="*/ 1129992 h 1423169"/>
                  <a:gd name="connsiteX18" fmla="*/ 185535 w 910810"/>
                  <a:gd name="connsiteY18" fmla="*/ 1118370 h 1423169"/>
                  <a:gd name="connsiteX19" fmla="*/ 451050 w 910810"/>
                  <a:gd name="connsiteY19" fmla="*/ 1190218 h 1423169"/>
                  <a:gd name="connsiteX20" fmla="*/ 627480 w 910810"/>
                  <a:gd name="connsiteY20" fmla="*/ 1001461 h 1423169"/>
                  <a:gd name="connsiteX21" fmla="*/ 627529 w 910810"/>
                  <a:gd name="connsiteY21" fmla="*/ 932233 h 1423169"/>
                  <a:gd name="connsiteX22" fmla="*/ 0 w 910810"/>
                  <a:gd name="connsiteY22" fmla="*/ 513978 h 1423169"/>
                  <a:gd name="connsiteX23" fmla="*/ 542232 w 910810"/>
                  <a:gd name="connsiteY23" fmla="*/ 165 h 14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0810" h="1423169">
                    <a:moveTo>
                      <a:pt x="536225" y="216666"/>
                    </a:moveTo>
                    <a:cubicBezTo>
                      <a:pt x="392463" y="216666"/>
                      <a:pt x="279670" y="297952"/>
                      <a:pt x="273502" y="439933"/>
                    </a:cubicBezTo>
                    <a:cubicBezTo>
                      <a:pt x="268105" y="564167"/>
                      <a:pt x="296045" y="768040"/>
                      <a:pt x="519380" y="746885"/>
                    </a:cubicBezTo>
                    <a:lnTo>
                      <a:pt x="627529" y="723153"/>
                    </a:lnTo>
                    <a:lnTo>
                      <a:pt x="627529" y="616156"/>
                    </a:lnTo>
                    <a:cubicBezTo>
                      <a:pt x="627529" y="616155"/>
                      <a:pt x="627530" y="616155"/>
                      <a:pt x="627530" y="616154"/>
                    </a:cubicBezTo>
                    <a:lnTo>
                      <a:pt x="627530" y="234124"/>
                    </a:lnTo>
                    <a:lnTo>
                      <a:pt x="588686" y="221988"/>
                    </a:lnTo>
                    <a:cubicBezTo>
                      <a:pt x="571740" y="218499"/>
                      <a:pt x="554196" y="216666"/>
                      <a:pt x="536225" y="216666"/>
                    </a:cubicBezTo>
                    <a:close/>
                    <a:moveTo>
                      <a:pt x="542232" y="165"/>
                    </a:moveTo>
                    <a:cubicBezTo>
                      <a:pt x="691031" y="8644"/>
                      <a:pt x="795314" y="45885"/>
                      <a:pt x="910810" y="108902"/>
                    </a:cubicBezTo>
                    <a:lnTo>
                      <a:pt x="910810" y="616156"/>
                    </a:lnTo>
                    <a:lnTo>
                      <a:pt x="910810" y="710318"/>
                    </a:lnTo>
                    <a:cubicBezTo>
                      <a:pt x="910681" y="776729"/>
                      <a:pt x="910551" y="843139"/>
                      <a:pt x="910422" y="909550"/>
                    </a:cubicBezTo>
                    <a:cubicBezTo>
                      <a:pt x="912235" y="1185109"/>
                      <a:pt x="863259" y="1412590"/>
                      <a:pt x="456721" y="1422937"/>
                    </a:cubicBezTo>
                    <a:cubicBezTo>
                      <a:pt x="299551" y="1426937"/>
                      <a:pt x="158435" y="1379207"/>
                      <a:pt x="49902" y="1296029"/>
                    </a:cubicBezTo>
                    <a:cubicBezTo>
                      <a:pt x="33350" y="1284153"/>
                      <a:pt x="22867" y="1257173"/>
                      <a:pt x="46916" y="1222741"/>
                    </a:cubicBezTo>
                    <a:lnTo>
                      <a:pt x="109047" y="1129992"/>
                    </a:lnTo>
                    <a:cubicBezTo>
                      <a:pt x="124854" y="1109953"/>
                      <a:pt x="147172" y="1096680"/>
                      <a:pt x="185535" y="1118370"/>
                    </a:cubicBezTo>
                    <a:cubicBezTo>
                      <a:pt x="272825" y="1164604"/>
                      <a:pt x="377393" y="1209703"/>
                      <a:pt x="451050" y="1190218"/>
                    </a:cubicBezTo>
                    <a:cubicBezTo>
                      <a:pt x="524707" y="1170733"/>
                      <a:pt x="628704" y="1141776"/>
                      <a:pt x="627480" y="1001461"/>
                    </a:cubicBezTo>
                    <a:cubicBezTo>
                      <a:pt x="627496" y="978385"/>
                      <a:pt x="627513" y="955309"/>
                      <a:pt x="627529" y="932233"/>
                    </a:cubicBezTo>
                    <a:cubicBezTo>
                      <a:pt x="602868" y="963351"/>
                      <a:pt x="38654" y="1118337"/>
                      <a:pt x="0" y="513978"/>
                    </a:cubicBezTo>
                    <a:cubicBezTo>
                      <a:pt x="0" y="223240"/>
                      <a:pt x="206399" y="-7044"/>
                      <a:pt x="542232" y="1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Freeform 17"/>
              <p:cNvSpPr/>
              <p:nvPr userDrawn="1"/>
            </p:nvSpPr>
            <p:spPr>
              <a:xfrm rot="11839690">
                <a:off x="7505199" y="3471938"/>
                <a:ext cx="939429" cy="1013721"/>
              </a:xfrm>
              <a:custGeom>
                <a:avLst/>
                <a:gdLst>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074537 w 3368470"/>
                  <a:gd name="connsiteY4" fmla="*/ 2558653 h 3767461"/>
                  <a:gd name="connsiteX5" fmla="*/ 1939090 w 3368470"/>
                  <a:gd name="connsiteY5" fmla="*/ 2991364 h 3767461"/>
                  <a:gd name="connsiteX6" fmla="*/ 2236330 w 3368470"/>
                  <a:gd name="connsiteY6" fmla="*/ 3699629 h 3767461"/>
                  <a:gd name="connsiteX7" fmla="*/ 66056 w 3368470"/>
                  <a:gd name="connsiteY7" fmla="*/ 2378415 h 3767461"/>
                  <a:gd name="connsiteX8" fmla="*/ 16234 w 3368470"/>
                  <a:gd name="connsiteY8" fmla="*/ 2189639 h 3767461"/>
                  <a:gd name="connsiteX9" fmla="*/ 0 w 3368470"/>
                  <a:gd name="connsiteY9" fmla="*/ 2094476 h 3767461"/>
                  <a:gd name="connsiteX10" fmla="*/ 2354061 w 3368470"/>
                  <a:gd name="connsiteY10" fmla="*/ 1359998 h 3767461"/>
                  <a:gd name="connsiteX11" fmla="*/ 2323577 w 3368470"/>
                  <a:gd name="connsiteY11" fmla="*/ 1292407 h 3767461"/>
                  <a:gd name="connsiteX12" fmla="*/ 2056123 w 3368470"/>
                  <a:gd name="connsiteY12" fmla="*/ 990731 h 3767461"/>
                  <a:gd name="connsiteX13" fmla="*/ 1278891 w 3368470"/>
                  <a:gd name="connsiteY13" fmla="*/ 896922 h 3767461"/>
                  <a:gd name="connsiteX14" fmla="*/ 979592 w 3368470"/>
                  <a:gd name="connsiteY14" fmla="*/ 110001 h 3767461"/>
                  <a:gd name="connsiteX15" fmla="*/ 2534055 w 3368470"/>
                  <a:gd name="connsiteY15" fmla="*/ 297618 h 3767461"/>
                  <a:gd name="connsiteX16" fmla="*/ 3151870 w 3368470"/>
                  <a:gd name="connsiteY16" fmla="*/ 1084798 h 3767461"/>
                  <a:gd name="connsiteX17" fmla="*/ 3159373 w 3368470"/>
                  <a:gd name="connsiteY17" fmla="*/ 1108736 h 3767461"/>
                  <a:gd name="connsiteX18" fmla="*/ 3163111 w 3368470"/>
                  <a:gd name="connsiteY18" fmla="*/ 1107570 h 3767461"/>
                  <a:gd name="connsiteX19" fmla="*/ 3203872 w 3368470"/>
                  <a:gd name="connsiteY19" fmla="*/ 1195082 h 3767461"/>
                  <a:gd name="connsiteX20" fmla="*/ 3270237 w 3368470"/>
                  <a:gd name="connsiteY20" fmla="*/ 1378695 h 3767461"/>
                  <a:gd name="connsiteX21" fmla="*/ 2236330 w 3368470"/>
                  <a:gd name="connsiteY21" fmla="*/ 3699629 h 3767461"/>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450049 w 3368470"/>
                  <a:gd name="connsiteY3" fmla="*/ 3099869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398853 w 3368470"/>
                  <a:gd name="connsiteY1" fmla="*/ 2116432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5649 w 3368470"/>
                  <a:gd name="connsiteY1" fmla="*/ 2117538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6940 w 3368470"/>
                  <a:gd name="connsiteY1" fmla="*/ 2101009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056123 w 3368470"/>
                  <a:gd name="connsiteY9" fmla="*/ 990731 h 3767461"/>
                  <a:gd name="connsiteX10" fmla="*/ 1278891 w 3368470"/>
                  <a:gd name="connsiteY10" fmla="*/ 896922 h 3767461"/>
                  <a:gd name="connsiteX11" fmla="*/ 979592 w 3368470"/>
                  <a:gd name="connsiteY11" fmla="*/ 110001 h 3767461"/>
                  <a:gd name="connsiteX12" fmla="*/ 2534055 w 3368470"/>
                  <a:gd name="connsiteY12" fmla="*/ 297618 h 3767461"/>
                  <a:gd name="connsiteX13" fmla="*/ 3151870 w 3368470"/>
                  <a:gd name="connsiteY13" fmla="*/ 1084798 h 3767461"/>
                  <a:gd name="connsiteX14" fmla="*/ 3159373 w 3368470"/>
                  <a:gd name="connsiteY14" fmla="*/ 1108736 h 3767461"/>
                  <a:gd name="connsiteX15" fmla="*/ 3163111 w 3368470"/>
                  <a:gd name="connsiteY15" fmla="*/ 1107570 h 3767461"/>
                  <a:gd name="connsiteX16" fmla="*/ 3203872 w 3368470"/>
                  <a:gd name="connsiteY16" fmla="*/ 1195082 h 3767461"/>
                  <a:gd name="connsiteX17" fmla="*/ 3270237 w 3368470"/>
                  <a:gd name="connsiteY17" fmla="*/ 1378695 h 3767461"/>
                  <a:gd name="connsiteX18" fmla="*/ 2236330 w 3368470"/>
                  <a:gd name="connsiteY18"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68070 w 3518084"/>
                  <a:gd name="connsiteY9" fmla="*/ 1118576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93770 w 3518084"/>
                  <a:gd name="connsiteY9" fmla="*/ 1149259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493770 w 3518084"/>
                  <a:gd name="connsiteY10" fmla="*/ 1149259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389115 w 3518084"/>
                  <a:gd name="connsiteY10" fmla="*/ 1072255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231528 w 3660908"/>
                  <a:gd name="connsiteY0" fmla="*/ 2694316 h 3470413"/>
                  <a:gd name="connsiteX1" fmla="*/ 2702129 w 3660908"/>
                  <a:gd name="connsiteY1" fmla="*/ 1812777 h 3470413"/>
                  <a:gd name="connsiteX2" fmla="*/ 1423592 w 3660908"/>
                  <a:gd name="connsiteY2" fmla="*/ 2205237 h 3470413"/>
                  <a:gd name="connsiteX3" fmla="*/ 2231528 w 3660908"/>
                  <a:gd name="connsiteY3" fmla="*/ 2694316 h 3470413"/>
                  <a:gd name="connsiteX4" fmla="*/ 2528768 w 3660908"/>
                  <a:gd name="connsiteY4" fmla="*/ 3402581 h 3470413"/>
                  <a:gd name="connsiteX5" fmla="*/ 358494 w 3660908"/>
                  <a:gd name="connsiteY5" fmla="*/ 2081367 h 3470413"/>
                  <a:gd name="connsiteX6" fmla="*/ 308672 w 3660908"/>
                  <a:gd name="connsiteY6" fmla="*/ 1892591 h 3470413"/>
                  <a:gd name="connsiteX7" fmla="*/ 292438 w 3660908"/>
                  <a:gd name="connsiteY7" fmla="*/ 1797428 h 3470413"/>
                  <a:gd name="connsiteX8" fmla="*/ 2500687 w 3660908"/>
                  <a:gd name="connsiteY8" fmla="*/ 1108484 h 3470413"/>
                  <a:gd name="connsiteX9" fmla="*/ 732925 w 3660908"/>
                  <a:gd name="connsiteY9" fmla="*/ 1076281 h 3470413"/>
                  <a:gd name="connsiteX10" fmla="*/ 531939 w 3660908"/>
                  <a:gd name="connsiteY10" fmla="*/ 1072525 h 3470413"/>
                  <a:gd name="connsiteX11" fmla="*/ 142824 w 3660908"/>
                  <a:gd name="connsiteY11" fmla="*/ 700648 h 3470413"/>
                  <a:gd name="connsiteX12" fmla="*/ 242359 w 3660908"/>
                  <a:gd name="connsiteY12" fmla="*/ 661710 h 3470413"/>
                  <a:gd name="connsiteX13" fmla="*/ 2826493 w 3660908"/>
                  <a:gd name="connsiteY13" fmla="*/ 570 h 3470413"/>
                  <a:gd name="connsiteX14" fmla="*/ 3444308 w 3660908"/>
                  <a:gd name="connsiteY14" fmla="*/ 787750 h 3470413"/>
                  <a:gd name="connsiteX15" fmla="*/ 3451811 w 3660908"/>
                  <a:gd name="connsiteY15" fmla="*/ 811688 h 3470413"/>
                  <a:gd name="connsiteX16" fmla="*/ 3455549 w 3660908"/>
                  <a:gd name="connsiteY16" fmla="*/ 810522 h 3470413"/>
                  <a:gd name="connsiteX17" fmla="*/ 3496310 w 3660908"/>
                  <a:gd name="connsiteY17" fmla="*/ 898034 h 3470413"/>
                  <a:gd name="connsiteX18" fmla="*/ 3562675 w 3660908"/>
                  <a:gd name="connsiteY18" fmla="*/ 1081647 h 3470413"/>
                  <a:gd name="connsiteX19" fmla="*/ 2528768 w 3660908"/>
                  <a:gd name="connsiteY19" fmla="*/ 3402581 h 3470413"/>
                  <a:gd name="connsiteX0" fmla="*/ 2260618 w 3689998"/>
                  <a:gd name="connsiteY0" fmla="*/ 2697211 h 3473308"/>
                  <a:gd name="connsiteX1" fmla="*/ 2731219 w 3689998"/>
                  <a:gd name="connsiteY1" fmla="*/ 1815672 h 3473308"/>
                  <a:gd name="connsiteX2" fmla="*/ 1452682 w 3689998"/>
                  <a:gd name="connsiteY2" fmla="*/ 2208132 h 3473308"/>
                  <a:gd name="connsiteX3" fmla="*/ 2260618 w 3689998"/>
                  <a:gd name="connsiteY3" fmla="*/ 2697211 h 3473308"/>
                  <a:gd name="connsiteX4" fmla="*/ 2557858 w 3689998"/>
                  <a:gd name="connsiteY4" fmla="*/ 3405476 h 3473308"/>
                  <a:gd name="connsiteX5" fmla="*/ 387584 w 3689998"/>
                  <a:gd name="connsiteY5" fmla="*/ 2084262 h 3473308"/>
                  <a:gd name="connsiteX6" fmla="*/ 337762 w 3689998"/>
                  <a:gd name="connsiteY6" fmla="*/ 1895486 h 3473308"/>
                  <a:gd name="connsiteX7" fmla="*/ 321528 w 3689998"/>
                  <a:gd name="connsiteY7" fmla="*/ 1800323 h 3473308"/>
                  <a:gd name="connsiteX8" fmla="*/ 2529777 w 3689998"/>
                  <a:gd name="connsiteY8" fmla="*/ 1111379 h 3473308"/>
                  <a:gd name="connsiteX9" fmla="*/ 762015 w 3689998"/>
                  <a:gd name="connsiteY9" fmla="*/ 1079176 h 3473308"/>
                  <a:gd name="connsiteX10" fmla="*/ 561029 w 3689998"/>
                  <a:gd name="connsiteY10" fmla="*/ 1075420 h 3473308"/>
                  <a:gd name="connsiteX11" fmla="*/ 171914 w 3689998"/>
                  <a:gd name="connsiteY11" fmla="*/ 703543 h 3473308"/>
                  <a:gd name="connsiteX12" fmla="*/ 226704 w 3689998"/>
                  <a:gd name="connsiteY12" fmla="*/ 510857 h 3473308"/>
                  <a:gd name="connsiteX13" fmla="*/ 2855583 w 3689998"/>
                  <a:gd name="connsiteY13" fmla="*/ 3465 h 3473308"/>
                  <a:gd name="connsiteX14" fmla="*/ 3473398 w 3689998"/>
                  <a:gd name="connsiteY14" fmla="*/ 790645 h 3473308"/>
                  <a:gd name="connsiteX15" fmla="*/ 3480901 w 3689998"/>
                  <a:gd name="connsiteY15" fmla="*/ 814583 h 3473308"/>
                  <a:gd name="connsiteX16" fmla="*/ 3484639 w 3689998"/>
                  <a:gd name="connsiteY16" fmla="*/ 813417 h 3473308"/>
                  <a:gd name="connsiteX17" fmla="*/ 3525400 w 3689998"/>
                  <a:gd name="connsiteY17" fmla="*/ 900929 h 3473308"/>
                  <a:gd name="connsiteX18" fmla="*/ 3591765 w 3689998"/>
                  <a:gd name="connsiteY18" fmla="*/ 1084542 h 3473308"/>
                  <a:gd name="connsiteX19" fmla="*/ 2557858 w 3689998"/>
                  <a:gd name="connsiteY19" fmla="*/ 3405476 h 3473308"/>
                  <a:gd name="connsiteX0" fmla="*/ 2305786 w 3735166"/>
                  <a:gd name="connsiteY0" fmla="*/ 2187411 h 2963508"/>
                  <a:gd name="connsiteX1" fmla="*/ 2776387 w 3735166"/>
                  <a:gd name="connsiteY1" fmla="*/ 1305872 h 2963508"/>
                  <a:gd name="connsiteX2" fmla="*/ 1497850 w 3735166"/>
                  <a:gd name="connsiteY2" fmla="*/ 1698332 h 2963508"/>
                  <a:gd name="connsiteX3" fmla="*/ 2305786 w 3735166"/>
                  <a:gd name="connsiteY3" fmla="*/ 2187411 h 2963508"/>
                  <a:gd name="connsiteX4" fmla="*/ 2603026 w 3735166"/>
                  <a:gd name="connsiteY4" fmla="*/ 2895676 h 2963508"/>
                  <a:gd name="connsiteX5" fmla="*/ 432752 w 3735166"/>
                  <a:gd name="connsiteY5" fmla="*/ 1574462 h 2963508"/>
                  <a:gd name="connsiteX6" fmla="*/ 382930 w 3735166"/>
                  <a:gd name="connsiteY6" fmla="*/ 1385686 h 2963508"/>
                  <a:gd name="connsiteX7" fmla="*/ 366696 w 3735166"/>
                  <a:gd name="connsiteY7" fmla="*/ 1290523 h 2963508"/>
                  <a:gd name="connsiteX8" fmla="*/ 2574945 w 3735166"/>
                  <a:gd name="connsiteY8" fmla="*/ 601579 h 2963508"/>
                  <a:gd name="connsiteX9" fmla="*/ 807183 w 3735166"/>
                  <a:gd name="connsiteY9" fmla="*/ 569376 h 2963508"/>
                  <a:gd name="connsiteX10" fmla="*/ 606197 w 3735166"/>
                  <a:gd name="connsiteY10" fmla="*/ 565620 h 2963508"/>
                  <a:gd name="connsiteX11" fmla="*/ 217082 w 3735166"/>
                  <a:gd name="connsiteY11" fmla="*/ 193743 h 2963508"/>
                  <a:gd name="connsiteX12" fmla="*/ 271872 w 3735166"/>
                  <a:gd name="connsiteY12" fmla="*/ 1057 h 2963508"/>
                  <a:gd name="connsiteX13" fmla="*/ 3518566 w 3735166"/>
                  <a:gd name="connsiteY13" fmla="*/ 280845 h 2963508"/>
                  <a:gd name="connsiteX14" fmla="*/ 3526069 w 3735166"/>
                  <a:gd name="connsiteY14" fmla="*/ 304783 h 2963508"/>
                  <a:gd name="connsiteX15" fmla="*/ 3529807 w 3735166"/>
                  <a:gd name="connsiteY15" fmla="*/ 303617 h 2963508"/>
                  <a:gd name="connsiteX16" fmla="*/ 3570568 w 3735166"/>
                  <a:gd name="connsiteY16" fmla="*/ 391129 h 2963508"/>
                  <a:gd name="connsiteX17" fmla="*/ 3636933 w 3735166"/>
                  <a:gd name="connsiteY17" fmla="*/ 574742 h 2963508"/>
                  <a:gd name="connsiteX18" fmla="*/ 2603026 w 3735166"/>
                  <a:gd name="connsiteY18" fmla="*/ 2895676 h 2963508"/>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30357 w 3735716"/>
                  <a:gd name="connsiteY14" fmla="*/ 304200 h 2964091"/>
                  <a:gd name="connsiteX15" fmla="*/ 3571118 w 3735716"/>
                  <a:gd name="connsiteY15" fmla="*/ 391712 h 2964091"/>
                  <a:gd name="connsiteX16" fmla="*/ 3637483 w 3735716"/>
                  <a:gd name="connsiteY16" fmla="*/ 575325 h 2964091"/>
                  <a:gd name="connsiteX17" fmla="*/ 2603576 w 3735716"/>
                  <a:gd name="connsiteY17" fmla="*/ 2896259 h 2964091"/>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71118 w 3735716"/>
                  <a:gd name="connsiteY14" fmla="*/ 391712 h 2964091"/>
                  <a:gd name="connsiteX15" fmla="*/ 3637483 w 3735716"/>
                  <a:gd name="connsiteY15" fmla="*/ 575325 h 2964091"/>
                  <a:gd name="connsiteX16" fmla="*/ 2603576 w 3735716"/>
                  <a:gd name="connsiteY16" fmla="*/ 2896259 h 2964091"/>
                  <a:gd name="connsiteX0" fmla="*/ 2309599 w 3738979"/>
                  <a:gd name="connsiteY0" fmla="*/ 2190826 h 2966923"/>
                  <a:gd name="connsiteX1" fmla="*/ 2780200 w 3738979"/>
                  <a:gd name="connsiteY1" fmla="*/ 1309287 h 2966923"/>
                  <a:gd name="connsiteX2" fmla="*/ 1501663 w 3738979"/>
                  <a:gd name="connsiteY2" fmla="*/ 1701747 h 2966923"/>
                  <a:gd name="connsiteX3" fmla="*/ 2309599 w 3738979"/>
                  <a:gd name="connsiteY3" fmla="*/ 2190826 h 2966923"/>
                  <a:gd name="connsiteX4" fmla="*/ 2606839 w 3738979"/>
                  <a:gd name="connsiteY4" fmla="*/ 2899091 h 2966923"/>
                  <a:gd name="connsiteX5" fmla="*/ 436565 w 3738979"/>
                  <a:gd name="connsiteY5" fmla="*/ 1577877 h 2966923"/>
                  <a:gd name="connsiteX6" fmla="*/ 386743 w 3738979"/>
                  <a:gd name="connsiteY6" fmla="*/ 1389101 h 2966923"/>
                  <a:gd name="connsiteX7" fmla="*/ 370509 w 3738979"/>
                  <a:gd name="connsiteY7" fmla="*/ 1293938 h 2966923"/>
                  <a:gd name="connsiteX8" fmla="*/ 2578758 w 3738979"/>
                  <a:gd name="connsiteY8" fmla="*/ 604994 h 2966923"/>
                  <a:gd name="connsiteX9" fmla="*/ 810996 w 3738979"/>
                  <a:gd name="connsiteY9" fmla="*/ 572791 h 2966923"/>
                  <a:gd name="connsiteX10" fmla="*/ 610010 w 3738979"/>
                  <a:gd name="connsiteY10" fmla="*/ 569035 h 2966923"/>
                  <a:gd name="connsiteX11" fmla="*/ 220895 w 3738979"/>
                  <a:gd name="connsiteY11" fmla="*/ 197158 h 2966923"/>
                  <a:gd name="connsiteX12" fmla="*/ 275685 w 3738979"/>
                  <a:gd name="connsiteY12" fmla="*/ 4472 h 2966923"/>
                  <a:gd name="connsiteX13" fmla="*/ 3574381 w 3738979"/>
                  <a:gd name="connsiteY13" fmla="*/ 394544 h 2966923"/>
                  <a:gd name="connsiteX14" fmla="*/ 3640746 w 3738979"/>
                  <a:gd name="connsiteY14" fmla="*/ 578157 h 2966923"/>
                  <a:gd name="connsiteX15" fmla="*/ 2606839 w 3738979"/>
                  <a:gd name="connsiteY15" fmla="*/ 2899091 h 2966923"/>
                  <a:gd name="connsiteX0" fmla="*/ 2314466 w 3773805"/>
                  <a:gd name="connsiteY0" fmla="*/ 2199269 h 2975366"/>
                  <a:gd name="connsiteX1" fmla="*/ 2785067 w 3773805"/>
                  <a:gd name="connsiteY1" fmla="*/ 1317730 h 2975366"/>
                  <a:gd name="connsiteX2" fmla="*/ 1506530 w 3773805"/>
                  <a:gd name="connsiteY2" fmla="*/ 1710190 h 2975366"/>
                  <a:gd name="connsiteX3" fmla="*/ 2314466 w 3773805"/>
                  <a:gd name="connsiteY3" fmla="*/ 2199269 h 2975366"/>
                  <a:gd name="connsiteX4" fmla="*/ 2611706 w 3773805"/>
                  <a:gd name="connsiteY4" fmla="*/ 2907534 h 2975366"/>
                  <a:gd name="connsiteX5" fmla="*/ 441432 w 3773805"/>
                  <a:gd name="connsiteY5" fmla="*/ 1586320 h 2975366"/>
                  <a:gd name="connsiteX6" fmla="*/ 391610 w 3773805"/>
                  <a:gd name="connsiteY6" fmla="*/ 1397544 h 2975366"/>
                  <a:gd name="connsiteX7" fmla="*/ 375376 w 3773805"/>
                  <a:gd name="connsiteY7" fmla="*/ 1302381 h 2975366"/>
                  <a:gd name="connsiteX8" fmla="*/ 2583625 w 3773805"/>
                  <a:gd name="connsiteY8" fmla="*/ 613437 h 2975366"/>
                  <a:gd name="connsiteX9" fmla="*/ 815863 w 3773805"/>
                  <a:gd name="connsiteY9" fmla="*/ 581234 h 2975366"/>
                  <a:gd name="connsiteX10" fmla="*/ 614877 w 3773805"/>
                  <a:gd name="connsiteY10" fmla="*/ 577478 h 2975366"/>
                  <a:gd name="connsiteX11" fmla="*/ 225762 w 3773805"/>
                  <a:gd name="connsiteY11" fmla="*/ 205601 h 2975366"/>
                  <a:gd name="connsiteX12" fmla="*/ 280552 w 3773805"/>
                  <a:gd name="connsiteY12" fmla="*/ 12915 h 2975366"/>
                  <a:gd name="connsiteX13" fmla="*/ 3645613 w 3773805"/>
                  <a:gd name="connsiteY13" fmla="*/ 586600 h 2975366"/>
                  <a:gd name="connsiteX14" fmla="*/ 2611706 w 3773805"/>
                  <a:gd name="connsiteY14" fmla="*/ 2907534 h 2975366"/>
                  <a:gd name="connsiteX0" fmla="*/ 2314466 w 3773805"/>
                  <a:gd name="connsiteY0" fmla="*/ 2661394 h 3437491"/>
                  <a:gd name="connsiteX1" fmla="*/ 2785067 w 3773805"/>
                  <a:gd name="connsiteY1" fmla="*/ 1779855 h 3437491"/>
                  <a:gd name="connsiteX2" fmla="*/ 1506530 w 3773805"/>
                  <a:gd name="connsiteY2" fmla="*/ 2172315 h 3437491"/>
                  <a:gd name="connsiteX3" fmla="*/ 2314466 w 3773805"/>
                  <a:gd name="connsiteY3" fmla="*/ 2661394 h 3437491"/>
                  <a:gd name="connsiteX4" fmla="*/ 2611706 w 3773805"/>
                  <a:gd name="connsiteY4" fmla="*/ 3369659 h 3437491"/>
                  <a:gd name="connsiteX5" fmla="*/ 441432 w 3773805"/>
                  <a:gd name="connsiteY5" fmla="*/ 2048445 h 3437491"/>
                  <a:gd name="connsiteX6" fmla="*/ 391610 w 3773805"/>
                  <a:gd name="connsiteY6" fmla="*/ 1859669 h 3437491"/>
                  <a:gd name="connsiteX7" fmla="*/ 375376 w 3773805"/>
                  <a:gd name="connsiteY7" fmla="*/ 1764506 h 3437491"/>
                  <a:gd name="connsiteX8" fmla="*/ 2583625 w 3773805"/>
                  <a:gd name="connsiteY8" fmla="*/ 1075562 h 3437491"/>
                  <a:gd name="connsiteX9" fmla="*/ 815863 w 3773805"/>
                  <a:gd name="connsiteY9" fmla="*/ 1043359 h 3437491"/>
                  <a:gd name="connsiteX10" fmla="*/ 614877 w 3773805"/>
                  <a:gd name="connsiteY10" fmla="*/ 1039603 h 3437491"/>
                  <a:gd name="connsiteX11" fmla="*/ 225762 w 3773805"/>
                  <a:gd name="connsiteY11" fmla="*/ 667726 h 3437491"/>
                  <a:gd name="connsiteX12" fmla="*/ 280552 w 3773805"/>
                  <a:gd name="connsiteY12" fmla="*/ 475040 h 3437491"/>
                  <a:gd name="connsiteX13" fmla="*/ 3645613 w 3773805"/>
                  <a:gd name="connsiteY13" fmla="*/ 1048725 h 3437491"/>
                  <a:gd name="connsiteX14" fmla="*/ 2611706 w 3773805"/>
                  <a:gd name="connsiteY14" fmla="*/ 3369659 h 3437491"/>
                  <a:gd name="connsiteX0" fmla="*/ 2314466 w 3773805"/>
                  <a:gd name="connsiteY0" fmla="*/ 2717162 h 3493259"/>
                  <a:gd name="connsiteX1" fmla="*/ 2785067 w 3773805"/>
                  <a:gd name="connsiteY1" fmla="*/ 1835623 h 3493259"/>
                  <a:gd name="connsiteX2" fmla="*/ 1506530 w 3773805"/>
                  <a:gd name="connsiteY2" fmla="*/ 2228083 h 3493259"/>
                  <a:gd name="connsiteX3" fmla="*/ 2314466 w 3773805"/>
                  <a:gd name="connsiteY3" fmla="*/ 2717162 h 3493259"/>
                  <a:gd name="connsiteX4" fmla="*/ 2611706 w 3773805"/>
                  <a:gd name="connsiteY4" fmla="*/ 3425427 h 3493259"/>
                  <a:gd name="connsiteX5" fmla="*/ 441432 w 3773805"/>
                  <a:gd name="connsiteY5" fmla="*/ 2104213 h 3493259"/>
                  <a:gd name="connsiteX6" fmla="*/ 391610 w 3773805"/>
                  <a:gd name="connsiteY6" fmla="*/ 1915437 h 3493259"/>
                  <a:gd name="connsiteX7" fmla="*/ 375376 w 3773805"/>
                  <a:gd name="connsiteY7" fmla="*/ 1820274 h 3493259"/>
                  <a:gd name="connsiteX8" fmla="*/ 2583625 w 3773805"/>
                  <a:gd name="connsiteY8" fmla="*/ 1131330 h 3493259"/>
                  <a:gd name="connsiteX9" fmla="*/ 815863 w 3773805"/>
                  <a:gd name="connsiteY9" fmla="*/ 1099127 h 3493259"/>
                  <a:gd name="connsiteX10" fmla="*/ 614877 w 3773805"/>
                  <a:gd name="connsiteY10" fmla="*/ 1095371 h 3493259"/>
                  <a:gd name="connsiteX11" fmla="*/ 225762 w 3773805"/>
                  <a:gd name="connsiteY11" fmla="*/ 723494 h 3493259"/>
                  <a:gd name="connsiteX12" fmla="*/ 280552 w 3773805"/>
                  <a:gd name="connsiteY12" fmla="*/ 530808 h 3493259"/>
                  <a:gd name="connsiteX13" fmla="*/ 3645613 w 3773805"/>
                  <a:gd name="connsiteY13" fmla="*/ 1104493 h 3493259"/>
                  <a:gd name="connsiteX14" fmla="*/ 2611706 w 3773805"/>
                  <a:gd name="connsiteY14" fmla="*/ 3425427 h 3493259"/>
                  <a:gd name="connsiteX0" fmla="*/ 2314466 w 3745515"/>
                  <a:gd name="connsiteY0" fmla="*/ 2717162 h 3493259"/>
                  <a:gd name="connsiteX1" fmla="*/ 2785067 w 3745515"/>
                  <a:gd name="connsiteY1" fmla="*/ 1835623 h 3493259"/>
                  <a:gd name="connsiteX2" fmla="*/ 1506530 w 3745515"/>
                  <a:gd name="connsiteY2" fmla="*/ 2228083 h 3493259"/>
                  <a:gd name="connsiteX3" fmla="*/ 2314466 w 3745515"/>
                  <a:gd name="connsiteY3" fmla="*/ 2717162 h 3493259"/>
                  <a:gd name="connsiteX4" fmla="*/ 2611706 w 3745515"/>
                  <a:gd name="connsiteY4" fmla="*/ 3425427 h 3493259"/>
                  <a:gd name="connsiteX5" fmla="*/ 441432 w 3745515"/>
                  <a:gd name="connsiteY5" fmla="*/ 2104213 h 3493259"/>
                  <a:gd name="connsiteX6" fmla="*/ 391610 w 3745515"/>
                  <a:gd name="connsiteY6" fmla="*/ 1915437 h 3493259"/>
                  <a:gd name="connsiteX7" fmla="*/ 375376 w 3745515"/>
                  <a:gd name="connsiteY7" fmla="*/ 1820274 h 3493259"/>
                  <a:gd name="connsiteX8" fmla="*/ 2583625 w 3745515"/>
                  <a:gd name="connsiteY8" fmla="*/ 1131330 h 3493259"/>
                  <a:gd name="connsiteX9" fmla="*/ 815863 w 3745515"/>
                  <a:gd name="connsiteY9" fmla="*/ 1099127 h 3493259"/>
                  <a:gd name="connsiteX10" fmla="*/ 614877 w 3745515"/>
                  <a:gd name="connsiteY10" fmla="*/ 1095371 h 3493259"/>
                  <a:gd name="connsiteX11" fmla="*/ 225762 w 3745515"/>
                  <a:gd name="connsiteY11" fmla="*/ 723494 h 3493259"/>
                  <a:gd name="connsiteX12" fmla="*/ 280552 w 3745515"/>
                  <a:gd name="connsiteY12" fmla="*/ 530808 h 3493259"/>
                  <a:gd name="connsiteX13" fmla="*/ 3645613 w 3745515"/>
                  <a:gd name="connsiteY13" fmla="*/ 1104493 h 3493259"/>
                  <a:gd name="connsiteX14" fmla="*/ 2611706 w 3745515"/>
                  <a:gd name="connsiteY14" fmla="*/ 3425427 h 3493259"/>
                  <a:gd name="connsiteX0" fmla="*/ 2314466 w 3745515"/>
                  <a:gd name="connsiteY0" fmla="*/ 2940326 h 3716423"/>
                  <a:gd name="connsiteX1" fmla="*/ 2785067 w 3745515"/>
                  <a:gd name="connsiteY1" fmla="*/ 2058787 h 3716423"/>
                  <a:gd name="connsiteX2" fmla="*/ 1506530 w 3745515"/>
                  <a:gd name="connsiteY2" fmla="*/ 2451247 h 3716423"/>
                  <a:gd name="connsiteX3" fmla="*/ 2314466 w 3745515"/>
                  <a:gd name="connsiteY3" fmla="*/ 2940326 h 3716423"/>
                  <a:gd name="connsiteX4" fmla="*/ 2611706 w 3745515"/>
                  <a:gd name="connsiteY4" fmla="*/ 3648591 h 3716423"/>
                  <a:gd name="connsiteX5" fmla="*/ 441432 w 3745515"/>
                  <a:gd name="connsiteY5" fmla="*/ 2327377 h 3716423"/>
                  <a:gd name="connsiteX6" fmla="*/ 391610 w 3745515"/>
                  <a:gd name="connsiteY6" fmla="*/ 2138601 h 3716423"/>
                  <a:gd name="connsiteX7" fmla="*/ 375376 w 3745515"/>
                  <a:gd name="connsiteY7" fmla="*/ 2043438 h 3716423"/>
                  <a:gd name="connsiteX8" fmla="*/ 2583625 w 3745515"/>
                  <a:gd name="connsiteY8" fmla="*/ 1354494 h 3716423"/>
                  <a:gd name="connsiteX9" fmla="*/ 815863 w 3745515"/>
                  <a:gd name="connsiteY9" fmla="*/ 1322291 h 3716423"/>
                  <a:gd name="connsiteX10" fmla="*/ 614877 w 3745515"/>
                  <a:gd name="connsiteY10" fmla="*/ 1318535 h 3716423"/>
                  <a:gd name="connsiteX11" fmla="*/ 225762 w 3745515"/>
                  <a:gd name="connsiteY11" fmla="*/ 946658 h 3716423"/>
                  <a:gd name="connsiteX12" fmla="*/ 280552 w 3745515"/>
                  <a:gd name="connsiteY12" fmla="*/ 753972 h 3716423"/>
                  <a:gd name="connsiteX13" fmla="*/ 3645613 w 3745515"/>
                  <a:gd name="connsiteY13" fmla="*/ 1327657 h 3716423"/>
                  <a:gd name="connsiteX14" fmla="*/ 2611706 w 3745515"/>
                  <a:gd name="connsiteY14" fmla="*/ 3648591 h 3716423"/>
                  <a:gd name="connsiteX0" fmla="*/ 2314466 w 3745515"/>
                  <a:gd name="connsiteY0" fmla="*/ 2948733 h 3724830"/>
                  <a:gd name="connsiteX1" fmla="*/ 2785067 w 3745515"/>
                  <a:gd name="connsiteY1" fmla="*/ 2067194 h 3724830"/>
                  <a:gd name="connsiteX2" fmla="*/ 1506530 w 3745515"/>
                  <a:gd name="connsiteY2" fmla="*/ 2459654 h 3724830"/>
                  <a:gd name="connsiteX3" fmla="*/ 2314466 w 3745515"/>
                  <a:gd name="connsiteY3" fmla="*/ 2948733 h 3724830"/>
                  <a:gd name="connsiteX4" fmla="*/ 2611706 w 3745515"/>
                  <a:gd name="connsiteY4" fmla="*/ 3656998 h 3724830"/>
                  <a:gd name="connsiteX5" fmla="*/ 441432 w 3745515"/>
                  <a:gd name="connsiteY5" fmla="*/ 2335784 h 3724830"/>
                  <a:gd name="connsiteX6" fmla="*/ 391610 w 3745515"/>
                  <a:gd name="connsiteY6" fmla="*/ 2147008 h 3724830"/>
                  <a:gd name="connsiteX7" fmla="*/ 375376 w 3745515"/>
                  <a:gd name="connsiteY7" fmla="*/ 2051845 h 3724830"/>
                  <a:gd name="connsiteX8" fmla="*/ 2583625 w 3745515"/>
                  <a:gd name="connsiteY8" fmla="*/ 1362901 h 3724830"/>
                  <a:gd name="connsiteX9" fmla="*/ 815863 w 3745515"/>
                  <a:gd name="connsiteY9" fmla="*/ 1330698 h 3724830"/>
                  <a:gd name="connsiteX10" fmla="*/ 614877 w 3745515"/>
                  <a:gd name="connsiteY10" fmla="*/ 1326942 h 3724830"/>
                  <a:gd name="connsiteX11" fmla="*/ 225762 w 3745515"/>
                  <a:gd name="connsiteY11" fmla="*/ 955065 h 3724830"/>
                  <a:gd name="connsiteX12" fmla="*/ 280552 w 3745515"/>
                  <a:gd name="connsiteY12" fmla="*/ 762379 h 3724830"/>
                  <a:gd name="connsiteX13" fmla="*/ 3645613 w 3745515"/>
                  <a:gd name="connsiteY13" fmla="*/ 1336064 h 3724830"/>
                  <a:gd name="connsiteX14" fmla="*/ 2611706 w 3745515"/>
                  <a:gd name="connsiteY14" fmla="*/ 3656998 h 3724830"/>
                  <a:gd name="connsiteX0" fmla="*/ 2110264 w 3541313"/>
                  <a:gd name="connsiteY0" fmla="*/ 2948733 h 3724830"/>
                  <a:gd name="connsiteX1" fmla="*/ 2580865 w 3541313"/>
                  <a:gd name="connsiteY1" fmla="*/ 2067194 h 3724830"/>
                  <a:gd name="connsiteX2" fmla="*/ 1302328 w 3541313"/>
                  <a:gd name="connsiteY2" fmla="*/ 2459654 h 3724830"/>
                  <a:gd name="connsiteX3" fmla="*/ 2110264 w 3541313"/>
                  <a:gd name="connsiteY3" fmla="*/ 2948733 h 3724830"/>
                  <a:gd name="connsiteX4" fmla="*/ 2407504 w 3541313"/>
                  <a:gd name="connsiteY4" fmla="*/ 3656998 h 3724830"/>
                  <a:gd name="connsiteX5" fmla="*/ 237230 w 3541313"/>
                  <a:gd name="connsiteY5" fmla="*/ 2335784 h 3724830"/>
                  <a:gd name="connsiteX6" fmla="*/ 187408 w 3541313"/>
                  <a:gd name="connsiteY6" fmla="*/ 2147008 h 3724830"/>
                  <a:gd name="connsiteX7" fmla="*/ 171174 w 3541313"/>
                  <a:gd name="connsiteY7" fmla="*/ 2051845 h 3724830"/>
                  <a:gd name="connsiteX8" fmla="*/ 2379423 w 3541313"/>
                  <a:gd name="connsiteY8" fmla="*/ 1362901 h 3724830"/>
                  <a:gd name="connsiteX9" fmla="*/ 611661 w 3541313"/>
                  <a:gd name="connsiteY9" fmla="*/ 1330698 h 3724830"/>
                  <a:gd name="connsiteX10" fmla="*/ 410675 w 3541313"/>
                  <a:gd name="connsiteY10" fmla="*/ 1326942 h 3724830"/>
                  <a:gd name="connsiteX11" fmla="*/ 21560 w 3541313"/>
                  <a:gd name="connsiteY11" fmla="*/ 955065 h 3724830"/>
                  <a:gd name="connsiteX12" fmla="*/ 76350 w 3541313"/>
                  <a:gd name="connsiteY12" fmla="*/ 762379 h 3724830"/>
                  <a:gd name="connsiteX13" fmla="*/ 3441411 w 3541313"/>
                  <a:gd name="connsiteY13" fmla="*/ 1336064 h 3724830"/>
                  <a:gd name="connsiteX14" fmla="*/ 2407504 w 3541313"/>
                  <a:gd name="connsiteY14" fmla="*/ 3656998 h 3724830"/>
                  <a:gd name="connsiteX0" fmla="*/ 2076093 w 3507142"/>
                  <a:gd name="connsiteY0" fmla="*/ 2948733 h 3724830"/>
                  <a:gd name="connsiteX1" fmla="*/ 2546694 w 3507142"/>
                  <a:gd name="connsiteY1" fmla="*/ 2067194 h 3724830"/>
                  <a:gd name="connsiteX2" fmla="*/ 1268157 w 3507142"/>
                  <a:gd name="connsiteY2" fmla="*/ 2459654 h 3724830"/>
                  <a:gd name="connsiteX3" fmla="*/ 2076093 w 3507142"/>
                  <a:gd name="connsiteY3" fmla="*/ 2948733 h 3724830"/>
                  <a:gd name="connsiteX4" fmla="*/ 2373333 w 3507142"/>
                  <a:gd name="connsiteY4" fmla="*/ 3656998 h 3724830"/>
                  <a:gd name="connsiteX5" fmla="*/ 203059 w 3507142"/>
                  <a:gd name="connsiteY5" fmla="*/ 2335784 h 3724830"/>
                  <a:gd name="connsiteX6" fmla="*/ 153237 w 3507142"/>
                  <a:gd name="connsiteY6" fmla="*/ 2147008 h 3724830"/>
                  <a:gd name="connsiteX7" fmla="*/ 137003 w 3507142"/>
                  <a:gd name="connsiteY7" fmla="*/ 2051845 h 3724830"/>
                  <a:gd name="connsiteX8" fmla="*/ 2345252 w 3507142"/>
                  <a:gd name="connsiteY8" fmla="*/ 1362901 h 3724830"/>
                  <a:gd name="connsiteX9" fmla="*/ 577490 w 3507142"/>
                  <a:gd name="connsiteY9" fmla="*/ 1330698 h 3724830"/>
                  <a:gd name="connsiteX10" fmla="*/ 376504 w 3507142"/>
                  <a:gd name="connsiteY10" fmla="*/ 1326942 h 3724830"/>
                  <a:gd name="connsiteX11" fmla="*/ 42414 w 3507142"/>
                  <a:gd name="connsiteY11" fmla="*/ 1017719 h 3724830"/>
                  <a:gd name="connsiteX12" fmla="*/ 42179 w 3507142"/>
                  <a:gd name="connsiteY12" fmla="*/ 762379 h 3724830"/>
                  <a:gd name="connsiteX13" fmla="*/ 3407240 w 3507142"/>
                  <a:gd name="connsiteY13" fmla="*/ 1336064 h 3724830"/>
                  <a:gd name="connsiteX14" fmla="*/ 2373333 w 3507142"/>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35550"/>
                  <a:gd name="connsiteY0" fmla="*/ 2948733 h 3775233"/>
                  <a:gd name="connsiteX1" fmla="*/ 2559562 w 3535550"/>
                  <a:gd name="connsiteY1" fmla="*/ 2067194 h 3775233"/>
                  <a:gd name="connsiteX2" fmla="*/ 1281025 w 3535550"/>
                  <a:gd name="connsiteY2" fmla="*/ 2459654 h 3775233"/>
                  <a:gd name="connsiteX3" fmla="*/ 2088961 w 3535550"/>
                  <a:gd name="connsiteY3" fmla="*/ 2948733 h 3775233"/>
                  <a:gd name="connsiteX4" fmla="*/ 2386201 w 3535550"/>
                  <a:gd name="connsiteY4" fmla="*/ 3656998 h 3775233"/>
                  <a:gd name="connsiteX5" fmla="*/ 215927 w 3535550"/>
                  <a:gd name="connsiteY5" fmla="*/ 2335784 h 3775233"/>
                  <a:gd name="connsiteX6" fmla="*/ 166105 w 3535550"/>
                  <a:gd name="connsiteY6" fmla="*/ 2147008 h 3775233"/>
                  <a:gd name="connsiteX7" fmla="*/ 149871 w 3535550"/>
                  <a:gd name="connsiteY7" fmla="*/ 2051845 h 3775233"/>
                  <a:gd name="connsiteX8" fmla="*/ 2358120 w 3535550"/>
                  <a:gd name="connsiteY8" fmla="*/ 1362901 h 3775233"/>
                  <a:gd name="connsiteX9" fmla="*/ 590358 w 3535550"/>
                  <a:gd name="connsiteY9" fmla="*/ 1330698 h 3775233"/>
                  <a:gd name="connsiteX10" fmla="*/ 389372 w 3535550"/>
                  <a:gd name="connsiteY10" fmla="*/ 1326942 h 3775233"/>
                  <a:gd name="connsiteX11" fmla="*/ 55282 w 3535550"/>
                  <a:gd name="connsiteY11" fmla="*/ 1017719 h 3775233"/>
                  <a:gd name="connsiteX12" fmla="*/ 55047 w 3535550"/>
                  <a:gd name="connsiteY12" fmla="*/ 762379 h 3775233"/>
                  <a:gd name="connsiteX13" fmla="*/ 3420108 w 3535550"/>
                  <a:gd name="connsiteY13" fmla="*/ 1336064 h 3775233"/>
                  <a:gd name="connsiteX14" fmla="*/ 2386201 w 3535550"/>
                  <a:gd name="connsiteY14" fmla="*/ 3656998 h 3775233"/>
                  <a:gd name="connsiteX0" fmla="*/ 2088961 w 3525784"/>
                  <a:gd name="connsiteY0" fmla="*/ 2948733 h 3762690"/>
                  <a:gd name="connsiteX1" fmla="*/ 2559562 w 3525784"/>
                  <a:gd name="connsiteY1" fmla="*/ 2067194 h 3762690"/>
                  <a:gd name="connsiteX2" fmla="*/ 1281025 w 3525784"/>
                  <a:gd name="connsiteY2" fmla="*/ 2459654 h 3762690"/>
                  <a:gd name="connsiteX3" fmla="*/ 2088961 w 3525784"/>
                  <a:gd name="connsiteY3" fmla="*/ 2948733 h 3762690"/>
                  <a:gd name="connsiteX4" fmla="*/ 2386201 w 3525784"/>
                  <a:gd name="connsiteY4" fmla="*/ 3656998 h 3762690"/>
                  <a:gd name="connsiteX5" fmla="*/ 215927 w 3525784"/>
                  <a:gd name="connsiteY5" fmla="*/ 2335784 h 3762690"/>
                  <a:gd name="connsiteX6" fmla="*/ 166105 w 3525784"/>
                  <a:gd name="connsiteY6" fmla="*/ 2147008 h 3762690"/>
                  <a:gd name="connsiteX7" fmla="*/ 149871 w 3525784"/>
                  <a:gd name="connsiteY7" fmla="*/ 2051845 h 3762690"/>
                  <a:gd name="connsiteX8" fmla="*/ 2358120 w 3525784"/>
                  <a:gd name="connsiteY8" fmla="*/ 1362901 h 3762690"/>
                  <a:gd name="connsiteX9" fmla="*/ 590358 w 3525784"/>
                  <a:gd name="connsiteY9" fmla="*/ 1330698 h 3762690"/>
                  <a:gd name="connsiteX10" fmla="*/ 389372 w 3525784"/>
                  <a:gd name="connsiteY10" fmla="*/ 1326942 h 3762690"/>
                  <a:gd name="connsiteX11" fmla="*/ 55282 w 3525784"/>
                  <a:gd name="connsiteY11" fmla="*/ 1017719 h 3762690"/>
                  <a:gd name="connsiteX12" fmla="*/ 55047 w 3525784"/>
                  <a:gd name="connsiteY12" fmla="*/ 762379 h 3762690"/>
                  <a:gd name="connsiteX13" fmla="*/ 3420108 w 3525784"/>
                  <a:gd name="connsiteY13" fmla="*/ 1336064 h 3762690"/>
                  <a:gd name="connsiteX14" fmla="*/ 2386201 w 3525784"/>
                  <a:gd name="connsiteY14" fmla="*/ 3656998 h 3762690"/>
                  <a:gd name="connsiteX0" fmla="*/ 2088961 w 3528023"/>
                  <a:gd name="connsiteY0" fmla="*/ 2948733 h 3732347"/>
                  <a:gd name="connsiteX1" fmla="*/ 2559562 w 3528023"/>
                  <a:gd name="connsiteY1" fmla="*/ 2067194 h 3732347"/>
                  <a:gd name="connsiteX2" fmla="*/ 1281025 w 3528023"/>
                  <a:gd name="connsiteY2" fmla="*/ 2459654 h 3732347"/>
                  <a:gd name="connsiteX3" fmla="*/ 2088961 w 3528023"/>
                  <a:gd name="connsiteY3" fmla="*/ 2948733 h 3732347"/>
                  <a:gd name="connsiteX4" fmla="*/ 2403368 w 3528023"/>
                  <a:gd name="connsiteY4" fmla="*/ 3669380 h 3732347"/>
                  <a:gd name="connsiteX5" fmla="*/ 215927 w 3528023"/>
                  <a:gd name="connsiteY5" fmla="*/ 2335784 h 3732347"/>
                  <a:gd name="connsiteX6" fmla="*/ 166105 w 3528023"/>
                  <a:gd name="connsiteY6" fmla="*/ 2147008 h 3732347"/>
                  <a:gd name="connsiteX7" fmla="*/ 149871 w 3528023"/>
                  <a:gd name="connsiteY7" fmla="*/ 2051845 h 3732347"/>
                  <a:gd name="connsiteX8" fmla="*/ 2358120 w 3528023"/>
                  <a:gd name="connsiteY8" fmla="*/ 1362901 h 3732347"/>
                  <a:gd name="connsiteX9" fmla="*/ 590358 w 3528023"/>
                  <a:gd name="connsiteY9" fmla="*/ 1330698 h 3732347"/>
                  <a:gd name="connsiteX10" fmla="*/ 389372 w 3528023"/>
                  <a:gd name="connsiteY10" fmla="*/ 1326942 h 3732347"/>
                  <a:gd name="connsiteX11" fmla="*/ 55282 w 3528023"/>
                  <a:gd name="connsiteY11" fmla="*/ 1017719 h 3732347"/>
                  <a:gd name="connsiteX12" fmla="*/ 55047 w 3528023"/>
                  <a:gd name="connsiteY12" fmla="*/ 762379 h 3732347"/>
                  <a:gd name="connsiteX13" fmla="*/ 3420108 w 3528023"/>
                  <a:gd name="connsiteY13" fmla="*/ 1336064 h 3732347"/>
                  <a:gd name="connsiteX14" fmla="*/ 2403368 w 3528023"/>
                  <a:gd name="connsiteY14" fmla="*/ 3669380 h 3732347"/>
                  <a:gd name="connsiteX0" fmla="*/ 2088961 w 3493052"/>
                  <a:gd name="connsiteY0" fmla="*/ 2948733 h 3678620"/>
                  <a:gd name="connsiteX1" fmla="*/ 2559562 w 3493052"/>
                  <a:gd name="connsiteY1" fmla="*/ 2067194 h 3678620"/>
                  <a:gd name="connsiteX2" fmla="*/ 1281025 w 3493052"/>
                  <a:gd name="connsiteY2" fmla="*/ 2459654 h 3678620"/>
                  <a:gd name="connsiteX3" fmla="*/ 2088961 w 3493052"/>
                  <a:gd name="connsiteY3" fmla="*/ 2948733 h 3678620"/>
                  <a:gd name="connsiteX4" fmla="*/ 2403368 w 3493052"/>
                  <a:gd name="connsiteY4" fmla="*/ 3669380 h 3678620"/>
                  <a:gd name="connsiteX5" fmla="*/ 166105 w 3493052"/>
                  <a:gd name="connsiteY5" fmla="*/ 2147008 h 3678620"/>
                  <a:gd name="connsiteX6" fmla="*/ 149871 w 3493052"/>
                  <a:gd name="connsiteY6" fmla="*/ 2051845 h 3678620"/>
                  <a:gd name="connsiteX7" fmla="*/ 2358120 w 3493052"/>
                  <a:gd name="connsiteY7" fmla="*/ 1362901 h 3678620"/>
                  <a:gd name="connsiteX8" fmla="*/ 590358 w 3493052"/>
                  <a:gd name="connsiteY8" fmla="*/ 1330698 h 3678620"/>
                  <a:gd name="connsiteX9" fmla="*/ 389372 w 3493052"/>
                  <a:gd name="connsiteY9" fmla="*/ 1326942 h 3678620"/>
                  <a:gd name="connsiteX10" fmla="*/ 55282 w 3493052"/>
                  <a:gd name="connsiteY10" fmla="*/ 1017719 h 3678620"/>
                  <a:gd name="connsiteX11" fmla="*/ 55047 w 3493052"/>
                  <a:gd name="connsiteY11" fmla="*/ 762379 h 3678620"/>
                  <a:gd name="connsiteX12" fmla="*/ 3420108 w 3493052"/>
                  <a:gd name="connsiteY12" fmla="*/ 1336064 h 3678620"/>
                  <a:gd name="connsiteX13" fmla="*/ 2403368 w 3493052"/>
                  <a:gd name="connsiteY13" fmla="*/ 3669380 h 3678620"/>
                  <a:gd name="connsiteX0" fmla="*/ 2088961 w 3493052"/>
                  <a:gd name="connsiteY0" fmla="*/ 2948733 h 3729262"/>
                  <a:gd name="connsiteX1" fmla="*/ 2559562 w 3493052"/>
                  <a:gd name="connsiteY1" fmla="*/ 2067194 h 3729262"/>
                  <a:gd name="connsiteX2" fmla="*/ 1281025 w 3493052"/>
                  <a:gd name="connsiteY2" fmla="*/ 2459654 h 3729262"/>
                  <a:gd name="connsiteX3" fmla="*/ 2088961 w 3493052"/>
                  <a:gd name="connsiteY3" fmla="*/ 2948733 h 3729262"/>
                  <a:gd name="connsiteX4" fmla="*/ 2403368 w 3493052"/>
                  <a:gd name="connsiteY4" fmla="*/ 3669380 h 3729262"/>
                  <a:gd name="connsiteX5" fmla="*/ 166105 w 3493052"/>
                  <a:gd name="connsiteY5" fmla="*/ 2147008 h 3729262"/>
                  <a:gd name="connsiteX6" fmla="*/ 149871 w 3493052"/>
                  <a:gd name="connsiteY6" fmla="*/ 2051845 h 3729262"/>
                  <a:gd name="connsiteX7" fmla="*/ 2358120 w 3493052"/>
                  <a:gd name="connsiteY7" fmla="*/ 1362901 h 3729262"/>
                  <a:gd name="connsiteX8" fmla="*/ 590358 w 3493052"/>
                  <a:gd name="connsiteY8" fmla="*/ 1330698 h 3729262"/>
                  <a:gd name="connsiteX9" fmla="*/ 389372 w 3493052"/>
                  <a:gd name="connsiteY9" fmla="*/ 1326942 h 3729262"/>
                  <a:gd name="connsiteX10" fmla="*/ 55282 w 3493052"/>
                  <a:gd name="connsiteY10" fmla="*/ 1017719 h 3729262"/>
                  <a:gd name="connsiteX11" fmla="*/ 55047 w 3493052"/>
                  <a:gd name="connsiteY11" fmla="*/ 762379 h 3729262"/>
                  <a:gd name="connsiteX12" fmla="*/ 3420108 w 3493052"/>
                  <a:gd name="connsiteY12" fmla="*/ 1336064 h 3729262"/>
                  <a:gd name="connsiteX13" fmla="*/ 2403368 w 3493052"/>
                  <a:gd name="connsiteY13" fmla="*/ 3669380 h 3729262"/>
                  <a:gd name="connsiteX0" fmla="*/ 2088961 w 3493425"/>
                  <a:gd name="connsiteY0" fmla="*/ 2948733 h 3769193"/>
                  <a:gd name="connsiteX1" fmla="*/ 2559562 w 3493425"/>
                  <a:gd name="connsiteY1" fmla="*/ 2067194 h 3769193"/>
                  <a:gd name="connsiteX2" fmla="*/ 1281025 w 3493425"/>
                  <a:gd name="connsiteY2" fmla="*/ 2459654 h 3769193"/>
                  <a:gd name="connsiteX3" fmla="*/ 2088961 w 3493425"/>
                  <a:gd name="connsiteY3" fmla="*/ 2948733 h 3769193"/>
                  <a:gd name="connsiteX4" fmla="*/ 2403368 w 3493425"/>
                  <a:gd name="connsiteY4" fmla="*/ 3669380 h 3769193"/>
                  <a:gd name="connsiteX5" fmla="*/ 166105 w 3493425"/>
                  <a:gd name="connsiteY5" fmla="*/ 2147008 h 3769193"/>
                  <a:gd name="connsiteX6" fmla="*/ 149871 w 3493425"/>
                  <a:gd name="connsiteY6" fmla="*/ 2051845 h 3769193"/>
                  <a:gd name="connsiteX7" fmla="*/ 2358120 w 3493425"/>
                  <a:gd name="connsiteY7" fmla="*/ 1362901 h 3769193"/>
                  <a:gd name="connsiteX8" fmla="*/ 590358 w 3493425"/>
                  <a:gd name="connsiteY8" fmla="*/ 1330698 h 3769193"/>
                  <a:gd name="connsiteX9" fmla="*/ 389372 w 3493425"/>
                  <a:gd name="connsiteY9" fmla="*/ 1326942 h 3769193"/>
                  <a:gd name="connsiteX10" fmla="*/ 55282 w 3493425"/>
                  <a:gd name="connsiteY10" fmla="*/ 1017719 h 3769193"/>
                  <a:gd name="connsiteX11" fmla="*/ 55047 w 3493425"/>
                  <a:gd name="connsiteY11" fmla="*/ 762379 h 3769193"/>
                  <a:gd name="connsiteX12" fmla="*/ 3420108 w 3493425"/>
                  <a:gd name="connsiteY12" fmla="*/ 1336064 h 3769193"/>
                  <a:gd name="connsiteX13" fmla="*/ 2403368 w 3493425"/>
                  <a:gd name="connsiteY13" fmla="*/ 3669380 h 3769193"/>
                  <a:gd name="connsiteX0" fmla="*/ 2088961 w 3523889"/>
                  <a:gd name="connsiteY0" fmla="*/ 2948733 h 3769193"/>
                  <a:gd name="connsiteX1" fmla="*/ 2559562 w 3523889"/>
                  <a:gd name="connsiteY1" fmla="*/ 2067194 h 3769193"/>
                  <a:gd name="connsiteX2" fmla="*/ 1281025 w 3523889"/>
                  <a:gd name="connsiteY2" fmla="*/ 2459654 h 3769193"/>
                  <a:gd name="connsiteX3" fmla="*/ 2088961 w 3523889"/>
                  <a:gd name="connsiteY3" fmla="*/ 2948733 h 3769193"/>
                  <a:gd name="connsiteX4" fmla="*/ 2403368 w 3523889"/>
                  <a:gd name="connsiteY4" fmla="*/ 3669380 h 3769193"/>
                  <a:gd name="connsiteX5" fmla="*/ 166105 w 3523889"/>
                  <a:gd name="connsiteY5" fmla="*/ 2147008 h 3769193"/>
                  <a:gd name="connsiteX6" fmla="*/ 149871 w 3523889"/>
                  <a:gd name="connsiteY6" fmla="*/ 2051845 h 3769193"/>
                  <a:gd name="connsiteX7" fmla="*/ 2358120 w 3523889"/>
                  <a:gd name="connsiteY7" fmla="*/ 1362901 h 3769193"/>
                  <a:gd name="connsiteX8" fmla="*/ 590358 w 3523889"/>
                  <a:gd name="connsiteY8" fmla="*/ 1330698 h 3769193"/>
                  <a:gd name="connsiteX9" fmla="*/ 389372 w 3523889"/>
                  <a:gd name="connsiteY9" fmla="*/ 1326942 h 3769193"/>
                  <a:gd name="connsiteX10" fmla="*/ 55282 w 3523889"/>
                  <a:gd name="connsiteY10" fmla="*/ 1017719 h 3769193"/>
                  <a:gd name="connsiteX11" fmla="*/ 55047 w 3523889"/>
                  <a:gd name="connsiteY11" fmla="*/ 762379 h 3769193"/>
                  <a:gd name="connsiteX12" fmla="*/ 3420108 w 3523889"/>
                  <a:gd name="connsiteY12" fmla="*/ 1336064 h 3769193"/>
                  <a:gd name="connsiteX13" fmla="*/ 2403368 w 3523889"/>
                  <a:gd name="connsiteY13" fmla="*/ 3669380 h 3769193"/>
                  <a:gd name="connsiteX0" fmla="*/ 2088961 w 3504961"/>
                  <a:gd name="connsiteY0" fmla="*/ 2948733 h 3769193"/>
                  <a:gd name="connsiteX1" fmla="*/ 2559562 w 3504961"/>
                  <a:gd name="connsiteY1" fmla="*/ 2067194 h 3769193"/>
                  <a:gd name="connsiteX2" fmla="*/ 1281025 w 3504961"/>
                  <a:gd name="connsiteY2" fmla="*/ 2459654 h 3769193"/>
                  <a:gd name="connsiteX3" fmla="*/ 2088961 w 3504961"/>
                  <a:gd name="connsiteY3" fmla="*/ 2948733 h 3769193"/>
                  <a:gd name="connsiteX4" fmla="*/ 2403368 w 3504961"/>
                  <a:gd name="connsiteY4" fmla="*/ 3669380 h 3769193"/>
                  <a:gd name="connsiteX5" fmla="*/ 166105 w 3504961"/>
                  <a:gd name="connsiteY5" fmla="*/ 2147008 h 3769193"/>
                  <a:gd name="connsiteX6" fmla="*/ 149871 w 3504961"/>
                  <a:gd name="connsiteY6" fmla="*/ 2051845 h 3769193"/>
                  <a:gd name="connsiteX7" fmla="*/ 2358120 w 3504961"/>
                  <a:gd name="connsiteY7" fmla="*/ 1362901 h 3769193"/>
                  <a:gd name="connsiteX8" fmla="*/ 590358 w 3504961"/>
                  <a:gd name="connsiteY8" fmla="*/ 1330698 h 3769193"/>
                  <a:gd name="connsiteX9" fmla="*/ 389372 w 3504961"/>
                  <a:gd name="connsiteY9" fmla="*/ 1326942 h 3769193"/>
                  <a:gd name="connsiteX10" fmla="*/ 55282 w 3504961"/>
                  <a:gd name="connsiteY10" fmla="*/ 1017719 h 3769193"/>
                  <a:gd name="connsiteX11" fmla="*/ 55047 w 3504961"/>
                  <a:gd name="connsiteY11" fmla="*/ 762379 h 3769193"/>
                  <a:gd name="connsiteX12" fmla="*/ 3420108 w 3504961"/>
                  <a:gd name="connsiteY12" fmla="*/ 1336064 h 3769193"/>
                  <a:gd name="connsiteX13" fmla="*/ 2403368 w 3504961"/>
                  <a:gd name="connsiteY13" fmla="*/ 3669380 h 3769193"/>
                  <a:gd name="connsiteX0" fmla="*/ 2088961 w 3504961"/>
                  <a:gd name="connsiteY0" fmla="*/ 2948733 h 3782137"/>
                  <a:gd name="connsiteX1" fmla="*/ 2559562 w 3504961"/>
                  <a:gd name="connsiteY1" fmla="*/ 2067194 h 3782137"/>
                  <a:gd name="connsiteX2" fmla="*/ 1281025 w 3504961"/>
                  <a:gd name="connsiteY2" fmla="*/ 2459654 h 3782137"/>
                  <a:gd name="connsiteX3" fmla="*/ 2088961 w 3504961"/>
                  <a:gd name="connsiteY3" fmla="*/ 2948733 h 3782137"/>
                  <a:gd name="connsiteX4" fmla="*/ 2403368 w 3504961"/>
                  <a:gd name="connsiteY4" fmla="*/ 3669380 h 3782137"/>
                  <a:gd name="connsiteX5" fmla="*/ 166105 w 3504961"/>
                  <a:gd name="connsiteY5" fmla="*/ 2147008 h 3782137"/>
                  <a:gd name="connsiteX6" fmla="*/ 149871 w 3504961"/>
                  <a:gd name="connsiteY6" fmla="*/ 2051845 h 3782137"/>
                  <a:gd name="connsiteX7" fmla="*/ 2358120 w 3504961"/>
                  <a:gd name="connsiteY7" fmla="*/ 1362901 h 3782137"/>
                  <a:gd name="connsiteX8" fmla="*/ 590358 w 3504961"/>
                  <a:gd name="connsiteY8" fmla="*/ 1330698 h 3782137"/>
                  <a:gd name="connsiteX9" fmla="*/ 389372 w 3504961"/>
                  <a:gd name="connsiteY9" fmla="*/ 1326942 h 3782137"/>
                  <a:gd name="connsiteX10" fmla="*/ 55282 w 3504961"/>
                  <a:gd name="connsiteY10" fmla="*/ 1017719 h 3782137"/>
                  <a:gd name="connsiteX11" fmla="*/ 55047 w 3504961"/>
                  <a:gd name="connsiteY11" fmla="*/ 762379 h 3782137"/>
                  <a:gd name="connsiteX12" fmla="*/ 3420108 w 3504961"/>
                  <a:gd name="connsiteY12" fmla="*/ 1336064 h 3782137"/>
                  <a:gd name="connsiteX13" fmla="*/ 2403368 w 3504961"/>
                  <a:gd name="connsiteY13" fmla="*/ 3669380 h 378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4961" h="3782137">
                    <a:moveTo>
                      <a:pt x="2088961" y="2948733"/>
                    </a:moveTo>
                    <a:cubicBezTo>
                      <a:pt x="2302050" y="2883323"/>
                      <a:pt x="2693084" y="2627461"/>
                      <a:pt x="2559562" y="2067194"/>
                    </a:cubicBezTo>
                    <a:lnTo>
                      <a:pt x="1281025" y="2459654"/>
                    </a:lnTo>
                    <a:cubicBezTo>
                      <a:pt x="1451207" y="3027834"/>
                      <a:pt x="1875872" y="3014143"/>
                      <a:pt x="2088961" y="2948733"/>
                    </a:cubicBezTo>
                    <a:close/>
                    <a:moveTo>
                      <a:pt x="2403368" y="3669380"/>
                    </a:moveTo>
                    <a:cubicBezTo>
                      <a:pt x="1855183" y="3899489"/>
                      <a:pt x="631409" y="3940714"/>
                      <a:pt x="166105" y="2147008"/>
                    </a:cubicBezTo>
                    <a:lnTo>
                      <a:pt x="149871" y="2051845"/>
                    </a:lnTo>
                    <a:lnTo>
                      <a:pt x="2358120" y="1362901"/>
                    </a:lnTo>
                    <a:cubicBezTo>
                      <a:pt x="2431535" y="1242710"/>
                      <a:pt x="1744484" y="289078"/>
                      <a:pt x="590358" y="1330698"/>
                    </a:cubicBezTo>
                    <a:cubicBezTo>
                      <a:pt x="548367" y="1360135"/>
                      <a:pt x="469034" y="1386508"/>
                      <a:pt x="389372" y="1326942"/>
                    </a:cubicBezTo>
                    <a:lnTo>
                      <a:pt x="55282" y="1017719"/>
                    </a:lnTo>
                    <a:cubicBezTo>
                      <a:pt x="-27315" y="924485"/>
                      <a:pt x="-8903" y="842550"/>
                      <a:pt x="55047" y="762379"/>
                    </a:cubicBezTo>
                    <a:cubicBezTo>
                      <a:pt x="540735" y="129337"/>
                      <a:pt x="2663628" y="-816697"/>
                      <a:pt x="3420108" y="1336064"/>
                    </a:cubicBezTo>
                    <a:cubicBezTo>
                      <a:pt x="3771750" y="2965267"/>
                      <a:pt x="2951553" y="3439271"/>
                      <a:pt x="2403368" y="366938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9" name="Freeform 18"/>
              <p:cNvSpPr/>
              <p:nvPr userDrawn="1"/>
            </p:nvSpPr>
            <p:spPr>
              <a:xfrm rot="12416291">
                <a:off x="6661422" y="3280595"/>
                <a:ext cx="1054028" cy="1167551"/>
              </a:xfrm>
              <a:custGeom>
                <a:avLst/>
                <a:gdLst>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235529 w 3912538"/>
                  <a:gd name="connsiteY23" fmla="*/ 344726 h 4482338"/>
                  <a:gd name="connsiteX24" fmla="*/ 1329375 w 3912538"/>
                  <a:gd name="connsiteY24" fmla="*/ 358381 h 4482338"/>
                  <a:gd name="connsiteX25" fmla="*/ 1739863 w 3912538"/>
                  <a:gd name="connsiteY25" fmla="*/ 509847 h 4482338"/>
                  <a:gd name="connsiteX26" fmla="*/ 1795240 w 3912538"/>
                  <a:gd name="connsiteY26" fmla="*/ 545613 h 4482338"/>
                  <a:gd name="connsiteX27" fmla="*/ 1945814 w 3912538"/>
                  <a:gd name="connsiteY27" fmla="*/ 469096 h 4482338"/>
                  <a:gd name="connsiteX28" fmla="*/ 2173492 w 3912538"/>
                  <a:gd name="connsiteY28" fmla="*/ 544000 h 4482338"/>
                  <a:gd name="connsiteX29" fmla="*/ 3893980 w 3912538"/>
                  <a:gd name="connsiteY29" fmla="*/ 3929674 h 4482338"/>
                  <a:gd name="connsiteX30" fmla="*/ 3820261 w 3912538"/>
                  <a:gd name="connsiteY30"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329375 w 3912538"/>
                  <a:gd name="connsiteY23" fmla="*/ 358381 h 4482338"/>
                  <a:gd name="connsiteX24" fmla="*/ 1739863 w 3912538"/>
                  <a:gd name="connsiteY24" fmla="*/ 509847 h 4482338"/>
                  <a:gd name="connsiteX25" fmla="*/ 1795240 w 3912538"/>
                  <a:gd name="connsiteY25" fmla="*/ 545613 h 4482338"/>
                  <a:gd name="connsiteX26" fmla="*/ 1945814 w 3912538"/>
                  <a:gd name="connsiteY26" fmla="*/ 469096 h 4482338"/>
                  <a:gd name="connsiteX27" fmla="*/ 2173492 w 3912538"/>
                  <a:gd name="connsiteY27" fmla="*/ 544000 h 4482338"/>
                  <a:gd name="connsiteX28" fmla="*/ 3893980 w 3912538"/>
                  <a:gd name="connsiteY28" fmla="*/ 3929674 h 4482338"/>
                  <a:gd name="connsiteX29" fmla="*/ 3820261 w 3912538"/>
                  <a:gd name="connsiteY29"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329375 w 3912538"/>
                  <a:gd name="connsiteY22" fmla="*/ 358381 h 4482338"/>
                  <a:gd name="connsiteX23" fmla="*/ 1739863 w 3912538"/>
                  <a:gd name="connsiteY23" fmla="*/ 509847 h 4482338"/>
                  <a:gd name="connsiteX24" fmla="*/ 1795240 w 3912538"/>
                  <a:gd name="connsiteY24" fmla="*/ 545613 h 4482338"/>
                  <a:gd name="connsiteX25" fmla="*/ 1945814 w 3912538"/>
                  <a:gd name="connsiteY25" fmla="*/ 469096 h 4482338"/>
                  <a:gd name="connsiteX26" fmla="*/ 2173492 w 3912538"/>
                  <a:gd name="connsiteY26" fmla="*/ 544000 h 4482338"/>
                  <a:gd name="connsiteX27" fmla="*/ 3893980 w 3912538"/>
                  <a:gd name="connsiteY27" fmla="*/ 3929674 h 4482338"/>
                  <a:gd name="connsiteX28" fmla="*/ 3820261 w 3912538"/>
                  <a:gd name="connsiteY28"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39863 w 3912538"/>
                  <a:gd name="connsiteY22" fmla="*/ 509847 h 4482338"/>
                  <a:gd name="connsiteX23" fmla="*/ 1795240 w 3912538"/>
                  <a:gd name="connsiteY23" fmla="*/ 545613 h 4482338"/>
                  <a:gd name="connsiteX24" fmla="*/ 1945814 w 3912538"/>
                  <a:gd name="connsiteY24" fmla="*/ 469096 h 4482338"/>
                  <a:gd name="connsiteX25" fmla="*/ 2173492 w 3912538"/>
                  <a:gd name="connsiteY25" fmla="*/ 544000 h 4482338"/>
                  <a:gd name="connsiteX26" fmla="*/ 3893980 w 3912538"/>
                  <a:gd name="connsiteY26" fmla="*/ 3929674 h 4482338"/>
                  <a:gd name="connsiteX27" fmla="*/ 3820261 w 3912538"/>
                  <a:gd name="connsiteY27"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95240 w 3912538"/>
                  <a:gd name="connsiteY22" fmla="*/ 545613 h 4482338"/>
                  <a:gd name="connsiteX23" fmla="*/ 1945814 w 3912538"/>
                  <a:gd name="connsiteY23" fmla="*/ 469096 h 4482338"/>
                  <a:gd name="connsiteX24" fmla="*/ 2173492 w 3912538"/>
                  <a:gd name="connsiteY24" fmla="*/ 544000 h 4482338"/>
                  <a:gd name="connsiteX25" fmla="*/ 3893980 w 3912538"/>
                  <a:gd name="connsiteY25" fmla="*/ 3929674 h 4482338"/>
                  <a:gd name="connsiteX26" fmla="*/ 3820261 w 3912538"/>
                  <a:gd name="connsiteY26"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945814 w 3912538"/>
                  <a:gd name="connsiteY22" fmla="*/ 469096 h 4482338"/>
                  <a:gd name="connsiteX23" fmla="*/ 2173492 w 3912538"/>
                  <a:gd name="connsiteY23" fmla="*/ 544000 h 4482338"/>
                  <a:gd name="connsiteX24" fmla="*/ 3893980 w 3912538"/>
                  <a:gd name="connsiteY24" fmla="*/ 3929674 h 4482338"/>
                  <a:gd name="connsiteX25" fmla="*/ 3820261 w 3912538"/>
                  <a:gd name="connsiteY25"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2173492 w 3912538"/>
                  <a:gd name="connsiteY22" fmla="*/ 544000 h 4482338"/>
                  <a:gd name="connsiteX23" fmla="*/ 3893980 w 3912538"/>
                  <a:gd name="connsiteY23" fmla="*/ 3929674 h 4482338"/>
                  <a:gd name="connsiteX24" fmla="*/ 3820261 w 3912538"/>
                  <a:gd name="connsiteY24"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2173492 w 3912538"/>
                  <a:gd name="connsiteY21" fmla="*/ 544000 h 4482338"/>
                  <a:gd name="connsiteX22" fmla="*/ 3893980 w 3912538"/>
                  <a:gd name="connsiteY22" fmla="*/ 3929674 h 4482338"/>
                  <a:gd name="connsiteX23" fmla="*/ 3820261 w 3912538"/>
                  <a:gd name="connsiteY23" fmla="*/ 4157738 h 4482338"/>
                  <a:gd name="connsiteX0" fmla="*/ 3820261 w 3912538"/>
                  <a:gd name="connsiteY0" fmla="*/ 4138213 h 4462813"/>
                  <a:gd name="connsiteX1" fmla="*/ 3217491 w 3912538"/>
                  <a:gd name="connsiteY1" fmla="*/ 4444522 h 4462813"/>
                  <a:gd name="connsiteX2" fmla="*/ 2989813 w 3912538"/>
                  <a:gd name="connsiteY2" fmla="*/ 4369617 h 4462813"/>
                  <a:gd name="connsiteX3" fmla="*/ 2579870 w 3912538"/>
                  <a:gd name="connsiteY3" fmla="*/ 3562908 h 4462813"/>
                  <a:gd name="connsiteX4" fmla="*/ 1709115 w 3912538"/>
                  <a:gd name="connsiteY4" fmla="*/ 4005397 h 4462813"/>
                  <a:gd name="connsiteX5" fmla="*/ 1510655 w 3912538"/>
                  <a:gd name="connsiteY5" fmla="*/ 3940106 h 4462813"/>
                  <a:gd name="connsiteX6" fmla="*/ 1242261 w 3912538"/>
                  <a:gd name="connsiteY6" fmla="*/ 3411946 h 4462813"/>
                  <a:gd name="connsiteX7" fmla="*/ 1306520 w 3912538"/>
                  <a:gd name="connsiteY7" fmla="*/ 3213150 h 4462813"/>
                  <a:gd name="connsiteX8" fmla="*/ 2177276 w 3912538"/>
                  <a:gd name="connsiteY8" fmla="*/ 2770660 h 4462813"/>
                  <a:gd name="connsiteX9" fmla="*/ 1493818 w 3912538"/>
                  <a:gd name="connsiteY9" fmla="*/ 1425714 h 4462813"/>
                  <a:gd name="connsiteX10" fmla="*/ 1486158 w 3912538"/>
                  <a:gd name="connsiteY10" fmla="*/ 1429778 h 4462813"/>
                  <a:gd name="connsiteX11" fmla="*/ 1085599 w 3912538"/>
                  <a:gd name="connsiteY11" fmla="*/ 1185869 h 4462813"/>
                  <a:gd name="connsiteX12" fmla="*/ 1008295 w 3912538"/>
                  <a:gd name="connsiteY12" fmla="*/ 1192030 h 4462813"/>
                  <a:gd name="connsiteX13" fmla="*/ 876925 w 3912538"/>
                  <a:gd name="connsiteY13" fmla="*/ 1285763 h 4462813"/>
                  <a:gd name="connsiteX14" fmla="*/ 690683 w 3912538"/>
                  <a:gd name="connsiteY14" fmla="*/ 1442086 h 4462813"/>
                  <a:gd name="connsiteX15" fmla="*/ 646323 w 3912538"/>
                  <a:gd name="connsiteY15" fmla="*/ 1465728 h 4462813"/>
                  <a:gd name="connsiteX16" fmla="*/ 455542 w 3912538"/>
                  <a:gd name="connsiteY16" fmla="*/ 1437692 h 4462813"/>
                  <a:gd name="connsiteX17" fmla="*/ 64677 w 3912538"/>
                  <a:gd name="connsiteY17" fmla="*/ 1075920 h 4462813"/>
                  <a:gd name="connsiteX18" fmla="*/ 64402 w 3912538"/>
                  <a:gd name="connsiteY18" fmla="*/ 777187 h 4462813"/>
                  <a:gd name="connsiteX19" fmla="*/ 1326417 w 3912538"/>
                  <a:gd name="connsiteY19" fmla="*/ 0 h 4462813"/>
                  <a:gd name="connsiteX20" fmla="*/ 2173492 w 3912538"/>
                  <a:gd name="connsiteY20" fmla="*/ 524475 h 4462813"/>
                  <a:gd name="connsiteX21" fmla="*/ 3893980 w 3912538"/>
                  <a:gd name="connsiteY21" fmla="*/ 3910149 h 4462813"/>
                  <a:gd name="connsiteX22" fmla="*/ 3820261 w 3912538"/>
                  <a:gd name="connsiteY22" fmla="*/ 4138213 h 4462813"/>
                  <a:gd name="connsiteX0" fmla="*/ 3786657 w 3878934"/>
                  <a:gd name="connsiteY0" fmla="*/ 4138213 h 4462813"/>
                  <a:gd name="connsiteX1" fmla="*/ 3183887 w 3878934"/>
                  <a:gd name="connsiteY1" fmla="*/ 4444522 h 4462813"/>
                  <a:gd name="connsiteX2" fmla="*/ 2956209 w 3878934"/>
                  <a:gd name="connsiteY2" fmla="*/ 4369617 h 4462813"/>
                  <a:gd name="connsiteX3" fmla="*/ 2546266 w 3878934"/>
                  <a:gd name="connsiteY3" fmla="*/ 3562908 h 4462813"/>
                  <a:gd name="connsiteX4" fmla="*/ 1675511 w 3878934"/>
                  <a:gd name="connsiteY4" fmla="*/ 4005397 h 4462813"/>
                  <a:gd name="connsiteX5" fmla="*/ 1477051 w 3878934"/>
                  <a:gd name="connsiteY5" fmla="*/ 3940106 h 4462813"/>
                  <a:gd name="connsiteX6" fmla="*/ 1208657 w 3878934"/>
                  <a:gd name="connsiteY6" fmla="*/ 3411946 h 4462813"/>
                  <a:gd name="connsiteX7" fmla="*/ 1272916 w 3878934"/>
                  <a:gd name="connsiteY7" fmla="*/ 3213150 h 4462813"/>
                  <a:gd name="connsiteX8" fmla="*/ 2143672 w 3878934"/>
                  <a:gd name="connsiteY8" fmla="*/ 2770660 h 4462813"/>
                  <a:gd name="connsiteX9" fmla="*/ 1460214 w 3878934"/>
                  <a:gd name="connsiteY9" fmla="*/ 1425714 h 4462813"/>
                  <a:gd name="connsiteX10" fmla="*/ 1452554 w 3878934"/>
                  <a:gd name="connsiteY10" fmla="*/ 1429778 h 4462813"/>
                  <a:gd name="connsiteX11" fmla="*/ 1051995 w 3878934"/>
                  <a:gd name="connsiteY11" fmla="*/ 1185869 h 4462813"/>
                  <a:gd name="connsiteX12" fmla="*/ 974691 w 3878934"/>
                  <a:gd name="connsiteY12" fmla="*/ 1192030 h 4462813"/>
                  <a:gd name="connsiteX13" fmla="*/ 843321 w 3878934"/>
                  <a:gd name="connsiteY13" fmla="*/ 1285763 h 4462813"/>
                  <a:gd name="connsiteX14" fmla="*/ 657079 w 3878934"/>
                  <a:gd name="connsiteY14" fmla="*/ 1442086 h 4462813"/>
                  <a:gd name="connsiteX15" fmla="*/ 612719 w 3878934"/>
                  <a:gd name="connsiteY15" fmla="*/ 1465728 h 4462813"/>
                  <a:gd name="connsiteX16" fmla="*/ 421938 w 3878934"/>
                  <a:gd name="connsiteY16" fmla="*/ 1437692 h 4462813"/>
                  <a:gd name="connsiteX17" fmla="*/ 125763 w 3878934"/>
                  <a:gd name="connsiteY17" fmla="*/ 1169385 h 4462813"/>
                  <a:gd name="connsiteX18" fmla="*/ 30798 w 3878934"/>
                  <a:gd name="connsiteY18" fmla="*/ 777187 h 4462813"/>
                  <a:gd name="connsiteX19" fmla="*/ 1292813 w 3878934"/>
                  <a:gd name="connsiteY19" fmla="*/ 0 h 4462813"/>
                  <a:gd name="connsiteX20" fmla="*/ 2139888 w 3878934"/>
                  <a:gd name="connsiteY20" fmla="*/ 524475 h 4462813"/>
                  <a:gd name="connsiteX21" fmla="*/ 3860376 w 3878934"/>
                  <a:gd name="connsiteY21" fmla="*/ 3910149 h 4462813"/>
                  <a:gd name="connsiteX22" fmla="*/ 3786657 w 3878934"/>
                  <a:gd name="connsiteY22" fmla="*/ 4138213 h 4462813"/>
                  <a:gd name="connsiteX0" fmla="*/ 3764180 w 3856457"/>
                  <a:gd name="connsiteY0" fmla="*/ 4138213 h 4462813"/>
                  <a:gd name="connsiteX1" fmla="*/ 3161410 w 3856457"/>
                  <a:gd name="connsiteY1" fmla="*/ 4444522 h 4462813"/>
                  <a:gd name="connsiteX2" fmla="*/ 2933732 w 3856457"/>
                  <a:gd name="connsiteY2" fmla="*/ 4369617 h 4462813"/>
                  <a:gd name="connsiteX3" fmla="*/ 2523789 w 3856457"/>
                  <a:gd name="connsiteY3" fmla="*/ 3562908 h 4462813"/>
                  <a:gd name="connsiteX4" fmla="*/ 1653034 w 3856457"/>
                  <a:gd name="connsiteY4" fmla="*/ 4005397 h 4462813"/>
                  <a:gd name="connsiteX5" fmla="*/ 1454574 w 3856457"/>
                  <a:gd name="connsiteY5" fmla="*/ 3940106 h 4462813"/>
                  <a:gd name="connsiteX6" fmla="*/ 1186180 w 3856457"/>
                  <a:gd name="connsiteY6" fmla="*/ 3411946 h 4462813"/>
                  <a:gd name="connsiteX7" fmla="*/ 1250439 w 3856457"/>
                  <a:gd name="connsiteY7" fmla="*/ 3213150 h 4462813"/>
                  <a:gd name="connsiteX8" fmla="*/ 2121195 w 3856457"/>
                  <a:gd name="connsiteY8" fmla="*/ 2770660 h 4462813"/>
                  <a:gd name="connsiteX9" fmla="*/ 1437737 w 3856457"/>
                  <a:gd name="connsiteY9" fmla="*/ 1425714 h 4462813"/>
                  <a:gd name="connsiteX10" fmla="*/ 1430077 w 3856457"/>
                  <a:gd name="connsiteY10" fmla="*/ 1429778 h 4462813"/>
                  <a:gd name="connsiteX11" fmla="*/ 1029518 w 3856457"/>
                  <a:gd name="connsiteY11" fmla="*/ 1185869 h 4462813"/>
                  <a:gd name="connsiteX12" fmla="*/ 952214 w 3856457"/>
                  <a:gd name="connsiteY12" fmla="*/ 1192030 h 4462813"/>
                  <a:gd name="connsiteX13" fmla="*/ 820844 w 3856457"/>
                  <a:gd name="connsiteY13" fmla="*/ 1285763 h 4462813"/>
                  <a:gd name="connsiteX14" fmla="*/ 634602 w 3856457"/>
                  <a:gd name="connsiteY14" fmla="*/ 1442086 h 4462813"/>
                  <a:gd name="connsiteX15" fmla="*/ 590242 w 3856457"/>
                  <a:gd name="connsiteY15" fmla="*/ 1465728 h 4462813"/>
                  <a:gd name="connsiteX16" fmla="*/ 399461 w 3856457"/>
                  <a:gd name="connsiteY16" fmla="*/ 1437692 h 4462813"/>
                  <a:gd name="connsiteX17" fmla="*/ 103286 w 3856457"/>
                  <a:gd name="connsiteY17" fmla="*/ 1169385 h 4462813"/>
                  <a:gd name="connsiteX18" fmla="*/ 37834 w 3856457"/>
                  <a:gd name="connsiteY18" fmla="*/ 878603 h 4462813"/>
                  <a:gd name="connsiteX19" fmla="*/ 1270336 w 3856457"/>
                  <a:gd name="connsiteY19" fmla="*/ 0 h 4462813"/>
                  <a:gd name="connsiteX20" fmla="*/ 2117411 w 3856457"/>
                  <a:gd name="connsiteY20" fmla="*/ 524475 h 4462813"/>
                  <a:gd name="connsiteX21" fmla="*/ 3837899 w 3856457"/>
                  <a:gd name="connsiteY21" fmla="*/ 3910149 h 4462813"/>
                  <a:gd name="connsiteX22" fmla="*/ 3764180 w 3856457"/>
                  <a:gd name="connsiteY22" fmla="*/ 4138213 h 4462813"/>
                  <a:gd name="connsiteX0" fmla="*/ 3764180 w 3856457"/>
                  <a:gd name="connsiteY0" fmla="*/ 3786696 h 4111296"/>
                  <a:gd name="connsiteX1" fmla="*/ 3161410 w 3856457"/>
                  <a:gd name="connsiteY1" fmla="*/ 4093005 h 4111296"/>
                  <a:gd name="connsiteX2" fmla="*/ 2933732 w 3856457"/>
                  <a:gd name="connsiteY2" fmla="*/ 4018100 h 4111296"/>
                  <a:gd name="connsiteX3" fmla="*/ 2523789 w 3856457"/>
                  <a:gd name="connsiteY3" fmla="*/ 3211391 h 4111296"/>
                  <a:gd name="connsiteX4" fmla="*/ 1653034 w 3856457"/>
                  <a:gd name="connsiteY4" fmla="*/ 3653880 h 4111296"/>
                  <a:gd name="connsiteX5" fmla="*/ 1454574 w 3856457"/>
                  <a:gd name="connsiteY5" fmla="*/ 3588589 h 4111296"/>
                  <a:gd name="connsiteX6" fmla="*/ 1186180 w 3856457"/>
                  <a:gd name="connsiteY6" fmla="*/ 3060429 h 4111296"/>
                  <a:gd name="connsiteX7" fmla="*/ 1250439 w 3856457"/>
                  <a:gd name="connsiteY7" fmla="*/ 2861633 h 4111296"/>
                  <a:gd name="connsiteX8" fmla="*/ 2121195 w 3856457"/>
                  <a:gd name="connsiteY8" fmla="*/ 2419143 h 4111296"/>
                  <a:gd name="connsiteX9" fmla="*/ 1437737 w 3856457"/>
                  <a:gd name="connsiteY9" fmla="*/ 1074197 h 4111296"/>
                  <a:gd name="connsiteX10" fmla="*/ 1430077 w 3856457"/>
                  <a:gd name="connsiteY10" fmla="*/ 1078261 h 4111296"/>
                  <a:gd name="connsiteX11" fmla="*/ 1029518 w 3856457"/>
                  <a:gd name="connsiteY11" fmla="*/ 834352 h 4111296"/>
                  <a:gd name="connsiteX12" fmla="*/ 952214 w 3856457"/>
                  <a:gd name="connsiteY12" fmla="*/ 840513 h 4111296"/>
                  <a:gd name="connsiteX13" fmla="*/ 820844 w 3856457"/>
                  <a:gd name="connsiteY13" fmla="*/ 934246 h 4111296"/>
                  <a:gd name="connsiteX14" fmla="*/ 634602 w 3856457"/>
                  <a:gd name="connsiteY14" fmla="*/ 1090569 h 4111296"/>
                  <a:gd name="connsiteX15" fmla="*/ 590242 w 3856457"/>
                  <a:gd name="connsiteY15" fmla="*/ 1114211 h 4111296"/>
                  <a:gd name="connsiteX16" fmla="*/ 399461 w 3856457"/>
                  <a:gd name="connsiteY16" fmla="*/ 1086175 h 4111296"/>
                  <a:gd name="connsiteX17" fmla="*/ 103286 w 3856457"/>
                  <a:gd name="connsiteY17" fmla="*/ 817868 h 4111296"/>
                  <a:gd name="connsiteX18" fmla="*/ 37834 w 3856457"/>
                  <a:gd name="connsiteY18" fmla="*/ 527086 h 4111296"/>
                  <a:gd name="connsiteX19" fmla="*/ 2117411 w 3856457"/>
                  <a:gd name="connsiteY19" fmla="*/ 172958 h 4111296"/>
                  <a:gd name="connsiteX20" fmla="*/ 3837899 w 3856457"/>
                  <a:gd name="connsiteY20" fmla="*/ 3558632 h 4111296"/>
                  <a:gd name="connsiteX21" fmla="*/ 3764180 w 3856457"/>
                  <a:gd name="connsiteY21" fmla="*/ 3786696 h 4111296"/>
                  <a:gd name="connsiteX0" fmla="*/ 3764180 w 3856457"/>
                  <a:gd name="connsiteY0" fmla="*/ 3589131 h 3913731"/>
                  <a:gd name="connsiteX1" fmla="*/ 3161410 w 3856457"/>
                  <a:gd name="connsiteY1" fmla="*/ 3895440 h 3913731"/>
                  <a:gd name="connsiteX2" fmla="*/ 2933732 w 3856457"/>
                  <a:gd name="connsiteY2" fmla="*/ 3820535 h 3913731"/>
                  <a:gd name="connsiteX3" fmla="*/ 2523789 w 3856457"/>
                  <a:gd name="connsiteY3" fmla="*/ 3013826 h 3913731"/>
                  <a:gd name="connsiteX4" fmla="*/ 1653034 w 3856457"/>
                  <a:gd name="connsiteY4" fmla="*/ 3456315 h 3913731"/>
                  <a:gd name="connsiteX5" fmla="*/ 1454574 w 3856457"/>
                  <a:gd name="connsiteY5" fmla="*/ 3391024 h 3913731"/>
                  <a:gd name="connsiteX6" fmla="*/ 1186180 w 3856457"/>
                  <a:gd name="connsiteY6" fmla="*/ 2862864 h 3913731"/>
                  <a:gd name="connsiteX7" fmla="*/ 1250439 w 3856457"/>
                  <a:gd name="connsiteY7" fmla="*/ 2664068 h 3913731"/>
                  <a:gd name="connsiteX8" fmla="*/ 2121195 w 3856457"/>
                  <a:gd name="connsiteY8" fmla="*/ 2221578 h 3913731"/>
                  <a:gd name="connsiteX9" fmla="*/ 1437737 w 3856457"/>
                  <a:gd name="connsiteY9" fmla="*/ 876632 h 3913731"/>
                  <a:gd name="connsiteX10" fmla="*/ 1430077 w 3856457"/>
                  <a:gd name="connsiteY10" fmla="*/ 880696 h 3913731"/>
                  <a:gd name="connsiteX11" fmla="*/ 1029518 w 3856457"/>
                  <a:gd name="connsiteY11" fmla="*/ 636787 h 3913731"/>
                  <a:gd name="connsiteX12" fmla="*/ 952214 w 3856457"/>
                  <a:gd name="connsiteY12" fmla="*/ 642948 h 3913731"/>
                  <a:gd name="connsiteX13" fmla="*/ 820844 w 3856457"/>
                  <a:gd name="connsiteY13" fmla="*/ 736681 h 3913731"/>
                  <a:gd name="connsiteX14" fmla="*/ 634602 w 3856457"/>
                  <a:gd name="connsiteY14" fmla="*/ 893004 h 3913731"/>
                  <a:gd name="connsiteX15" fmla="*/ 590242 w 3856457"/>
                  <a:gd name="connsiteY15" fmla="*/ 916646 h 3913731"/>
                  <a:gd name="connsiteX16" fmla="*/ 399461 w 3856457"/>
                  <a:gd name="connsiteY16" fmla="*/ 888610 h 3913731"/>
                  <a:gd name="connsiteX17" fmla="*/ 103286 w 3856457"/>
                  <a:gd name="connsiteY17" fmla="*/ 620303 h 3913731"/>
                  <a:gd name="connsiteX18" fmla="*/ 37834 w 3856457"/>
                  <a:gd name="connsiteY18" fmla="*/ 329521 h 3913731"/>
                  <a:gd name="connsiteX19" fmla="*/ 2254483 w 3856457"/>
                  <a:gd name="connsiteY19" fmla="*/ 220367 h 3913731"/>
                  <a:gd name="connsiteX20" fmla="*/ 3837899 w 3856457"/>
                  <a:gd name="connsiteY20" fmla="*/ 3361067 h 3913731"/>
                  <a:gd name="connsiteX21" fmla="*/ 3764180 w 3856457"/>
                  <a:gd name="connsiteY21" fmla="*/ 3589131 h 3913731"/>
                  <a:gd name="connsiteX0" fmla="*/ 3764180 w 3856457"/>
                  <a:gd name="connsiteY0" fmla="*/ 3892132 h 4216732"/>
                  <a:gd name="connsiteX1" fmla="*/ 3161410 w 3856457"/>
                  <a:gd name="connsiteY1" fmla="*/ 4198441 h 4216732"/>
                  <a:gd name="connsiteX2" fmla="*/ 2933732 w 3856457"/>
                  <a:gd name="connsiteY2" fmla="*/ 4123536 h 4216732"/>
                  <a:gd name="connsiteX3" fmla="*/ 2523789 w 3856457"/>
                  <a:gd name="connsiteY3" fmla="*/ 3316827 h 4216732"/>
                  <a:gd name="connsiteX4" fmla="*/ 1653034 w 3856457"/>
                  <a:gd name="connsiteY4" fmla="*/ 3759316 h 4216732"/>
                  <a:gd name="connsiteX5" fmla="*/ 1454574 w 3856457"/>
                  <a:gd name="connsiteY5" fmla="*/ 3694025 h 4216732"/>
                  <a:gd name="connsiteX6" fmla="*/ 1186180 w 3856457"/>
                  <a:gd name="connsiteY6" fmla="*/ 3165865 h 4216732"/>
                  <a:gd name="connsiteX7" fmla="*/ 1250439 w 3856457"/>
                  <a:gd name="connsiteY7" fmla="*/ 2967069 h 4216732"/>
                  <a:gd name="connsiteX8" fmla="*/ 2121195 w 3856457"/>
                  <a:gd name="connsiteY8" fmla="*/ 2524579 h 4216732"/>
                  <a:gd name="connsiteX9" fmla="*/ 1437737 w 3856457"/>
                  <a:gd name="connsiteY9" fmla="*/ 1179633 h 4216732"/>
                  <a:gd name="connsiteX10" fmla="*/ 1430077 w 3856457"/>
                  <a:gd name="connsiteY10" fmla="*/ 1183697 h 4216732"/>
                  <a:gd name="connsiteX11" fmla="*/ 1029518 w 3856457"/>
                  <a:gd name="connsiteY11" fmla="*/ 939788 h 4216732"/>
                  <a:gd name="connsiteX12" fmla="*/ 952214 w 3856457"/>
                  <a:gd name="connsiteY12" fmla="*/ 945949 h 4216732"/>
                  <a:gd name="connsiteX13" fmla="*/ 820844 w 3856457"/>
                  <a:gd name="connsiteY13" fmla="*/ 1039682 h 4216732"/>
                  <a:gd name="connsiteX14" fmla="*/ 634602 w 3856457"/>
                  <a:gd name="connsiteY14" fmla="*/ 1196005 h 4216732"/>
                  <a:gd name="connsiteX15" fmla="*/ 590242 w 3856457"/>
                  <a:gd name="connsiteY15" fmla="*/ 1219647 h 4216732"/>
                  <a:gd name="connsiteX16" fmla="*/ 399461 w 3856457"/>
                  <a:gd name="connsiteY16" fmla="*/ 1191611 h 4216732"/>
                  <a:gd name="connsiteX17" fmla="*/ 103286 w 3856457"/>
                  <a:gd name="connsiteY17" fmla="*/ 923304 h 4216732"/>
                  <a:gd name="connsiteX18" fmla="*/ 37834 w 3856457"/>
                  <a:gd name="connsiteY18" fmla="*/ 632522 h 4216732"/>
                  <a:gd name="connsiteX19" fmla="*/ 2254483 w 3856457"/>
                  <a:gd name="connsiteY19" fmla="*/ 523368 h 4216732"/>
                  <a:gd name="connsiteX20" fmla="*/ 3837899 w 3856457"/>
                  <a:gd name="connsiteY20" fmla="*/ 3664068 h 4216732"/>
                  <a:gd name="connsiteX21" fmla="*/ 3764180 w 3856457"/>
                  <a:gd name="connsiteY21" fmla="*/ 3892132 h 4216732"/>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430077 w 3856457"/>
                  <a:gd name="connsiteY10" fmla="*/ 1238778 h 4271813"/>
                  <a:gd name="connsiteX11" fmla="*/ 1029518 w 3856457"/>
                  <a:gd name="connsiteY11" fmla="*/ 994869 h 4271813"/>
                  <a:gd name="connsiteX12" fmla="*/ 952214 w 3856457"/>
                  <a:gd name="connsiteY12" fmla="*/ 1001030 h 4271813"/>
                  <a:gd name="connsiteX13" fmla="*/ 820844 w 3856457"/>
                  <a:gd name="connsiteY13" fmla="*/ 1094763 h 4271813"/>
                  <a:gd name="connsiteX14" fmla="*/ 634602 w 3856457"/>
                  <a:gd name="connsiteY14" fmla="*/ 1251086 h 4271813"/>
                  <a:gd name="connsiteX15" fmla="*/ 590242 w 3856457"/>
                  <a:gd name="connsiteY15" fmla="*/ 1274728 h 4271813"/>
                  <a:gd name="connsiteX16" fmla="*/ 399461 w 3856457"/>
                  <a:gd name="connsiteY16" fmla="*/ 1246692 h 4271813"/>
                  <a:gd name="connsiteX17" fmla="*/ 103286 w 3856457"/>
                  <a:gd name="connsiteY17" fmla="*/ 978385 h 4271813"/>
                  <a:gd name="connsiteX18" fmla="*/ 37834 w 3856457"/>
                  <a:gd name="connsiteY18" fmla="*/ 687603 h 4271813"/>
                  <a:gd name="connsiteX19" fmla="*/ 2254483 w 3856457"/>
                  <a:gd name="connsiteY19" fmla="*/ 578449 h 4271813"/>
                  <a:gd name="connsiteX20" fmla="*/ 3837899 w 3856457"/>
                  <a:gd name="connsiteY20" fmla="*/ 3719149 h 4271813"/>
                  <a:gd name="connsiteX21" fmla="*/ 3764180 w 3856457"/>
                  <a:gd name="connsiteY21"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029518 w 3856457"/>
                  <a:gd name="connsiteY10" fmla="*/ 994869 h 4271813"/>
                  <a:gd name="connsiteX11" fmla="*/ 952214 w 3856457"/>
                  <a:gd name="connsiteY11" fmla="*/ 1001030 h 4271813"/>
                  <a:gd name="connsiteX12" fmla="*/ 820844 w 3856457"/>
                  <a:gd name="connsiteY12" fmla="*/ 1094763 h 4271813"/>
                  <a:gd name="connsiteX13" fmla="*/ 634602 w 3856457"/>
                  <a:gd name="connsiteY13" fmla="*/ 1251086 h 4271813"/>
                  <a:gd name="connsiteX14" fmla="*/ 590242 w 3856457"/>
                  <a:gd name="connsiteY14" fmla="*/ 1274728 h 4271813"/>
                  <a:gd name="connsiteX15" fmla="*/ 399461 w 3856457"/>
                  <a:gd name="connsiteY15" fmla="*/ 1246692 h 4271813"/>
                  <a:gd name="connsiteX16" fmla="*/ 103286 w 3856457"/>
                  <a:gd name="connsiteY16" fmla="*/ 978385 h 4271813"/>
                  <a:gd name="connsiteX17" fmla="*/ 37834 w 3856457"/>
                  <a:gd name="connsiteY17" fmla="*/ 687603 h 4271813"/>
                  <a:gd name="connsiteX18" fmla="*/ 2254483 w 3856457"/>
                  <a:gd name="connsiteY18" fmla="*/ 578449 h 4271813"/>
                  <a:gd name="connsiteX19" fmla="*/ 3837899 w 3856457"/>
                  <a:gd name="connsiteY19" fmla="*/ 3719149 h 4271813"/>
                  <a:gd name="connsiteX20" fmla="*/ 3764180 w 3856457"/>
                  <a:gd name="connsiteY20"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952214 w 3856457"/>
                  <a:gd name="connsiteY10" fmla="*/ 1001030 h 4271813"/>
                  <a:gd name="connsiteX11" fmla="*/ 820844 w 3856457"/>
                  <a:gd name="connsiteY11" fmla="*/ 1094763 h 4271813"/>
                  <a:gd name="connsiteX12" fmla="*/ 634602 w 3856457"/>
                  <a:gd name="connsiteY12" fmla="*/ 1251086 h 4271813"/>
                  <a:gd name="connsiteX13" fmla="*/ 590242 w 3856457"/>
                  <a:gd name="connsiteY13" fmla="*/ 1274728 h 4271813"/>
                  <a:gd name="connsiteX14" fmla="*/ 399461 w 3856457"/>
                  <a:gd name="connsiteY14" fmla="*/ 1246692 h 4271813"/>
                  <a:gd name="connsiteX15" fmla="*/ 103286 w 3856457"/>
                  <a:gd name="connsiteY15" fmla="*/ 978385 h 4271813"/>
                  <a:gd name="connsiteX16" fmla="*/ 37834 w 3856457"/>
                  <a:gd name="connsiteY16" fmla="*/ 687603 h 4271813"/>
                  <a:gd name="connsiteX17" fmla="*/ 2254483 w 3856457"/>
                  <a:gd name="connsiteY17" fmla="*/ 578449 h 4271813"/>
                  <a:gd name="connsiteX18" fmla="*/ 3837899 w 3856457"/>
                  <a:gd name="connsiteY18" fmla="*/ 3719149 h 4271813"/>
                  <a:gd name="connsiteX19" fmla="*/ 3764180 w 3856457"/>
                  <a:gd name="connsiteY19"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820844 w 3856457"/>
                  <a:gd name="connsiteY10" fmla="*/ 1094763 h 4271813"/>
                  <a:gd name="connsiteX11" fmla="*/ 634602 w 3856457"/>
                  <a:gd name="connsiteY11" fmla="*/ 1251086 h 4271813"/>
                  <a:gd name="connsiteX12" fmla="*/ 590242 w 3856457"/>
                  <a:gd name="connsiteY12" fmla="*/ 1274728 h 4271813"/>
                  <a:gd name="connsiteX13" fmla="*/ 399461 w 3856457"/>
                  <a:gd name="connsiteY13" fmla="*/ 1246692 h 4271813"/>
                  <a:gd name="connsiteX14" fmla="*/ 103286 w 3856457"/>
                  <a:gd name="connsiteY14" fmla="*/ 978385 h 4271813"/>
                  <a:gd name="connsiteX15" fmla="*/ 37834 w 3856457"/>
                  <a:gd name="connsiteY15" fmla="*/ 687603 h 4271813"/>
                  <a:gd name="connsiteX16" fmla="*/ 2254483 w 3856457"/>
                  <a:gd name="connsiteY16" fmla="*/ 578449 h 4271813"/>
                  <a:gd name="connsiteX17" fmla="*/ 3837899 w 3856457"/>
                  <a:gd name="connsiteY17" fmla="*/ 3719149 h 4271813"/>
                  <a:gd name="connsiteX18" fmla="*/ 3764180 w 3856457"/>
                  <a:gd name="connsiteY18"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51300 w 3856457"/>
                  <a:gd name="connsiteY11" fmla="*/ 1266201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90079 w 3856457"/>
                  <a:gd name="connsiteY10" fmla="*/ 124964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56457" h="4271813">
                    <a:moveTo>
                      <a:pt x="3764180" y="3947213"/>
                    </a:moveTo>
                    <a:lnTo>
                      <a:pt x="3161410" y="4253522"/>
                    </a:lnTo>
                    <a:cubicBezTo>
                      <a:pt x="3078183" y="4295814"/>
                      <a:pt x="2976246" y="4262278"/>
                      <a:pt x="2933732" y="4178617"/>
                    </a:cubicBezTo>
                    <a:lnTo>
                      <a:pt x="2523789" y="3371908"/>
                    </a:lnTo>
                    <a:lnTo>
                      <a:pt x="1653034" y="3814397"/>
                    </a:lnTo>
                    <a:cubicBezTo>
                      <a:pt x="1580486" y="3851263"/>
                      <a:pt x="1491632" y="3822031"/>
                      <a:pt x="1454574" y="3749106"/>
                    </a:cubicBezTo>
                    <a:lnTo>
                      <a:pt x="1186180" y="3220946"/>
                    </a:lnTo>
                    <a:cubicBezTo>
                      <a:pt x="1149122" y="3148021"/>
                      <a:pt x="1177892" y="3059016"/>
                      <a:pt x="1250439" y="3022150"/>
                    </a:cubicBezTo>
                    <a:lnTo>
                      <a:pt x="2121195" y="2579660"/>
                    </a:lnTo>
                    <a:lnTo>
                      <a:pt x="1437737" y="1234714"/>
                    </a:lnTo>
                    <a:cubicBezTo>
                      <a:pt x="1196057" y="807441"/>
                      <a:pt x="862198" y="1006185"/>
                      <a:pt x="590079" y="1249641"/>
                    </a:cubicBezTo>
                    <a:cubicBezTo>
                      <a:pt x="532130" y="1301486"/>
                      <a:pt x="469360" y="1298959"/>
                      <a:pt x="399461" y="1246692"/>
                    </a:cubicBezTo>
                    <a:lnTo>
                      <a:pt x="103286" y="978385"/>
                    </a:lnTo>
                    <a:cubicBezTo>
                      <a:pt x="6652" y="869307"/>
                      <a:pt x="-36984" y="781399"/>
                      <a:pt x="37834" y="687603"/>
                    </a:cubicBezTo>
                    <a:cubicBezTo>
                      <a:pt x="212672" y="344080"/>
                      <a:pt x="1564012" y="-608841"/>
                      <a:pt x="2254483" y="578449"/>
                    </a:cubicBezTo>
                    <a:lnTo>
                      <a:pt x="3837899" y="3719149"/>
                    </a:lnTo>
                    <a:cubicBezTo>
                      <a:pt x="3880413" y="3802810"/>
                      <a:pt x="3847408" y="3904920"/>
                      <a:pt x="3764180" y="39472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0" name="Freeform 19"/>
              <p:cNvSpPr/>
              <p:nvPr userDrawn="1"/>
            </p:nvSpPr>
            <p:spPr>
              <a:xfrm rot="2700000">
                <a:off x="3272816" y="3132054"/>
                <a:ext cx="1244257" cy="1383227"/>
              </a:xfrm>
              <a:custGeom>
                <a:avLst/>
                <a:gdLst>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506395 w 4663519"/>
                  <a:gd name="connsiteY42" fmla="*/ 2803965 h 5133542"/>
                  <a:gd name="connsiteX43" fmla="*/ 490793 w 4663519"/>
                  <a:gd name="connsiteY43" fmla="*/ 2876759 h 5133542"/>
                  <a:gd name="connsiteX44" fmla="*/ 412514 w 4663519"/>
                  <a:gd name="connsiteY44" fmla="*/ 2784997 h 5133542"/>
                  <a:gd name="connsiteX45" fmla="*/ 561039 w 4663519"/>
                  <a:gd name="connsiteY4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490793 w 4663519"/>
                  <a:gd name="connsiteY42" fmla="*/ 2876759 h 5133542"/>
                  <a:gd name="connsiteX43" fmla="*/ 412514 w 4663519"/>
                  <a:gd name="connsiteY43" fmla="*/ 2784997 h 5133542"/>
                  <a:gd name="connsiteX44" fmla="*/ 561039 w 4663519"/>
                  <a:gd name="connsiteY4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90793 w 4663519"/>
                  <a:gd name="connsiteY41" fmla="*/ 2876759 h 5133542"/>
                  <a:gd name="connsiteX42" fmla="*/ 412514 w 4663519"/>
                  <a:gd name="connsiteY42" fmla="*/ 2784997 h 5133542"/>
                  <a:gd name="connsiteX43" fmla="*/ 561039 w 4663519"/>
                  <a:gd name="connsiteY4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12514 w 4663519"/>
                  <a:gd name="connsiteY41" fmla="*/ 2784997 h 5133542"/>
                  <a:gd name="connsiteX42" fmla="*/ 561039 w 4663519"/>
                  <a:gd name="connsiteY4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162572 w 4663519"/>
                  <a:gd name="connsiteY38" fmla="*/ 2551013 h 5133542"/>
                  <a:gd name="connsiteX39" fmla="*/ 1811350 w 4663519"/>
                  <a:gd name="connsiteY39" fmla="*/ 3225676 h 5133542"/>
                  <a:gd name="connsiteX40" fmla="*/ 412514 w 4663519"/>
                  <a:gd name="connsiteY40" fmla="*/ 2784997 h 5133542"/>
                  <a:gd name="connsiteX41" fmla="*/ 561039 w 4663519"/>
                  <a:gd name="connsiteY4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162572 w 4663519"/>
                  <a:gd name="connsiteY37" fmla="*/ 2551013 h 5133542"/>
                  <a:gd name="connsiteX38" fmla="*/ 1811350 w 4663519"/>
                  <a:gd name="connsiteY38" fmla="*/ 3225676 h 5133542"/>
                  <a:gd name="connsiteX39" fmla="*/ 412514 w 4663519"/>
                  <a:gd name="connsiteY39" fmla="*/ 2784997 h 5133542"/>
                  <a:gd name="connsiteX40" fmla="*/ 561039 w 4663519"/>
                  <a:gd name="connsiteY4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162572 w 4663519"/>
                  <a:gd name="connsiteY36" fmla="*/ 2551013 h 5133542"/>
                  <a:gd name="connsiteX37" fmla="*/ 1811350 w 4663519"/>
                  <a:gd name="connsiteY37" fmla="*/ 3225676 h 5133542"/>
                  <a:gd name="connsiteX38" fmla="*/ 412514 w 4663519"/>
                  <a:gd name="connsiteY38" fmla="*/ 2784997 h 5133542"/>
                  <a:gd name="connsiteX39" fmla="*/ 561039 w 4663519"/>
                  <a:gd name="connsiteY3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162572 w 4663519"/>
                  <a:gd name="connsiteY35" fmla="*/ 2551013 h 5133542"/>
                  <a:gd name="connsiteX36" fmla="*/ 1811350 w 4663519"/>
                  <a:gd name="connsiteY36" fmla="*/ 3225676 h 5133542"/>
                  <a:gd name="connsiteX37" fmla="*/ 412514 w 4663519"/>
                  <a:gd name="connsiteY37" fmla="*/ 2784997 h 5133542"/>
                  <a:gd name="connsiteX38" fmla="*/ 561039 w 4663519"/>
                  <a:gd name="connsiteY3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162572 w 4663519"/>
                  <a:gd name="connsiteY34" fmla="*/ 2551013 h 5133542"/>
                  <a:gd name="connsiteX35" fmla="*/ 1811350 w 4663519"/>
                  <a:gd name="connsiteY35" fmla="*/ 3225676 h 5133542"/>
                  <a:gd name="connsiteX36" fmla="*/ 412514 w 4663519"/>
                  <a:gd name="connsiteY36" fmla="*/ 2784997 h 5133542"/>
                  <a:gd name="connsiteX37" fmla="*/ 561039 w 4663519"/>
                  <a:gd name="connsiteY3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162572 w 4663519"/>
                  <a:gd name="connsiteY33" fmla="*/ 2551013 h 5133542"/>
                  <a:gd name="connsiteX34" fmla="*/ 1811350 w 4663519"/>
                  <a:gd name="connsiteY34" fmla="*/ 3225676 h 5133542"/>
                  <a:gd name="connsiteX35" fmla="*/ 412514 w 4663519"/>
                  <a:gd name="connsiteY35" fmla="*/ 2784997 h 5133542"/>
                  <a:gd name="connsiteX36" fmla="*/ 561039 w 4663519"/>
                  <a:gd name="connsiteY3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162572 w 4663519"/>
                  <a:gd name="connsiteY32" fmla="*/ 2551013 h 5133542"/>
                  <a:gd name="connsiteX33" fmla="*/ 1811350 w 4663519"/>
                  <a:gd name="connsiteY33" fmla="*/ 3225676 h 5133542"/>
                  <a:gd name="connsiteX34" fmla="*/ 412514 w 4663519"/>
                  <a:gd name="connsiteY34" fmla="*/ 2784997 h 5133542"/>
                  <a:gd name="connsiteX35" fmla="*/ 561039 w 4663519"/>
                  <a:gd name="connsiteY3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30684 w 4663519"/>
                  <a:gd name="connsiteY20" fmla="*/ 2328788 h 5133542"/>
                  <a:gd name="connsiteX21" fmla="*/ 4157011 w 4663519"/>
                  <a:gd name="connsiteY21" fmla="*/ 2253520 h 5133542"/>
                  <a:gd name="connsiteX22" fmla="*/ 4190576 w 4663519"/>
                  <a:gd name="connsiteY22" fmla="*/ 2116047 h 5133542"/>
                  <a:gd name="connsiteX23" fmla="*/ 4268418 w 4663519"/>
                  <a:gd name="connsiteY23" fmla="*/ 2208247 h 5133542"/>
                  <a:gd name="connsiteX24" fmla="*/ 4046803 w 4663519"/>
                  <a:gd name="connsiteY24" fmla="*/ 4382094 h 5133542"/>
                  <a:gd name="connsiteX25" fmla="*/ 2617781 w 4663519"/>
                  <a:gd name="connsiteY25" fmla="*/ 5131538 h 5133542"/>
                  <a:gd name="connsiteX26" fmla="*/ 2413562 w 4663519"/>
                  <a:gd name="connsiteY26" fmla="*/ 4943309 h 5133542"/>
                  <a:gd name="connsiteX27" fmla="*/ 2331583 w 4663519"/>
                  <a:gd name="connsiteY27" fmla="*/ 4528627 h 5133542"/>
                  <a:gd name="connsiteX28" fmla="*/ 2505259 w 4663519"/>
                  <a:gd name="connsiteY28" fmla="*/ 4292718 h 5133542"/>
                  <a:gd name="connsiteX29" fmla="*/ 3408527 w 4663519"/>
                  <a:gd name="connsiteY29" fmla="*/ 3774186 h 5133542"/>
                  <a:gd name="connsiteX30" fmla="*/ 3588526 w 4663519"/>
                  <a:gd name="connsiteY30" fmla="*/ 3331437 h 5133542"/>
                  <a:gd name="connsiteX31" fmla="*/ 3162572 w 4663519"/>
                  <a:gd name="connsiteY31" fmla="*/ 2551013 h 5133542"/>
                  <a:gd name="connsiteX32" fmla="*/ 1811350 w 4663519"/>
                  <a:gd name="connsiteY32" fmla="*/ 3225676 h 5133542"/>
                  <a:gd name="connsiteX33" fmla="*/ 412514 w 4663519"/>
                  <a:gd name="connsiteY33" fmla="*/ 2784997 h 5133542"/>
                  <a:gd name="connsiteX34" fmla="*/ 561039 w 4663519"/>
                  <a:gd name="connsiteY3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57011 w 4663519"/>
                  <a:gd name="connsiteY20" fmla="*/ 2253520 h 5133542"/>
                  <a:gd name="connsiteX21" fmla="*/ 4190576 w 4663519"/>
                  <a:gd name="connsiteY21" fmla="*/ 2116047 h 5133542"/>
                  <a:gd name="connsiteX22" fmla="*/ 4268418 w 4663519"/>
                  <a:gd name="connsiteY22" fmla="*/ 2208247 h 5133542"/>
                  <a:gd name="connsiteX23" fmla="*/ 4046803 w 4663519"/>
                  <a:gd name="connsiteY23" fmla="*/ 4382094 h 5133542"/>
                  <a:gd name="connsiteX24" fmla="*/ 2617781 w 4663519"/>
                  <a:gd name="connsiteY24" fmla="*/ 5131538 h 5133542"/>
                  <a:gd name="connsiteX25" fmla="*/ 2413562 w 4663519"/>
                  <a:gd name="connsiteY25" fmla="*/ 4943309 h 5133542"/>
                  <a:gd name="connsiteX26" fmla="*/ 2331583 w 4663519"/>
                  <a:gd name="connsiteY26" fmla="*/ 4528627 h 5133542"/>
                  <a:gd name="connsiteX27" fmla="*/ 2505259 w 4663519"/>
                  <a:gd name="connsiteY27" fmla="*/ 4292718 h 5133542"/>
                  <a:gd name="connsiteX28" fmla="*/ 3408527 w 4663519"/>
                  <a:gd name="connsiteY28" fmla="*/ 3774186 h 5133542"/>
                  <a:gd name="connsiteX29" fmla="*/ 3588526 w 4663519"/>
                  <a:gd name="connsiteY29" fmla="*/ 3331437 h 5133542"/>
                  <a:gd name="connsiteX30" fmla="*/ 3162572 w 4663519"/>
                  <a:gd name="connsiteY30" fmla="*/ 2551013 h 5133542"/>
                  <a:gd name="connsiteX31" fmla="*/ 1811350 w 4663519"/>
                  <a:gd name="connsiteY31" fmla="*/ 3225676 h 5133542"/>
                  <a:gd name="connsiteX32" fmla="*/ 412514 w 4663519"/>
                  <a:gd name="connsiteY32" fmla="*/ 2784997 h 5133542"/>
                  <a:gd name="connsiteX33" fmla="*/ 561039 w 4663519"/>
                  <a:gd name="connsiteY3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90576 w 4663519"/>
                  <a:gd name="connsiteY20" fmla="*/ 2116047 h 5133542"/>
                  <a:gd name="connsiteX21" fmla="*/ 4268418 w 4663519"/>
                  <a:gd name="connsiteY21" fmla="*/ 2208247 h 5133542"/>
                  <a:gd name="connsiteX22" fmla="*/ 4046803 w 4663519"/>
                  <a:gd name="connsiteY22" fmla="*/ 4382094 h 5133542"/>
                  <a:gd name="connsiteX23" fmla="*/ 2617781 w 4663519"/>
                  <a:gd name="connsiteY23" fmla="*/ 5131538 h 5133542"/>
                  <a:gd name="connsiteX24" fmla="*/ 2413562 w 4663519"/>
                  <a:gd name="connsiteY24" fmla="*/ 4943309 h 5133542"/>
                  <a:gd name="connsiteX25" fmla="*/ 2331583 w 4663519"/>
                  <a:gd name="connsiteY25" fmla="*/ 4528627 h 5133542"/>
                  <a:gd name="connsiteX26" fmla="*/ 2505259 w 4663519"/>
                  <a:gd name="connsiteY26" fmla="*/ 4292718 h 5133542"/>
                  <a:gd name="connsiteX27" fmla="*/ 3408527 w 4663519"/>
                  <a:gd name="connsiteY27" fmla="*/ 3774186 h 5133542"/>
                  <a:gd name="connsiteX28" fmla="*/ 3588526 w 4663519"/>
                  <a:gd name="connsiteY28" fmla="*/ 3331437 h 5133542"/>
                  <a:gd name="connsiteX29" fmla="*/ 3162572 w 4663519"/>
                  <a:gd name="connsiteY29" fmla="*/ 2551013 h 5133542"/>
                  <a:gd name="connsiteX30" fmla="*/ 1811350 w 4663519"/>
                  <a:gd name="connsiteY30" fmla="*/ 3225676 h 5133542"/>
                  <a:gd name="connsiteX31" fmla="*/ 412514 w 4663519"/>
                  <a:gd name="connsiteY31" fmla="*/ 2784997 h 5133542"/>
                  <a:gd name="connsiteX32" fmla="*/ 561039 w 4663519"/>
                  <a:gd name="connsiteY3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268418 w 4663519"/>
                  <a:gd name="connsiteY20" fmla="*/ 2208247 h 5133542"/>
                  <a:gd name="connsiteX21" fmla="*/ 4046803 w 4663519"/>
                  <a:gd name="connsiteY21" fmla="*/ 4382094 h 5133542"/>
                  <a:gd name="connsiteX22" fmla="*/ 2617781 w 4663519"/>
                  <a:gd name="connsiteY22" fmla="*/ 5131538 h 5133542"/>
                  <a:gd name="connsiteX23" fmla="*/ 2413562 w 4663519"/>
                  <a:gd name="connsiteY23" fmla="*/ 4943309 h 5133542"/>
                  <a:gd name="connsiteX24" fmla="*/ 2331583 w 4663519"/>
                  <a:gd name="connsiteY24" fmla="*/ 4528627 h 5133542"/>
                  <a:gd name="connsiteX25" fmla="*/ 2505259 w 4663519"/>
                  <a:gd name="connsiteY25" fmla="*/ 4292718 h 5133542"/>
                  <a:gd name="connsiteX26" fmla="*/ 3408527 w 4663519"/>
                  <a:gd name="connsiteY26" fmla="*/ 3774186 h 5133542"/>
                  <a:gd name="connsiteX27" fmla="*/ 3588526 w 4663519"/>
                  <a:gd name="connsiteY27" fmla="*/ 3331437 h 5133542"/>
                  <a:gd name="connsiteX28" fmla="*/ 3162572 w 4663519"/>
                  <a:gd name="connsiteY28" fmla="*/ 2551013 h 5133542"/>
                  <a:gd name="connsiteX29" fmla="*/ 1811350 w 4663519"/>
                  <a:gd name="connsiteY29" fmla="*/ 3225676 h 5133542"/>
                  <a:gd name="connsiteX30" fmla="*/ 412514 w 4663519"/>
                  <a:gd name="connsiteY30" fmla="*/ 2784997 h 5133542"/>
                  <a:gd name="connsiteX31" fmla="*/ 561039 w 4663519"/>
                  <a:gd name="connsiteY3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4268418 w 4663519"/>
                  <a:gd name="connsiteY19" fmla="*/ 2208247 h 5133542"/>
                  <a:gd name="connsiteX20" fmla="*/ 4046803 w 4663519"/>
                  <a:gd name="connsiteY20" fmla="*/ 4382094 h 5133542"/>
                  <a:gd name="connsiteX21" fmla="*/ 2617781 w 4663519"/>
                  <a:gd name="connsiteY21" fmla="*/ 5131538 h 5133542"/>
                  <a:gd name="connsiteX22" fmla="*/ 2413562 w 4663519"/>
                  <a:gd name="connsiteY22" fmla="*/ 4943309 h 5133542"/>
                  <a:gd name="connsiteX23" fmla="*/ 2331583 w 4663519"/>
                  <a:gd name="connsiteY23" fmla="*/ 4528627 h 5133542"/>
                  <a:gd name="connsiteX24" fmla="*/ 2505259 w 4663519"/>
                  <a:gd name="connsiteY24" fmla="*/ 4292718 h 5133542"/>
                  <a:gd name="connsiteX25" fmla="*/ 3408527 w 4663519"/>
                  <a:gd name="connsiteY25" fmla="*/ 3774186 h 5133542"/>
                  <a:gd name="connsiteX26" fmla="*/ 3588526 w 4663519"/>
                  <a:gd name="connsiteY26" fmla="*/ 3331437 h 5133542"/>
                  <a:gd name="connsiteX27" fmla="*/ 3162572 w 4663519"/>
                  <a:gd name="connsiteY27" fmla="*/ 2551013 h 5133542"/>
                  <a:gd name="connsiteX28" fmla="*/ 1811350 w 4663519"/>
                  <a:gd name="connsiteY28" fmla="*/ 3225676 h 5133542"/>
                  <a:gd name="connsiteX29" fmla="*/ 412514 w 4663519"/>
                  <a:gd name="connsiteY29" fmla="*/ 2784997 h 5133542"/>
                  <a:gd name="connsiteX30" fmla="*/ 561039 w 4663519"/>
                  <a:gd name="connsiteY3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4268418 w 4663519"/>
                  <a:gd name="connsiteY18" fmla="*/ 2208247 h 5133542"/>
                  <a:gd name="connsiteX19" fmla="*/ 4046803 w 4663519"/>
                  <a:gd name="connsiteY19" fmla="*/ 4382094 h 5133542"/>
                  <a:gd name="connsiteX20" fmla="*/ 2617781 w 4663519"/>
                  <a:gd name="connsiteY20" fmla="*/ 5131538 h 5133542"/>
                  <a:gd name="connsiteX21" fmla="*/ 2413562 w 4663519"/>
                  <a:gd name="connsiteY21" fmla="*/ 4943309 h 5133542"/>
                  <a:gd name="connsiteX22" fmla="*/ 2331583 w 4663519"/>
                  <a:gd name="connsiteY22" fmla="*/ 4528627 h 5133542"/>
                  <a:gd name="connsiteX23" fmla="*/ 2505259 w 4663519"/>
                  <a:gd name="connsiteY23" fmla="*/ 4292718 h 5133542"/>
                  <a:gd name="connsiteX24" fmla="*/ 3408527 w 4663519"/>
                  <a:gd name="connsiteY24" fmla="*/ 3774186 h 5133542"/>
                  <a:gd name="connsiteX25" fmla="*/ 3588526 w 4663519"/>
                  <a:gd name="connsiteY25" fmla="*/ 3331437 h 5133542"/>
                  <a:gd name="connsiteX26" fmla="*/ 3162572 w 4663519"/>
                  <a:gd name="connsiteY26" fmla="*/ 2551013 h 5133542"/>
                  <a:gd name="connsiteX27" fmla="*/ 1811350 w 4663519"/>
                  <a:gd name="connsiteY27" fmla="*/ 3225676 h 5133542"/>
                  <a:gd name="connsiteX28" fmla="*/ 412514 w 4663519"/>
                  <a:gd name="connsiteY28" fmla="*/ 2784997 h 5133542"/>
                  <a:gd name="connsiteX29" fmla="*/ 561039 w 4663519"/>
                  <a:gd name="connsiteY2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4268418 w 4663519"/>
                  <a:gd name="connsiteY17" fmla="*/ 2208247 h 5133542"/>
                  <a:gd name="connsiteX18" fmla="*/ 4046803 w 4663519"/>
                  <a:gd name="connsiteY18" fmla="*/ 4382094 h 5133542"/>
                  <a:gd name="connsiteX19" fmla="*/ 2617781 w 4663519"/>
                  <a:gd name="connsiteY19" fmla="*/ 5131538 h 5133542"/>
                  <a:gd name="connsiteX20" fmla="*/ 2413562 w 4663519"/>
                  <a:gd name="connsiteY20" fmla="*/ 4943309 h 5133542"/>
                  <a:gd name="connsiteX21" fmla="*/ 2331583 w 4663519"/>
                  <a:gd name="connsiteY21" fmla="*/ 4528627 h 5133542"/>
                  <a:gd name="connsiteX22" fmla="*/ 2505259 w 4663519"/>
                  <a:gd name="connsiteY22" fmla="*/ 4292718 h 5133542"/>
                  <a:gd name="connsiteX23" fmla="*/ 3408527 w 4663519"/>
                  <a:gd name="connsiteY23" fmla="*/ 3774186 h 5133542"/>
                  <a:gd name="connsiteX24" fmla="*/ 3588526 w 4663519"/>
                  <a:gd name="connsiteY24" fmla="*/ 3331437 h 5133542"/>
                  <a:gd name="connsiteX25" fmla="*/ 3162572 w 4663519"/>
                  <a:gd name="connsiteY25" fmla="*/ 2551013 h 5133542"/>
                  <a:gd name="connsiteX26" fmla="*/ 1811350 w 4663519"/>
                  <a:gd name="connsiteY26" fmla="*/ 3225676 h 5133542"/>
                  <a:gd name="connsiteX27" fmla="*/ 412514 w 4663519"/>
                  <a:gd name="connsiteY27" fmla="*/ 2784997 h 5133542"/>
                  <a:gd name="connsiteX28" fmla="*/ 561039 w 4663519"/>
                  <a:gd name="connsiteY2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4268418 w 4663519"/>
                  <a:gd name="connsiteY16" fmla="*/ 2208247 h 5133542"/>
                  <a:gd name="connsiteX17" fmla="*/ 4046803 w 4663519"/>
                  <a:gd name="connsiteY17" fmla="*/ 4382094 h 5133542"/>
                  <a:gd name="connsiteX18" fmla="*/ 2617781 w 4663519"/>
                  <a:gd name="connsiteY18" fmla="*/ 5131538 h 5133542"/>
                  <a:gd name="connsiteX19" fmla="*/ 2413562 w 4663519"/>
                  <a:gd name="connsiteY19" fmla="*/ 4943309 h 5133542"/>
                  <a:gd name="connsiteX20" fmla="*/ 2331583 w 4663519"/>
                  <a:gd name="connsiteY20" fmla="*/ 4528627 h 5133542"/>
                  <a:gd name="connsiteX21" fmla="*/ 2505259 w 4663519"/>
                  <a:gd name="connsiteY21" fmla="*/ 4292718 h 5133542"/>
                  <a:gd name="connsiteX22" fmla="*/ 3408527 w 4663519"/>
                  <a:gd name="connsiteY22" fmla="*/ 3774186 h 5133542"/>
                  <a:gd name="connsiteX23" fmla="*/ 3588526 w 4663519"/>
                  <a:gd name="connsiteY23" fmla="*/ 3331437 h 5133542"/>
                  <a:gd name="connsiteX24" fmla="*/ 3162572 w 4663519"/>
                  <a:gd name="connsiteY24" fmla="*/ 2551013 h 5133542"/>
                  <a:gd name="connsiteX25" fmla="*/ 1811350 w 4663519"/>
                  <a:gd name="connsiteY25" fmla="*/ 3225676 h 5133542"/>
                  <a:gd name="connsiteX26" fmla="*/ 412514 w 4663519"/>
                  <a:gd name="connsiteY26" fmla="*/ 2784997 h 5133542"/>
                  <a:gd name="connsiteX27" fmla="*/ 561039 w 4663519"/>
                  <a:gd name="connsiteY2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3286767 w 4663519"/>
                  <a:gd name="connsiteY14" fmla="*/ 1652115 h 5133542"/>
                  <a:gd name="connsiteX15" fmla="*/ 4268418 w 4663519"/>
                  <a:gd name="connsiteY15" fmla="*/ 2208247 h 5133542"/>
                  <a:gd name="connsiteX16" fmla="*/ 4046803 w 4663519"/>
                  <a:gd name="connsiteY16" fmla="*/ 4382094 h 5133542"/>
                  <a:gd name="connsiteX17" fmla="*/ 2617781 w 4663519"/>
                  <a:gd name="connsiteY17" fmla="*/ 5131538 h 5133542"/>
                  <a:gd name="connsiteX18" fmla="*/ 2413562 w 4663519"/>
                  <a:gd name="connsiteY18" fmla="*/ 4943309 h 5133542"/>
                  <a:gd name="connsiteX19" fmla="*/ 2331583 w 4663519"/>
                  <a:gd name="connsiteY19" fmla="*/ 4528627 h 5133542"/>
                  <a:gd name="connsiteX20" fmla="*/ 2505259 w 4663519"/>
                  <a:gd name="connsiteY20" fmla="*/ 4292718 h 5133542"/>
                  <a:gd name="connsiteX21" fmla="*/ 3408527 w 4663519"/>
                  <a:gd name="connsiteY21" fmla="*/ 3774186 h 5133542"/>
                  <a:gd name="connsiteX22" fmla="*/ 3588526 w 4663519"/>
                  <a:gd name="connsiteY22" fmla="*/ 3331437 h 5133542"/>
                  <a:gd name="connsiteX23" fmla="*/ 3162572 w 4663519"/>
                  <a:gd name="connsiteY23" fmla="*/ 2551013 h 5133542"/>
                  <a:gd name="connsiteX24" fmla="*/ 1811350 w 4663519"/>
                  <a:gd name="connsiteY24" fmla="*/ 3225676 h 5133542"/>
                  <a:gd name="connsiteX25" fmla="*/ 412514 w 4663519"/>
                  <a:gd name="connsiteY25" fmla="*/ 2784997 h 5133542"/>
                  <a:gd name="connsiteX26" fmla="*/ 561039 w 4663519"/>
                  <a:gd name="connsiteY2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3286767 w 4663519"/>
                  <a:gd name="connsiteY13" fmla="*/ 1652115 h 5133542"/>
                  <a:gd name="connsiteX14" fmla="*/ 4268418 w 4663519"/>
                  <a:gd name="connsiteY14" fmla="*/ 2208247 h 5133542"/>
                  <a:gd name="connsiteX15" fmla="*/ 4046803 w 4663519"/>
                  <a:gd name="connsiteY15" fmla="*/ 4382094 h 5133542"/>
                  <a:gd name="connsiteX16" fmla="*/ 2617781 w 4663519"/>
                  <a:gd name="connsiteY16" fmla="*/ 5131538 h 5133542"/>
                  <a:gd name="connsiteX17" fmla="*/ 2413562 w 4663519"/>
                  <a:gd name="connsiteY17" fmla="*/ 4943309 h 5133542"/>
                  <a:gd name="connsiteX18" fmla="*/ 2331583 w 4663519"/>
                  <a:gd name="connsiteY18" fmla="*/ 4528627 h 5133542"/>
                  <a:gd name="connsiteX19" fmla="*/ 2505259 w 4663519"/>
                  <a:gd name="connsiteY19" fmla="*/ 4292718 h 5133542"/>
                  <a:gd name="connsiteX20" fmla="*/ 3408527 w 4663519"/>
                  <a:gd name="connsiteY20" fmla="*/ 3774186 h 5133542"/>
                  <a:gd name="connsiteX21" fmla="*/ 3588526 w 4663519"/>
                  <a:gd name="connsiteY21" fmla="*/ 3331437 h 5133542"/>
                  <a:gd name="connsiteX22" fmla="*/ 3162572 w 4663519"/>
                  <a:gd name="connsiteY22" fmla="*/ 2551013 h 5133542"/>
                  <a:gd name="connsiteX23" fmla="*/ 1811350 w 4663519"/>
                  <a:gd name="connsiteY23" fmla="*/ 3225676 h 5133542"/>
                  <a:gd name="connsiteX24" fmla="*/ 412514 w 4663519"/>
                  <a:gd name="connsiteY24" fmla="*/ 2784997 h 5133542"/>
                  <a:gd name="connsiteX25" fmla="*/ 561039 w 4663519"/>
                  <a:gd name="connsiteY2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3286767 w 4663519"/>
                  <a:gd name="connsiteY12" fmla="*/ 1652115 h 5133542"/>
                  <a:gd name="connsiteX13" fmla="*/ 4268418 w 4663519"/>
                  <a:gd name="connsiteY13" fmla="*/ 2208247 h 5133542"/>
                  <a:gd name="connsiteX14" fmla="*/ 4046803 w 4663519"/>
                  <a:gd name="connsiteY14" fmla="*/ 4382094 h 5133542"/>
                  <a:gd name="connsiteX15" fmla="*/ 2617781 w 4663519"/>
                  <a:gd name="connsiteY15" fmla="*/ 5131538 h 5133542"/>
                  <a:gd name="connsiteX16" fmla="*/ 2413562 w 4663519"/>
                  <a:gd name="connsiteY16" fmla="*/ 4943309 h 5133542"/>
                  <a:gd name="connsiteX17" fmla="*/ 2331583 w 4663519"/>
                  <a:gd name="connsiteY17" fmla="*/ 4528627 h 5133542"/>
                  <a:gd name="connsiteX18" fmla="*/ 2505259 w 4663519"/>
                  <a:gd name="connsiteY18" fmla="*/ 4292718 h 5133542"/>
                  <a:gd name="connsiteX19" fmla="*/ 3408527 w 4663519"/>
                  <a:gd name="connsiteY19" fmla="*/ 3774186 h 5133542"/>
                  <a:gd name="connsiteX20" fmla="*/ 3588526 w 4663519"/>
                  <a:gd name="connsiteY20" fmla="*/ 3331437 h 5133542"/>
                  <a:gd name="connsiteX21" fmla="*/ 3162572 w 4663519"/>
                  <a:gd name="connsiteY21" fmla="*/ 2551013 h 5133542"/>
                  <a:gd name="connsiteX22" fmla="*/ 1811350 w 4663519"/>
                  <a:gd name="connsiteY22" fmla="*/ 3225676 h 5133542"/>
                  <a:gd name="connsiteX23" fmla="*/ 412514 w 4663519"/>
                  <a:gd name="connsiteY23" fmla="*/ 2784997 h 5133542"/>
                  <a:gd name="connsiteX24" fmla="*/ 561039 w 4663519"/>
                  <a:gd name="connsiteY2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1094143 w 4663519"/>
                  <a:gd name="connsiteY9" fmla="*/ 2093910 h 5133542"/>
                  <a:gd name="connsiteX10" fmla="*/ 1791337 w 4663519"/>
                  <a:gd name="connsiteY10" fmla="*/ 2254124 h 5133542"/>
                  <a:gd name="connsiteX11" fmla="*/ 3286767 w 4663519"/>
                  <a:gd name="connsiteY11" fmla="*/ 1652115 h 5133542"/>
                  <a:gd name="connsiteX12" fmla="*/ 4268418 w 4663519"/>
                  <a:gd name="connsiteY12" fmla="*/ 2208247 h 5133542"/>
                  <a:gd name="connsiteX13" fmla="*/ 4046803 w 4663519"/>
                  <a:gd name="connsiteY13" fmla="*/ 4382094 h 5133542"/>
                  <a:gd name="connsiteX14" fmla="*/ 2617781 w 4663519"/>
                  <a:gd name="connsiteY14" fmla="*/ 5131538 h 5133542"/>
                  <a:gd name="connsiteX15" fmla="*/ 2413562 w 4663519"/>
                  <a:gd name="connsiteY15" fmla="*/ 4943309 h 5133542"/>
                  <a:gd name="connsiteX16" fmla="*/ 2331583 w 4663519"/>
                  <a:gd name="connsiteY16" fmla="*/ 4528627 h 5133542"/>
                  <a:gd name="connsiteX17" fmla="*/ 2505259 w 4663519"/>
                  <a:gd name="connsiteY17" fmla="*/ 4292718 h 5133542"/>
                  <a:gd name="connsiteX18" fmla="*/ 3408527 w 4663519"/>
                  <a:gd name="connsiteY18" fmla="*/ 3774186 h 5133542"/>
                  <a:gd name="connsiteX19" fmla="*/ 3588526 w 4663519"/>
                  <a:gd name="connsiteY19" fmla="*/ 3331437 h 5133542"/>
                  <a:gd name="connsiteX20" fmla="*/ 3162572 w 4663519"/>
                  <a:gd name="connsiteY20" fmla="*/ 2551013 h 5133542"/>
                  <a:gd name="connsiteX21" fmla="*/ 1811350 w 4663519"/>
                  <a:gd name="connsiteY21" fmla="*/ 3225676 h 5133542"/>
                  <a:gd name="connsiteX22" fmla="*/ 412514 w 4663519"/>
                  <a:gd name="connsiteY22" fmla="*/ 2784997 h 5133542"/>
                  <a:gd name="connsiteX23" fmla="*/ 561039 w 4663519"/>
                  <a:gd name="connsiteY2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919349 w 4663519"/>
                  <a:gd name="connsiteY7" fmla="*/ 1952516 h 5133542"/>
                  <a:gd name="connsiteX8" fmla="*/ 1094143 w 4663519"/>
                  <a:gd name="connsiteY8" fmla="*/ 2093910 h 5133542"/>
                  <a:gd name="connsiteX9" fmla="*/ 1791337 w 4663519"/>
                  <a:gd name="connsiteY9" fmla="*/ 2254124 h 5133542"/>
                  <a:gd name="connsiteX10" fmla="*/ 3286767 w 4663519"/>
                  <a:gd name="connsiteY10" fmla="*/ 1652115 h 5133542"/>
                  <a:gd name="connsiteX11" fmla="*/ 4268418 w 4663519"/>
                  <a:gd name="connsiteY11" fmla="*/ 2208247 h 5133542"/>
                  <a:gd name="connsiteX12" fmla="*/ 4046803 w 4663519"/>
                  <a:gd name="connsiteY12" fmla="*/ 4382094 h 5133542"/>
                  <a:gd name="connsiteX13" fmla="*/ 2617781 w 4663519"/>
                  <a:gd name="connsiteY13" fmla="*/ 5131538 h 5133542"/>
                  <a:gd name="connsiteX14" fmla="*/ 2413562 w 4663519"/>
                  <a:gd name="connsiteY14" fmla="*/ 4943309 h 5133542"/>
                  <a:gd name="connsiteX15" fmla="*/ 2331583 w 4663519"/>
                  <a:gd name="connsiteY15" fmla="*/ 4528627 h 5133542"/>
                  <a:gd name="connsiteX16" fmla="*/ 2505259 w 4663519"/>
                  <a:gd name="connsiteY16" fmla="*/ 4292718 h 5133542"/>
                  <a:gd name="connsiteX17" fmla="*/ 3408527 w 4663519"/>
                  <a:gd name="connsiteY17" fmla="*/ 3774186 h 5133542"/>
                  <a:gd name="connsiteX18" fmla="*/ 3588526 w 4663519"/>
                  <a:gd name="connsiteY18" fmla="*/ 3331437 h 5133542"/>
                  <a:gd name="connsiteX19" fmla="*/ 3162572 w 4663519"/>
                  <a:gd name="connsiteY19" fmla="*/ 2551013 h 5133542"/>
                  <a:gd name="connsiteX20" fmla="*/ 1811350 w 4663519"/>
                  <a:gd name="connsiteY20" fmla="*/ 3225676 h 5133542"/>
                  <a:gd name="connsiteX21" fmla="*/ 412514 w 4663519"/>
                  <a:gd name="connsiteY21" fmla="*/ 2784997 h 5133542"/>
                  <a:gd name="connsiteX22" fmla="*/ 561039 w 4663519"/>
                  <a:gd name="connsiteY2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94143 w 4663519"/>
                  <a:gd name="connsiteY7" fmla="*/ 2093910 h 5133542"/>
                  <a:gd name="connsiteX8" fmla="*/ 1791337 w 4663519"/>
                  <a:gd name="connsiteY8" fmla="*/ 2254124 h 5133542"/>
                  <a:gd name="connsiteX9" fmla="*/ 3286767 w 4663519"/>
                  <a:gd name="connsiteY9" fmla="*/ 1652115 h 5133542"/>
                  <a:gd name="connsiteX10" fmla="*/ 4268418 w 4663519"/>
                  <a:gd name="connsiteY10" fmla="*/ 2208247 h 5133542"/>
                  <a:gd name="connsiteX11" fmla="*/ 4046803 w 4663519"/>
                  <a:gd name="connsiteY11" fmla="*/ 4382094 h 5133542"/>
                  <a:gd name="connsiteX12" fmla="*/ 2617781 w 4663519"/>
                  <a:gd name="connsiteY12" fmla="*/ 5131538 h 5133542"/>
                  <a:gd name="connsiteX13" fmla="*/ 2413562 w 4663519"/>
                  <a:gd name="connsiteY13" fmla="*/ 4943309 h 5133542"/>
                  <a:gd name="connsiteX14" fmla="*/ 2331583 w 4663519"/>
                  <a:gd name="connsiteY14" fmla="*/ 4528627 h 5133542"/>
                  <a:gd name="connsiteX15" fmla="*/ 2505259 w 4663519"/>
                  <a:gd name="connsiteY15" fmla="*/ 4292718 h 5133542"/>
                  <a:gd name="connsiteX16" fmla="*/ 3408527 w 4663519"/>
                  <a:gd name="connsiteY16" fmla="*/ 3774186 h 5133542"/>
                  <a:gd name="connsiteX17" fmla="*/ 3588526 w 4663519"/>
                  <a:gd name="connsiteY17" fmla="*/ 3331437 h 5133542"/>
                  <a:gd name="connsiteX18" fmla="*/ 3162572 w 4663519"/>
                  <a:gd name="connsiteY18" fmla="*/ 2551013 h 5133542"/>
                  <a:gd name="connsiteX19" fmla="*/ 1811350 w 4663519"/>
                  <a:gd name="connsiteY19" fmla="*/ 3225676 h 5133542"/>
                  <a:gd name="connsiteX20" fmla="*/ 412514 w 4663519"/>
                  <a:gd name="connsiteY20" fmla="*/ 2784997 h 5133542"/>
                  <a:gd name="connsiteX21" fmla="*/ 561039 w 4663519"/>
                  <a:gd name="connsiteY2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4268418 w 4663519"/>
                  <a:gd name="connsiteY8" fmla="*/ 2208247 h 5133542"/>
                  <a:gd name="connsiteX9" fmla="*/ 4046803 w 4663519"/>
                  <a:gd name="connsiteY9" fmla="*/ 4382094 h 5133542"/>
                  <a:gd name="connsiteX10" fmla="*/ 2617781 w 4663519"/>
                  <a:gd name="connsiteY10" fmla="*/ 5131538 h 5133542"/>
                  <a:gd name="connsiteX11" fmla="*/ 2413562 w 4663519"/>
                  <a:gd name="connsiteY11" fmla="*/ 4943309 h 5133542"/>
                  <a:gd name="connsiteX12" fmla="*/ 2331583 w 4663519"/>
                  <a:gd name="connsiteY12" fmla="*/ 4528627 h 5133542"/>
                  <a:gd name="connsiteX13" fmla="*/ 2505259 w 4663519"/>
                  <a:gd name="connsiteY13" fmla="*/ 4292718 h 5133542"/>
                  <a:gd name="connsiteX14" fmla="*/ 3408527 w 4663519"/>
                  <a:gd name="connsiteY14" fmla="*/ 3774186 h 5133542"/>
                  <a:gd name="connsiteX15" fmla="*/ 3588526 w 4663519"/>
                  <a:gd name="connsiteY15" fmla="*/ 3331437 h 5133542"/>
                  <a:gd name="connsiteX16" fmla="*/ 3162572 w 4663519"/>
                  <a:gd name="connsiteY16" fmla="*/ 2551013 h 5133542"/>
                  <a:gd name="connsiteX17" fmla="*/ 1811350 w 4663519"/>
                  <a:gd name="connsiteY17" fmla="*/ 3225676 h 5133542"/>
                  <a:gd name="connsiteX18" fmla="*/ 412514 w 4663519"/>
                  <a:gd name="connsiteY18" fmla="*/ 2784997 h 5133542"/>
                  <a:gd name="connsiteX19" fmla="*/ 561039 w 4663519"/>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60116"/>
                  <a:gd name="connsiteY0" fmla="*/ 684240 h 5133542"/>
                  <a:gd name="connsiteX1" fmla="*/ 1923592 w 4660116"/>
                  <a:gd name="connsiteY1" fmla="*/ 1264 h 5133542"/>
                  <a:gd name="connsiteX2" fmla="*/ 2127324 w 4660116"/>
                  <a:gd name="connsiteY2" fmla="*/ 189981 h 5133542"/>
                  <a:gd name="connsiteX3" fmla="*/ 2219454 w 4660116"/>
                  <a:gd name="connsiteY3" fmla="*/ 594512 h 5133542"/>
                  <a:gd name="connsiteX4" fmla="*/ 2058275 w 4660116"/>
                  <a:gd name="connsiteY4" fmla="*/ 817924 h 5133542"/>
                  <a:gd name="connsiteX5" fmla="*/ 1198388 w 4660116"/>
                  <a:gd name="connsiteY5" fmla="*/ 1293074 h 5133542"/>
                  <a:gd name="connsiteX6" fmla="*/ 1054405 w 4660116"/>
                  <a:gd name="connsiteY6" fmla="*/ 2034439 h 5133542"/>
                  <a:gd name="connsiteX7" fmla="*/ 2015369 w 4660116"/>
                  <a:gd name="connsiteY7" fmla="*/ 1973372 h 5133542"/>
                  <a:gd name="connsiteX8" fmla="*/ 4288271 w 4660116"/>
                  <a:gd name="connsiteY8" fmla="*/ 2126007 h 5133542"/>
                  <a:gd name="connsiteX9" fmla="*/ 4046803 w 4660116"/>
                  <a:gd name="connsiteY9" fmla="*/ 4382094 h 5133542"/>
                  <a:gd name="connsiteX10" fmla="*/ 2617781 w 4660116"/>
                  <a:gd name="connsiteY10" fmla="*/ 5131538 h 5133542"/>
                  <a:gd name="connsiteX11" fmla="*/ 2413562 w 4660116"/>
                  <a:gd name="connsiteY11" fmla="*/ 4943309 h 5133542"/>
                  <a:gd name="connsiteX12" fmla="*/ 2331583 w 4660116"/>
                  <a:gd name="connsiteY12" fmla="*/ 4528627 h 5133542"/>
                  <a:gd name="connsiteX13" fmla="*/ 2505259 w 4660116"/>
                  <a:gd name="connsiteY13" fmla="*/ 4292718 h 5133542"/>
                  <a:gd name="connsiteX14" fmla="*/ 3408527 w 4660116"/>
                  <a:gd name="connsiteY14" fmla="*/ 3774186 h 5133542"/>
                  <a:gd name="connsiteX15" fmla="*/ 3588526 w 4660116"/>
                  <a:gd name="connsiteY15" fmla="*/ 3331437 h 5133542"/>
                  <a:gd name="connsiteX16" fmla="*/ 3162572 w 4660116"/>
                  <a:gd name="connsiteY16" fmla="*/ 2551013 h 5133542"/>
                  <a:gd name="connsiteX17" fmla="*/ 1811350 w 4660116"/>
                  <a:gd name="connsiteY17" fmla="*/ 3225676 h 5133542"/>
                  <a:gd name="connsiteX18" fmla="*/ 412514 w 4660116"/>
                  <a:gd name="connsiteY18" fmla="*/ 2784997 h 5133542"/>
                  <a:gd name="connsiteX19" fmla="*/ 561039 w 4660116"/>
                  <a:gd name="connsiteY19" fmla="*/ 684240 h 5133542"/>
                  <a:gd name="connsiteX0" fmla="*/ 561039 w 4633853"/>
                  <a:gd name="connsiteY0" fmla="*/ 684240 h 5133542"/>
                  <a:gd name="connsiteX1" fmla="*/ 1923592 w 4633853"/>
                  <a:gd name="connsiteY1" fmla="*/ 1264 h 5133542"/>
                  <a:gd name="connsiteX2" fmla="*/ 2127324 w 4633853"/>
                  <a:gd name="connsiteY2" fmla="*/ 189981 h 5133542"/>
                  <a:gd name="connsiteX3" fmla="*/ 2219454 w 4633853"/>
                  <a:gd name="connsiteY3" fmla="*/ 594512 h 5133542"/>
                  <a:gd name="connsiteX4" fmla="*/ 2058275 w 4633853"/>
                  <a:gd name="connsiteY4" fmla="*/ 817924 h 5133542"/>
                  <a:gd name="connsiteX5" fmla="*/ 1198388 w 4633853"/>
                  <a:gd name="connsiteY5" fmla="*/ 1293074 h 5133542"/>
                  <a:gd name="connsiteX6" fmla="*/ 1054405 w 4633853"/>
                  <a:gd name="connsiteY6" fmla="*/ 2034439 h 5133542"/>
                  <a:gd name="connsiteX7" fmla="*/ 2015369 w 4633853"/>
                  <a:gd name="connsiteY7" fmla="*/ 1973372 h 5133542"/>
                  <a:gd name="connsiteX8" fmla="*/ 4288271 w 4633853"/>
                  <a:gd name="connsiteY8" fmla="*/ 2126007 h 5133542"/>
                  <a:gd name="connsiteX9" fmla="*/ 4046803 w 4633853"/>
                  <a:gd name="connsiteY9" fmla="*/ 4382094 h 5133542"/>
                  <a:gd name="connsiteX10" fmla="*/ 2617781 w 4633853"/>
                  <a:gd name="connsiteY10" fmla="*/ 5131538 h 5133542"/>
                  <a:gd name="connsiteX11" fmla="*/ 2413562 w 4633853"/>
                  <a:gd name="connsiteY11" fmla="*/ 4943309 h 5133542"/>
                  <a:gd name="connsiteX12" fmla="*/ 2331583 w 4633853"/>
                  <a:gd name="connsiteY12" fmla="*/ 4528627 h 5133542"/>
                  <a:gd name="connsiteX13" fmla="*/ 2505259 w 4633853"/>
                  <a:gd name="connsiteY13" fmla="*/ 4292718 h 5133542"/>
                  <a:gd name="connsiteX14" fmla="*/ 3408527 w 4633853"/>
                  <a:gd name="connsiteY14" fmla="*/ 3774186 h 5133542"/>
                  <a:gd name="connsiteX15" fmla="*/ 3588526 w 4633853"/>
                  <a:gd name="connsiteY15" fmla="*/ 3331437 h 5133542"/>
                  <a:gd name="connsiteX16" fmla="*/ 3162572 w 4633853"/>
                  <a:gd name="connsiteY16" fmla="*/ 2551013 h 5133542"/>
                  <a:gd name="connsiteX17" fmla="*/ 1811350 w 4633853"/>
                  <a:gd name="connsiteY17" fmla="*/ 3225676 h 5133542"/>
                  <a:gd name="connsiteX18" fmla="*/ 412514 w 4633853"/>
                  <a:gd name="connsiteY18" fmla="*/ 2784997 h 5133542"/>
                  <a:gd name="connsiteX19" fmla="*/ 561039 w 4633853"/>
                  <a:gd name="connsiteY19" fmla="*/ 684240 h 5133542"/>
                  <a:gd name="connsiteX0" fmla="*/ 561039 w 4640199"/>
                  <a:gd name="connsiteY0" fmla="*/ 684240 h 5133542"/>
                  <a:gd name="connsiteX1" fmla="*/ 1923592 w 4640199"/>
                  <a:gd name="connsiteY1" fmla="*/ 1264 h 5133542"/>
                  <a:gd name="connsiteX2" fmla="*/ 2127324 w 4640199"/>
                  <a:gd name="connsiteY2" fmla="*/ 189981 h 5133542"/>
                  <a:gd name="connsiteX3" fmla="*/ 2219454 w 4640199"/>
                  <a:gd name="connsiteY3" fmla="*/ 594512 h 5133542"/>
                  <a:gd name="connsiteX4" fmla="*/ 2058275 w 4640199"/>
                  <a:gd name="connsiteY4" fmla="*/ 817924 h 5133542"/>
                  <a:gd name="connsiteX5" fmla="*/ 1198388 w 4640199"/>
                  <a:gd name="connsiteY5" fmla="*/ 1293074 h 5133542"/>
                  <a:gd name="connsiteX6" fmla="*/ 1054405 w 4640199"/>
                  <a:gd name="connsiteY6" fmla="*/ 2034439 h 5133542"/>
                  <a:gd name="connsiteX7" fmla="*/ 2015369 w 4640199"/>
                  <a:gd name="connsiteY7" fmla="*/ 1973372 h 5133542"/>
                  <a:gd name="connsiteX8" fmla="*/ 4288271 w 4640199"/>
                  <a:gd name="connsiteY8" fmla="*/ 2126007 h 5133542"/>
                  <a:gd name="connsiteX9" fmla="*/ 4063817 w 4640199"/>
                  <a:gd name="connsiteY9" fmla="*/ 4393438 h 5133542"/>
                  <a:gd name="connsiteX10" fmla="*/ 2617781 w 4640199"/>
                  <a:gd name="connsiteY10" fmla="*/ 5131538 h 5133542"/>
                  <a:gd name="connsiteX11" fmla="*/ 2413562 w 4640199"/>
                  <a:gd name="connsiteY11" fmla="*/ 4943309 h 5133542"/>
                  <a:gd name="connsiteX12" fmla="*/ 2331583 w 4640199"/>
                  <a:gd name="connsiteY12" fmla="*/ 4528627 h 5133542"/>
                  <a:gd name="connsiteX13" fmla="*/ 2505259 w 4640199"/>
                  <a:gd name="connsiteY13" fmla="*/ 4292718 h 5133542"/>
                  <a:gd name="connsiteX14" fmla="*/ 3408527 w 4640199"/>
                  <a:gd name="connsiteY14" fmla="*/ 3774186 h 5133542"/>
                  <a:gd name="connsiteX15" fmla="*/ 3588526 w 4640199"/>
                  <a:gd name="connsiteY15" fmla="*/ 3331437 h 5133542"/>
                  <a:gd name="connsiteX16" fmla="*/ 3162572 w 4640199"/>
                  <a:gd name="connsiteY16" fmla="*/ 2551013 h 5133542"/>
                  <a:gd name="connsiteX17" fmla="*/ 1811350 w 4640199"/>
                  <a:gd name="connsiteY17" fmla="*/ 3225676 h 5133542"/>
                  <a:gd name="connsiteX18" fmla="*/ 412514 w 4640199"/>
                  <a:gd name="connsiteY18" fmla="*/ 2784997 h 5133542"/>
                  <a:gd name="connsiteX19" fmla="*/ 561039 w 4640199"/>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162572 w 4659661"/>
                  <a:gd name="connsiteY16" fmla="*/ 2551013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13766 w 4659661"/>
                  <a:gd name="connsiteY13" fmla="*/ 426152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99558"/>
                  <a:gd name="connsiteY0" fmla="*/ 684240 h 5141815"/>
                  <a:gd name="connsiteX1" fmla="*/ 1923592 w 4599558"/>
                  <a:gd name="connsiteY1" fmla="*/ 1264 h 5141815"/>
                  <a:gd name="connsiteX2" fmla="*/ 2127324 w 4599558"/>
                  <a:gd name="connsiteY2" fmla="*/ 189981 h 5141815"/>
                  <a:gd name="connsiteX3" fmla="*/ 2219454 w 4599558"/>
                  <a:gd name="connsiteY3" fmla="*/ 594512 h 5141815"/>
                  <a:gd name="connsiteX4" fmla="*/ 2058275 w 4599558"/>
                  <a:gd name="connsiteY4" fmla="*/ 817924 h 5141815"/>
                  <a:gd name="connsiteX5" fmla="*/ 1198388 w 4599558"/>
                  <a:gd name="connsiteY5" fmla="*/ 1293074 h 5141815"/>
                  <a:gd name="connsiteX6" fmla="*/ 1054405 w 4599558"/>
                  <a:gd name="connsiteY6" fmla="*/ 2034439 h 5141815"/>
                  <a:gd name="connsiteX7" fmla="*/ 2015369 w 4599558"/>
                  <a:gd name="connsiteY7" fmla="*/ 1973372 h 5141815"/>
                  <a:gd name="connsiteX8" fmla="*/ 4288271 w 4599558"/>
                  <a:gd name="connsiteY8" fmla="*/ 2126007 h 5141815"/>
                  <a:gd name="connsiteX9" fmla="*/ 4063817 w 4599558"/>
                  <a:gd name="connsiteY9" fmla="*/ 4393438 h 5141815"/>
                  <a:gd name="connsiteX10" fmla="*/ 2648975 w 4599558"/>
                  <a:gd name="connsiteY10" fmla="*/ 5140045 h 5141815"/>
                  <a:gd name="connsiteX11" fmla="*/ 2413562 w 4599558"/>
                  <a:gd name="connsiteY11" fmla="*/ 4943309 h 5141815"/>
                  <a:gd name="connsiteX12" fmla="*/ 2331583 w 4599558"/>
                  <a:gd name="connsiteY12" fmla="*/ 4528627 h 5141815"/>
                  <a:gd name="connsiteX13" fmla="*/ 2513766 w 4599558"/>
                  <a:gd name="connsiteY13" fmla="*/ 4261523 h 5141815"/>
                  <a:gd name="connsiteX14" fmla="*/ 3385841 w 4599558"/>
                  <a:gd name="connsiteY14" fmla="*/ 3768516 h 5141815"/>
                  <a:gd name="connsiteX15" fmla="*/ 3534071 w 4599558"/>
                  <a:gd name="connsiteY15" fmla="*/ 2933856 h 5141815"/>
                  <a:gd name="connsiteX16" fmla="*/ 1811350 w 4599558"/>
                  <a:gd name="connsiteY16" fmla="*/ 3225676 h 5141815"/>
                  <a:gd name="connsiteX17" fmla="*/ 412514 w 4599558"/>
                  <a:gd name="connsiteY17" fmla="*/ 2784997 h 5141815"/>
                  <a:gd name="connsiteX18" fmla="*/ 561039 w 4599558"/>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334 w 4101585"/>
                  <a:gd name="connsiteY0" fmla="*/ 684240 h 5141815"/>
                  <a:gd name="connsiteX1" fmla="*/ 1362887 w 4101585"/>
                  <a:gd name="connsiteY1" fmla="*/ 1264 h 5141815"/>
                  <a:gd name="connsiteX2" fmla="*/ 1566619 w 4101585"/>
                  <a:gd name="connsiteY2" fmla="*/ 189981 h 5141815"/>
                  <a:gd name="connsiteX3" fmla="*/ 1658749 w 4101585"/>
                  <a:gd name="connsiteY3" fmla="*/ 594512 h 5141815"/>
                  <a:gd name="connsiteX4" fmla="*/ 1497570 w 4101585"/>
                  <a:gd name="connsiteY4" fmla="*/ 817924 h 5141815"/>
                  <a:gd name="connsiteX5" fmla="*/ 637683 w 4101585"/>
                  <a:gd name="connsiteY5" fmla="*/ 1293074 h 5141815"/>
                  <a:gd name="connsiteX6" fmla="*/ 493700 w 4101585"/>
                  <a:gd name="connsiteY6" fmla="*/ 2034439 h 5141815"/>
                  <a:gd name="connsiteX7" fmla="*/ 1454664 w 4101585"/>
                  <a:gd name="connsiteY7" fmla="*/ 1973372 h 5141815"/>
                  <a:gd name="connsiteX8" fmla="*/ 3727566 w 4101585"/>
                  <a:gd name="connsiteY8" fmla="*/ 2126007 h 5141815"/>
                  <a:gd name="connsiteX9" fmla="*/ 3503112 w 4101585"/>
                  <a:gd name="connsiteY9" fmla="*/ 4393438 h 5141815"/>
                  <a:gd name="connsiteX10" fmla="*/ 2088270 w 4101585"/>
                  <a:gd name="connsiteY10" fmla="*/ 5140045 h 5141815"/>
                  <a:gd name="connsiteX11" fmla="*/ 1852857 w 4101585"/>
                  <a:gd name="connsiteY11" fmla="*/ 4943309 h 5141815"/>
                  <a:gd name="connsiteX12" fmla="*/ 1770878 w 4101585"/>
                  <a:gd name="connsiteY12" fmla="*/ 4528627 h 5141815"/>
                  <a:gd name="connsiteX13" fmla="*/ 1953061 w 4101585"/>
                  <a:gd name="connsiteY13" fmla="*/ 4261523 h 5141815"/>
                  <a:gd name="connsiteX14" fmla="*/ 2825136 w 4101585"/>
                  <a:gd name="connsiteY14" fmla="*/ 3768516 h 5141815"/>
                  <a:gd name="connsiteX15" fmla="*/ 2973366 w 4101585"/>
                  <a:gd name="connsiteY15" fmla="*/ 2933856 h 5141815"/>
                  <a:gd name="connsiteX16" fmla="*/ 1250645 w 4101585"/>
                  <a:gd name="connsiteY16" fmla="*/ 3225676 h 5141815"/>
                  <a:gd name="connsiteX17" fmla="*/ 334 w 4101585"/>
                  <a:gd name="connsiteY17" fmla="*/ 684240 h 5141815"/>
                  <a:gd name="connsiteX0" fmla="*/ 8044 w 4109295"/>
                  <a:gd name="connsiteY0" fmla="*/ 684240 h 5141815"/>
                  <a:gd name="connsiteX1" fmla="*/ 1370597 w 4109295"/>
                  <a:gd name="connsiteY1" fmla="*/ 1264 h 5141815"/>
                  <a:gd name="connsiteX2" fmla="*/ 1574329 w 4109295"/>
                  <a:gd name="connsiteY2" fmla="*/ 189981 h 5141815"/>
                  <a:gd name="connsiteX3" fmla="*/ 1666459 w 4109295"/>
                  <a:gd name="connsiteY3" fmla="*/ 594512 h 5141815"/>
                  <a:gd name="connsiteX4" fmla="*/ 1505280 w 4109295"/>
                  <a:gd name="connsiteY4" fmla="*/ 817924 h 5141815"/>
                  <a:gd name="connsiteX5" fmla="*/ 645393 w 4109295"/>
                  <a:gd name="connsiteY5" fmla="*/ 1293074 h 5141815"/>
                  <a:gd name="connsiteX6" fmla="*/ 501410 w 4109295"/>
                  <a:gd name="connsiteY6" fmla="*/ 2034439 h 5141815"/>
                  <a:gd name="connsiteX7" fmla="*/ 1462374 w 4109295"/>
                  <a:gd name="connsiteY7" fmla="*/ 1973372 h 5141815"/>
                  <a:gd name="connsiteX8" fmla="*/ 3735276 w 4109295"/>
                  <a:gd name="connsiteY8" fmla="*/ 2126007 h 5141815"/>
                  <a:gd name="connsiteX9" fmla="*/ 3510822 w 4109295"/>
                  <a:gd name="connsiteY9" fmla="*/ 4393438 h 5141815"/>
                  <a:gd name="connsiteX10" fmla="*/ 2095980 w 4109295"/>
                  <a:gd name="connsiteY10" fmla="*/ 5140045 h 5141815"/>
                  <a:gd name="connsiteX11" fmla="*/ 1860567 w 4109295"/>
                  <a:gd name="connsiteY11" fmla="*/ 4943309 h 5141815"/>
                  <a:gd name="connsiteX12" fmla="*/ 1778588 w 4109295"/>
                  <a:gd name="connsiteY12" fmla="*/ 4528627 h 5141815"/>
                  <a:gd name="connsiteX13" fmla="*/ 1960771 w 4109295"/>
                  <a:gd name="connsiteY13" fmla="*/ 4261523 h 5141815"/>
                  <a:gd name="connsiteX14" fmla="*/ 2832846 w 4109295"/>
                  <a:gd name="connsiteY14" fmla="*/ 3768516 h 5141815"/>
                  <a:gd name="connsiteX15" fmla="*/ 2981076 w 4109295"/>
                  <a:gd name="connsiteY15" fmla="*/ 2933856 h 5141815"/>
                  <a:gd name="connsiteX16" fmla="*/ 1258355 w 4109295"/>
                  <a:gd name="connsiteY16" fmla="*/ 3225676 h 5141815"/>
                  <a:gd name="connsiteX17" fmla="*/ 8044 w 4109295"/>
                  <a:gd name="connsiteY17" fmla="*/ 684240 h 5141815"/>
                  <a:gd name="connsiteX0" fmla="*/ 538461 w 4639712"/>
                  <a:gd name="connsiteY0" fmla="*/ 684240 h 5141815"/>
                  <a:gd name="connsiteX1" fmla="*/ 1901014 w 4639712"/>
                  <a:gd name="connsiteY1" fmla="*/ 1264 h 5141815"/>
                  <a:gd name="connsiteX2" fmla="*/ 2104746 w 4639712"/>
                  <a:gd name="connsiteY2" fmla="*/ 189981 h 5141815"/>
                  <a:gd name="connsiteX3" fmla="*/ 2196876 w 4639712"/>
                  <a:gd name="connsiteY3" fmla="*/ 594512 h 5141815"/>
                  <a:gd name="connsiteX4" fmla="*/ 2035697 w 4639712"/>
                  <a:gd name="connsiteY4" fmla="*/ 817924 h 5141815"/>
                  <a:gd name="connsiteX5" fmla="*/ 1175810 w 4639712"/>
                  <a:gd name="connsiteY5" fmla="*/ 1293074 h 5141815"/>
                  <a:gd name="connsiteX6" fmla="*/ 1031827 w 4639712"/>
                  <a:gd name="connsiteY6" fmla="*/ 2034439 h 5141815"/>
                  <a:gd name="connsiteX7" fmla="*/ 1992791 w 4639712"/>
                  <a:gd name="connsiteY7" fmla="*/ 1973372 h 5141815"/>
                  <a:gd name="connsiteX8" fmla="*/ 4265693 w 4639712"/>
                  <a:gd name="connsiteY8" fmla="*/ 2126007 h 5141815"/>
                  <a:gd name="connsiteX9" fmla="*/ 4041239 w 4639712"/>
                  <a:gd name="connsiteY9" fmla="*/ 4393438 h 5141815"/>
                  <a:gd name="connsiteX10" fmla="*/ 2626397 w 4639712"/>
                  <a:gd name="connsiteY10" fmla="*/ 5140045 h 5141815"/>
                  <a:gd name="connsiteX11" fmla="*/ 2390984 w 4639712"/>
                  <a:gd name="connsiteY11" fmla="*/ 4943309 h 5141815"/>
                  <a:gd name="connsiteX12" fmla="*/ 2309005 w 4639712"/>
                  <a:gd name="connsiteY12" fmla="*/ 4528627 h 5141815"/>
                  <a:gd name="connsiteX13" fmla="*/ 2491188 w 4639712"/>
                  <a:gd name="connsiteY13" fmla="*/ 4261523 h 5141815"/>
                  <a:gd name="connsiteX14" fmla="*/ 3363263 w 4639712"/>
                  <a:gd name="connsiteY14" fmla="*/ 3768516 h 5141815"/>
                  <a:gd name="connsiteX15" fmla="*/ 3511493 w 4639712"/>
                  <a:gd name="connsiteY15" fmla="*/ 2933856 h 5141815"/>
                  <a:gd name="connsiteX16" fmla="*/ 1788772 w 4639712"/>
                  <a:gd name="connsiteY16" fmla="*/ 3225676 h 5141815"/>
                  <a:gd name="connsiteX17" fmla="*/ 538461 w 4639712"/>
                  <a:gd name="connsiteY17" fmla="*/ 684240 h 5141815"/>
                  <a:gd name="connsiteX0" fmla="*/ 523492 w 4624743"/>
                  <a:gd name="connsiteY0" fmla="*/ 684240 h 5141815"/>
                  <a:gd name="connsiteX1" fmla="*/ 1886045 w 4624743"/>
                  <a:gd name="connsiteY1" fmla="*/ 1264 h 5141815"/>
                  <a:gd name="connsiteX2" fmla="*/ 2089777 w 4624743"/>
                  <a:gd name="connsiteY2" fmla="*/ 189981 h 5141815"/>
                  <a:gd name="connsiteX3" fmla="*/ 2181907 w 4624743"/>
                  <a:gd name="connsiteY3" fmla="*/ 594512 h 5141815"/>
                  <a:gd name="connsiteX4" fmla="*/ 2020728 w 4624743"/>
                  <a:gd name="connsiteY4" fmla="*/ 817924 h 5141815"/>
                  <a:gd name="connsiteX5" fmla="*/ 1160841 w 4624743"/>
                  <a:gd name="connsiteY5" fmla="*/ 1293074 h 5141815"/>
                  <a:gd name="connsiteX6" fmla="*/ 1016858 w 4624743"/>
                  <a:gd name="connsiteY6" fmla="*/ 2034439 h 5141815"/>
                  <a:gd name="connsiteX7" fmla="*/ 1977822 w 4624743"/>
                  <a:gd name="connsiteY7" fmla="*/ 1973372 h 5141815"/>
                  <a:gd name="connsiteX8" fmla="*/ 4250724 w 4624743"/>
                  <a:gd name="connsiteY8" fmla="*/ 2126007 h 5141815"/>
                  <a:gd name="connsiteX9" fmla="*/ 4026270 w 4624743"/>
                  <a:gd name="connsiteY9" fmla="*/ 4393438 h 5141815"/>
                  <a:gd name="connsiteX10" fmla="*/ 2611428 w 4624743"/>
                  <a:gd name="connsiteY10" fmla="*/ 5140045 h 5141815"/>
                  <a:gd name="connsiteX11" fmla="*/ 2376015 w 4624743"/>
                  <a:gd name="connsiteY11" fmla="*/ 4943309 h 5141815"/>
                  <a:gd name="connsiteX12" fmla="*/ 2294036 w 4624743"/>
                  <a:gd name="connsiteY12" fmla="*/ 4528627 h 5141815"/>
                  <a:gd name="connsiteX13" fmla="*/ 2476219 w 4624743"/>
                  <a:gd name="connsiteY13" fmla="*/ 4261523 h 5141815"/>
                  <a:gd name="connsiteX14" fmla="*/ 3348294 w 4624743"/>
                  <a:gd name="connsiteY14" fmla="*/ 3768516 h 5141815"/>
                  <a:gd name="connsiteX15" fmla="*/ 3496524 w 4624743"/>
                  <a:gd name="connsiteY15" fmla="*/ 2933856 h 5141815"/>
                  <a:gd name="connsiteX16" fmla="*/ 1773803 w 4624743"/>
                  <a:gd name="connsiteY16" fmla="*/ 3225676 h 5141815"/>
                  <a:gd name="connsiteX17" fmla="*/ 523492 w 4624743"/>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189298 w 4653200"/>
                  <a:gd name="connsiteY5" fmla="*/ 1293074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721787 h 5179362"/>
                  <a:gd name="connsiteX1" fmla="*/ 1925737 w 4659002"/>
                  <a:gd name="connsiteY1" fmla="*/ 774 h 5179362"/>
                  <a:gd name="connsiteX2" fmla="*/ 2124036 w 4659002"/>
                  <a:gd name="connsiteY2" fmla="*/ 227528 h 5179362"/>
                  <a:gd name="connsiteX3" fmla="*/ 2193559 w 4659002"/>
                  <a:gd name="connsiteY3" fmla="*/ 672754 h 5179362"/>
                  <a:gd name="connsiteX4" fmla="*/ 2036901 w 4659002"/>
                  <a:gd name="connsiteY4" fmla="*/ 878077 h 5179362"/>
                  <a:gd name="connsiteX5" fmla="*/ 1073724 w 4659002"/>
                  <a:gd name="connsiteY5" fmla="*/ 2071986 h 5179362"/>
                  <a:gd name="connsiteX6" fmla="*/ 2064079 w 4659002"/>
                  <a:gd name="connsiteY6" fmla="*/ 1967965 h 5179362"/>
                  <a:gd name="connsiteX7" fmla="*/ 4284983 w 4659002"/>
                  <a:gd name="connsiteY7" fmla="*/ 2163554 h 5179362"/>
                  <a:gd name="connsiteX8" fmla="*/ 4060529 w 4659002"/>
                  <a:gd name="connsiteY8" fmla="*/ 4430985 h 5179362"/>
                  <a:gd name="connsiteX9" fmla="*/ 2645687 w 4659002"/>
                  <a:gd name="connsiteY9" fmla="*/ 5177592 h 5179362"/>
                  <a:gd name="connsiteX10" fmla="*/ 2410274 w 4659002"/>
                  <a:gd name="connsiteY10" fmla="*/ 4980856 h 5179362"/>
                  <a:gd name="connsiteX11" fmla="*/ 2314731 w 4659002"/>
                  <a:gd name="connsiteY11" fmla="*/ 4502873 h 5179362"/>
                  <a:gd name="connsiteX12" fmla="*/ 2415526 w 4659002"/>
                  <a:gd name="connsiteY12" fmla="*/ 4299070 h 5179362"/>
                  <a:gd name="connsiteX13" fmla="*/ 3375770 w 4659002"/>
                  <a:gd name="connsiteY13" fmla="*/ 3790238 h 5179362"/>
                  <a:gd name="connsiteX14" fmla="*/ 3530783 w 4659002"/>
                  <a:gd name="connsiteY14" fmla="*/ 2971403 h 5179362"/>
                  <a:gd name="connsiteX15" fmla="*/ 1780934 w 4659002"/>
                  <a:gd name="connsiteY15" fmla="*/ 3236094 h 5179362"/>
                  <a:gd name="connsiteX16" fmla="*/ 557751 w 4659002"/>
                  <a:gd name="connsiteY16" fmla="*/ 721787 h 517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59002" h="5179362">
                    <a:moveTo>
                      <a:pt x="557751" y="721787"/>
                    </a:moveTo>
                    <a:cubicBezTo>
                      <a:pt x="942175" y="315943"/>
                      <a:pt x="1430176" y="50928"/>
                      <a:pt x="1925737" y="774"/>
                    </a:cubicBezTo>
                    <a:cubicBezTo>
                      <a:pt x="1999147" y="-9042"/>
                      <a:pt x="2092307" y="74878"/>
                      <a:pt x="2124036" y="227528"/>
                    </a:cubicBezTo>
                    <a:lnTo>
                      <a:pt x="2193559" y="672754"/>
                    </a:lnTo>
                    <a:cubicBezTo>
                      <a:pt x="2207472" y="766147"/>
                      <a:pt x="2109876" y="863147"/>
                      <a:pt x="2036901" y="878077"/>
                    </a:cubicBezTo>
                    <a:cubicBezTo>
                      <a:pt x="1791129" y="928361"/>
                      <a:pt x="695415" y="1356799"/>
                      <a:pt x="1073724" y="2071986"/>
                    </a:cubicBezTo>
                    <a:cubicBezTo>
                      <a:pt x="1230479" y="2316935"/>
                      <a:pt x="1563073" y="2156843"/>
                      <a:pt x="2064079" y="1967965"/>
                    </a:cubicBezTo>
                    <a:cubicBezTo>
                      <a:pt x="2599291" y="1766191"/>
                      <a:pt x="3513467" y="1271496"/>
                      <a:pt x="4284983" y="2163554"/>
                    </a:cubicBezTo>
                    <a:cubicBezTo>
                      <a:pt x="5020897" y="3027039"/>
                      <a:pt x="4521359" y="3973174"/>
                      <a:pt x="4060529" y="4430985"/>
                    </a:cubicBezTo>
                    <a:cubicBezTo>
                      <a:pt x="3564380" y="4923884"/>
                      <a:pt x="3048383" y="5129556"/>
                      <a:pt x="2645687" y="5177592"/>
                    </a:cubicBezTo>
                    <a:cubicBezTo>
                      <a:pt x="2569573" y="5190112"/>
                      <a:pt x="2438074" y="5137436"/>
                      <a:pt x="2410274" y="4980856"/>
                    </a:cubicBezTo>
                    <a:lnTo>
                      <a:pt x="2314731" y="4502873"/>
                    </a:lnTo>
                    <a:cubicBezTo>
                      <a:pt x="2303401" y="4406897"/>
                      <a:pt x="2312780" y="4329755"/>
                      <a:pt x="2415526" y="4299070"/>
                    </a:cubicBezTo>
                    <a:cubicBezTo>
                      <a:pt x="2663899" y="4224894"/>
                      <a:pt x="3189894" y="4011516"/>
                      <a:pt x="3375770" y="3790238"/>
                    </a:cubicBezTo>
                    <a:cubicBezTo>
                      <a:pt x="3561646" y="3568960"/>
                      <a:pt x="3754441" y="3281184"/>
                      <a:pt x="3530783" y="2971403"/>
                    </a:cubicBezTo>
                    <a:cubicBezTo>
                      <a:pt x="3233006" y="2505338"/>
                      <a:pt x="2378216" y="3064757"/>
                      <a:pt x="1780934" y="3236094"/>
                    </a:cubicBezTo>
                    <a:cubicBezTo>
                      <a:pt x="504562" y="3602236"/>
                      <a:pt x="-759086" y="2199213"/>
                      <a:pt x="557751" y="721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Tree>
    <p:extLst>
      <p:ext uri="{BB962C8B-B14F-4D97-AF65-F5344CB8AC3E}">
        <p14:creationId xmlns:p14="http://schemas.microsoft.com/office/powerpoint/2010/main" val="32940184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itle and Content - Arch">
    <p:spTree>
      <p:nvGrpSpPr>
        <p:cNvPr id="1" name=""/>
        <p:cNvGrpSpPr/>
        <p:nvPr/>
      </p:nvGrpSpPr>
      <p:grpSpPr>
        <a:xfrm>
          <a:off x="0" y="0"/>
          <a:ext cx="0" cy="0"/>
          <a:chOff x="0" y="0"/>
          <a:chExt cx="0" cy="0"/>
        </a:xfrm>
      </p:grpSpPr>
      <p:sp>
        <p:nvSpPr>
          <p:cNvPr id="6" name="Slide Number Placeholder 1"/>
          <p:cNvSpPr txBox="1">
            <a:spLocks/>
          </p:cNvSpPr>
          <p:nvPr userDrawn="1"/>
        </p:nvSpPr>
        <p:spPr>
          <a:xfrm>
            <a:off x="9012331" y="6548107"/>
            <a:ext cx="2844800" cy="365125"/>
          </a:xfrm>
          <a:prstGeom prst="rect">
            <a:avLst/>
          </a:prstGeom>
        </p:spPr>
        <p:txBody>
          <a:bodyPr vert="horz" lIns="91440" tIns="45720" rIns="91440" bIns="45720" rtlCol="0" anchor="ctr"/>
          <a:lstStyle>
            <a:defPPr>
              <a:defRPr lang="en-SG"/>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a:lstStyle>
          <a:p>
            <a:pPr>
              <a:defRPr/>
            </a:pPr>
            <a:fld id="{8EB7BB1D-A732-4F76-8E50-A50D4C1B9203}" type="slidenum">
              <a:rPr lang="en-SG">
                <a:solidFill>
                  <a:prstClr val="black">
                    <a:tint val="75000"/>
                  </a:prstClr>
                </a:solidFill>
              </a:rPr>
              <a:pPr>
                <a:defRPr/>
              </a:pPr>
              <a:t>‹#›</a:t>
            </a:fld>
            <a:endParaRPr lang="en-SG" dirty="0">
              <a:solidFill>
                <a:prstClr val="black">
                  <a:tint val="75000"/>
                </a:prstClr>
              </a:solidFill>
            </a:endParaRPr>
          </a:p>
        </p:txBody>
      </p:sp>
      <p:grpSp>
        <p:nvGrpSpPr>
          <p:cNvPr id="11" name="Group 10"/>
          <p:cNvGrpSpPr/>
          <p:nvPr userDrawn="1"/>
        </p:nvGrpSpPr>
        <p:grpSpPr>
          <a:xfrm>
            <a:off x="11010901" y="6240235"/>
            <a:ext cx="887640" cy="465533"/>
            <a:chOff x="3203331" y="1985147"/>
            <a:chExt cx="5574939" cy="2923841"/>
          </a:xfrm>
          <a:solidFill>
            <a:schemeClr val="bg1"/>
          </a:solidFill>
        </p:grpSpPr>
        <p:sp>
          <p:nvSpPr>
            <p:cNvPr id="12" name="Freeform 11"/>
            <p:cNvSpPr/>
            <p:nvPr userDrawn="1"/>
          </p:nvSpPr>
          <p:spPr>
            <a:xfrm>
              <a:off x="4412709" y="1985147"/>
              <a:ext cx="3868735" cy="1203090"/>
            </a:xfrm>
            <a:custGeom>
              <a:avLst/>
              <a:gdLst>
                <a:gd name="connsiteX0" fmla="*/ 176243 w 3868735"/>
                <a:gd name="connsiteY0" fmla="*/ 795955 h 1203090"/>
                <a:gd name="connsiteX1" fmla="*/ 352486 w 3868735"/>
                <a:gd name="connsiteY1" fmla="*/ 972198 h 1203090"/>
                <a:gd name="connsiteX2" fmla="*/ 176243 w 3868735"/>
                <a:gd name="connsiteY2" fmla="*/ 1148441 h 1203090"/>
                <a:gd name="connsiteX3" fmla="*/ 0 w 3868735"/>
                <a:gd name="connsiteY3" fmla="*/ 972198 h 1203090"/>
                <a:gd name="connsiteX4" fmla="*/ 176243 w 3868735"/>
                <a:gd name="connsiteY4" fmla="*/ 795955 h 1203090"/>
                <a:gd name="connsiteX5" fmla="*/ 3486445 w 3868735"/>
                <a:gd name="connsiteY5" fmla="*/ 438510 h 1203090"/>
                <a:gd name="connsiteX6" fmla="*/ 3868735 w 3868735"/>
                <a:gd name="connsiteY6" fmla="*/ 820800 h 1203090"/>
                <a:gd name="connsiteX7" fmla="*/ 3486445 w 3868735"/>
                <a:gd name="connsiteY7" fmla="*/ 1203090 h 1203090"/>
                <a:gd name="connsiteX8" fmla="*/ 3104155 w 3868735"/>
                <a:gd name="connsiteY8" fmla="*/ 820800 h 1203090"/>
                <a:gd name="connsiteX9" fmla="*/ 3486445 w 3868735"/>
                <a:gd name="connsiteY9" fmla="*/ 438510 h 1203090"/>
                <a:gd name="connsiteX10" fmla="*/ 924092 w 3868735"/>
                <a:gd name="connsiteY10" fmla="*/ 247157 h 1203090"/>
                <a:gd name="connsiteX11" fmla="*/ 1148744 w 3868735"/>
                <a:gd name="connsiteY11" fmla="*/ 471809 h 1203090"/>
                <a:gd name="connsiteX12" fmla="*/ 924092 w 3868735"/>
                <a:gd name="connsiteY12" fmla="*/ 696461 h 1203090"/>
                <a:gd name="connsiteX13" fmla="*/ 699440 w 3868735"/>
                <a:gd name="connsiteY13" fmla="*/ 471809 h 1203090"/>
                <a:gd name="connsiteX14" fmla="*/ 924092 w 3868735"/>
                <a:gd name="connsiteY14" fmla="*/ 247157 h 1203090"/>
                <a:gd name="connsiteX15" fmla="*/ 2655580 w 3868735"/>
                <a:gd name="connsiteY15" fmla="*/ 57642 h 1203090"/>
                <a:gd name="connsiteX16" fmla="*/ 2992510 w 3868735"/>
                <a:gd name="connsiteY16" fmla="*/ 394572 h 1203090"/>
                <a:gd name="connsiteX17" fmla="*/ 2655580 w 3868735"/>
                <a:gd name="connsiteY17" fmla="*/ 731502 h 1203090"/>
                <a:gd name="connsiteX18" fmla="*/ 2318650 w 3868735"/>
                <a:gd name="connsiteY18" fmla="*/ 394572 h 1203090"/>
                <a:gd name="connsiteX19" fmla="*/ 2655580 w 3868735"/>
                <a:gd name="connsiteY19" fmla="*/ 57642 h 1203090"/>
                <a:gd name="connsiteX20" fmla="*/ 1813339 w 3868735"/>
                <a:gd name="connsiteY20" fmla="*/ 0 h 1203090"/>
                <a:gd name="connsiteX21" fmla="*/ 2088680 w 3868735"/>
                <a:gd name="connsiteY21" fmla="*/ 275341 h 1203090"/>
                <a:gd name="connsiteX22" fmla="*/ 1813339 w 3868735"/>
                <a:gd name="connsiteY22" fmla="*/ 550682 h 1203090"/>
                <a:gd name="connsiteX23" fmla="*/ 1537998 w 3868735"/>
                <a:gd name="connsiteY23" fmla="*/ 275341 h 1203090"/>
                <a:gd name="connsiteX24" fmla="*/ 1813339 w 3868735"/>
                <a:gd name="connsiteY24" fmla="*/ 0 h 120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68735" h="1203090">
                  <a:moveTo>
                    <a:pt x="176243" y="795955"/>
                  </a:moveTo>
                  <a:cubicBezTo>
                    <a:pt x="273579" y="795955"/>
                    <a:pt x="352486" y="874862"/>
                    <a:pt x="352486" y="972198"/>
                  </a:cubicBezTo>
                  <a:cubicBezTo>
                    <a:pt x="352486" y="1069534"/>
                    <a:pt x="273579" y="1148441"/>
                    <a:pt x="176243" y="1148441"/>
                  </a:cubicBezTo>
                  <a:cubicBezTo>
                    <a:pt x="78907" y="1148441"/>
                    <a:pt x="0" y="1069534"/>
                    <a:pt x="0" y="972198"/>
                  </a:cubicBezTo>
                  <a:cubicBezTo>
                    <a:pt x="0" y="874862"/>
                    <a:pt x="78907" y="795955"/>
                    <a:pt x="176243" y="795955"/>
                  </a:cubicBezTo>
                  <a:close/>
                  <a:moveTo>
                    <a:pt x="3486445" y="438510"/>
                  </a:moveTo>
                  <a:cubicBezTo>
                    <a:pt x="3697578" y="438510"/>
                    <a:pt x="3868735" y="609667"/>
                    <a:pt x="3868735" y="820800"/>
                  </a:cubicBezTo>
                  <a:cubicBezTo>
                    <a:pt x="3868735" y="1031933"/>
                    <a:pt x="3697578" y="1203090"/>
                    <a:pt x="3486445" y="1203090"/>
                  </a:cubicBezTo>
                  <a:cubicBezTo>
                    <a:pt x="3275312" y="1203090"/>
                    <a:pt x="3104155" y="1031933"/>
                    <a:pt x="3104155" y="820800"/>
                  </a:cubicBezTo>
                  <a:cubicBezTo>
                    <a:pt x="3104155" y="609667"/>
                    <a:pt x="3275312" y="438510"/>
                    <a:pt x="3486445" y="438510"/>
                  </a:cubicBezTo>
                  <a:close/>
                  <a:moveTo>
                    <a:pt x="924092" y="247157"/>
                  </a:moveTo>
                  <a:cubicBezTo>
                    <a:pt x="1048164" y="247157"/>
                    <a:pt x="1148744" y="347737"/>
                    <a:pt x="1148744" y="471809"/>
                  </a:cubicBezTo>
                  <a:cubicBezTo>
                    <a:pt x="1148744" y="595881"/>
                    <a:pt x="1048164" y="696461"/>
                    <a:pt x="924092" y="696461"/>
                  </a:cubicBezTo>
                  <a:cubicBezTo>
                    <a:pt x="800020" y="696461"/>
                    <a:pt x="699440" y="595881"/>
                    <a:pt x="699440" y="471809"/>
                  </a:cubicBezTo>
                  <a:cubicBezTo>
                    <a:pt x="699440" y="347737"/>
                    <a:pt x="800020" y="247157"/>
                    <a:pt x="924092" y="247157"/>
                  </a:cubicBezTo>
                  <a:close/>
                  <a:moveTo>
                    <a:pt x="2655580" y="57642"/>
                  </a:moveTo>
                  <a:cubicBezTo>
                    <a:pt x="2841661" y="57642"/>
                    <a:pt x="2992510" y="208491"/>
                    <a:pt x="2992510" y="394572"/>
                  </a:cubicBezTo>
                  <a:cubicBezTo>
                    <a:pt x="2992510" y="580653"/>
                    <a:pt x="2841661" y="731502"/>
                    <a:pt x="2655580" y="731502"/>
                  </a:cubicBezTo>
                  <a:cubicBezTo>
                    <a:pt x="2469499" y="731502"/>
                    <a:pt x="2318650" y="580653"/>
                    <a:pt x="2318650" y="394572"/>
                  </a:cubicBezTo>
                  <a:cubicBezTo>
                    <a:pt x="2318650" y="208491"/>
                    <a:pt x="2469499" y="57642"/>
                    <a:pt x="2655580" y="57642"/>
                  </a:cubicBezTo>
                  <a:close/>
                  <a:moveTo>
                    <a:pt x="1813339" y="0"/>
                  </a:moveTo>
                  <a:cubicBezTo>
                    <a:pt x="1965406" y="0"/>
                    <a:pt x="2088680" y="123274"/>
                    <a:pt x="2088680" y="275341"/>
                  </a:cubicBezTo>
                  <a:cubicBezTo>
                    <a:pt x="2088680" y="427408"/>
                    <a:pt x="1965406" y="550682"/>
                    <a:pt x="1813339" y="550682"/>
                  </a:cubicBezTo>
                  <a:cubicBezTo>
                    <a:pt x="1661272" y="550682"/>
                    <a:pt x="1537998" y="427408"/>
                    <a:pt x="1537998" y="275341"/>
                  </a:cubicBezTo>
                  <a:cubicBezTo>
                    <a:pt x="1537998" y="123274"/>
                    <a:pt x="1661272" y="0"/>
                    <a:pt x="181333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3" name="Group 12"/>
            <p:cNvGrpSpPr/>
            <p:nvPr userDrawn="1"/>
          </p:nvGrpSpPr>
          <p:grpSpPr>
            <a:xfrm>
              <a:off x="3203331" y="3201539"/>
              <a:ext cx="5574939" cy="1707449"/>
              <a:chOff x="3203331" y="3201539"/>
              <a:chExt cx="5574939" cy="1707449"/>
            </a:xfrm>
            <a:grpFill/>
          </p:grpSpPr>
          <p:sp>
            <p:nvSpPr>
              <p:cNvPr id="14" name="Rounded Rectangle 13"/>
              <p:cNvSpPr/>
              <p:nvPr userDrawn="1"/>
            </p:nvSpPr>
            <p:spPr>
              <a:xfrm>
                <a:off x="4451528" y="3499945"/>
                <a:ext cx="273269" cy="956441"/>
              </a:xfrm>
              <a:prstGeom prst="roundRect">
                <a:avLst>
                  <a:gd name="adj"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ounded Rectangle 14"/>
              <p:cNvSpPr/>
              <p:nvPr userDrawn="1"/>
            </p:nvSpPr>
            <p:spPr>
              <a:xfrm>
                <a:off x="8505001" y="3216587"/>
                <a:ext cx="273269" cy="1239798"/>
              </a:xfrm>
              <a:prstGeom prst="roundRect">
                <a:avLst>
                  <a:gd name="adj"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reeform 15"/>
              <p:cNvSpPr/>
              <p:nvPr userDrawn="1"/>
            </p:nvSpPr>
            <p:spPr>
              <a:xfrm>
                <a:off x="4893254" y="3473404"/>
                <a:ext cx="844170" cy="982981"/>
              </a:xfrm>
              <a:custGeom>
                <a:avLst/>
                <a:gdLst>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69247 w 847335"/>
                  <a:gd name="connsiteY10" fmla="*/ 364830 h 984729"/>
                  <a:gd name="connsiteX11" fmla="*/ 558052 w 847335"/>
                  <a:gd name="connsiteY11" fmla="*/ 313643 h 984729"/>
                  <a:gd name="connsiteX12" fmla="*/ 402187 w 847335"/>
                  <a:gd name="connsiteY12" fmla="*/ 241313 h 984729"/>
                  <a:gd name="connsiteX13" fmla="*/ 293189 w 847335"/>
                  <a:gd name="connsiteY13" fmla="*/ 291894 h 984729"/>
                  <a:gd name="connsiteX14" fmla="*/ 273269 w 847335"/>
                  <a:gd name="connsiteY14" fmla="*/ 305155 h 984729"/>
                  <a:gd name="connsiteX15" fmla="*/ 273269 w 847335"/>
                  <a:gd name="connsiteY15" fmla="*/ 939183 h 984729"/>
                  <a:gd name="connsiteX16" fmla="*/ 227723 w 847335"/>
                  <a:gd name="connsiteY16" fmla="*/ 984729 h 984729"/>
                  <a:gd name="connsiteX17" fmla="*/ 45546 w 847335"/>
                  <a:gd name="connsiteY17" fmla="*/ 984729 h 984729"/>
                  <a:gd name="connsiteX18" fmla="*/ 0 w 847335"/>
                  <a:gd name="connsiteY18" fmla="*/ 939183 h 984729"/>
                  <a:gd name="connsiteX19" fmla="*/ 0 w 847335"/>
                  <a:gd name="connsiteY19" fmla="*/ 73834 h 984729"/>
                  <a:gd name="connsiteX20" fmla="*/ 45546 w 847335"/>
                  <a:gd name="connsiteY20" fmla="*/ 28288 h 984729"/>
                  <a:gd name="connsiteX21" fmla="*/ 227723 w 847335"/>
                  <a:gd name="connsiteY21" fmla="*/ 28288 h 984729"/>
                  <a:gd name="connsiteX22" fmla="*/ 273269 w 847335"/>
                  <a:gd name="connsiteY22" fmla="*/ 73834 h 984729"/>
                  <a:gd name="connsiteX23" fmla="*/ 273269 w 847335"/>
                  <a:gd name="connsiteY23" fmla="*/ 91992 h 984729"/>
                  <a:gd name="connsiteX24" fmla="*/ 317508 w 847335"/>
                  <a:gd name="connsiteY24" fmla="*/ 57298 h 984729"/>
                  <a:gd name="connsiteX25" fmla="*/ 490574 w 847335"/>
                  <a:gd name="connsiteY25"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58052 w 847335"/>
                  <a:gd name="connsiteY10" fmla="*/ 313643 h 984729"/>
                  <a:gd name="connsiteX11" fmla="*/ 402187 w 847335"/>
                  <a:gd name="connsiteY11" fmla="*/ 241313 h 984729"/>
                  <a:gd name="connsiteX12" fmla="*/ 293189 w 847335"/>
                  <a:gd name="connsiteY12" fmla="*/ 291894 h 984729"/>
                  <a:gd name="connsiteX13" fmla="*/ 273269 w 847335"/>
                  <a:gd name="connsiteY13" fmla="*/ 305155 h 984729"/>
                  <a:gd name="connsiteX14" fmla="*/ 273269 w 847335"/>
                  <a:gd name="connsiteY14" fmla="*/ 939183 h 984729"/>
                  <a:gd name="connsiteX15" fmla="*/ 227723 w 847335"/>
                  <a:gd name="connsiteY15" fmla="*/ 984729 h 984729"/>
                  <a:gd name="connsiteX16" fmla="*/ 45546 w 847335"/>
                  <a:gd name="connsiteY16" fmla="*/ 984729 h 984729"/>
                  <a:gd name="connsiteX17" fmla="*/ 0 w 847335"/>
                  <a:gd name="connsiteY17" fmla="*/ 939183 h 984729"/>
                  <a:gd name="connsiteX18" fmla="*/ 0 w 847335"/>
                  <a:gd name="connsiteY18" fmla="*/ 73834 h 984729"/>
                  <a:gd name="connsiteX19" fmla="*/ 45546 w 847335"/>
                  <a:gd name="connsiteY19" fmla="*/ 28288 h 984729"/>
                  <a:gd name="connsiteX20" fmla="*/ 227723 w 847335"/>
                  <a:gd name="connsiteY20" fmla="*/ 28288 h 984729"/>
                  <a:gd name="connsiteX21" fmla="*/ 273269 w 847335"/>
                  <a:gd name="connsiteY21" fmla="*/ 73834 h 984729"/>
                  <a:gd name="connsiteX22" fmla="*/ 273269 w 847335"/>
                  <a:gd name="connsiteY22" fmla="*/ 91992 h 984729"/>
                  <a:gd name="connsiteX23" fmla="*/ 317508 w 847335"/>
                  <a:gd name="connsiteY23" fmla="*/ 57298 h 984729"/>
                  <a:gd name="connsiteX24" fmla="*/ 490574 w 847335"/>
                  <a:gd name="connsiteY24"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7335 w 847335"/>
                  <a:gd name="connsiteY3" fmla="*/ 351966 h 984729"/>
                  <a:gd name="connsiteX4" fmla="*/ 847335 w 847335"/>
                  <a:gd name="connsiteY4" fmla="*/ 938625 h 984729"/>
                  <a:gd name="connsiteX5" fmla="*/ 801232 w 847335"/>
                  <a:gd name="connsiteY5" fmla="*/ 984728 h 984729"/>
                  <a:gd name="connsiteX6" fmla="*/ 616823 w 847335"/>
                  <a:gd name="connsiteY6" fmla="*/ 984728 h 984729"/>
                  <a:gd name="connsiteX7" fmla="*/ 570720 w 847335"/>
                  <a:gd name="connsiteY7" fmla="*/ 938625 h 984729"/>
                  <a:gd name="connsiteX8" fmla="*/ 570720 w 847335"/>
                  <a:gd name="connsiteY8" fmla="*/ 364849 h 984729"/>
                  <a:gd name="connsiteX9" fmla="*/ 558052 w 847335"/>
                  <a:gd name="connsiteY9" fmla="*/ 313643 h 984729"/>
                  <a:gd name="connsiteX10" fmla="*/ 402187 w 847335"/>
                  <a:gd name="connsiteY10" fmla="*/ 241313 h 984729"/>
                  <a:gd name="connsiteX11" fmla="*/ 293189 w 847335"/>
                  <a:gd name="connsiteY11" fmla="*/ 291894 h 984729"/>
                  <a:gd name="connsiteX12" fmla="*/ 273269 w 847335"/>
                  <a:gd name="connsiteY12" fmla="*/ 305155 h 984729"/>
                  <a:gd name="connsiteX13" fmla="*/ 273269 w 847335"/>
                  <a:gd name="connsiteY13" fmla="*/ 939183 h 984729"/>
                  <a:gd name="connsiteX14" fmla="*/ 227723 w 847335"/>
                  <a:gd name="connsiteY14" fmla="*/ 984729 h 984729"/>
                  <a:gd name="connsiteX15" fmla="*/ 45546 w 847335"/>
                  <a:gd name="connsiteY15" fmla="*/ 984729 h 984729"/>
                  <a:gd name="connsiteX16" fmla="*/ 0 w 847335"/>
                  <a:gd name="connsiteY16" fmla="*/ 939183 h 984729"/>
                  <a:gd name="connsiteX17" fmla="*/ 0 w 847335"/>
                  <a:gd name="connsiteY17" fmla="*/ 73834 h 984729"/>
                  <a:gd name="connsiteX18" fmla="*/ 45546 w 847335"/>
                  <a:gd name="connsiteY18" fmla="*/ 28288 h 984729"/>
                  <a:gd name="connsiteX19" fmla="*/ 227723 w 847335"/>
                  <a:gd name="connsiteY19" fmla="*/ 28288 h 984729"/>
                  <a:gd name="connsiteX20" fmla="*/ 273269 w 847335"/>
                  <a:gd name="connsiteY20" fmla="*/ 73834 h 984729"/>
                  <a:gd name="connsiteX21" fmla="*/ 273269 w 847335"/>
                  <a:gd name="connsiteY21" fmla="*/ 91992 h 984729"/>
                  <a:gd name="connsiteX22" fmla="*/ 317508 w 847335"/>
                  <a:gd name="connsiteY22" fmla="*/ 57298 h 984729"/>
                  <a:gd name="connsiteX23" fmla="*/ 490574 w 847335"/>
                  <a:gd name="connsiteY23"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859 h 985413"/>
                  <a:gd name="connsiteX1" fmla="*/ 847335 w 847335"/>
                  <a:gd name="connsiteY1" fmla="*/ 352650 h 985413"/>
                  <a:gd name="connsiteX2" fmla="*/ 847335 w 847335"/>
                  <a:gd name="connsiteY2" fmla="*/ 939309 h 985413"/>
                  <a:gd name="connsiteX3" fmla="*/ 801232 w 847335"/>
                  <a:gd name="connsiteY3" fmla="*/ 985412 h 985413"/>
                  <a:gd name="connsiteX4" fmla="*/ 616823 w 847335"/>
                  <a:gd name="connsiteY4" fmla="*/ 985412 h 985413"/>
                  <a:gd name="connsiteX5" fmla="*/ 570720 w 847335"/>
                  <a:gd name="connsiteY5" fmla="*/ 939309 h 985413"/>
                  <a:gd name="connsiteX6" fmla="*/ 570720 w 847335"/>
                  <a:gd name="connsiteY6" fmla="*/ 365533 h 985413"/>
                  <a:gd name="connsiteX7" fmla="*/ 558052 w 847335"/>
                  <a:gd name="connsiteY7" fmla="*/ 314327 h 985413"/>
                  <a:gd name="connsiteX8" fmla="*/ 402187 w 847335"/>
                  <a:gd name="connsiteY8" fmla="*/ 241997 h 985413"/>
                  <a:gd name="connsiteX9" fmla="*/ 293189 w 847335"/>
                  <a:gd name="connsiteY9" fmla="*/ 292578 h 985413"/>
                  <a:gd name="connsiteX10" fmla="*/ 273269 w 847335"/>
                  <a:gd name="connsiteY10" fmla="*/ 305839 h 985413"/>
                  <a:gd name="connsiteX11" fmla="*/ 273269 w 847335"/>
                  <a:gd name="connsiteY11" fmla="*/ 939867 h 985413"/>
                  <a:gd name="connsiteX12" fmla="*/ 227723 w 847335"/>
                  <a:gd name="connsiteY12" fmla="*/ 985413 h 985413"/>
                  <a:gd name="connsiteX13" fmla="*/ 45546 w 847335"/>
                  <a:gd name="connsiteY13" fmla="*/ 985413 h 985413"/>
                  <a:gd name="connsiteX14" fmla="*/ 0 w 847335"/>
                  <a:gd name="connsiteY14" fmla="*/ 939867 h 985413"/>
                  <a:gd name="connsiteX15" fmla="*/ 0 w 847335"/>
                  <a:gd name="connsiteY15" fmla="*/ 74518 h 985413"/>
                  <a:gd name="connsiteX16" fmla="*/ 45546 w 847335"/>
                  <a:gd name="connsiteY16" fmla="*/ 28972 h 985413"/>
                  <a:gd name="connsiteX17" fmla="*/ 227723 w 847335"/>
                  <a:gd name="connsiteY17" fmla="*/ 28972 h 985413"/>
                  <a:gd name="connsiteX18" fmla="*/ 273269 w 847335"/>
                  <a:gd name="connsiteY18" fmla="*/ 74518 h 985413"/>
                  <a:gd name="connsiteX19" fmla="*/ 273269 w 847335"/>
                  <a:gd name="connsiteY19" fmla="*/ 92676 h 985413"/>
                  <a:gd name="connsiteX20" fmla="*/ 317508 w 847335"/>
                  <a:gd name="connsiteY20" fmla="*/ 57982 h 985413"/>
                  <a:gd name="connsiteX21" fmla="*/ 490574 w 847335"/>
                  <a:gd name="connsiteY21" fmla="*/ 859 h 985413"/>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490574 w 847335"/>
                  <a:gd name="connsiteY17" fmla="*/ 406 h 984960"/>
                  <a:gd name="connsiteX0" fmla="*/ 273269 w 847335"/>
                  <a:gd name="connsiteY0" fmla="*/ 63704 h 956441"/>
                  <a:gd name="connsiteX1" fmla="*/ 847335 w 847335"/>
                  <a:gd name="connsiteY1" fmla="*/ 323678 h 956441"/>
                  <a:gd name="connsiteX2" fmla="*/ 847335 w 847335"/>
                  <a:gd name="connsiteY2" fmla="*/ 910337 h 956441"/>
                  <a:gd name="connsiteX3" fmla="*/ 801232 w 847335"/>
                  <a:gd name="connsiteY3" fmla="*/ 956440 h 956441"/>
                  <a:gd name="connsiteX4" fmla="*/ 616823 w 847335"/>
                  <a:gd name="connsiteY4" fmla="*/ 956440 h 956441"/>
                  <a:gd name="connsiteX5" fmla="*/ 570720 w 847335"/>
                  <a:gd name="connsiteY5" fmla="*/ 910337 h 956441"/>
                  <a:gd name="connsiteX6" fmla="*/ 570720 w 847335"/>
                  <a:gd name="connsiteY6" fmla="*/ 336561 h 956441"/>
                  <a:gd name="connsiteX7" fmla="*/ 273269 w 847335"/>
                  <a:gd name="connsiteY7" fmla="*/ 276867 h 956441"/>
                  <a:gd name="connsiteX8" fmla="*/ 273269 w 847335"/>
                  <a:gd name="connsiteY8" fmla="*/ 910895 h 956441"/>
                  <a:gd name="connsiteX9" fmla="*/ 227723 w 847335"/>
                  <a:gd name="connsiteY9" fmla="*/ 956441 h 956441"/>
                  <a:gd name="connsiteX10" fmla="*/ 45546 w 847335"/>
                  <a:gd name="connsiteY10" fmla="*/ 956441 h 956441"/>
                  <a:gd name="connsiteX11" fmla="*/ 0 w 847335"/>
                  <a:gd name="connsiteY11" fmla="*/ 910895 h 956441"/>
                  <a:gd name="connsiteX12" fmla="*/ 0 w 847335"/>
                  <a:gd name="connsiteY12" fmla="*/ 45546 h 956441"/>
                  <a:gd name="connsiteX13" fmla="*/ 45546 w 847335"/>
                  <a:gd name="connsiteY13" fmla="*/ 0 h 956441"/>
                  <a:gd name="connsiteX14" fmla="*/ 227723 w 847335"/>
                  <a:gd name="connsiteY14" fmla="*/ 0 h 956441"/>
                  <a:gd name="connsiteX15" fmla="*/ 273269 w 847335"/>
                  <a:gd name="connsiteY15" fmla="*/ 45546 h 956441"/>
                  <a:gd name="connsiteX16" fmla="*/ 273269 w 847335"/>
                  <a:gd name="connsiteY16" fmla="*/ 63704 h 956441"/>
                  <a:gd name="connsiteX0" fmla="*/ 273269 w 847335"/>
                  <a:gd name="connsiteY0" fmla="*/ 80235 h 972972"/>
                  <a:gd name="connsiteX1" fmla="*/ 847335 w 847335"/>
                  <a:gd name="connsiteY1" fmla="*/ 340209 h 972972"/>
                  <a:gd name="connsiteX2" fmla="*/ 847335 w 847335"/>
                  <a:gd name="connsiteY2" fmla="*/ 926868 h 972972"/>
                  <a:gd name="connsiteX3" fmla="*/ 801232 w 847335"/>
                  <a:gd name="connsiteY3" fmla="*/ 972971 h 972972"/>
                  <a:gd name="connsiteX4" fmla="*/ 616823 w 847335"/>
                  <a:gd name="connsiteY4" fmla="*/ 972971 h 972972"/>
                  <a:gd name="connsiteX5" fmla="*/ 570720 w 847335"/>
                  <a:gd name="connsiteY5" fmla="*/ 926868 h 972972"/>
                  <a:gd name="connsiteX6" fmla="*/ 570720 w 847335"/>
                  <a:gd name="connsiteY6" fmla="*/ 353092 h 972972"/>
                  <a:gd name="connsiteX7" fmla="*/ 273269 w 847335"/>
                  <a:gd name="connsiteY7" fmla="*/ 293398 h 972972"/>
                  <a:gd name="connsiteX8" fmla="*/ 273269 w 847335"/>
                  <a:gd name="connsiteY8" fmla="*/ 927426 h 972972"/>
                  <a:gd name="connsiteX9" fmla="*/ 227723 w 847335"/>
                  <a:gd name="connsiteY9" fmla="*/ 972972 h 972972"/>
                  <a:gd name="connsiteX10" fmla="*/ 45546 w 847335"/>
                  <a:gd name="connsiteY10" fmla="*/ 972972 h 972972"/>
                  <a:gd name="connsiteX11" fmla="*/ 0 w 847335"/>
                  <a:gd name="connsiteY11" fmla="*/ 927426 h 972972"/>
                  <a:gd name="connsiteX12" fmla="*/ 0 w 847335"/>
                  <a:gd name="connsiteY12" fmla="*/ 62077 h 972972"/>
                  <a:gd name="connsiteX13" fmla="*/ 45546 w 847335"/>
                  <a:gd name="connsiteY13" fmla="*/ 16531 h 972972"/>
                  <a:gd name="connsiteX14" fmla="*/ 227723 w 847335"/>
                  <a:gd name="connsiteY14" fmla="*/ 16531 h 972972"/>
                  <a:gd name="connsiteX15" fmla="*/ 273269 w 847335"/>
                  <a:gd name="connsiteY15" fmla="*/ 62077 h 972972"/>
                  <a:gd name="connsiteX16" fmla="*/ 273269 w 847335"/>
                  <a:gd name="connsiteY16" fmla="*/ 80235 h 972972"/>
                  <a:gd name="connsiteX0" fmla="*/ 273269 w 847335"/>
                  <a:gd name="connsiteY0" fmla="*/ 99670 h 992407"/>
                  <a:gd name="connsiteX1" fmla="*/ 847335 w 847335"/>
                  <a:gd name="connsiteY1" fmla="*/ 359644 h 992407"/>
                  <a:gd name="connsiteX2" fmla="*/ 847335 w 847335"/>
                  <a:gd name="connsiteY2" fmla="*/ 946303 h 992407"/>
                  <a:gd name="connsiteX3" fmla="*/ 801232 w 847335"/>
                  <a:gd name="connsiteY3" fmla="*/ 992406 h 992407"/>
                  <a:gd name="connsiteX4" fmla="*/ 616823 w 847335"/>
                  <a:gd name="connsiteY4" fmla="*/ 992406 h 992407"/>
                  <a:gd name="connsiteX5" fmla="*/ 570720 w 847335"/>
                  <a:gd name="connsiteY5" fmla="*/ 946303 h 992407"/>
                  <a:gd name="connsiteX6" fmla="*/ 570720 w 847335"/>
                  <a:gd name="connsiteY6" fmla="*/ 372527 h 992407"/>
                  <a:gd name="connsiteX7" fmla="*/ 273269 w 847335"/>
                  <a:gd name="connsiteY7" fmla="*/ 312833 h 992407"/>
                  <a:gd name="connsiteX8" fmla="*/ 273269 w 847335"/>
                  <a:gd name="connsiteY8" fmla="*/ 946861 h 992407"/>
                  <a:gd name="connsiteX9" fmla="*/ 227723 w 847335"/>
                  <a:gd name="connsiteY9" fmla="*/ 992407 h 992407"/>
                  <a:gd name="connsiteX10" fmla="*/ 45546 w 847335"/>
                  <a:gd name="connsiteY10" fmla="*/ 992407 h 992407"/>
                  <a:gd name="connsiteX11" fmla="*/ 0 w 847335"/>
                  <a:gd name="connsiteY11" fmla="*/ 946861 h 992407"/>
                  <a:gd name="connsiteX12" fmla="*/ 0 w 847335"/>
                  <a:gd name="connsiteY12" fmla="*/ 81512 h 992407"/>
                  <a:gd name="connsiteX13" fmla="*/ 45546 w 847335"/>
                  <a:gd name="connsiteY13" fmla="*/ 35966 h 992407"/>
                  <a:gd name="connsiteX14" fmla="*/ 227723 w 847335"/>
                  <a:gd name="connsiteY14" fmla="*/ 35966 h 992407"/>
                  <a:gd name="connsiteX15" fmla="*/ 273269 w 847335"/>
                  <a:gd name="connsiteY15" fmla="*/ 81512 h 992407"/>
                  <a:gd name="connsiteX16" fmla="*/ 273269 w 847335"/>
                  <a:gd name="connsiteY16" fmla="*/ 99670 h 992407"/>
                  <a:gd name="connsiteX0" fmla="*/ 273269 w 847335"/>
                  <a:gd name="connsiteY0" fmla="*/ 96236 h 988973"/>
                  <a:gd name="connsiteX1" fmla="*/ 847335 w 847335"/>
                  <a:gd name="connsiteY1" fmla="*/ 356210 h 988973"/>
                  <a:gd name="connsiteX2" fmla="*/ 847335 w 847335"/>
                  <a:gd name="connsiteY2" fmla="*/ 942869 h 988973"/>
                  <a:gd name="connsiteX3" fmla="*/ 801232 w 847335"/>
                  <a:gd name="connsiteY3" fmla="*/ 988972 h 988973"/>
                  <a:gd name="connsiteX4" fmla="*/ 616823 w 847335"/>
                  <a:gd name="connsiteY4" fmla="*/ 988972 h 988973"/>
                  <a:gd name="connsiteX5" fmla="*/ 570720 w 847335"/>
                  <a:gd name="connsiteY5" fmla="*/ 942869 h 988973"/>
                  <a:gd name="connsiteX6" fmla="*/ 570720 w 847335"/>
                  <a:gd name="connsiteY6" fmla="*/ 369093 h 988973"/>
                  <a:gd name="connsiteX7" fmla="*/ 273269 w 847335"/>
                  <a:gd name="connsiteY7" fmla="*/ 309399 h 988973"/>
                  <a:gd name="connsiteX8" fmla="*/ 273269 w 847335"/>
                  <a:gd name="connsiteY8" fmla="*/ 943427 h 988973"/>
                  <a:gd name="connsiteX9" fmla="*/ 227723 w 847335"/>
                  <a:gd name="connsiteY9" fmla="*/ 988973 h 988973"/>
                  <a:gd name="connsiteX10" fmla="*/ 45546 w 847335"/>
                  <a:gd name="connsiteY10" fmla="*/ 988973 h 988973"/>
                  <a:gd name="connsiteX11" fmla="*/ 0 w 847335"/>
                  <a:gd name="connsiteY11" fmla="*/ 943427 h 988973"/>
                  <a:gd name="connsiteX12" fmla="*/ 0 w 847335"/>
                  <a:gd name="connsiteY12" fmla="*/ 78078 h 988973"/>
                  <a:gd name="connsiteX13" fmla="*/ 45546 w 847335"/>
                  <a:gd name="connsiteY13" fmla="*/ 32532 h 988973"/>
                  <a:gd name="connsiteX14" fmla="*/ 227723 w 847335"/>
                  <a:gd name="connsiteY14" fmla="*/ 32532 h 988973"/>
                  <a:gd name="connsiteX15" fmla="*/ 273269 w 847335"/>
                  <a:gd name="connsiteY15" fmla="*/ 78078 h 988973"/>
                  <a:gd name="connsiteX16" fmla="*/ 273269 w 847335"/>
                  <a:gd name="connsiteY16" fmla="*/ 96236 h 988973"/>
                  <a:gd name="connsiteX0" fmla="*/ 273269 w 847335"/>
                  <a:gd name="connsiteY0" fmla="*/ 91520 h 984257"/>
                  <a:gd name="connsiteX1" fmla="*/ 847335 w 847335"/>
                  <a:gd name="connsiteY1" fmla="*/ 351494 h 984257"/>
                  <a:gd name="connsiteX2" fmla="*/ 847335 w 847335"/>
                  <a:gd name="connsiteY2" fmla="*/ 938153 h 984257"/>
                  <a:gd name="connsiteX3" fmla="*/ 801232 w 847335"/>
                  <a:gd name="connsiteY3" fmla="*/ 984256 h 984257"/>
                  <a:gd name="connsiteX4" fmla="*/ 616823 w 847335"/>
                  <a:gd name="connsiteY4" fmla="*/ 984256 h 984257"/>
                  <a:gd name="connsiteX5" fmla="*/ 570720 w 847335"/>
                  <a:gd name="connsiteY5" fmla="*/ 938153 h 984257"/>
                  <a:gd name="connsiteX6" fmla="*/ 570720 w 847335"/>
                  <a:gd name="connsiteY6" fmla="*/ 364377 h 984257"/>
                  <a:gd name="connsiteX7" fmla="*/ 273269 w 847335"/>
                  <a:gd name="connsiteY7" fmla="*/ 304683 h 984257"/>
                  <a:gd name="connsiteX8" fmla="*/ 273269 w 847335"/>
                  <a:gd name="connsiteY8" fmla="*/ 938711 h 984257"/>
                  <a:gd name="connsiteX9" fmla="*/ 227723 w 847335"/>
                  <a:gd name="connsiteY9" fmla="*/ 984257 h 984257"/>
                  <a:gd name="connsiteX10" fmla="*/ 45546 w 847335"/>
                  <a:gd name="connsiteY10" fmla="*/ 984257 h 984257"/>
                  <a:gd name="connsiteX11" fmla="*/ 0 w 847335"/>
                  <a:gd name="connsiteY11" fmla="*/ 938711 h 984257"/>
                  <a:gd name="connsiteX12" fmla="*/ 0 w 847335"/>
                  <a:gd name="connsiteY12" fmla="*/ 73362 h 984257"/>
                  <a:gd name="connsiteX13" fmla="*/ 45546 w 847335"/>
                  <a:gd name="connsiteY13" fmla="*/ 27816 h 984257"/>
                  <a:gd name="connsiteX14" fmla="*/ 227723 w 847335"/>
                  <a:gd name="connsiteY14" fmla="*/ 27816 h 984257"/>
                  <a:gd name="connsiteX15" fmla="*/ 273269 w 847335"/>
                  <a:gd name="connsiteY15" fmla="*/ 73362 h 984257"/>
                  <a:gd name="connsiteX16" fmla="*/ 273269 w 847335"/>
                  <a:gd name="connsiteY16" fmla="*/ 91520 h 984257"/>
                  <a:gd name="connsiteX0" fmla="*/ 273269 w 847335"/>
                  <a:gd name="connsiteY0" fmla="*/ 100887 h 993624"/>
                  <a:gd name="connsiteX1" fmla="*/ 847335 w 847335"/>
                  <a:gd name="connsiteY1" fmla="*/ 360861 h 993624"/>
                  <a:gd name="connsiteX2" fmla="*/ 847335 w 847335"/>
                  <a:gd name="connsiteY2" fmla="*/ 947520 h 993624"/>
                  <a:gd name="connsiteX3" fmla="*/ 801232 w 847335"/>
                  <a:gd name="connsiteY3" fmla="*/ 993623 h 993624"/>
                  <a:gd name="connsiteX4" fmla="*/ 616823 w 847335"/>
                  <a:gd name="connsiteY4" fmla="*/ 993623 h 993624"/>
                  <a:gd name="connsiteX5" fmla="*/ 570720 w 847335"/>
                  <a:gd name="connsiteY5" fmla="*/ 947520 h 993624"/>
                  <a:gd name="connsiteX6" fmla="*/ 570720 w 847335"/>
                  <a:gd name="connsiteY6" fmla="*/ 373744 h 993624"/>
                  <a:gd name="connsiteX7" fmla="*/ 273269 w 847335"/>
                  <a:gd name="connsiteY7" fmla="*/ 314050 h 993624"/>
                  <a:gd name="connsiteX8" fmla="*/ 273269 w 847335"/>
                  <a:gd name="connsiteY8" fmla="*/ 948078 h 993624"/>
                  <a:gd name="connsiteX9" fmla="*/ 227723 w 847335"/>
                  <a:gd name="connsiteY9" fmla="*/ 993624 h 993624"/>
                  <a:gd name="connsiteX10" fmla="*/ 45546 w 847335"/>
                  <a:gd name="connsiteY10" fmla="*/ 993624 h 993624"/>
                  <a:gd name="connsiteX11" fmla="*/ 0 w 847335"/>
                  <a:gd name="connsiteY11" fmla="*/ 948078 h 993624"/>
                  <a:gd name="connsiteX12" fmla="*/ 0 w 847335"/>
                  <a:gd name="connsiteY12" fmla="*/ 82729 h 993624"/>
                  <a:gd name="connsiteX13" fmla="*/ 45546 w 847335"/>
                  <a:gd name="connsiteY13" fmla="*/ 37183 h 993624"/>
                  <a:gd name="connsiteX14" fmla="*/ 227723 w 847335"/>
                  <a:gd name="connsiteY14" fmla="*/ 37183 h 993624"/>
                  <a:gd name="connsiteX15" fmla="*/ 273269 w 847335"/>
                  <a:gd name="connsiteY15" fmla="*/ 82729 h 993624"/>
                  <a:gd name="connsiteX16" fmla="*/ 273269 w 847335"/>
                  <a:gd name="connsiteY16" fmla="*/ 100887 h 993624"/>
                  <a:gd name="connsiteX0" fmla="*/ 273269 w 847335"/>
                  <a:gd name="connsiteY0" fmla="*/ 97401 h 990138"/>
                  <a:gd name="connsiteX1" fmla="*/ 847335 w 847335"/>
                  <a:gd name="connsiteY1" fmla="*/ 357375 h 990138"/>
                  <a:gd name="connsiteX2" fmla="*/ 847335 w 847335"/>
                  <a:gd name="connsiteY2" fmla="*/ 944034 h 990138"/>
                  <a:gd name="connsiteX3" fmla="*/ 801232 w 847335"/>
                  <a:gd name="connsiteY3" fmla="*/ 990137 h 990138"/>
                  <a:gd name="connsiteX4" fmla="*/ 616823 w 847335"/>
                  <a:gd name="connsiteY4" fmla="*/ 990137 h 990138"/>
                  <a:gd name="connsiteX5" fmla="*/ 570720 w 847335"/>
                  <a:gd name="connsiteY5" fmla="*/ 944034 h 990138"/>
                  <a:gd name="connsiteX6" fmla="*/ 570720 w 847335"/>
                  <a:gd name="connsiteY6" fmla="*/ 370258 h 990138"/>
                  <a:gd name="connsiteX7" fmla="*/ 273269 w 847335"/>
                  <a:gd name="connsiteY7" fmla="*/ 310564 h 990138"/>
                  <a:gd name="connsiteX8" fmla="*/ 273269 w 847335"/>
                  <a:gd name="connsiteY8" fmla="*/ 944592 h 990138"/>
                  <a:gd name="connsiteX9" fmla="*/ 227723 w 847335"/>
                  <a:gd name="connsiteY9" fmla="*/ 990138 h 990138"/>
                  <a:gd name="connsiteX10" fmla="*/ 45546 w 847335"/>
                  <a:gd name="connsiteY10" fmla="*/ 990138 h 990138"/>
                  <a:gd name="connsiteX11" fmla="*/ 0 w 847335"/>
                  <a:gd name="connsiteY11" fmla="*/ 944592 h 990138"/>
                  <a:gd name="connsiteX12" fmla="*/ 0 w 847335"/>
                  <a:gd name="connsiteY12" fmla="*/ 79243 h 990138"/>
                  <a:gd name="connsiteX13" fmla="*/ 45546 w 847335"/>
                  <a:gd name="connsiteY13" fmla="*/ 33697 h 990138"/>
                  <a:gd name="connsiteX14" fmla="*/ 227723 w 847335"/>
                  <a:gd name="connsiteY14" fmla="*/ 33697 h 990138"/>
                  <a:gd name="connsiteX15" fmla="*/ 273269 w 847335"/>
                  <a:gd name="connsiteY15" fmla="*/ 79243 h 990138"/>
                  <a:gd name="connsiteX16" fmla="*/ 273269 w 847335"/>
                  <a:gd name="connsiteY16" fmla="*/ 97401 h 990138"/>
                  <a:gd name="connsiteX0" fmla="*/ 273269 w 847335"/>
                  <a:gd name="connsiteY0" fmla="*/ 94351 h 987088"/>
                  <a:gd name="connsiteX1" fmla="*/ 847335 w 847335"/>
                  <a:gd name="connsiteY1" fmla="*/ 354325 h 987088"/>
                  <a:gd name="connsiteX2" fmla="*/ 847335 w 847335"/>
                  <a:gd name="connsiteY2" fmla="*/ 940984 h 987088"/>
                  <a:gd name="connsiteX3" fmla="*/ 801232 w 847335"/>
                  <a:gd name="connsiteY3" fmla="*/ 987087 h 987088"/>
                  <a:gd name="connsiteX4" fmla="*/ 616823 w 847335"/>
                  <a:gd name="connsiteY4" fmla="*/ 987087 h 987088"/>
                  <a:gd name="connsiteX5" fmla="*/ 570720 w 847335"/>
                  <a:gd name="connsiteY5" fmla="*/ 940984 h 987088"/>
                  <a:gd name="connsiteX6" fmla="*/ 570720 w 847335"/>
                  <a:gd name="connsiteY6" fmla="*/ 367208 h 987088"/>
                  <a:gd name="connsiteX7" fmla="*/ 273269 w 847335"/>
                  <a:gd name="connsiteY7" fmla="*/ 307514 h 987088"/>
                  <a:gd name="connsiteX8" fmla="*/ 273269 w 847335"/>
                  <a:gd name="connsiteY8" fmla="*/ 941542 h 987088"/>
                  <a:gd name="connsiteX9" fmla="*/ 227723 w 847335"/>
                  <a:gd name="connsiteY9" fmla="*/ 987088 h 987088"/>
                  <a:gd name="connsiteX10" fmla="*/ 45546 w 847335"/>
                  <a:gd name="connsiteY10" fmla="*/ 987088 h 987088"/>
                  <a:gd name="connsiteX11" fmla="*/ 0 w 847335"/>
                  <a:gd name="connsiteY11" fmla="*/ 941542 h 987088"/>
                  <a:gd name="connsiteX12" fmla="*/ 0 w 847335"/>
                  <a:gd name="connsiteY12" fmla="*/ 76193 h 987088"/>
                  <a:gd name="connsiteX13" fmla="*/ 45546 w 847335"/>
                  <a:gd name="connsiteY13" fmla="*/ 30647 h 987088"/>
                  <a:gd name="connsiteX14" fmla="*/ 227723 w 847335"/>
                  <a:gd name="connsiteY14" fmla="*/ 30647 h 987088"/>
                  <a:gd name="connsiteX15" fmla="*/ 273269 w 847335"/>
                  <a:gd name="connsiteY15" fmla="*/ 76193 h 987088"/>
                  <a:gd name="connsiteX16" fmla="*/ 273269 w 847335"/>
                  <a:gd name="connsiteY16" fmla="*/ 94351 h 987088"/>
                  <a:gd name="connsiteX0" fmla="*/ 273269 w 847335"/>
                  <a:gd name="connsiteY0" fmla="*/ 95465 h 988202"/>
                  <a:gd name="connsiteX1" fmla="*/ 847335 w 847335"/>
                  <a:gd name="connsiteY1" fmla="*/ 355439 h 988202"/>
                  <a:gd name="connsiteX2" fmla="*/ 847335 w 847335"/>
                  <a:gd name="connsiteY2" fmla="*/ 942098 h 988202"/>
                  <a:gd name="connsiteX3" fmla="*/ 801232 w 847335"/>
                  <a:gd name="connsiteY3" fmla="*/ 988201 h 988202"/>
                  <a:gd name="connsiteX4" fmla="*/ 616823 w 847335"/>
                  <a:gd name="connsiteY4" fmla="*/ 988201 h 988202"/>
                  <a:gd name="connsiteX5" fmla="*/ 570720 w 847335"/>
                  <a:gd name="connsiteY5" fmla="*/ 942098 h 988202"/>
                  <a:gd name="connsiteX6" fmla="*/ 570720 w 847335"/>
                  <a:gd name="connsiteY6" fmla="*/ 368322 h 988202"/>
                  <a:gd name="connsiteX7" fmla="*/ 273269 w 847335"/>
                  <a:gd name="connsiteY7" fmla="*/ 308628 h 988202"/>
                  <a:gd name="connsiteX8" fmla="*/ 273269 w 847335"/>
                  <a:gd name="connsiteY8" fmla="*/ 942656 h 988202"/>
                  <a:gd name="connsiteX9" fmla="*/ 227723 w 847335"/>
                  <a:gd name="connsiteY9" fmla="*/ 988202 h 988202"/>
                  <a:gd name="connsiteX10" fmla="*/ 45546 w 847335"/>
                  <a:gd name="connsiteY10" fmla="*/ 988202 h 988202"/>
                  <a:gd name="connsiteX11" fmla="*/ 0 w 847335"/>
                  <a:gd name="connsiteY11" fmla="*/ 942656 h 988202"/>
                  <a:gd name="connsiteX12" fmla="*/ 0 w 847335"/>
                  <a:gd name="connsiteY12" fmla="*/ 77307 h 988202"/>
                  <a:gd name="connsiteX13" fmla="*/ 45546 w 847335"/>
                  <a:gd name="connsiteY13" fmla="*/ 31761 h 988202"/>
                  <a:gd name="connsiteX14" fmla="*/ 227723 w 847335"/>
                  <a:gd name="connsiteY14" fmla="*/ 31761 h 988202"/>
                  <a:gd name="connsiteX15" fmla="*/ 273269 w 847335"/>
                  <a:gd name="connsiteY15" fmla="*/ 77307 h 988202"/>
                  <a:gd name="connsiteX16" fmla="*/ 273269 w 847335"/>
                  <a:gd name="connsiteY16" fmla="*/ 95465 h 988202"/>
                  <a:gd name="connsiteX0" fmla="*/ 273269 w 847382"/>
                  <a:gd name="connsiteY0" fmla="*/ 93984 h 986721"/>
                  <a:gd name="connsiteX1" fmla="*/ 847335 w 847382"/>
                  <a:gd name="connsiteY1" fmla="*/ 353958 h 986721"/>
                  <a:gd name="connsiteX2" fmla="*/ 847335 w 847382"/>
                  <a:gd name="connsiteY2" fmla="*/ 940617 h 986721"/>
                  <a:gd name="connsiteX3" fmla="*/ 801232 w 847382"/>
                  <a:gd name="connsiteY3" fmla="*/ 986720 h 986721"/>
                  <a:gd name="connsiteX4" fmla="*/ 616823 w 847382"/>
                  <a:gd name="connsiteY4" fmla="*/ 986720 h 986721"/>
                  <a:gd name="connsiteX5" fmla="*/ 570720 w 847382"/>
                  <a:gd name="connsiteY5" fmla="*/ 940617 h 986721"/>
                  <a:gd name="connsiteX6" fmla="*/ 570720 w 847382"/>
                  <a:gd name="connsiteY6" fmla="*/ 366841 h 986721"/>
                  <a:gd name="connsiteX7" fmla="*/ 273269 w 847382"/>
                  <a:gd name="connsiteY7" fmla="*/ 307147 h 986721"/>
                  <a:gd name="connsiteX8" fmla="*/ 273269 w 847382"/>
                  <a:gd name="connsiteY8" fmla="*/ 941175 h 986721"/>
                  <a:gd name="connsiteX9" fmla="*/ 227723 w 847382"/>
                  <a:gd name="connsiteY9" fmla="*/ 986721 h 986721"/>
                  <a:gd name="connsiteX10" fmla="*/ 45546 w 847382"/>
                  <a:gd name="connsiteY10" fmla="*/ 986721 h 986721"/>
                  <a:gd name="connsiteX11" fmla="*/ 0 w 847382"/>
                  <a:gd name="connsiteY11" fmla="*/ 941175 h 986721"/>
                  <a:gd name="connsiteX12" fmla="*/ 0 w 847382"/>
                  <a:gd name="connsiteY12" fmla="*/ 75826 h 986721"/>
                  <a:gd name="connsiteX13" fmla="*/ 45546 w 847382"/>
                  <a:gd name="connsiteY13" fmla="*/ 30280 h 986721"/>
                  <a:gd name="connsiteX14" fmla="*/ 227723 w 847382"/>
                  <a:gd name="connsiteY14" fmla="*/ 30280 h 986721"/>
                  <a:gd name="connsiteX15" fmla="*/ 273269 w 847382"/>
                  <a:gd name="connsiteY15" fmla="*/ 75826 h 986721"/>
                  <a:gd name="connsiteX16" fmla="*/ 273269 w 847382"/>
                  <a:gd name="connsiteY16" fmla="*/ 93984 h 98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7382" h="986721">
                    <a:moveTo>
                      <a:pt x="273269" y="93984"/>
                    </a:moveTo>
                    <a:cubicBezTo>
                      <a:pt x="538798" y="-127917"/>
                      <a:pt x="851797" y="77418"/>
                      <a:pt x="847335" y="353958"/>
                    </a:cubicBezTo>
                    <a:lnTo>
                      <a:pt x="847335" y="940617"/>
                    </a:lnTo>
                    <a:cubicBezTo>
                      <a:pt x="847335" y="966079"/>
                      <a:pt x="826694" y="986720"/>
                      <a:pt x="801232" y="986720"/>
                    </a:cubicBezTo>
                    <a:lnTo>
                      <a:pt x="616823" y="986720"/>
                    </a:lnTo>
                    <a:cubicBezTo>
                      <a:pt x="591361" y="986720"/>
                      <a:pt x="570720" y="966079"/>
                      <a:pt x="570720" y="940617"/>
                    </a:cubicBezTo>
                    <a:lnTo>
                      <a:pt x="570720" y="366841"/>
                    </a:lnTo>
                    <a:cubicBezTo>
                      <a:pt x="550814" y="192035"/>
                      <a:pt x="363392" y="228238"/>
                      <a:pt x="273269" y="307147"/>
                    </a:cubicBezTo>
                    <a:lnTo>
                      <a:pt x="273269" y="941175"/>
                    </a:lnTo>
                    <a:cubicBezTo>
                      <a:pt x="273269" y="966329"/>
                      <a:pt x="252877" y="986721"/>
                      <a:pt x="227723" y="986721"/>
                    </a:cubicBezTo>
                    <a:lnTo>
                      <a:pt x="45546" y="986721"/>
                    </a:lnTo>
                    <a:cubicBezTo>
                      <a:pt x="20392" y="986721"/>
                      <a:pt x="0" y="966329"/>
                      <a:pt x="0" y="941175"/>
                    </a:cubicBezTo>
                    <a:lnTo>
                      <a:pt x="0" y="75826"/>
                    </a:lnTo>
                    <a:cubicBezTo>
                      <a:pt x="0" y="50672"/>
                      <a:pt x="20392" y="30280"/>
                      <a:pt x="45546" y="30280"/>
                    </a:cubicBezTo>
                    <a:lnTo>
                      <a:pt x="227723" y="30280"/>
                    </a:lnTo>
                    <a:cubicBezTo>
                      <a:pt x="252877" y="30280"/>
                      <a:pt x="273269" y="50672"/>
                      <a:pt x="273269" y="75826"/>
                    </a:cubicBezTo>
                    <a:lnTo>
                      <a:pt x="273269" y="939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Freeform 16"/>
              <p:cNvSpPr/>
              <p:nvPr userDrawn="1"/>
            </p:nvSpPr>
            <p:spPr>
              <a:xfrm>
                <a:off x="5854901" y="3480227"/>
                <a:ext cx="914388" cy="1428761"/>
              </a:xfrm>
              <a:custGeom>
                <a:avLst/>
                <a:gdLst>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434582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659068 w 925227"/>
                  <a:gd name="connsiteY15" fmla="*/ 1451704 h 1451704"/>
                  <a:gd name="connsiteX16" fmla="*/ 641946 w 925227"/>
                  <a:gd name="connsiteY16" fmla="*/ 1434582 h 1451704"/>
                  <a:gd name="connsiteX17" fmla="*/ 641946 w 925227"/>
                  <a:gd name="connsiteY17" fmla="*/ 1409178 h 1451704"/>
                  <a:gd name="connsiteX18" fmla="*/ 578901 w 925227"/>
                  <a:gd name="connsiteY18" fmla="*/ 1425362 h 1451704"/>
                  <a:gd name="connsiteX19" fmla="*/ 471138 w 925227"/>
                  <a:gd name="connsiteY19" fmla="*/ 1437189 h 1451704"/>
                  <a:gd name="connsiteX20" fmla="*/ 64319 w 925227"/>
                  <a:gd name="connsiteY20" fmla="*/ 1310281 h 1451704"/>
                  <a:gd name="connsiteX21" fmla="*/ 45113 w 925227"/>
                  <a:gd name="connsiteY21" fmla="*/ 1244202 h 1451704"/>
                  <a:gd name="connsiteX22" fmla="*/ 121662 w 925227"/>
                  <a:gd name="connsiteY22" fmla="*/ 1131629 h 1451704"/>
                  <a:gd name="connsiteX23" fmla="*/ 175849 w 925227"/>
                  <a:gd name="connsiteY23" fmla="*/ 1125646 h 1451704"/>
                  <a:gd name="connsiteX24" fmla="*/ 463211 w 925227"/>
                  <a:gd name="connsiteY24" fmla="*/ 1197703 h 1451704"/>
                  <a:gd name="connsiteX25" fmla="*/ 573799 w 925227"/>
                  <a:gd name="connsiteY25" fmla="*/ 1182010 h 1451704"/>
                  <a:gd name="connsiteX26" fmla="*/ 641946 w 925227"/>
                  <a:gd name="connsiteY26" fmla="*/ 1144973 h 1451704"/>
                  <a:gd name="connsiteX27" fmla="*/ 641946 w 925227"/>
                  <a:gd name="connsiteY27" fmla="*/ 946485 h 1451704"/>
                  <a:gd name="connsiteX28" fmla="*/ 588851 w 925227"/>
                  <a:gd name="connsiteY28" fmla="*/ 967758 h 1451704"/>
                  <a:gd name="connsiteX29" fmla="*/ 444147 w 925227"/>
                  <a:gd name="connsiteY29" fmla="*/ 986320 h 1451704"/>
                  <a:gd name="connsiteX30" fmla="*/ 327457 w 925227"/>
                  <a:gd name="connsiteY30" fmla="*/ 974341 h 1451704"/>
                  <a:gd name="connsiteX31" fmla="*/ 219988 w 925227"/>
                  <a:gd name="connsiteY31" fmla="*/ 940370 h 1451704"/>
                  <a:gd name="connsiteX32" fmla="*/ 165678 w 925227"/>
                  <a:gd name="connsiteY32" fmla="*/ 898668 h 1451704"/>
                  <a:gd name="connsiteX33" fmla="*/ 0 w 925227"/>
                  <a:gd name="connsiteY33" fmla="*/ 526428 h 1451704"/>
                  <a:gd name="connsiteX34" fmla="*/ 565660 w 925227"/>
                  <a:gd name="connsiteY34" fmla="*/ 0 h 1451704"/>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34582 h 1437349"/>
                  <a:gd name="connsiteX16" fmla="*/ 641946 w 925227"/>
                  <a:gd name="connsiteY16" fmla="*/ 1409178 h 1437349"/>
                  <a:gd name="connsiteX17" fmla="*/ 578901 w 925227"/>
                  <a:gd name="connsiteY17" fmla="*/ 1425362 h 1437349"/>
                  <a:gd name="connsiteX18" fmla="*/ 471138 w 925227"/>
                  <a:gd name="connsiteY18" fmla="*/ 1437189 h 1437349"/>
                  <a:gd name="connsiteX19" fmla="*/ 64319 w 925227"/>
                  <a:gd name="connsiteY19" fmla="*/ 1310281 h 1437349"/>
                  <a:gd name="connsiteX20" fmla="*/ 45113 w 925227"/>
                  <a:gd name="connsiteY20" fmla="*/ 1244202 h 1437349"/>
                  <a:gd name="connsiteX21" fmla="*/ 121662 w 925227"/>
                  <a:gd name="connsiteY21" fmla="*/ 1131629 h 1437349"/>
                  <a:gd name="connsiteX22" fmla="*/ 175849 w 925227"/>
                  <a:gd name="connsiteY22" fmla="*/ 1125646 h 1437349"/>
                  <a:gd name="connsiteX23" fmla="*/ 463211 w 925227"/>
                  <a:gd name="connsiteY23" fmla="*/ 1197703 h 1437349"/>
                  <a:gd name="connsiteX24" fmla="*/ 573799 w 925227"/>
                  <a:gd name="connsiteY24" fmla="*/ 1182010 h 1437349"/>
                  <a:gd name="connsiteX25" fmla="*/ 641946 w 925227"/>
                  <a:gd name="connsiteY25" fmla="*/ 1144973 h 1437349"/>
                  <a:gd name="connsiteX26" fmla="*/ 641946 w 925227"/>
                  <a:gd name="connsiteY26" fmla="*/ 946485 h 1437349"/>
                  <a:gd name="connsiteX27" fmla="*/ 588851 w 925227"/>
                  <a:gd name="connsiteY27" fmla="*/ 967758 h 1437349"/>
                  <a:gd name="connsiteX28" fmla="*/ 444147 w 925227"/>
                  <a:gd name="connsiteY28" fmla="*/ 986320 h 1437349"/>
                  <a:gd name="connsiteX29" fmla="*/ 327457 w 925227"/>
                  <a:gd name="connsiteY29" fmla="*/ 974341 h 1437349"/>
                  <a:gd name="connsiteX30" fmla="*/ 219988 w 925227"/>
                  <a:gd name="connsiteY30" fmla="*/ 940370 h 1437349"/>
                  <a:gd name="connsiteX31" fmla="*/ 165678 w 925227"/>
                  <a:gd name="connsiteY31" fmla="*/ 898668 h 1437349"/>
                  <a:gd name="connsiteX32" fmla="*/ 0 w 925227"/>
                  <a:gd name="connsiteY32" fmla="*/ 526428 h 1437349"/>
                  <a:gd name="connsiteX33" fmla="*/ 565660 w 925227"/>
                  <a:gd name="connsiteY33"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09178 h 1437349"/>
                  <a:gd name="connsiteX16" fmla="*/ 578901 w 925227"/>
                  <a:gd name="connsiteY16" fmla="*/ 1425362 h 1437349"/>
                  <a:gd name="connsiteX17" fmla="*/ 471138 w 925227"/>
                  <a:gd name="connsiteY17" fmla="*/ 1437189 h 1437349"/>
                  <a:gd name="connsiteX18" fmla="*/ 64319 w 925227"/>
                  <a:gd name="connsiteY18" fmla="*/ 1310281 h 1437349"/>
                  <a:gd name="connsiteX19" fmla="*/ 45113 w 925227"/>
                  <a:gd name="connsiteY19" fmla="*/ 1244202 h 1437349"/>
                  <a:gd name="connsiteX20" fmla="*/ 121662 w 925227"/>
                  <a:gd name="connsiteY20" fmla="*/ 1131629 h 1437349"/>
                  <a:gd name="connsiteX21" fmla="*/ 175849 w 925227"/>
                  <a:gd name="connsiteY21" fmla="*/ 1125646 h 1437349"/>
                  <a:gd name="connsiteX22" fmla="*/ 463211 w 925227"/>
                  <a:gd name="connsiteY22" fmla="*/ 1197703 h 1437349"/>
                  <a:gd name="connsiteX23" fmla="*/ 573799 w 925227"/>
                  <a:gd name="connsiteY23" fmla="*/ 1182010 h 1437349"/>
                  <a:gd name="connsiteX24" fmla="*/ 641946 w 925227"/>
                  <a:gd name="connsiteY24" fmla="*/ 1144973 h 1437349"/>
                  <a:gd name="connsiteX25" fmla="*/ 641946 w 925227"/>
                  <a:gd name="connsiteY25" fmla="*/ 946485 h 1437349"/>
                  <a:gd name="connsiteX26" fmla="*/ 588851 w 925227"/>
                  <a:gd name="connsiteY26" fmla="*/ 967758 h 1437349"/>
                  <a:gd name="connsiteX27" fmla="*/ 444147 w 925227"/>
                  <a:gd name="connsiteY27" fmla="*/ 986320 h 1437349"/>
                  <a:gd name="connsiteX28" fmla="*/ 327457 w 925227"/>
                  <a:gd name="connsiteY28" fmla="*/ 974341 h 1437349"/>
                  <a:gd name="connsiteX29" fmla="*/ 219988 w 925227"/>
                  <a:gd name="connsiteY29" fmla="*/ 940370 h 1437349"/>
                  <a:gd name="connsiteX30" fmla="*/ 165678 w 925227"/>
                  <a:gd name="connsiteY30" fmla="*/ 898668 h 1437349"/>
                  <a:gd name="connsiteX31" fmla="*/ 0 w 925227"/>
                  <a:gd name="connsiteY31" fmla="*/ 526428 h 1437349"/>
                  <a:gd name="connsiteX32" fmla="*/ 565660 w 925227"/>
                  <a:gd name="connsiteY32"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655"/>
                  <a:gd name="connsiteY0" fmla="*/ 230918 h 1437349"/>
                  <a:gd name="connsiteX1" fmla="*/ 287919 w 925655"/>
                  <a:gd name="connsiteY1" fmla="*/ 454185 h 1437349"/>
                  <a:gd name="connsiteX2" fmla="*/ 533797 w 925655"/>
                  <a:gd name="connsiteY2" fmla="*/ 761137 h 1437349"/>
                  <a:gd name="connsiteX3" fmla="*/ 641946 w 925655"/>
                  <a:gd name="connsiteY3" fmla="*/ 737405 h 1437349"/>
                  <a:gd name="connsiteX4" fmla="*/ 641946 w 925655"/>
                  <a:gd name="connsiteY4" fmla="*/ 630408 h 1437349"/>
                  <a:gd name="connsiteX5" fmla="*/ 641947 w 925655"/>
                  <a:gd name="connsiteY5" fmla="*/ 630406 h 1437349"/>
                  <a:gd name="connsiteX6" fmla="*/ 641947 w 925655"/>
                  <a:gd name="connsiteY6" fmla="*/ 248376 h 1437349"/>
                  <a:gd name="connsiteX7" fmla="*/ 603103 w 925655"/>
                  <a:gd name="connsiteY7" fmla="*/ 236240 h 1437349"/>
                  <a:gd name="connsiteX8" fmla="*/ 550642 w 925655"/>
                  <a:gd name="connsiteY8" fmla="*/ 230918 h 1437349"/>
                  <a:gd name="connsiteX9" fmla="*/ 565660 w 925655"/>
                  <a:gd name="connsiteY9" fmla="*/ 0 h 1437349"/>
                  <a:gd name="connsiteX10" fmla="*/ 881926 w 925655"/>
                  <a:gd name="connsiteY10" fmla="*/ 89906 h 1437349"/>
                  <a:gd name="connsiteX11" fmla="*/ 925227 w 925655"/>
                  <a:gd name="connsiteY11" fmla="*/ 123154 h 1437349"/>
                  <a:gd name="connsiteX12" fmla="*/ 925227 w 925655"/>
                  <a:gd name="connsiteY12" fmla="*/ 630408 h 1437349"/>
                  <a:gd name="connsiteX13" fmla="*/ 925227 w 925655"/>
                  <a:gd name="connsiteY13" fmla="*/ 724570 h 1437349"/>
                  <a:gd name="connsiteX14" fmla="*/ 925227 w 925655"/>
                  <a:gd name="connsiteY14" fmla="*/ 1084551 h 1437349"/>
                  <a:gd name="connsiteX15" fmla="*/ 578901 w 925655"/>
                  <a:gd name="connsiteY15" fmla="*/ 1425362 h 1437349"/>
                  <a:gd name="connsiteX16" fmla="*/ 471138 w 925655"/>
                  <a:gd name="connsiteY16" fmla="*/ 1437189 h 1437349"/>
                  <a:gd name="connsiteX17" fmla="*/ 64319 w 925655"/>
                  <a:gd name="connsiteY17" fmla="*/ 1310281 h 1437349"/>
                  <a:gd name="connsiteX18" fmla="*/ 45113 w 925655"/>
                  <a:gd name="connsiteY18" fmla="*/ 1244202 h 1437349"/>
                  <a:gd name="connsiteX19" fmla="*/ 121662 w 925655"/>
                  <a:gd name="connsiteY19" fmla="*/ 1131629 h 1437349"/>
                  <a:gd name="connsiteX20" fmla="*/ 175849 w 925655"/>
                  <a:gd name="connsiteY20" fmla="*/ 1125646 h 1437349"/>
                  <a:gd name="connsiteX21" fmla="*/ 463211 w 925655"/>
                  <a:gd name="connsiteY21" fmla="*/ 1197703 h 1437349"/>
                  <a:gd name="connsiteX22" fmla="*/ 573799 w 925655"/>
                  <a:gd name="connsiteY22" fmla="*/ 1182010 h 1437349"/>
                  <a:gd name="connsiteX23" fmla="*/ 641946 w 925655"/>
                  <a:gd name="connsiteY23" fmla="*/ 1144973 h 1437349"/>
                  <a:gd name="connsiteX24" fmla="*/ 641946 w 925655"/>
                  <a:gd name="connsiteY24" fmla="*/ 946485 h 1437349"/>
                  <a:gd name="connsiteX25" fmla="*/ 588851 w 925655"/>
                  <a:gd name="connsiteY25" fmla="*/ 967758 h 1437349"/>
                  <a:gd name="connsiteX26" fmla="*/ 444147 w 925655"/>
                  <a:gd name="connsiteY26" fmla="*/ 986320 h 1437349"/>
                  <a:gd name="connsiteX27" fmla="*/ 327457 w 925655"/>
                  <a:gd name="connsiteY27" fmla="*/ 974341 h 1437349"/>
                  <a:gd name="connsiteX28" fmla="*/ 219988 w 925655"/>
                  <a:gd name="connsiteY28" fmla="*/ 940370 h 1437349"/>
                  <a:gd name="connsiteX29" fmla="*/ 165678 w 925655"/>
                  <a:gd name="connsiteY29" fmla="*/ 898668 h 1437349"/>
                  <a:gd name="connsiteX30" fmla="*/ 0 w 925655"/>
                  <a:gd name="connsiteY30" fmla="*/ 526428 h 1437349"/>
                  <a:gd name="connsiteX31" fmla="*/ 565660 w 925655"/>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573799 w 926169"/>
                  <a:gd name="connsiteY22" fmla="*/ 1182010 h 1437349"/>
                  <a:gd name="connsiteX23" fmla="*/ 641946 w 926169"/>
                  <a:gd name="connsiteY23" fmla="*/ 1144973 h 1437349"/>
                  <a:gd name="connsiteX24" fmla="*/ 641946 w 926169"/>
                  <a:gd name="connsiteY24" fmla="*/ 946485 h 1437349"/>
                  <a:gd name="connsiteX25" fmla="*/ 588851 w 926169"/>
                  <a:gd name="connsiteY25" fmla="*/ 967758 h 1437349"/>
                  <a:gd name="connsiteX26" fmla="*/ 444147 w 926169"/>
                  <a:gd name="connsiteY26" fmla="*/ 986320 h 1437349"/>
                  <a:gd name="connsiteX27" fmla="*/ 327457 w 926169"/>
                  <a:gd name="connsiteY27" fmla="*/ 974341 h 1437349"/>
                  <a:gd name="connsiteX28" fmla="*/ 219988 w 926169"/>
                  <a:gd name="connsiteY28" fmla="*/ 940370 h 1437349"/>
                  <a:gd name="connsiteX29" fmla="*/ 165678 w 926169"/>
                  <a:gd name="connsiteY29" fmla="*/ 898668 h 1437349"/>
                  <a:gd name="connsiteX30" fmla="*/ 0 w 926169"/>
                  <a:gd name="connsiteY30" fmla="*/ 526428 h 1437349"/>
                  <a:gd name="connsiteX31" fmla="*/ 565660 w 926169"/>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5467 w 926169"/>
                  <a:gd name="connsiteY21" fmla="*/ 1204470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219988 w 927218"/>
                  <a:gd name="connsiteY26" fmla="*/ 940370 h 1437349"/>
                  <a:gd name="connsiteX27" fmla="*/ 165678 w 927218"/>
                  <a:gd name="connsiteY27" fmla="*/ 898668 h 1437349"/>
                  <a:gd name="connsiteX28" fmla="*/ 0 w 927218"/>
                  <a:gd name="connsiteY28" fmla="*/ 526428 h 1437349"/>
                  <a:gd name="connsiteX29" fmla="*/ 565660 w 927218"/>
                  <a:gd name="connsiteY29"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165678 w 927218"/>
                  <a:gd name="connsiteY26" fmla="*/ 898668 h 1437349"/>
                  <a:gd name="connsiteX27" fmla="*/ 0 w 927218"/>
                  <a:gd name="connsiteY27" fmla="*/ 526428 h 1437349"/>
                  <a:gd name="connsiteX28" fmla="*/ 565660 w 927218"/>
                  <a:gd name="connsiteY28"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165678 w 927218"/>
                  <a:gd name="connsiteY25" fmla="*/ 898668 h 1437349"/>
                  <a:gd name="connsiteX26" fmla="*/ 0 w 927218"/>
                  <a:gd name="connsiteY26" fmla="*/ 526428 h 1437349"/>
                  <a:gd name="connsiteX27" fmla="*/ 565660 w 927218"/>
                  <a:gd name="connsiteY27"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881926 w 927218"/>
                  <a:gd name="connsiteY10" fmla="*/ 75489 h 1422932"/>
                  <a:gd name="connsiteX11" fmla="*/ 925227 w 927218"/>
                  <a:gd name="connsiteY11" fmla="*/ 108737 h 1422932"/>
                  <a:gd name="connsiteX12" fmla="*/ 925227 w 927218"/>
                  <a:gd name="connsiteY12" fmla="*/ 615991 h 1422932"/>
                  <a:gd name="connsiteX13" fmla="*/ 925227 w 927218"/>
                  <a:gd name="connsiteY13" fmla="*/ 710153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7218"/>
                  <a:gd name="connsiteY0" fmla="*/ 242405 h 1448836"/>
                  <a:gd name="connsiteX1" fmla="*/ 287919 w 927218"/>
                  <a:gd name="connsiteY1" fmla="*/ 465672 h 1448836"/>
                  <a:gd name="connsiteX2" fmla="*/ 533797 w 927218"/>
                  <a:gd name="connsiteY2" fmla="*/ 772624 h 1448836"/>
                  <a:gd name="connsiteX3" fmla="*/ 641946 w 927218"/>
                  <a:gd name="connsiteY3" fmla="*/ 748892 h 1448836"/>
                  <a:gd name="connsiteX4" fmla="*/ 641946 w 927218"/>
                  <a:gd name="connsiteY4" fmla="*/ 641895 h 1448836"/>
                  <a:gd name="connsiteX5" fmla="*/ 641947 w 927218"/>
                  <a:gd name="connsiteY5" fmla="*/ 641893 h 1448836"/>
                  <a:gd name="connsiteX6" fmla="*/ 641947 w 927218"/>
                  <a:gd name="connsiteY6" fmla="*/ 259863 h 1448836"/>
                  <a:gd name="connsiteX7" fmla="*/ 603103 w 927218"/>
                  <a:gd name="connsiteY7" fmla="*/ 247727 h 1448836"/>
                  <a:gd name="connsiteX8" fmla="*/ 550642 w 927218"/>
                  <a:gd name="connsiteY8" fmla="*/ 242405 h 1448836"/>
                  <a:gd name="connsiteX9" fmla="*/ 556649 w 927218"/>
                  <a:gd name="connsiteY9" fmla="*/ 25904 h 1448836"/>
                  <a:gd name="connsiteX10" fmla="*/ 925227 w 927218"/>
                  <a:gd name="connsiteY10" fmla="*/ 134641 h 1448836"/>
                  <a:gd name="connsiteX11" fmla="*/ 925227 w 927218"/>
                  <a:gd name="connsiteY11" fmla="*/ 641895 h 1448836"/>
                  <a:gd name="connsiteX12" fmla="*/ 925227 w 927218"/>
                  <a:gd name="connsiteY12" fmla="*/ 736057 h 1448836"/>
                  <a:gd name="connsiteX13" fmla="*/ 926355 w 927218"/>
                  <a:gd name="connsiteY13" fmla="*/ 1119722 h 1448836"/>
                  <a:gd name="connsiteX14" fmla="*/ 578901 w 927218"/>
                  <a:gd name="connsiteY14" fmla="*/ 1436849 h 1448836"/>
                  <a:gd name="connsiteX15" fmla="*/ 471138 w 927218"/>
                  <a:gd name="connsiteY15" fmla="*/ 1448676 h 1448836"/>
                  <a:gd name="connsiteX16" fmla="*/ 64319 w 927218"/>
                  <a:gd name="connsiteY16" fmla="*/ 1321768 h 1448836"/>
                  <a:gd name="connsiteX17" fmla="*/ 45113 w 927218"/>
                  <a:gd name="connsiteY17" fmla="*/ 1255689 h 1448836"/>
                  <a:gd name="connsiteX18" fmla="*/ 121662 w 927218"/>
                  <a:gd name="connsiteY18" fmla="*/ 1143116 h 1448836"/>
                  <a:gd name="connsiteX19" fmla="*/ 174721 w 927218"/>
                  <a:gd name="connsiteY19" fmla="*/ 1131494 h 1448836"/>
                  <a:gd name="connsiteX20" fmla="*/ 465467 w 927218"/>
                  <a:gd name="connsiteY20" fmla="*/ 1215957 h 1448836"/>
                  <a:gd name="connsiteX21" fmla="*/ 641946 w 927218"/>
                  <a:gd name="connsiteY21" fmla="*/ 1156460 h 1448836"/>
                  <a:gd name="connsiteX22" fmla="*/ 641946 w 927218"/>
                  <a:gd name="connsiteY22" fmla="*/ 957972 h 1448836"/>
                  <a:gd name="connsiteX23" fmla="*/ 0 w 927218"/>
                  <a:gd name="connsiteY23" fmla="*/ 537915 h 1448836"/>
                  <a:gd name="connsiteX24" fmla="*/ 556649 w 927218"/>
                  <a:gd name="connsiteY24" fmla="*/ 25904 h 1448836"/>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4839 w 927218"/>
                  <a:gd name="connsiteY13" fmla="*/ 909385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5227"/>
                  <a:gd name="connsiteY0" fmla="*/ 216501 h 1422932"/>
                  <a:gd name="connsiteX1" fmla="*/ 287919 w 925227"/>
                  <a:gd name="connsiteY1" fmla="*/ 439768 h 1422932"/>
                  <a:gd name="connsiteX2" fmla="*/ 533797 w 925227"/>
                  <a:gd name="connsiteY2" fmla="*/ 746720 h 1422932"/>
                  <a:gd name="connsiteX3" fmla="*/ 641946 w 925227"/>
                  <a:gd name="connsiteY3" fmla="*/ 722988 h 1422932"/>
                  <a:gd name="connsiteX4" fmla="*/ 641946 w 925227"/>
                  <a:gd name="connsiteY4" fmla="*/ 615991 h 1422932"/>
                  <a:gd name="connsiteX5" fmla="*/ 641947 w 925227"/>
                  <a:gd name="connsiteY5" fmla="*/ 615989 h 1422932"/>
                  <a:gd name="connsiteX6" fmla="*/ 641947 w 925227"/>
                  <a:gd name="connsiteY6" fmla="*/ 233959 h 1422932"/>
                  <a:gd name="connsiteX7" fmla="*/ 603103 w 925227"/>
                  <a:gd name="connsiteY7" fmla="*/ 221823 h 1422932"/>
                  <a:gd name="connsiteX8" fmla="*/ 550642 w 925227"/>
                  <a:gd name="connsiteY8" fmla="*/ 216501 h 1422932"/>
                  <a:gd name="connsiteX9" fmla="*/ 556649 w 925227"/>
                  <a:gd name="connsiteY9" fmla="*/ 0 h 1422932"/>
                  <a:gd name="connsiteX10" fmla="*/ 925227 w 925227"/>
                  <a:gd name="connsiteY10" fmla="*/ 108737 h 1422932"/>
                  <a:gd name="connsiteX11" fmla="*/ 925227 w 925227"/>
                  <a:gd name="connsiteY11" fmla="*/ 615991 h 1422932"/>
                  <a:gd name="connsiteX12" fmla="*/ 925227 w 925227"/>
                  <a:gd name="connsiteY12" fmla="*/ 710153 h 1422932"/>
                  <a:gd name="connsiteX13" fmla="*/ 924839 w 925227"/>
                  <a:gd name="connsiteY13" fmla="*/ 909385 h 1422932"/>
                  <a:gd name="connsiteX14" fmla="*/ 578901 w 925227"/>
                  <a:gd name="connsiteY14" fmla="*/ 1410945 h 1422932"/>
                  <a:gd name="connsiteX15" fmla="*/ 471138 w 925227"/>
                  <a:gd name="connsiteY15" fmla="*/ 1422772 h 1422932"/>
                  <a:gd name="connsiteX16" fmla="*/ 64319 w 925227"/>
                  <a:gd name="connsiteY16" fmla="*/ 1295864 h 1422932"/>
                  <a:gd name="connsiteX17" fmla="*/ 45113 w 925227"/>
                  <a:gd name="connsiteY17" fmla="*/ 1229785 h 1422932"/>
                  <a:gd name="connsiteX18" fmla="*/ 121662 w 925227"/>
                  <a:gd name="connsiteY18" fmla="*/ 1117212 h 1422932"/>
                  <a:gd name="connsiteX19" fmla="*/ 174721 w 925227"/>
                  <a:gd name="connsiteY19" fmla="*/ 1105590 h 1422932"/>
                  <a:gd name="connsiteX20" fmla="*/ 465467 w 925227"/>
                  <a:gd name="connsiteY20" fmla="*/ 1190053 h 1422932"/>
                  <a:gd name="connsiteX21" fmla="*/ 641946 w 925227"/>
                  <a:gd name="connsiteY21" fmla="*/ 1130556 h 1422932"/>
                  <a:gd name="connsiteX22" fmla="*/ 641946 w 925227"/>
                  <a:gd name="connsiteY22" fmla="*/ 932068 h 1422932"/>
                  <a:gd name="connsiteX23" fmla="*/ 0 w 925227"/>
                  <a:gd name="connsiteY23" fmla="*/ 512011 h 1422932"/>
                  <a:gd name="connsiteX24" fmla="*/ 556649 w 925227"/>
                  <a:gd name="connsiteY24" fmla="*/ 0 h 1422932"/>
                  <a:gd name="connsiteX0" fmla="*/ 550642 w 925363"/>
                  <a:gd name="connsiteY0" fmla="*/ 216501 h 1422932"/>
                  <a:gd name="connsiteX1" fmla="*/ 287919 w 925363"/>
                  <a:gd name="connsiteY1" fmla="*/ 439768 h 1422932"/>
                  <a:gd name="connsiteX2" fmla="*/ 533797 w 925363"/>
                  <a:gd name="connsiteY2" fmla="*/ 746720 h 1422932"/>
                  <a:gd name="connsiteX3" fmla="*/ 641946 w 925363"/>
                  <a:gd name="connsiteY3" fmla="*/ 722988 h 1422932"/>
                  <a:gd name="connsiteX4" fmla="*/ 641946 w 925363"/>
                  <a:gd name="connsiteY4" fmla="*/ 615991 h 1422932"/>
                  <a:gd name="connsiteX5" fmla="*/ 641947 w 925363"/>
                  <a:gd name="connsiteY5" fmla="*/ 615989 h 1422932"/>
                  <a:gd name="connsiteX6" fmla="*/ 641947 w 925363"/>
                  <a:gd name="connsiteY6" fmla="*/ 233959 h 1422932"/>
                  <a:gd name="connsiteX7" fmla="*/ 603103 w 925363"/>
                  <a:gd name="connsiteY7" fmla="*/ 221823 h 1422932"/>
                  <a:gd name="connsiteX8" fmla="*/ 550642 w 925363"/>
                  <a:gd name="connsiteY8" fmla="*/ 216501 h 1422932"/>
                  <a:gd name="connsiteX9" fmla="*/ 556649 w 925363"/>
                  <a:gd name="connsiteY9" fmla="*/ 0 h 1422932"/>
                  <a:gd name="connsiteX10" fmla="*/ 925227 w 925363"/>
                  <a:gd name="connsiteY10" fmla="*/ 108737 h 1422932"/>
                  <a:gd name="connsiteX11" fmla="*/ 925227 w 925363"/>
                  <a:gd name="connsiteY11" fmla="*/ 615991 h 1422932"/>
                  <a:gd name="connsiteX12" fmla="*/ 925227 w 925363"/>
                  <a:gd name="connsiteY12" fmla="*/ 710153 h 1422932"/>
                  <a:gd name="connsiteX13" fmla="*/ 924839 w 925363"/>
                  <a:gd name="connsiteY13" fmla="*/ 909385 h 1422932"/>
                  <a:gd name="connsiteX14" fmla="*/ 578901 w 925363"/>
                  <a:gd name="connsiteY14" fmla="*/ 1410945 h 1422932"/>
                  <a:gd name="connsiteX15" fmla="*/ 471138 w 925363"/>
                  <a:gd name="connsiteY15" fmla="*/ 1422772 h 1422932"/>
                  <a:gd name="connsiteX16" fmla="*/ 64319 w 925363"/>
                  <a:gd name="connsiteY16" fmla="*/ 1295864 h 1422932"/>
                  <a:gd name="connsiteX17" fmla="*/ 45113 w 925363"/>
                  <a:gd name="connsiteY17" fmla="*/ 1229785 h 1422932"/>
                  <a:gd name="connsiteX18" fmla="*/ 121662 w 925363"/>
                  <a:gd name="connsiteY18" fmla="*/ 1117212 h 1422932"/>
                  <a:gd name="connsiteX19" fmla="*/ 174721 w 925363"/>
                  <a:gd name="connsiteY19" fmla="*/ 1105590 h 1422932"/>
                  <a:gd name="connsiteX20" fmla="*/ 465467 w 925363"/>
                  <a:gd name="connsiteY20" fmla="*/ 1190053 h 1422932"/>
                  <a:gd name="connsiteX21" fmla="*/ 641946 w 925363"/>
                  <a:gd name="connsiteY21" fmla="*/ 1130556 h 1422932"/>
                  <a:gd name="connsiteX22" fmla="*/ 641946 w 925363"/>
                  <a:gd name="connsiteY22" fmla="*/ 932068 h 1422932"/>
                  <a:gd name="connsiteX23" fmla="*/ 0 w 925363"/>
                  <a:gd name="connsiteY23" fmla="*/ 512011 h 1422932"/>
                  <a:gd name="connsiteX24" fmla="*/ 556649 w 925363"/>
                  <a:gd name="connsiteY24" fmla="*/ 0 h 1422932"/>
                  <a:gd name="connsiteX0" fmla="*/ 550642 w 925448"/>
                  <a:gd name="connsiteY0" fmla="*/ 216501 h 1422932"/>
                  <a:gd name="connsiteX1" fmla="*/ 287919 w 925448"/>
                  <a:gd name="connsiteY1" fmla="*/ 439768 h 1422932"/>
                  <a:gd name="connsiteX2" fmla="*/ 533797 w 925448"/>
                  <a:gd name="connsiteY2" fmla="*/ 746720 h 1422932"/>
                  <a:gd name="connsiteX3" fmla="*/ 641946 w 925448"/>
                  <a:gd name="connsiteY3" fmla="*/ 722988 h 1422932"/>
                  <a:gd name="connsiteX4" fmla="*/ 641946 w 925448"/>
                  <a:gd name="connsiteY4" fmla="*/ 615991 h 1422932"/>
                  <a:gd name="connsiteX5" fmla="*/ 641947 w 925448"/>
                  <a:gd name="connsiteY5" fmla="*/ 615989 h 1422932"/>
                  <a:gd name="connsiteX6" fmla="*/ 641947 w 925448"/>
                  <a:gd name="connsiteY6" fmla="*/ 233959 h 1422932"/>
                  <a:gd name="connsiteX7" fmla="*/ 603103 w 925448"/>
                  <a:gd name="connsiteY7" fmla="*/ 221823 h 1422932"/>
                  <a:gd name="connsiteX8" fmla="*/ 550642 w 925448"/>
                  <a:gd name="connsiteY8" fmla="*/ 216501 h 1422932"/>
                  <a:gd name="connsiteX9" fmla="*/ 556649 w 925448"/>
                  <a:gd name="connsiteY9" fmla="*/ 0 h 1422932"/>
                  <a:gd name="connsiteX10" fmla="*/ 925227 w 925448"/>
                  <a:gd name="connsiteY10" fmla="*/ 108737 h 1422932"/>
                  <a:gd name="connsiteX11" fmla="*/ 925227 w 925448"/>
                  <a:gd name="connsiteY11" fmla="*/ 615991 h 1422932"/>
                  <a:gd name="connsiteX12" fmla="*/ 925227 w 925448"/>
                  <a:gd name="connsiteY12" fmla="*/ 710153 h 1422932"/>
                  <a:gd name="connsiteX13" fmla="*/ 924839 w 925448"/>
                  <a:gd name="connsiteY13" fmla="*/ 909385 h 1422932"/>
                  <a:gd name="connsiteX14" fmla="*/ 578901 w 925448"/>
                  <a:gd name="connsiteY14" fmla="*/ 1410945 h 1422932"/>
                  <a:gd name="connsiteX15" fmla="*/ 471138 w 925448"/>
                  <a:gd name="connsiteY15" fmla="*/ 1422772 h 1422932"/>
                  <a:gd name="connsiteX16" fmla="*/ 64319 w 925448"/>
                  <a:gd name="connsiteY16" fmla="*/ 1295864 h 1422932"/>
                  <a:gd name="connsiteX17" fmla="*/ 45113 w 925448"/>
                  <a:gd name="connsiteY17" fmla="*/ 1229785 h 1422932"/>
                  <a:gd name="connsiteX18" fmla="*/ 121662 w 925448"/>
                  <a:gd name="connsiteY18" fmla="*/ 1117212 h 1422932"/>
                  <a:gd name="connsiteX19" fmla="*/ 174721 w 925448"/>
                  <a:gd name="connsiteY19" fmla="*/ 1105590 h 1422932"/>
                  <a:gd name="connsiteX20" fmla="*/ 465467 w 925448"/>
                  <a:gd name="connsiteY20" fmla="*/ 1190053 h 1422932"/>
                  <a:gd name="connsiteX21" fmla="*/ 641946 w 925448"/>
                  <a:gd name="connsiteY21" fmla="*/ 1130556 h 1422932"/>
                  <a:gd name="connsiteX22" fmla="*/ 641946 w 925448"/>
                  <a:gd name="connsiteY22" fmla="*/ 932068 h 1422932"/>
                  <a:gd name="connsiteX23" fmla="*/ 0 w 925448"/>
                  <a:gd name="connsiteY23" fmla="*/ 512011 h 1422932"/>
                  <a:gd name="connsiteX24" fmla="*/ 556649 w 925448"/>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897 w 925564"/>
                  <a:gd name="connsiteY22" fmla="*/ 1001296 h 1422932"/>
                  <a:gd name="connsiteX23" fmla="*/ 641946 w 925564"/>
                  <a:gd name="connsiteY23" fmla="*/ 932068 h 1422932"/>
                  <a:gd name="connsiteX24" fmla="*/ 0 w 925564"/>
                  <a:gd name="connsiteY24" fmla="*/ 512011 h 1422932"/>
                  <a:gd name="connsiteX25" fmla="*/ 556649 w 925564"/>
                  <a:gd name="connsiteY25"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61333 w 925564"/>
                  <a:gd name="connsiteY17" fmla="*/ 1222576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227"/>
                  <a:gd name="connsiteY0" fmla="*/ 216501 h 1442354"/>
                  <a:gd name="connsiteX1" fmla="*/ 287919 w 925227"/>
                  <a:gd name="connsiteY1" fmla="*/ 439768 h 1442354"/>
                  <a:gd name="connsiteX2" fmla="*/ 533797 w 925227"/>
                  <a:gd name="connsiteY2" fmla="*/ 746720 h 1442354"/>
                  <a:gd name="connsiteX3" fmla="*/ 641946 w 925227"/>
                  <a:gd name="connsiteY3" fmla="*/ 722988 h 1442354"/>
                  <a:gd name="connsiteX4" fmla="*/ 641946 w 925227"/>
                  <a:gd name="connsiteY4" fmla="*/ 615991 h 1442354"/>
                  <a:gd name="connsiteX5" fmla="*/ 641947 w 925227"/>
                  <a:gd name="connsiteY5" fmla="*/ 615989 h 1442354"/>
                  <a:gd name="connsiteX6" fmla="*/ 641947 w 925227"/>
                  <a:gd name="connsiteY6" fmla="*/ 233959 h 1442354"/>
                  <a:gd name="connsiteX7" fmla="*/ 603103 w 925227"/>
                  <a:gd name="connsiteY7" fmla="*/ 221823 h 1442354"/>
                  <a:gd name="connsiteX8" fmla="*/ 550642 w 925227"/>
                  <a:gd name="connsiteY8" fmla="*/ 216501 h 1442354"/>
                  <a:gd name="connsiteX9" fmla="*/ 556649 w 925227"/>
                  <a:gd name="connsiteY9" fmla="*/ 0 h 1442354"/>
                  <a:gd name="connsiteX10" fmla="*/ 925227 w 925227"/>
                  <a:gd name="connsiteY10" fmla="*/ 108737 h 1442354"/>
                  <a:gd name="connsiteX11" fmla="*/ 925227 w 925227"/>
                  <a:gd name="connsiteY11" fmla="*/ 615991 h 1442354"/>
                  <a:gd name="connsiteX12" fmla="*/ 925227 w 925227"/>
                  <a:gd name="connsiteY12" fmla="*/ 710153 h 1442354"/>
                  <a:gd name="connsiteX13" fmla="*/ 924839 w 925227"/>
                  <a:gd name="connsiteY13" fmla="*/ 909385 h 1442354"/>
                  <a:gd name="connsiteX14" fmla="*/ 471138 w 925227"/>
                  <a:gd name="connsiteY14" fmla="*/ 1422772 h 1442354"/>
                  <a:gd name="connsiteX15" fmla="*/ 64319 w 925227"/>
                  <a:gd name="connsiteY15" fmla="*/ 1295864 h 1442354"/>
                  <a:gd name="connsiteX16" fmla="*/ 61333 w 925227"/>
                  <a:gd name="connsiteY16" fmla="*/ 1222576 h 1442354"/>
                  <a:gd name="connsiteX17" fmla="*/ 123464 w 925227"/>
                  <a:gd name="connsiteY17" fmla="*/ 1129827 h 1442354"/>
                  <a:gd name="connsiteX18" fmla="*/ 199952 w 925227"/>
                  <a:gd name="connsiteY18" fmla="*/ 1118205 h 1442354"/>
                  <a:gd name="connsiteX19" fmla="*/ 465467 w 925227"/>
                  <a:gd name="connsiteY19" fmla="*/ 1190053 h 1442354"/>
                  <a:gd name="connsiteX20" fmla="*/ 641897 w 925227"/>
                  <a:gd name="connsiteY20" fmla="*/ 1001296 h 1442354"/>
                  <a:gd name="connsiteX21" fmla="*/ 641946 w 925227"/>
                  <a:gd name="connsiteY21" fmla="*/ 932068 h 1442354"/>
                  <a:gd name="connsiteX22" fmla="*/ 0 w 925227"/>
                  <a:gd name="connsiteY22" fmla="*/ 512011 h 1442354"/>
                  <a:gd name="connsiteX23" fmla="*/ 556649 w 925227"/>
                  <a:gd name="connsiteY23" fmla="*/ 0 h 1442354"/>
                  <a:gd name="connsiteX0" fmla="*/ 550642 w 925227"/>
                  <a:gd name="connsiteY0" fmla="*/ 216501 h 1423490"/>
                  <a:gd name="connsiteX1" fmla="*/ 287919 w 925227"/>
                  <a:gd name="connsiteY1" fmla="*/ 439768 h 1423490"/>
                  <a:gd name="connsiteX2" fmla="*/ 533797 w 925227"/>
                  <a:gd name="connsiteY2" fmla="*/ 746720 h 1423490"/>
                  <a:gd name="connsiteX3" fmla="*/ 641946 w 925227"/>
                  <a:gd name="connsiteY3" fmla="*/ 722988 h 1423490"/>
                  <a:gd name="connsiteX4" fmla="*/ 641946 w 925227"/>
                  <a:gd name="connsiteY4" fmla="*/ 615991 h 1423490"/>
                  <a:gd name="connsiteX5" fmla="*/ 641947 w 925227"/>
                  <a:gd name="connsiteY5" fmla="*/ 615989 h 1423490"/>
                  <a:gd name="connsiteX6" fmla="*/ 641947 w 925227"/>
                  <a:gd name="connsiteY6" fmla="*/ 233959 h 1423490"/>
                  <a:gd name="connsiteX7" fmla="*/ 603103 w 925227"/>
                  <a:gd name="connsiteY7" fmla="*/ 221823 h 1423490"/>
                  <a:gd name="connsiteX8" fmla="*/ 550642 w 925227"/>
                  <a:gd name="connsiteY8" fmla="*/ 216501 h 1423490"/>
                  <a:gd name="connsiteX9" fmla="*/ 556649 w 925227"/>
                  <a:gd name="connsiteY9" fmla="*/ 0 h 1423490"/>
                  <a:gd name="connsiteX10" fmla="*/ 925227 w 925227"/>
                  <a:gd name="connsiteY10" fmla="*/ 108737 h 1423490"/>
                  <a:gd name="connsiteX11" fmla="*/ 925227 w 925227"/>
                  <a:gd name="connsiteY11" fmla="*/ 615991 h 1423490"/>
                  <a:gd name="connsiteX12" fmla="*/ 925227 w 925227"/>
                  <a:gd name="connsiteY12" fmla="*/ 710153 h 1423490"/>
                  <a:gd name="connsiteX13" fmla="*/ 924839 w 925227"/>
                  <a:gd name="connsiteY13" fmla="*/ 909385 h 1423490"/>
                  <a:gd name="connsiteX14" fmla="*/ 471138 w 925227"/>
                  <a:gd name="connsiteY14" fmla="*/ 1422772 h 1423490"/>
                  <a:gd name="connsiteX15" fmla="*/ 64319 w 925227"/>
                  <a:gd name="connsiteY15" fmla="*/ 1295864 h 1423490"/>
                  <a:gd name="connsiteX16" fmla="*/ 61333 w 925227"/>
                  <a:gd name="connsiteY16" fmla="*/ 1222576 h 1423490"/>
                  <a:gd name="connsiteX17" fmla="*/ 123464 w 925227"/>
                  <a:gd name="connsiteY17" fmla="*/ 1129827 h 1423490"/>
                  <a:gd name="connsiteX18" fmla="*/ 199952 w 925227"/>
                  <a:gd name="connsiteY18" fmla="*/ 1118205 h 1423490"/>
                  <a:gd name="connsiteX19" fmla="*/ 465467 w 925227"/>
                  <a:gd name="connsiteY19" fmla="*/ 1190053 h 1423490"/>
                  <a:gd name="connsiteX20" fmla="*/ 641897 w 925227"/>
                  <a:gd name="connsiteY20" fmla="*/ 1001296 h 1423490"/>
                  <a:gd name="connsiteX21" fmla="*/ 641946 w 925227"/>
                  <a:gd name="connsiteY21" fmla="*/ 932068 h 1423490"/>
                  <a:gd name="connsiteX22" fmla="*/ 0 w 925227"/>
                  <a:gd name="connsiteY22" fmla="*/ 512011 h 1423490"/>
                  <a:gd name="connsiteX23" fmla="*/ 556649 w 925227"/>
                  <a:gd name="connsiteY23" fmla="*/ 0 h 1423490"/>
                  <a:gd name="connsiteX0" fmla="*/ 550642 w 925227"/>
                  <a:gd name="connsiteY0" fmla="*/ 216501 h 1423893"/>
                  <a:gd name="connsiteX1" fmla="*/ 287919 w 925227"/>
                  <a:gd name="connsiteY1" fmla="*/ 439768 h 1423893"/>
                  <a:gd name="connsiteX2" fmla="*/ 533797 w 925227"/>
                  <a:gd name="connsiteY2" fmla="*/ 746720 h 1423893"/>
                  <a:gd name="connsiteX3" fmla="*/ 641946 w 925227"/>
                  <a:gd name="connsiteY3" fmla="*/ 722988 h 1423893"/>
                  <a:gd name="connsiteX4" fmla="*/ 641946 w 925227"/>
                  <a:gd name="connsiteY4" fmla="*/ 615991 h 1423893"/>
                  <a:gd name="connsiteX5" fmla="*/ 641947 w 925227"/>
                  <a:gd name="connsiteY5" fmla="*/ 615989 h 1423893"/>
                  <a:gd name="connsiteX6" fmla="*/ 641947 w 925227"/>
                  <a:gd name="connsiteY6" fmla="*/ 233959 h 1423893"/>
                  <a:gd name="connsiteX7" fmla="*/ 603103 w 925227"/>
                  <a:gd name="connsiteY7" fmla="*/ 221823 h 1423893"/>
                  <a:gd name="connsiteX8" fmla="*/ 550642 w 925227"/>
                  <a:gd name="connsiteY8" fmla="*/ 216501 h 1423893"/>
                  <a:gd name="connsiteX9" fmla="*/ 556649 w 925227"/>
                  <a:gd name="connsiteY9" fmla="*/ 0 h 1423893"/>
                  <a:gd name="connsiteX10" fmla="*/ 925227 w 925227"/>
                  <a:gd name="connsiteY10" fmla="*/ 108737 h 1423893"/>
                  <a:gd name="connsiteX11" fmla="*/ 925227 w 925227"/>
                  <a:gd name="connsiteY11" fmla="*/ 615991 h 1423893"/>
                  <a:gd name="connsiteX12" fmla="*/ 925227 w 925227"/>
                  <a:gd name="connsiteY12" fmla="*/ 710153 h 1423893"/>
                  <a:gd name="connsiteX13" fmla="*/ 924839 w 925227"/>
                  <a:gd name="connsiteY13" fmla="*/ 909385 h 1423893"/>
                  <a:gd name="connsiteX14" fmla="*/ 471138 w 925227"/>
                  <a:gd name="connsiteY14" fmla="*/ 1422772 h 1423893"/>
                  <a:gd name="connsiteX15" fmla="*/ 64319 w 925227"/>
                  <a:gd name="connsiteY15" fmla="*/ 1295864 h 1423893"/>
                  <a:gd name="connsiteX16" fmla="*/ 61333 w 925227"/>
                  <a:gd name="connsiteY16" fmla="*/ 1222576 h 1423893"/>
                  <a:gd name="connsiteX17" fmla="*/ 123464 w 925227"/>
                  <a:gd name="connsiteY17" fmla="*/ 1129827 h 1423893"/>
                  <a:gd name="connsiteX18" fmla="*/ 199952 w 925227"/>
                  <a:gd name="connsiteY18" fmla="*/ 1118205 h 1423893"/>
                  <a:gd name="connsiteX19" fmla="*/ 465467 w 925227"/>
                  <a:gd name="connsiteY19" fmla="*/ 1190053 h 1423893"/>
                  <a:gd name="connsiteX20" fmla="*/ 641897 w 925227"/>
                  <a:gd name="connsiteY20" fmla="*/ 1001296 h 1423893"/>
                  <a:gd name="connsiteX21" fmla="*/ 641946 w 925227"/>
                  <a:gd name="connsiteY21" fmla="*/ 932068 h 1423893"/>
                  <a:gd name="connsiteX22" fmla="*/ 0 w 925227"/>
                  <a:gd name="connsiteY22" fmla="*/ 512011 h 1423893"/>
                  <a:gd name="connsiteX23" fmla="*/ 556649 w 925227"/>
                  <a:gd name="connsiteY23" fmla="*/ 0 h 1423893"/>
                  <a:gd name="connsiteX0" fmla="*/ 550642 w 925227"/>
                  <a:gd name="connsiteY0" fmla="*/ 216501 h 1423082"/>
                  <a:gd name="connsiteX1" fmla="*/ 287919 w 925227"/>
                  <a:gd name="connsiteY1" fmla="*/ 439768 h 1423082"/>
                  <a:gd name="connsiteX2" fmla="*/ 533797 w 925227"/>
                  <a:gd name="connsiteY2" fmla="*/ 746720 h 1423082"/>
                  <a:gd name="connsiteX3" fmla="*/ 641946 w 925227"/>
                  <a:gd name="connsiteY3" fmla="*/ 722988 h 1423082"/>
                  <a:gd name="connsiteX4" fmla="*/ 641946 w 925227"/>
                  <a:gd name="connsiteY4" fmla="*/ 615991 h 1423082"/>
                  <a:gd name="connsiteX5" fmla="*/ 641947 w 925227"/>
                  <a:gd name="connsiteY5" fmla="*/ 615989 h 1423082"/>
                  <a:gd name="connsiteX6" fmla="*/ 641947 w 925227"/>
                  <a:gd name="connsiteY6" fmla="*/ 233959 h 1423082"/>
                  <a:gd name="connsiteX7" fmla="*/ 603103 w 925227"/>
                  <a:gd name="connsiteY7" fmla="*/ 221823 h 1423082"/>
                  <a:gd name="connsiteX8" fmla="*/ 550642 w 925227"/>
                  <a:gd name="connsiteY8" fmla="*/ 216501 h 1423082"/>
                  <a:gd name="connsiteX9" fmla="*/ 556649 w 925227"/>
                  <a:gd name="connsiteY9" fmla="*/ 0 h 1423082"/>
                  <a:gd name="connsiteX10" fmla="*/ 925227 w 925227"/>
                  <a:gd name="connsiteY10" fmla="*/ 108737 h 1423082"/>
                  <a:gd name="connsiteX11" fmla="*/ 925227 w 925227"/>
                  <a:gd name="connsiteY11" fmla="*/ 615991 h 1423082"/>
                  <a:gd name="connsiteX12" fmla="*/ 925227 w 925227"/>
                  <a:gd name="connsiteY12" fmla="*/ 710153 h 1423082"/>
                  <a:gd name="connsiteX13" fmla="*/ 924839 w 925227"/>
                  <a:gd name="connsiteY13" fmla="*/ 909385 h 1423082"/>
                  <a:gd name="connsiteX14" fmla="*/ 471138 w 925227"/>
                  <a:gd name="connsiteY14" fmla="*/ 1422772 h 1423082"/>
                  <a:gd name="connsiteX15" fmla="*/ 64319 w 925227"/>
                  <a:gd name="connsiteY15" fmla="*/ 1295864 h 1423082"/>
                  <a:gd name="connsiteX16" fmla="*/ 61333 w 925227"/>
                  <a:gd name="connsiteY16" fmla="*/ 1222576 h 1423082"/>
                  <a:gd name="connsiteX17" fmla="*/ 123464 w 925227"/>
                  <a:gd name="connsiteY17" fmla="*/ 1129827 h 1423082"/>
                  <a:gd name="connsiteX18" fmla="*/ 199952 w 925227"/>
                  <a:gd name="connsiteY18" fmla="*/ 1118205 h 1423082"/>
                  <a:gd name="connsiteX19" fmla="*/ 465467 w 925227"/>
                  <a:gd name="connsiteY19" fmla="*/ 1190053 h 1423082"/>
                  <a:gd name="connsiteX20" fmla="*/ 641897 w 925227"/>
                  <a:gd name="connsiteY20" fmla="*/ 1001296 h 1423082"/>
                  <a:gd name="connsiteX21" fmla="*/ 641946 w 925227"/>
                  <a:gd name="connsiteY21" fmla="*/ 932068 h 1423082"/>
                  <a:gd name="connsiteX22" fmla="*/ 0 w 925227"/>
                  <a:gd name="connsiteY22" fmla="*/ 512011 h 1423082"/>
                  <a:gd name="connsiteX23" fmla="*/ 556649 w 925227"/>
                  <a:gd name="connsiteY23" fmla="*/ 0 h 1423082"/>
                  <a:gd name="connsiteX0" fmla="*/ 550642 w 925227"/>
                  <a:gd name="connsiteY0" fmla="*/ 216501 h 1424947"/>
                  <a:gd name="connsiteX1" fmla="*/ 287919 w 925227"/>
                  <a:gd name="connsiteY1" fmla="*/ 439768 h 1424947"/>
                  <a:gd name="connsiteX2" fmla="*/ 533797 w 925227"/>
                  <a:gd name="connsiteY2" fmla="*/ 746720 h 1424947"/>
                  <a:gd name="connsiteX3" fmla="*/ 641946 w 925227"/>
                  <a:gd name="connsiteY3" fmla="*/ 722988 h 1424947"/>
                  <a:gd name="connsiteX4" fmla="*/ 641946 w 925227"/>
                  <a:gd name="connsiteY4" fmla="*/ 615991 h 1424947"/>
                  <a:gd name="connsiteX5" fmla="*/ 641947 w 925227"/>
                  <a:gd name="connsiteY5" fmla="*/ 615989 h 1424947"/>
                  <a:gd name="connsiteX6" fmla="*/ 641947 w 925227"/>
                  <a:gd name="connsiteY6" fmla="*/ 233959 h 1424947"/>
                  <a:gd name="connsiteX7" fmla="*/ 603103 w 925227"/>
                  <a:gd name="connsiteY7" fmla="*/ 221823 h 1424947"/>
                  <a:gd name="connsiteX8" fmla="*/ 550642 w 925227"/>
                  <a:gd name="connsiteY8" fmla="*/ 216501 h 1424947"/>
                  <a:gd name="connsiteX9" fmla="*/ 556649 w 925227"/>
                  <a:gd name="connsiteY9" fmla="*/ 0 h 1424947"/>
                  <a:gd name="connsiteX10" fmla="*/ 925227 w 925227"/>
                  <a:gd name="connsiteY10" fmla="*/ 108737 h 1424947"/>
                  <a:gd name="connsiteX11" fmla="*/ 925227 w 925227"/>
                  <a:gd name="connsiteY11" fmla="*/ 615991 h 1424947"/>
                  <a:gd name="connsiteX12" fmla="*/ 925227 w 925227"/>
                  <a:gd name="connsiteY12" fmla="*/ 710153 h 1424947"/>
                  <a:gd name="connsiteX13" fmla="*/ 924839 w 925227"/>
                  <a:gd name="connsiteY13" fmla="*/ 909385 h 1424947"/>
                  <a:gd name="connsiteX14" fmla="*/ 471138 w 925227"/>
                  <a:gd name="connsiteY14" fmla="*/ 1422772 h 1424947"/>
                  <a:gd name="connsiteX15" fmla="*/ 64319 w 925227"/>
                  <a:gd name="connsiteY15" fmla="*/ 1295864 h 1424947"/>
                  <a:gd name="connsiteX16" fmla="*/ 61333 w 925227"/>
                  <a:gd name="connsiteY16" fmla="*/ 1222576 h 1424947"/>
                  <a:gd name="connsiteX17" fmla="*/ 123464 w 925227"/>
                  <a:gd name="connsiteY17" fmla="*/ 1129827 h 1424947"/>
                  <a:gd name="connsiteX18" fmla="*/ 199952 w 925227"/>
                  <a:gd name="connsiteY18" fmla="*/ 1118205 h 1424947"/>
                  <a:gd name="connsiteX19" fmla="*/ 465467 w 925227"/>
                  <a:gd name="connsiteY19" fmla="*/ 1190053 h 1424947"/>
                  <a:gd name="connsiteX20" fmla="*/ 641897 w 925227"/>
                  <a:gd name="connsiteY20" fmla="*/ 1001296 h 1424947"/>
                  <a:gd name="connsiteX21" fmla="*/ 641946 w 925227"/>
                  <a:gd name="connsiteY21" fmla="*/ 932068 h 1424947"/>
                  <a:gd name="connsiteX22" fmla="*/ 0 w 925227"/>
                  <a:gd name="connsiteY22" fmla="*/ 512011 h 1424947"/>
                  <a:gd name="connsiteX23" fmla="*/ 556649 w 925227"/>
                  <a:gd name="connsiteY23" fmla="*/ 0 h 1424947"/>
                  <a:gd name="connsiteX0" fmla="*/ 550642 w 925227"/>
                  <a:gd name="connsiteY0" fmla="*/ 216667 h 1425113"/>
                  <a:gd name="connsiteX1" fmla="*/ 287919 w 925227"/>
                  <a:gd name="connsiteY1" fmla="*/ 439934 h 1425113"/>
                  <a:gd name="connsiteX2" fmla="*/ 533797 w 925227"/>
                  <a:gd name="connsiteY2" fmla="*/ 746886 h 1425113"/>
                  <a:gd name="connsiteX3" fmla="*/ 641946 w 925227"/>
                  <a:gd name="connsiteY3" fmla="*/ 723154 h 1425113"/>
                  <a:gd name="connsiteX4" fmla="*/ 641946 w 925227"/>
                  <a:gd name="connsiteY4" fmla="*/ 616157 h 1425113"/>
                  <a:gd name="connsiteX5" fmla="*/ 641947 w 925227"/>
                  <a:gd name="connsiteY5" fmla="*/ 616155 h 1425113"/>
                  <a:gd name="connsiteX6" fmla="*/ 641947 w 925227"/>
                  <a:gd name="connsiteY6" fmla="*/ 234125 h 1425113"/>
                  <a:gd name="connsiteX7" fmla="*/ 603103 w 925227"/>
                  <a:gd name="connsiteY7" fmla="*/ 221989 h 1425113"/>
                  <a:gd name="connsiteX8" fmla="*/ 550642 w 925227"/>
                  <a:gd name="connsiteY8" fmla="*/ 216667 h 1425113"/>
                  <a:gd name="connsiteX9" fmla="*/ 556649 w 925227"/>
                  <a:gd name="connsiteY9" fmla="*/ 166 h 1425113"/>
                  <a:gd name="connsiteX10" fmla="*/ 925227 w 925227"/>
                  <a:gd name="connsiteY10" fmla="*/ 108903 h 1425113"/>
                  <a:gd name="connsiteX11" fmla="*/ 925227 w 925227"/>
                  <a:gd name="connsiteY11" fmla="*/ 616157 h 1425113"/>
                  <a:gd name="connsiteX12" fmla="*/ 925227 w 925227"/>
                  <a:gd name="connsiteY12" fmla="*/ 710319 h 1425113"/>
                  <a:gd name="connsiteX13" fmla="*/ 924839 w 925227"/>
                  <a:gd name="connsiteY13" fmla="*/ 909551 h 1425113"/>
                  <a:gd name="connsiteX14" fmla="*/ 471138 w 925227"/>
                  <a:gd name="connsiteY14" fmla="*/ 1422938 h 1425113"/>
                  <a:gd name="connsiteX15" fmla="*/ 64319 w 925227"/>
                  <a:gd name="connsiteY15" fmla="*/ 1296030 h 1425113"/>
                  <a:gd name="connsiteX16" fmla="*/ 61333 w 925227"/>
                  <a:gd name="connsiteY16" fmla="*/ 1222742 h 1425113"/>
                  <a:gd name="connsiteX17" fmla="*/ 123464 w 925227"/>
                  <a:gd name="connsiteY17" fmla="*/ 1129993 h 1425113"/>
                  <a:gd name="connsiteX18" fmla="*/ 199952 w 925227"/>
                  <a:gd name="connsiteY18" fmla="*/ 1118371 h 1425113"/>
                  <a:gd name="connsiteX19" fmla="*/ 465467 w 925227"/>
                  <a:gd name="connsiteY19" fmla="*/ 1190219 h 1425113"/>
                  <a:gd name="connsiteX20" fmla="*/ 641897 w 925227"/>
                  <a:gd name="connsiteY20" fmla="*/ 1001462 h 1425113"/>
                  <a:gd name="connsiteX21" fmla="*/ 641946 w 925227"/>
                  <a:gd name="connsiteY21" fmla="*/ 932234 h 1425113"/>
                  <a:gd name="connsiteX22" fmla="*/ 0 w 925227"/>
                  <a:gd name="connsiteY22" fmla="*/ 512177 h 1425113"/>
                  <a:gd name="connsiteX23" fmla="*/ 556649 w 925227"/>
                  <a:gd name="connsiteY23" fmla="*/ 166 h 1425113"/>
                  <a:gd name="connsiteX0" fmla="*/ 536225 w 910810"/>
                  <a:gd name="connsiteY0" fmla="*/ 216666 h 1425112"/>
                  <a:gd name="connsiteX1" fmla="*/ 273502 w 910810"/>
                  <a:gd name="connsiteY1" fmla="*/ 439933 h 1425112"/>
                  <a:gd name="connsiteX2" fmla="*/ 519380 w 910810"/>
                  <a:gd name="connsiteY2" fmla="*/ 746885 h 1425112"/>
                  <a:gd name="connsiteX3" fmla="*/ 627529 w 910810"/>
                  <a:gd name="connsiteY3" fmla="*/ 723153 h 1425112"/>
                  <a:gd name="connsiteX4" fmla="*/ 627529 w 910810"/>
                  <a:gd name="connsiteY4" fmla="*/ 616156 h 1425112"/>
                  <a:gd name="connsiteX5" fmla="*/ 627530 w 910810"/>
                  <a:gd name="connsiteY5" fmla="*/ 616154 h 1425112"/>
                  <a:gd name="connsiteX6" fmla="*/ 627530 w 910810"/>
                  <a:gd name="connsiteY6" fmla="*/ 234124 h 1425112"/>
                  <a:gd name="connsiteX7" fmla="*/ 588686 w 910810"/>
                  <a:gd name="connsiteY7" fmla="*/ 221988 h 1425112"/>
                  <a:gd name="connsiteX8" fmla="*/ 536225 w 910810"/>
                  <a:gd name="connsiteY8" fmla="*/ 216666 h 1425112"/>
                  <a:gd name="connsiteX9" fmla="*/ 542232 w 910810"/>
                  <a:gd name="connsiteY9" fmla="*/ 165 h 1425112"/>
                  <a:gd name="connsiteX10" fmla="*/ 910810 w 910810"/>
                  <a:gd name="connsiteY10" fmla="*/ 108902 h 1425112"/>
                  <a:gd name="connsiteX11" fmla="*/ 910810 w 910810"/>
                  <a:gd name="connsiteY11" fmla="*/ 616156 h 1425112"/>
                  <a:gd name="connsiteX12" fmla="*/ 910810 w 910810"/>
                  <a:gd name="connsiteY12" fmla="*/ 710318 h 1425112"/>
                  <a:gd name="connsiteX13" fmla="*/ 910422 w 910810"/>
                  <a:gd name="connsiteY13" fmla="*/ 909550 h 1425112"/>
                  <a:gd name="connsiteX14" fmla="*/ 456721 w 910810"/>
                  <a:gd name="connsiteY14" fmla="*/ 1422937 h 1425112"/>
                  <a:gd name="connsiteX15" fmla="*/ 49902 w 910810"/>
                  <a:gd name="connsiteY15" fmla="*/ 1296029 h 1425112"/>
                  <a:gd name="connsiteX16" fmla="*/ 46916 w 910810"/>
                  <a:gd name="connsiteY16" fmla="*/ 1222741 h 1425112"/>
                  <a:gd name="connsiteX17" fmla="*/ 109047 w 910810"/>
                  <a:gd name="connsiteY17" fmla="*/ 1129992 h 1425112"/>
                  <a:gd name="connsiteX18" fmla="*/ 185535 w 910810"/>
                  <a:gd name="connsiteY18" fmla="*/ 1118370 h 1425112"/>
                  <a:gd name="connsiteX19" fmla="*/ 451050 w 910810"/>
                  <a:gd name="connsiteY19" fmla="*/ 1190218 h 1425112"/>
                  <a:gd name="connsiteX20" fmla="*/ 627480 w 910810"/>
                  <a:gd name="connsiteY20" fmla="*/ 1001461 h 1425112"/>
                  <a:gd name="connsiteX21" fmla="*/ 627529 w 910810"/>
                  <a:gd name="connsiteY21" fmla="*/ 932233 h 1425112"/>
                  <a:gd name="connsiteX22" fmla="*/ 0 w 910810"/>
                  <a:gd name="connsiteY22" fmla="*/ 513978 h 1425112"/>
                  <a:gd name="connsiteX23" fmla="*/ 542232 w 910810"/>
                  <a:gd name="connsiteY23" fmla="*/ 165 h 1425112"/>
                  <a:gd name="connsiteX0" fmla="*/ 536225 w 910810"/>
                  <a:gd name="connsiteY0" fmla="*/ 216666 h 1423169"/>
                  <a:gd name="connsiteX1" fmla="*/ 273502 w 910810"/>
                  <a:gd name="connsiteY1" fmla="*/ 439933 h 1423169"/>
                  <a:gd name="connsiteX2" fmla="*/ 519380 w 910810"/>
                  <a:gd name="connsiteY2" fmla="*/ 746885 h 1423169"/>
                  <a:gd name="connsiteX3" fmla="*/ 627529 w 910810"/>
                  <a:gd name="connsiteY3" fmla="*/ 723153 h 1423169"/>
                  <a:gd name="connsiteX4" fmla="*/ 627529 w 910810"/>
                  <a:gd name="connsiteY4" fmla="*/ 616156 h 1423169"/>
                  <a:gd name="connsiteX5" fmla="*/ 627530 w 910810"/>
                  <a:gd name="connsiteY5" fmla="*/ 616154 h 1423169"/>
                  <a:gd name="connsiteX6" fmla="*/ 627530 w 910810"/>
                  <a:gd name="connsiteY6" fmla="*/ 234124 h 1423169"/>
                  <a:gd name="connsiteX7" fmla="*/ 588686 w 910810"/>
                  <a:gd name="connsiteY7" fmla="*/ 221988 h 1423169"/>
                  <a:gd name="connsiteX8" fmla="*/ 536225 w 910810"/>
                  <a:gd name="connsiteY8" fmla="*/ 216666 h 1423169"/>
                  <a:gd name="connsiteX9" fmla="*/ 542232 w 910810"/>
                  <a:gd name="connsiteY9" fmla="*/ 165 h 1423169"/>
                  <a:gd name="connsiteX10" fmla="*/ 910810 w 910810"/>
                  <a:gd name="connsiteY10" fmla="*/ 108902 h 1423169"/>
                  <a:gd name="connsiteX11" fmla="*/ 910810 w 910810"/>
                  <a:gd name="connsiteY11" fmla="*/ 616156 h 1423169"/>
                  <a:gd name="connsiteX12" fmla="*/ 910810 w 910810"/>
                  <a:gd name="connsiteY12" fmla="*/ 710318 h 1423169"/>
                  <a:gd name="connsiteX13" fmla="*/ 910422 w 910810"/>
                  <a:gd name="connsiteY13" fmla="*/ 909550 h 1423169"/>
                  <a:gd name="connsiteX14" fmla="*/ 456721 w 910810"/>
                  <a:gd name="connsiteY14" fmla="*/ 1422937 h 1423169"/>
                  <a:gd name="connsiteX15" fmla="*/ 49902 w 910810"/>
                  <a:gd name="connsiteY15" fmla="*/ 1296029 h 1423169"/>
                  <a:gd name="connsiteX16" fmla="*/ 46916 w 910810"/>
                  <a:gd name="connsiteY16" fmla="*/ 1222741 h 1423169"/>
                  <a:gd name="connsiteX17" fmla="*/ 109047 w 910810"/>
                  <a:gd name="connsiteY17" fmla="*/ 1129992 h 1423169"/>
                  <a:gd name="connsiteX18" fmla="*/ 185535 w 910810"/>
                  <a:gd name="connsiteY18" fmla="*/ 1118370 h 1423169"/>
                  <a:gd name="connsiteX19" fmla="*/ 451050 w 910810"/>
                  <a:gd name="connsiteY19" fmla="*/ 1190218 h 1423169"/>
                  <a:gd name="connsiteX20" fmla="*/ 627480 w 910810"/>
                  <a:gd name="connsiteY20" fmla="*/ 1001461 h 1423169"/>
                  <a:gd name="connsiteX21" fmla="*/ 627529 w 910810"/>
                  <a:gd name="connsiteY21" fmla="*/ 932233 h 1423169"/>
                  <a:gd name="connsiteX22" fmla="*/ 0 w 910810"/>
                  <a:gd name="connsiteY22" fmla="*/ 513978 h 1423169"/>
                  <a:gd name="connsiteX23" fmla="*/ 542232 w 910810"/>
                  <a:gd name="connsiteY23" fmla="*/ 165 h 14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0810" h="1423169">
                    <a:moveTo>
                      <a:pt x="536225" y="216666"/>
                    </a:moveTo>
                    <a:cubicBezTo>
                      <a:pt x="392463" y="216666"/>
                      <a:pt x="279670" y="297952"/>
                      <a:pt x="273502" y="439933"/>
                    </a:cubicBezTo>
                    <a:cubicBezTo>
                      <a:pt x="268105" y="564167"/>
                      <a:pt x="296045" y="768040"/>
                      <a:pt x="519380" y="746885"/>
                    </a:cubicBezTo>
                    <a:lnTo>
                      <a:pt x="627529" y="723153"/>
                    </a:lnTo>
                    <a:lnTo>
                      <a:pt x="627529" y="616156"/>
                    </a:lnTo>
                    <a:cubicBezTo>
                      <a:pt x="627529" y="616155"/>
                      <a:pt x="627530" y="616155"/>
                      <a:pt x="627530" y="616154"/>
                    </a:cubicBezTo>
                    <a:lnTo>
                      <a:pt x="627530" y="234124"/>
                    </a:lnTo>
                    <a:lnTo>
                      <a:pt x="588686" y="221988"/>
                    </a:lnTo>
                    <a:cubicBezTo>
                      <a:pt x="571740" y="218499"/>
                      <a:pt x="554196" y="216666"/>
                      <a:pt x="536225" y="216666"/>
                    </a:cubicBezTo>
                    <a:close/>
                    <a:moveTo>
                      <a:pt x="542232" y="165"/>
                    </a:moveTo>
                    <a:cubicBezTo>
                      <a:pt x="691031" y="8644"/>
                      <a:pt x="795314" y="45885"/>
                      <a:pt x="910810" y="108902"/>
                    </a:cubicBezTo>
                    <a:lnTo>
                      <a:pt x="910810" y="616156"/>
                    </a:lnTo>
                    <a:lnTo>
                      <a:pt x="910810" y="710318"/>
                    </a:lnTo>
                    <a:cubicBezTo>
                      <a:pt x="910681" y="776729"/>
                      <a:pt x="910551" y="843139"/>
                      <a:pt x="910422" y="909550"/>
                    </a:cubicBezTo>
                    <a:cubicBezTo>
                      <a:pt x="912235" y="1185109"/>
                      <a:pt x="863259" y="1412590"/>
                      <a:pt x="456721" y="1422937"/>
                    </a:cubicBezTo>
                    <a:cubicBezTo>
                      <a:pt x="299551" y="1426937"/>
                      <a:pt x="158435" y="1379207"/>
                      <a:pt x="49902" y="1296029"/>
                    </a:cubicBezTo>
                    <a:cubicBezTo>
                      <a:pt x="33350" y="1284153"/>
                      <a:pt x="22867" y="1257173"/>
                      <a:pt x="46916" y="1222741"/>
                    </a:cubicBezTo>
                    <a:lnTo>
                      <a:pt x="109047" y="1129992"/>
                    </a:lnTo>
                    <a:cubicBezTo>
                      <a:pt x="124854" y="1109953"/>
                      <a:pt x="147172" y="1096680"/>
                      <a:pt x="185535" y="1118370"/>
                    </a:cubicBezTo>
                    <a:cubicBezTo>
                      <a:pt x="272825" y="1164604"/>
                      <a:pt x="377393" y="1209703"/>
                      <a:pt x="451050" y="1190218"/>
                    </a:cubicBezTo>
                    <a:cubicBezTo>
                      <a:pt x="524707" y="1170733"/>
                      <a:pt x="628704" y="1141776"/>
                      <a:pt x="627480" y="1001461"/>
                    </a:cubicBezTo>
                    <a:cubicBezTo>
                      <a:pt x="627496" y="978385"/>
                      <a:pt x="627513" y="955309"/>
                      <a:pt x="627529" y="932233"/>
                    </a:cubicBezTo>
                    <a:cubicBezTo>
                      <a:pt x="602868" y="963351"/>
                      <a:pt x="38654" y="1118337"/>
                      <a:pt x="0" y="513978"/>
                    </a:cubicBezTo>
                    <a:cubicBezTo>
                      <a:pt x="0" y="223240"/>
                      <a:pt x="206399" y="-7044"/>
                      <a:pt x="542232" y="1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Freeform 17"/>
              <p:cNvSpPr/>
              <p:nvPr userDrawn="1"/>
            </p:nvSpPr>
            <p:spPr>
              <a:xfrm rot="11839690">
                <a:off x="7505199" y="3471938"/>
                <a:ext cx="939429" cy="1013721"/>
              </a:xfrm>
              <a:custGeom>
                <a:avLst/>
                <a:gdLst>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074537 w 3368470"/>
                  <a:gd name="connsiteY4" fmla="*/ 2558653 h 3767461"/>
                  <a:gd name="connsiteX5" fmla="*/ 1939090 w 3368470"/>
                  <a:gd name="connsiteY5" fmla="*/ 2991364 h 3767461"/>
                  <a:gd name="connsiteX6" fmla="*/ 2236330 w 3368470"/>
                  <a:gd name="connsiteY6" fmla="*/ 3699629 h 3767461"/>
                  <a:gd name="connsiteX7" fmla="*/ 66056 w 3368470"/>
                  <a:gd name="connsiteY7" fmla="*/ 2378415 h 3767461"/>
                  <a:gd name="connsiteX8" fmla="*/ 16234 w 3368470"/>
                  <a:gd name="connsiteY8" fmla="*/ 2189639 h 3767461"/>
                  <a:gd name="connsiteX9" fmla="*/ 0 w 3368470"/>
                  <a:gd name="connsiteY9" fmla="*/ 2094476 h 3767461"/>
                  <a:gd name="connsiteX10" fmla="*/ 2354061 w 3368470"/>
                  <a:gd name="connsiteY10" fmla="*/ 1359998 h 3767461"/>
                  <a:gd name="connsiteX11" fmla="*/ 2323577 w 3368470"/>
                  <a:gd name="connsiteY11" fmla="*/ 1292407 h 3767461"/>
                  <a:gd name="connsiteX12" fmla="*/ 2056123 w 3368470"/>
                  <a:gd name="connsiteY12" fmla="*/ 990731 h 3767461"/>
                  <a:gd name="connsiteX13" fmla="*/ 1278891 w 3368470"/>
                  <a:gd name="connsiteY13" fmla="*/ 896922 h 3767461"/>
                  <a:gd name="connsiteX14" fmla="*/ 979592 w 3368470"/>
                  <a:gd name="connsiteY14" fmla="*/ 110001 h 3767461"/>
                  <a:gd name="connsiteX15" fmla="*/ 2534055 w 3368470"/>
                  <a:gd name="connsiteY15" fmla="*/ 297618 h 3767461"/>
                  <a:gd name="connsiteX16" fmla="*/ 3151870 w 3368470"/>
                  <a:gd name="connsiteY16" fmla="*/ 1084798 h 3767461"/>
                  <a:gd name="connsiteX17" fmla="*/ 3159373 w 3368470"/>
                  <a:gd name="connsiteY17" fmla="*/ 1108736 h 3767461"/>
                  <a:gd name="connsiteX18" fmla="*/ 3163111 w 3368470"/>
                  <a:gd name="connsiteY18" fmla="*/ 1107570 h 3767461"/>
                  <a:gd name="connsiteX19" fmla="*/ 3203872 w 3368470"/>
                  <a:gd name="connsiteY19" fmla="*/ 1195082 h 3767461"/>
                  <a:gd name="connsiteX20" fmla="*/ 3270237 w 3368470"/>
                  <a:gd name="connsiteY20" fmla="*/ 1378695 h 3767461"/>
                  <a:gd name="connsiteX21" fmla="*/ 2236330 w 3368470"/>
                  <a:gd name="connsiteY21" fmla="*/ 3699629 h 3767461"/>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450049 w 3368470"/>
                  <a:gd name="connsiteY3" fmla="*/ 3099869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398853 w 3368470"/>
                  <a:gd name="connsiteY1" fmla="*/ 2116432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5649 w 3368470"/>
                  <a:gd name="connsiteY1" fmla="*/ 2117538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6940 w 3368470"/>
                  <a:gd name="connsiteY1" fmla="*/ 2101009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056123 w 3368470"/>
                  <a:gd name="connsiteY9" fmla="*/ 990731 h 3767461"/>
                  <a:gd name="connsiteX10" fmla="*/ 1278891 w 3368470"/>
                  <a:gd name="connsiteY10" fmla="*/ 896922 h 3767461"/>
                  <a:gd name="connsiteX11" fmla="*/ 979592 w 3368470"/>
                  <a:gd name="connsiteY11" fmla="*/ 110001 h 3767461"/>
                  <a:gd name="connsiteX12" fmla="*/ 2534055 w 3368470"/>
                  <a:gd name="connsiteY12" fmla="*/ 297618 h 3767461"/>
                  <a:gd name="connsiteX13" fmla="*/ 3151870 w 3368470"/>
                  <a:gd name="connsiteY13" fmla="*/ 1084798 h 3767461"/>
                  <a:gd name="connsiteX14" fmla="*/ 3159373 w 3368470"/>
                  <a:gd name="connsiteY14" fmla="*/ 1108736 h 3767461"/>
                  <a:gd name="connsiteX15" fmla="*/ 3163111 w 3368470"/>
                  <a:gd name="connsiteY15" fmla="*/ 1107570 h 3767461"/>
                  <a:gd name="connsiteX16" fmla="*/ 3203872 w 3368470"/>
                  <a:gd name="connsiteY16" fmla="*/ 1195082 h 3767461"/>
                  <a:gd name="connsiteX17" fmla="*/ 3270237 w 3368470"/>
                  <a:gd name="connsiteY17" fmla="*/ 1378695 h 3767461"/>
                  <a:gd name="connsiteX18" fmla="*/ 2236330 w 3368470"/>
                  <a:gd name="connsiteY18"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68070 w 3518084"/>
                  <a:gd name="connsiteY9" fmla="*/ 1118576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93770 w 3518084"/>
                  <a:gd name="connsiteY9" fmla="*/ 1149259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493770 w 3518084"/>
                  <a:gd name="connsiteY10" fmla="*/ 1149259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389115 w 3518084"/>
                  <a:gd name="connsiteY10" fmla="*/ 1072255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231528 w 3660908"/>
                  <a:gd name="connsiteY0" fmla="*/ 2694316 h 3470413"/>
                  <a:gd name="connsiteX1" fmla="*/ 2702129 w 3660908"/>
                  <a:gd name="connsiteY1" fmla="*/ 1812777 h 3470413"/>
                  <a:gd name="connsiteX2" fmla="*/ 1423592 w 3660908"/>
                  <a:gd name="connsiteY2" fmla="*/ 2205237 h 3470413"/>
                  <a:gd name="connsiteX3" fmla="*/ 2231528 w 3660908"/>
                  <a:gd name="connsiteY3" fmla="*/ 2694316 h 3470413"/>
                  <a:gd name="connsiteX4" fmla="*/ 2528768 w 3660908"/>
                  <a:gd name="connsiteY4" fmla="*/ 3402581 h 3470413"/>
                  <a:gd name="connsiteX5" fmla="*/ 358494 w 3660908"/>
                  <a:gd name="connsiteY5" fmla="*/ 2081367 h 3470413"/>
                  <a:gd name="connsiteX6" fmla="*/ 308672 w 3660908"/>
                  <a:gd name="connsiteY6" fmla="*/ 1892591 h 3470413"/>
                  <a:gd name="connsiteX7" fmla="*/ 292438 w 3660908"/>
                  <a:gd name="connsiteY7" fmla="*/ 1797428 h 3470413"/>
                  <a:gd name="connsiteX8" fmla="*/ 2500687 w 3660908"/>
                  <a:gd name="connsiteY8" fmla="*/ 1108484 h 3470413"/>
                  <a:gd name="connsiteX9" fmla="*/ 732925 w 3660908"/>
                  <a:gd name="connsiteY9" fmla="*/ 1076281 h 3470413"/>
                  <a:gd name="connsiteX10" fmla="*/ 531939 w 3660908"/>
                  <a:gd name="connsiteY10" fmla="*/ 1072525 h 3470413"/>
                  <a:gd name="connsiteX11" fmla="*/ 142824 w 3660908"/>
                  <a:gd name="connsiteY11" fmla="*/ 700648 h 3470413"/>
                  <a:gd name="connsiteX12" fmla="*/ 242359 w 3660908"/>
                  <a:gd name="connsiteY12" fmla="*/ 661710 h 3470413"/>
                  <a:gd name="connsiteX13" fmla="*/ 2826493 w 3660908"/>
                  <a:gd name="connsiteY13" fmla="*/ 570 h 3470413"/>
                  <a:gd name="connsiteX14" fmla="*/ 3444308 w 3660908"/>
                  <a:gd name="connsiteY14" fmla="*/ 787750 h 3470413"/>
                  <a:gd name="connsiteX15" fmla="*/ 3451811 w 3660908"/>
                  <a:gd name="connsiteY15" fmla="*/ 811688 h 3470413"/>
                  <a:gd name="connsiteX16" fmla="*/ 3455549 w 3660908"/>
                  <a:gd name="connsiteY16" fmla="*/ 810522 h 3470413"/>
                  <a:gd name="connsiteX17" fmla="*/ 3496310 w 3660908"/>
                  <a:gd name="connsiteY17" fmla="*/ 898034 h 3470413"/>
                  <a:gd name="connsiteX18" fmla="*/ 3562675 w 3660908"/>
                  <a:gd name="connsiteY18" fmla="*/ 1081647 h 3470413"/>
                  <a:gd name="connsiteX19" fmla="*/ 2528768 w 3660908"/>
                  <a:gd name="connsiteY19" fmla="*/ 3402581 h 3470413"/>
                  <a:gd name="connsiteX0" fmla="*/ 2260618 w 3689998"/>
                  <a:gd name="connsiteY0" fmla="*/ 2697211 h 3473308"/>
                  <a:gd name="connsiteX1" fmla="*/ 2731219 w 3689998"/>
                  <a:gd name="connsiteY1" fmla="*/ 1815672 h 3473308"/>
                  <a:gd name="connsiteX2" fmla="*/ 1452682 w 3689998"/>
                  <a:gd name="connsiteY2" fmla="*/ 2208132 h 3473308"/>
                  <a:gd name="connsiteX3" fmla="*/ 2260618 w 3689998"/>
                  <a:gd name="connsiteY3" fmla="*/ 2697211 h 3473308"/>
                  <a:gd name="connsiteX4" fmla="*/ 2557858 w 3689998"/>
                  <a:gd name="connsiteY4" fmla="*/ 3405476 h 3473308"/>
                  <a:gd name="connsiteX5" fmla="*/ 387584 w 3689998"/>
                  <a:gd name="connsiteY5" fmla="*/ 2084262 h 3473308"/>
                  <a:gd name="connsiteX6" fmla="*/ 337762 w 3689998"/>
                  <a:gd name="connsiteY6" fmla="*/ 1895486 h 3473308"/>
                  <a:gd name="connsiteX7" fmla="*/ 321528 w 3689998"/>
                  <a:gd name="connsiteY7" fmla="*/ 1800323 h 3473308"/>
                  <a:gd name="connsiteX8" fmla="*/ 2529777 w 3689998"/>
                  <a:gd name="connsiteY8" fmla="*/ 1111379 h 3473308"/>
                  <a:gd name="connsiteX9" fmla="*/ 762015 w 3689998"/>
                  <a:gd name="connsiteY9" fmla="*/ 1079176 h 3473308"/>
                  <a:gd name="connsiteX10" fmla="*/ 561029 w 3689998"/>
                  <a:gd name="connsiteY10" fmla="*/ 1075420 h 3473308"/>
                  <a:gd name="connsiteX11" fmla="*/ 171914 w 3689998"/>
                  <a:gd name="connsiteY11" fmla="*/ 703543 h 3473308"/>
                  <a:gd name="connsiteX12" fmla="*/ 226704 w 3689998"/>
                  <a:gd name="connsiteY12" fmla="*/ 510857 h 3473308"/>
                  <a:gd name="connsiteX13" fmla="*/ 2855583 w 3689998"/>
                  <a:gd name="connsiteY13" fmla="*/ 3465 h 3473308"/>
                  <a:gd name="connsiteX14" fmla="*/ 3473398 w 3689998"/>
                  <a:gd name="connsiteY14" fmla="*/ 790645 h 3473308"/>
                  <a:gd name="connsiteX15" fmla="*/ 3480901 w 3689998"/>
                  <a:gd name="connsiteY15" fmla="*/ 814583 h 3473308"/>
                  <a:gd name="connsiteX16" fmla="*/ 3484639 w 3689998"/>
                  <a:gd name="connsiteY16" fmla="*/ 813417 h 3473308"/>
                  <a:gd name="connsiteX17" fmla="*/ 3525400 w 3689998"/>
                  <a:gd name="connsiteY17" fmla="*/ 900929 h 3473308"/>
                  <a:gd name="connsiteX18" fmla="*/ 3591765 w 3689998"/>
                  <a:gd name="connsiteY18" fmla="*/ 1084542 h 3473308"/>
                  <a:gd name="connsiteX19" fmla="*/ 2557858 w 3689998"/>
                  <a:gd name="connsiteY19" fmla="*/ 3405476 h 3473308"/>
                  <a:gd name="connsiteX0" fmla="*/ 2305786 w 3735166"/>
                  <a:gd name="connsiteY0" fmla="*/ 2187411 h 2963508"/>
                  <a:gd name="connsiteX1" fmla="*/ 2776387 w 3735166"/>
                  <a:gd name="connsiteY1" fmla="*/ 1305872 h 2963508"/>
                  <a:gd name="connsiteX2" fmla="*/ 1497850 w 3735166"/>
                  <a:gd name="connsiteY2" fmla="*/ 1698332 h 2963508"/>
                  <a:gd name="connsiteX3" fmla="*/ 2305786 w 3735166"/>
                  <a:gd name="connsiteY3" fmla="*/ 2187411 h 2963508"/>
                  <a:gd name="connsiteX4" fmla="*/ 2603026 w 3735166"/>
                  <a:gd name="connsiteY4" fmla="*/ 2895676 h 2963508"/>
                  <a:gd name="connsiteX5" fmla="*/ 432752 w 3735166"/>
                  <a:gd name="connsiteY5" fmla="*/ 1574462 h 2963508"/>
                  <a:gd name="connsiteX6" fmla="*/ 382930 w 3735166"/>
                  <a:gd name="connsiteY6" fmla="*/ 1385686 h 2963508"/>
                  <a:gd name="connsiteX7" fmla="*/ 366696 w 3735166"/>
                  <a:gd name="connsiteY7" fmla="*/ 1290523 h 2963508"/>
                  <a:gd name="connsiteX8" fmla="*/ 2574945 w 3735166"/>
                  <a:gd name="connsiteY8" fmla="*/ 601579 h 2963508"/>
                  <a:gd name="connsiteX9" fmla="*/ 807183 w 3735166"/>
                  <a:gd name="connsiteY9" fmla="*/ 569376 h 2963508"/>
                  <a:gd name="connsiteX10" fmla="*/ 606197 w 3735166"/>
                  <a:gd name="connsiteY10" fmla="*/ 565620 h 2963508"/>
                  <a:gd name="connsiteX11" fmla="*/ 217082 w 3735166"/>
                  <a:gd name="connsiteY11" fmla="*/ 193743 h 2963508"/>
                  <a:gd name="connsiteX12" fmla="*/ 271872 w 3735166"/>
                  <a:gd name="connsiteY12" fmla="*/ 1057 h 2963508"/>
                  <a:gd name="connsiteX13" fmla="*/ 3518566 w 3735166"/>
                  <a:gd name="connsiteY13" fmla="*/ 280845 h 2963508"/>
                  <a:gd name="connsiteX14" fmla="*/ 3526069 w 3735166"/>
                  <a:gd name="connsiteY14" fmla="*/ 304783 h 2963508"/>
                  <a:gd name="connsiteX15" fmla="*/ 3529807 w 3735166"/>
                  <a:gd name="connsiteY15" fmla="*/ 303617 h 2963508"/>
                  <a:gd name="connsiteX16" fmla="*/ 3570568 w 3735166"/>
                  <a:gd name="connsiteY16" fmla="*/ 391129 h 2963508"/>
                  <a:gd name="connsiteX17" fmla="*/ 3636933 w 3735166"/>
                  <a:gd name="connsiteY17" fmla="*/ 574742 h 2963508"/>
                  <a:gd name="connsiteX18" fmla="*/ 2603026 w 3735166"/>
                  <a:gd name="connsiteY18" fmla="*/ 2895676 h 2963508"/>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30357 w 3735716"/>
                  <a:gd name="connsiteY14" fmla="*/ 304200 h 2964091"/>
                  <a:gd name="connsiteX15" fmla="*/ 3571118 w 3735716"/>
                  <a:gd name="connsiteY15" fmla="*/ 391712 h 2964091"/>
                  <a:gd name="connsiteX16" fmla="*/ 3637483 w 3735716"/>
                  <a:gd name="connsiteY16" fmla="*/ 575325 h 2964091"/>
                  <a:gd name="connsiteX17" fmla="*/ 2603576 w 3735716"/>
                  <a:gd name="connsiteY17" fmla="*/ 2896259 h 2964091"/>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71118 w 3735716"/>
                  <a:gd name="connsiteY14" fmla="*/ 391712 h 2964091"/>
                  <a:gd name="connsiteX15" fmla="*/ 3637483 w 3735716"/>
                  <a:gd name="connsiteY15" fmla="*/ 575325 h 2964091"/>
                  <a:gd name="connsiteX16" fmla="*/ 2603576 w 3735716"/>
                  <a:gd name="connsiteY16" fmla="*/ 2896259 h 2964091"/>
                  <a:gd name="connsiteX0" fmla="*/ 2309599 w 3738979"/>
                  <a:gd name="connsiteY0" fmla="*/ 2190826 h 2966923"/>
                  <a:gd name="connsiteX1" fmla="*/ 2780200 w 3738979"/>
                  <a:gd name="connsiteY1" fmla="*/ 1309287 h 2966923"/>
                  <a:gd name="connsiteX2" fmla="*/ 1501663 w 3738979"/>
                  <a:gd name="connsiteY2" fmla="*/ 1701747 h 2966923"/>
                  <a:gd name="connsiteX3" fmla="*/ 2309599 w 3738979"/>
                  <a:gd name="connsiteY3" fmla="*/ 2190826 h 2966923"/>
                  <a:gd name="connsiteX4" fmla="*/ 2606839 w 3738979"/>
                  <a:gd name="connsiteY4" fmla="*/ 2899091 h 2966923"/>
                  <a:gd name="connsiteX5" fmla="*/ 436565 w 3738979"/>
                  <a:gd name="connsiteY5" fmla="*/ 1577877 h 2966923"/>
                  <a:gd name="connsiteX6" fmla="*/ 386743 w 3738979"/>
                  <a:gd name="connsiteY6" fmla="*/ 1389101 h 2966923"/>
                  <a:gd name="connsiteX7" fmla="*/ 370509 w 3738979"/>
                  <a:gd name="connsiteY7" fmla="*/ 1293938 h 2966923"/>
                  <a:gd name="connsiteX8" fmla="*/ 2578758 w 3738979"/>
                  <a:gd name="connsiteY8" fmla="*/ 604994 h 2966923"/>
                  <a:gd name="connsiteX9" fmla="*/ 810996 w 3738979"/>
                  <a:gd name="connsiteY9" fmla="*/ 572791 h 2966923"/>
                  <a:gd name="connsiteX10" fmla="*/ 610010 w 3738979"/>
                  <a:gd name="connsiteY10" fmla="*/ 569035 h 2966923"/>
                  <a:gd name="connsiteX11" fmla="*/ 220895 w 3738979"/>
                  <a:gd name="connsiteY11" fmla="*/ 197158 h 2966923"/>
                  <a:gd name="connsiteX12" fmla="*/ 275685 w 3738979"/>
                  <a:gd name="connsiteY12" fmla="*/ 4472 h 2966923"/>
                  <a:gd name="connsiteX13" fmla="*/ 3574381 w 3738979"/>
                  <a:gd name="connsiteY13" fmla="*/ 394544 h 2966923"/>
                  <a:gd name="connsiteX14" fmla="*/ 3640746 w 3738979"/>
                  <a:gd name="connsiteY14" fmla="*/ 578157 h 2966923"/>
                  <a:gd name="connsiteX15" fmla="*/ 2606839 w 3738979"/>
                  <a:gd name="connsiteY15" fmla="*/ 2899091 h 2966923"/>
                  <a:gd name="connsiteX0" fmla="*/ 2314466 w 3773805"/>
                  <a:gd name="connsiteY0" fmla="*/ 2199269 h 2975366"/>
                  <a:gd name="connsiteX1" fmla="*/ 2785067 w 3773805"/>
                  <a:gd name="connsiteY1" fmla="*/ 1317730 h 2975366"/>
                  <a:gd name="connsiteX2" fmla="*/ 1506530 w 3773805"/>
                  <a:gd name="connsiteY2" fmla="*/ 1710190 h 2975366"/>
                  <a:gd name="connsiteX3" fmla="*/ 2314466 w 3773805"/>
                  <a:gd name="connsiteY3" fmla="*/ 2199269 h 2975366"/>
                  <a:gd name="connsiteX4" fmla="*/ 2611706 w 3773805"/>
                  <a:gd name="connsiteY4" fmla="*/ 2907534 h 2975366"/>
                  <a:gd name="connsiteX5" fmla="*/ 441432 w 3773805"/>
                  <a:gd name="connsiteY5" fmla="*/ 1586320 h 2975366"/>
                  <a:gd name="connsiteX6" fmla="*/ 391610 w 3773805"/>
                  <a:gd name="connsiteY6" fmla="*/ 1397544 h 2975366"/>
                  <a:gd name="connsiteX7" fmla="*/ 375376 w 3773805"/>
                  <a:gd name="connsiteY7" fmla="*/ 1302381 h 2975366"/>
                  <a:gd name="connsiteX8" fmla="*/ 2583625 w 3773805"/>
                  <a:gd name="connsiteY8" fmla="*/ 613437 h 2975366"/>
                  <a:gd name="connsiteX9" fmla="*/ 815863 w 3773805"/>
                  <a:gd name="connsiteY9" fmla="*/ 581234 h 2975366"/>
                  <a:gd name="connsiteX10" fmla="*/ 614877 w 3773805"/>
                  <a:gd name="connsiteY10" fmla="*/ 577478 h 2975366"/>
                  <a:gd name="connsiteX11" fmla="*/ 225762 w 3773805"/>
                  <a:gd name="connsiteY11" fmla="*/ 205601 h 2975366"/>
                  <a:gd name="connsiteX12" fmla="*/ 280552 w 3773805"/>
                  <a:gd name="connsiteY12" fmla="*/ 12915 h 2975366"/>
                  <a:gd name="connsiteX13" fmla="*/ 3645613 w 3773805"/>
                  <a:gd name="connsiteY13" fmla="*/ 586600 h 2975366"/>
                  <a:gd name="connsiteX14" fmla="*/ 2611706 w 3773805"/>
                  <a:gd name="connsiteY14" fmla="*/ 2907534 h 2975366"/>
                  <a:gd name="connsiteX0" fmla="*/ 2314466 w 3773805"/>
                  <a:gd name="connsiteY0" fmla="*/ 2661394 h 3437491"/>
                  <a:gd name="connsiteX1" fmla="*/ 2785067 w 3773805"/>
                  <a:gd name="connsiteY1" fmla="*/ 1779855 h 3437491"/>
                  <a:gd name="connsiteX2" fmla="*/ 1506530 w 3773805"/>
                  <a:gd name="connsiteY2" fmla="*/ 2172315 h 3437491"/>
                  <a:gd name="connsiteX3" fmla="*/ 2314466 w 3773805"/>
                  <a:gd name="connsiteY3" fmla="*/ 2661394 h 3437491"/>
                  <a:gd name="connsiteX4" fmla="*/ 2611706 w 3773805"/>
                  <a:gd name="connsiteY4" fmla="*/ 3369659 h 3437491"/>
                  <a:gd name="connsiteX5" fmla="*/ 441432 w 3773805"/>
                  <a:gd name="connsiteY5" fmla="*/ 2048445 h 3437491"/>
                  <a:gd name="connsiteX6" fmla="*/ 391610 w 3773805"/>
                  <a:gd name="connsiteY6" fmla="*/ 1859669 h 3437491"/>
                  <a:gd name="connsiteX7" fmla="*/ 375376 w 3773805"/>
                  <a:gd name="connsiteY7" fmla="*/ 1764506 h 3437491"/>
                  <a:gd name="connsiteX8" fmla="*/ 2583625 w 3773805"/>
                  <a:gd name="connsiteY8" fmla="*/ 1075562 h 3437491"/>
                  <a:gd name="connsiteX9" fmla="*/ 815863 w 3773805"/>
                  <a:gd name="connsiteY9" fmla="*/ 1043359 h 3437491"/>
                  <a:gd name="connsiteX10" fmla="*/ 614877 w 3773805"/>
                  <a:gd name="connsiteY10" fmla="*/ 1039603 h 3437491"/>
                  <a:gd name="connsiteX11" fmla="*/ 225762 w 3773805"/>
                  <a:gd name="connsiteY11" fmla="*/ 667726 h 3437491"/>
                  <a:gd name="connsiteX12" fmla="*/ 280552 w 3773805"/>
                  <a:gd name="connsiteY12" fmla="*/ 475040 h 3437491"/>
                  <a:gd name="connsiteX13" fmla="*/ 3645613 w 3773805"/>
                  <a:gd name="connsiteY13" fmla="*/ 1048725 h 3437491"/>
                  <a:gd name="connsiteX14" fmla="*/ 2611706 w 3773805"/>
                  <a:gd name="connsiteY14" fmla="*/ 3369659 h 3437491"/>
                  <a:gd name="connsiteX0" fmla="*/ 2314466 w 3773805"/>
                  <a:gd name="connsiteY0" fmla="*/ 2717162 h 3493259"/>
                  <a:gd name="connsiteX1" fmla="*/ 2785067 w 3773805"/>
                  <a:gd name="connsiteY1" fmla="*/ 1835623 h 3493259"/>
                  <a:gd name="connsiteX2" fmla="*/ 1506530 w 3773805"/>
                  <a:gd name="connsiteY2" fmla="*/ 2228083 h 3493259"/>
                  <a:gd name="connsiteX3" fmla="*/ 2314466 w 3773805"/>
                  <a:gd name="connsiteY3" fmla="*/ 2717162 h 3493259"/>
                  <a:gd name="connsiteX4" fmla="*/ 2611706 w 3773805"/>
                  <a:gd name="connsiteY4" fmla="*/ 3425427 h 3493259"/>
                  <a:gd name="connsiteX5" fmla="*/ 441432 w 3773805"/>
                  <a:gd name="connsiteY5" fmla="*/ 2104213 h 3493259"/>
                  <a:gd name="connsiteX6" fmla="*/ 391610 w 3773805"/>
                  <a:gd name="connsiteY6" fmla="*/ 1915437 h 3493259"/>
                  <a:gd name="connsiteX7" fmla="*/ 375376 w 3773805"/>
                  <a:gd name="connsiteY7" fmla="*/ 1820274 h 3493259"/>
                  <a:gd name="connsiteX8" fmla="*/ 2583625 w 3773805"/>
                  <a:gd name="connsiteY8" fmla="*/ 1131330 h 3493259"/>
                  <a:gd name="connsiteX9" fmla="*/ 815863 w 3773805"/>
                  <a:gd name="connsiteY9" fmla="*/ 1099127 h 3493259"/>
                  <a:gd name="connsiteX10" fmla="*/ 614877 w 3773805"/>
                  <a:gd name="connsiteY10" fmla="*/ 1095371 h 3493259"/>
                  <a:gd name="connsiteX11" fmla="*/ 225762 w 3773805"/>
                  <a:gd name="connsiteY11" fmla="*/ 723494 h 3493259"/>
                  <a:gd name="connsiteX12" fmla="*/ 280552 w 3773805"/>
                  <a:gd name="connsiteY12" fmla="*/ 530808 h 3493259"/>
                  <a:gd name="connsiteX13" fmla="*/ 3645613 w 3773805"/>
                  <a:gd name="connsiteY13" fmla="*/ 1104493 h 3493259"/>
                  <a:gd name="connsiteX14" fmla="*/ 2611706 w 3773805"/>
                  <a:gd name="connsiteY14" fmla="*/ 3425427 h 3493259"/>
                  <a:gd name="connsiteX0" fmla="*/ 2314466 w 3745515"/>
                  <a:gd name="connsiteY0" fmla="*/ 2717162 h 3493259"/>
                  <a:gd name="connsiteX1" fmla="*/ 2785067 w 3745515"/>
                  <a:gd name="connsiteY1" fmla="*/ 1835623 h 3493259"/>
                  <a:gd name="connsiteX2" fmla="*/ 1506530 w 3745515"/>
                  <a:gd name="connsiteY2" fmla="*/ 2228083 h 3493259"/>
                  <a:gd name="connsiteX3" fmla="*/ 2314466 w 3745515"/>
                  <a:gd name="connsiteY3" fmla="*/ 2717162 h 3493259"/>
                  <a:gd name="connsiteX4" fmla="*/ 2611706 w 3745515"/>
                  <a:gd name="connsiteY4" fmla="*/ 3425427 h 3493259"/>
                  <a:gd name="connsiteX5" fmla="*/ 441432 w 3745515"/>
                  <a:gd name="connsiteY5" fmla="*/ 2104213 h 3493259"/>
                  <a:gd name="connsiteX6" fmla="*/ 391610 w 3745515"/>
                  <a:gd name="connsiteY6" fmla="*/ 1915437 h 3493259"/>
                  <a:gd name="connsiteX7" fmla="*/ 375376 w 3745515"/>
                  <a:gd name="connsiteY7" fmla="*/ 1820274 h 3493259"/>
                  <a:gd name="connsiteX8" fmla="*/ 2583625 w 3745515"/>
                  <a:gd name="connsiteY8" fmla="*/ 1131330 h 3493259"/>
                  <a:gd name="connsiteX9" fmla="*/ 815863 w 3745515"/>
                  <a:gd name="connsiteY9" fmla="*/ 1099127 h 3493259"/>
                  <a:gd name="connsiteX10" fmla="*/ 614877 w 3745515"/>
                  <a:gd name="connsiteY10" fmla="*/ 1095371 h 3493259"/>
                  <a:gd name="connsiteX11" fmla="*/ 225762 w 3745515"/>
                  <a:gd name="connsiteY11" fmla="*/ 723494 h 3493259"/>
                  <a:gd name="connsiteX12" fmla="*/ 280552 w 3745515"/>
                  <a:gd name="connsiteY12" fmla="*/ 530808 h 3493259"/>
                  <a:gd name="connsiteX13" fmla="*/ 3645613 w 3745515"/>
                  <a:gd name="connsiteY13" fmla="*/ 1104493 h 3493259"/>
                  <a:gd name="connsiteX14" fmla="*/ 2611706 w 3745515"/>
                  <a:gd name="connsiteY14" fmla="*/ 3425427 h 3493259"/>
                  <a:gd name="connsiteX0" fmla="*/ 2314466 w 3745515"/>
                  <a:gd name="connsiteY0" fmla="*/ 2940326 h 3716423"/>
                  <a:gd name="connsiteX1" fmla="*/ 2785067 w 3745515"/>
                  <a:gd name="connsiteY1" fmla="*/ 2058787 h 3716423"/>
                  <a:gd name="connsiteX2" fmla="*/ 1506530 w 3745515"/>
                  <a:gd name="connsiteY2" fmla="*/ 2451247 h 3716423"/>
                  <a:gd name="connsiteX3" fmla="*/ 2314466 w 3745515"/>
                  <a:gd name="connsiteY3" fmla="*/ 2940326 h 3716423"/>
                  <a:gd name="connsiteX4" fmla="*/ 2611706 w 3745515"/>
                  <a:gd name="connsiteY4" fmla="*/ 3648591 h 3716423"/>
                  <a:gd name="connsiteX5" fmla="*/ 441432 w 3745515"/>
                  <a:gd name="connsiteY5" fmla="*/ 2327377 h 3716423"/>
                  <a:gd name="connsiteX6" fmla="*/ 391610 w 3745515"/>
                  <a:gd name="connsiteY6" fmla="*/ 2138601 h 3716423"/>
                  <a:gd name="connsiteX7" fmla="*/ 375376 w 3745515"/>
                  <a:gd name="connsiteY7" fmla="*/ 2043438 h 3716423"/>
                  <a:gd name="connsiteX8" fmla="*/ 2583625 w 3745515"/>
                  <a:gd name="connsiteY8" fmla="*/ 1354494 h 3716423"/>
                  <a:gd name="connsiteX9" fmla="*/ 815863 w 3745515"/>
                  <a:gd name="connsiteY9" fmla="*/ 1322291 h 3716423"/>
                  <a:gd name="connsiteX10" fmla="*/ 614877 w 3745515"/>
                  <a:gd name="connsiteY10" fmla="*/ 1318535 h 3716423"/>
                  <a:gd name="connsiteX11" fmla="*/ 225762 w 3745515"/>
                  <a:gd name="connsiteY11" fmla="*/ 946658 h 3716423"/>
                  <a:gd name="connsiteX12" fmla="*/ 280552 w 3745515"/>
                  <a:gd name="connsiteY12" fmla="*/ 753972 h 3716423"/>
                  <a:gd name="connsiteX13" fmla="*/ 3645613 w 3745515"/>
                  <a:gd name="connsiteY13" fmla="*/ 1327657 h 3716423"/>
                  <a:gd name="connsiteX14" fmla="*/ 2611706 w 3745515"/>
                  <a:gd name="connsiteY14" fmla="*/ 3648591 h 3716423"/>
                  <a:gd name="connsiteX0" fmla="*/ 2314466 w 3745515"/>
                  <a:gd name="connsiteY0" fmla="*/ 2948733 h 3724830"/>
                  <a:gd name="connsiteX1" fmla="*/ 2785067 w 3745515"/>
                  <a:gd name="connsiteY1" fmla="*/ 2067194 h 3724830"/>
                  <a:gd name="connsiteX2" fmla="*/ 1506530 w 3745515"/>
                  <a:gd name="connsiteY2" fmla="*/ 2459654 h 3724830"/>
                  <a:gd name="connsiteX3" fmla="*/ 2314466 w 3745515"/>
                  <a:gd name="connsiteY3" fmla="*/ 2948733 h 3724830"/>
                  <a:gd name="connsiteX4" fmla="*/ 2611706 w 3745515"/>
                  <a:gd name="connsiteY4" fmla="*/ 3656998 h 3724830"/>
                  <a:gd name="connsiteX5" fmla="*/ 441432 w 3745515"/>
                  <a:gd name="connsiteY5" fmla="*/ 2335784 h 3724830"/>
                  <a:gd name="connsiteX6" fmla="*/ 391610 w 3745515"/>
                  <a:gd name="connsiteY6" fmla="*/ 2147008 h 3724830"/>
                  <a:gd name="connsiteX7" fmla="*/ 375376 w 3745515"/>
                  <a:gd name="connsiteY7" fmla="*/ 2051845 h 3724830"/>
                  <a:gd name="connsiteX8" fmla="*/ 2583625 w 3745515"/>
                  <a:gd name="connsiteY8" fmla="*/ 1362901 h 3724830"/>
                  <a:gd name="connsiteX9" fmla="*/ 815863 w 3745515"/>
                  <a:gd name="connsiteY9" fmla="*/ 1330698 h 3724830"/>
                  <a:gd name="connsiteX10" fmla="*/ 614877 w 3745515"/>
                  <a:gd name="connsiteY10" fmla="*/ 1326942 h 3724830"/>
                  <a:gd name="connsiteX11" fmla="*/ 225762 w 3745515"/>
                  <a:gd name="connsiteY11" fmla="*/ 955065 h 3724830"/>
                  <a:gd name="connsiteX12" fmla="*/ 280552 w 3745515"/>
                  <a:gd name="connsiteY12" fmla="*/ 762379 h 3724830"/>
                  <a:gd name="connsiteX13" fmla="*/ 3645613 w 3745515"/>
                  <a:gd name="connsiteY13" fmla="*/ 1336064 h 3724830"/>
                  <a:gd name="connsiteX14" fmla="*/ 2611706 w 3745515"/>
                  <a:gd name="connsiteY14" fmla="*/ 3656998 h 3724830"/>
                  <a:gd name="connsiteX0" fmla="*/ 2110264 w 3541313"/>
                  <a:gd name="connsiteY0" fmla="*/ 2948733 h 3724830"/>
                  <a:gd name="connsiteX1" fmla="*/ 2580865 w 3541313"/>
                  <a:gd name="connsiteY1" fmla="*/ 2067194 h 3724830"/>
                  <a:gd name="connsiteX2" fmla="*/ 1302328 w 3541313"/>
                  <a:gd name="connsiteY2" fmla="*/ 2459654 h 3724830"/>
                  <a:gd name="connsiteX3" fmla="*/ 2110264 w 3541313"/>
                  <a:gd name="connsiteY3" fmla="*/ 2948733 h 3724830"/>
                  <a:gd name="connsiteX4" fmla="*/ 2407504 w 3541313"/>
                  <a:gd name="connsiteY4" fmla="*/ 3656998 h 3724830"/>
                  <a:gd name="connsiteX5" fmla="*/ 237230 w 3541313"/>
                  <a:gd name="connsiteY5" fmla="*/ 2335784 h 3724830"/>
                  <a:gd name="connsiteX6" fmla="*/ 187408 w 3541313"/>
                  <a:gd name="connsiteY6" fmla="*/ 2147008 h 3724830"/>
                  <a:gd name="connsiteX7" fmla="*/ 171174 w 3541313"/>
                  <a:gd name="connsiteY7" fmla="*/ 2051845 h 3724830"/>
                  <a:gd name="connsiteX8" fmla="*/ 2379423 w 3541313"/>
                  <a:gd name="connsiteY8" fmla="*/ 1362901 h 3724830"/>
                  <a:gd name="connsiteX9" fmla="*/ 611661 w 3541313"/>
                  <a:gd name="connsiteY9" fmla="*/ 1330698 h 3724830"/>
                  <a:gd name="connsiteX10" fmla="*/ 410675 w 3541313"/>
                  <a:gd name="connsiteY10" fmla="*/ 1326942 h 3724830"/>
                  <a:gd name="connsiteX11" fmla="*/ 21560 w 3541313"/>
                  <a:gd name="connsiteY11" fmla="*/ 955065 h 3724830"/>
                  <a:gd name="connsiteX12" fmla="*/ 76350 w 3541313"/>
                  <a:gd name="connsiteY12" fmla="*/ 762379 h 3724830"/>
                  <a:gd name="connsiteX13" fmla="*/ 3441411 w 3541313"/>
                  <a:gd name="connsiteY13" fmla="*/ 1336064 h 3724830"/>
                  <a:gd name="connsiteX14" fmla="*/ 2407504 w 3541313"/>
                  <a:gd name="connsiteY14" fmla="*/ 3656998 h 3724830"/>
                  <a:gd name="connsiteX0" fmla="*/ 2076093 w 3507142"/>
                  <a:gd name="connsiteY0" fmla="*/ 2948733 h 3724830"/>
                  <a:gd name="connsiteX1" fmla="*/ 2546694 w 3507142"/>
                  <a:gd name="connsiteY1" fmla="*/ 2067194 h 3724830"/>
                  <a:gd name="connsiteX2" fmla="*/ 1268157 w 3507142"/>
                  <a:gd name="connsiteY2" fmla="*/ 2459654 h 3724830"/>
                  <a:gd name="connsiteX3" fmla="*/ 2076093 w 3507142"/>
                  <a:gd name="connsiteY3" fmla="*/ 2948733 h 3724830"/>
                  <a:gd name="connsiteX4" fmla="*/ 2373333 w 3507142"/>
                  <a:gd name="connsiteY4" fmla="*/ 3656998 h 3724830"/>
                  <a:gd name="connsiteX5" fmla="*/ 203059 w 3507142"/>
                  <a:gd name="connsiteY5" fmla="*/ 2335784 h 3724830"/>
                  <a:gd name="connsiteX6" fmla="*/ 153237 w 3507142"/>
                  <a:gd name="connsiteY6" fmla="*/ 2147008 h 3724830"/>
                  <a:gd name="connsiteX7" fmla="*/ 137003 w 3507142"/>
                  <a:gd name="connsiteY7" fmla="*/ 2051845 h 3724830"/>
                  <a:gd name="connsiteX8" fmla="*/ 2345252 w 3507142"/>
                  <a:gd name="connsiteY8" fmla="*/ 1362901 h 3724830"/>
                  <a:gd name="connsiteX9" fmla="*/ 577490 w 3507142"/>
                  <a:gd name="connsiteY9" fmla="*/ 1330698 h 3724830"/>
                  <a:gd name="connsiteX10" fmla="*/ 376504 w 3507142"/>
                  <a:gd name="connsiteY10" fmla="*/ 1326942 h 3724830"/>
                  <a:gd name="connsiteX11" fmla="*/ 42414 w 3507142"/>
                  <a:gd name="connsiteY11" fmla="*/ 1017719 h 3724830"/>
                  <a:gd name="connsiteX12" fmla="*/ 42179 w 3507142"/>
                  <a:gd name="connsiteY12" fmla="*/ 762379 h 3724830"/>
                  <a:gd name="connsiteX13" fmla="*/ 3407240 w 3507142"/>
                  <a:gd name="connsiteY13" fmla="*/ 1336064 h 3724830"/>
                  <a:gd name="connsiteX14" fmla="*/ 2373333 w 3507142"/>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35550"/>
                  <a:gd name="connsiteY0" fmla="*/ 2948733 h 3775233"/>
                  <a:gd name="connsiteX1" fmla="*/ 2559562 w 3535550"/>
                  <a:gd name="connsiteY1" fmla="*/ 2067194 h 3775233"/>
                  <a:gd name="connsiteX2" fmla="*/ 1281025 w 3535550"/>
                  <a:gd name="connsiteY2" fmla="*/ 2459654 h 3775233"/>
                  <a:gd name="connsiteX3" fmla="*/ 2088961 w 3535550"/>
                  <a:gd name="connsiteY3" fmla="*/ 2948733 h 3775233"/>
                  <a:gd name="connsiteX4" fmla="*/ 2386201 w 3535550"/>
                  <a:gd name="connsiteY4" fmla="*/ 3656998 h 3775233"/>
                  <a:gd name="connsiteX5" fmla="*/ 215927 w 3535550"/>
                  <a:gd name="connsiteY5" fmla="*/ 2335784 h 3775233"/>
                  <a:gd name="connsiteX6" fmla="*/ 166105 w 3535550"/>
                  <a:gd name="connsiteY6" fmla="*/ 2147008 h 3775233"/>
                  <a:gd name="connsiteX7" fmla="*/ 149871 w 3535550"/>
                  <a:gd name="connsiteY7" fmla="*/ 2051845 h 3775233"/>
                  <a:gd name="connsiteX8" fmla="*/ 2358120 w 3535550"/>
                  <a:gd name="connsiteY8" fmla="*/ 1362901 h 3775233"/>
                  <a:gd name="connsiteX9" fmla="*/ 590358 w 3535550"/>
                  <a:gd name="connsiteY9" fmla="*/ 1330698 h 3775233"/>
                  <a:gd name="connsiteX10" fmla="*/ 389372 w 3535550"/>
                  <a:gd name="connsiteY10" fmla="*/ 1326942 h 3775233"/>
                  <a:gd name="connsiteX11" fmla="*/ 55282 w 3535550"/>
                  <a:gd name="connsiteY11" fmla="*/ 1017719 h 3775233"/>
                  <a:gd name="connsiteX12" fmla="*/ 55047 w 3535550"/>
                  <a:gd name="connsiteY12" fmla="*/ 762379 h 3775233"/>
                  <a:gd name="connsiteX13" fmla="*/ 3420108 w 3535550"/>
                  <a:gd name="connsiteY13" fmla="*/ 1336064 h 3775233"/>
                  <a:gd name="connsiteX14" fmla="*/ 2386201 w 3535550"/>
                  <a:gd name="connsiteY14" fmla="*/ 3656998 h 3775233"/>
                  <a:gd name="connsiteX0" fmla="*/ 2088961 w 3525784"/>
                  <a:gd name="connsiteY0" fmla="*/ 2948733 h 3762690"/>
                  <a:gd name="connsiteX1" fmla="*/ 2559562 w 3525784"/>
                  <a:gd name="connsiteY1" fmla="*/ 2067194 h 3762690"/>
                  <a:gd name="connsiteX2" fmla="*/ 1281025 w 3525784"/>
                  <a:gd name="connsiteY2" fmla="*/ 2459654 h 3762690"/>
                  <a:gd name="connsiteX3" fmla="*/ 2088961 w 3525784"/>
                  <a:gd name="connsiteY3" fmla="*/ 2948733 h 3762690"/>
                  <a:gd name="connsiteX4" fmla="*/ 2386201 w 3525784"/>
                  <a:gd name="connsiteY4" fmla="*/ 3656998 h 3762690"/>
                  <a:gd name="connsiteX5" fmla="*/ 215927 w 3525784"/>
                  <a:gd name="connsiteY5" fmla="*/ 2335784 h 3762690"/>
                  <a:gd name="connsiteX6" fmla="*/ 166105 w 3525784"/>
                  <a:gd name="connsiteY6" fmla="*/ 2147008 h 3762690"/>
                  <a:gd name="connsiteX7" fmla="*/ 149871 w 3525784"/>
                  <a:gd name="connsiteY7" fmla="*/ 2051845 h 3762690"/>
                  <a:gd name="connsiteX8" fmla="*/ 2358120 w 3525784"/>
                  <a:gd name="connsiteY8" fmla="*/ 1362901 h 3762690"/>
                  <a:gd name="connsiteX9" fmla="*/ 590358 w 3525784"/>
                  <a:gd name="connsiteY9" fmla="*/ 1330698 h 3762690"/>
                  <a:gd name="connsiteX10" fmla="*/ 389372 w 3525784"/>
                  <a:gd name="connsiteY10" fmla="*/ 1326942 h 3762690"/>
                  <a:gd name="connsiteX11" fmla="*/ 55282 w 3525784"/>
                  <a:gd name="connsiteY11" fmla="*/ 1017719 h 3762690"/>
                  <a:gd name="connsiteX12" fmla="*/ 55047 w 3525784"/>
                  <a:gd name="connsiteY12" fmla="*/ 762379 h 3762690"/>
                  <a:gd name="connsiteX13" fmla="*/ 3420108 w 3525784"/>
                  <a:gd name="connsiteY13" fmla="*/ 1336064 h 3762690"/>
                  <a:gd name="connsiteX14" fmla="*/ 2386201 w 3525784"/>
                  <a:gd name="connsiteY14" fmla="*/ 3656998 h 3762690"/>
                  <a:gd name="connsiteX0" fmla="*/ 2088961 w 3528023"/>
                  <a:gd name="connsiteY0" fmla="*/ 2948733 h 3732347"/>
                  <a:gd name="connsiteX1" fmla="*/ 2559562 w 3528023"/>
                  <a:gd name="connsiteY1" fmla="*/ 2067194 h 3732347"/>
                  <a:gd name="connsiteX2" fmla="*/ 1281025 w 3528023"/>
                  <a:gd name="connsiteY2" fmla="*/ 2459654 h 3732347"/>
                  <a:gd name="connsiteX3" fmla="*/ 2088961 w 3528023"/>
                  <a:gd name="connsiteY3" fmla="*/ 2948733 h 3732347"/>
                  <a:gd name="connsiteX4" fmla="*/ 2403368 w 3528023"/>
                  <a:gd name="connsiteY4" fmla="*/ 3669380 h 3732347"/>
                  <a:gd name="connsiteX5" fmla="*/ 215927 w 3528023"/>
                  <a:gd name="connsiteY5" fmla="*/ 2335784 h 3732347"/>
                  <a:gd name="connsiteX6" fmla="*/ 166105 w 3528023"/>
                  <a:gd name="connsiteY6" fmla="*/ 2147008 h 3732347"/>
                  <a:gd name="connsiteX7" fmla="*/ 149871 w 3528023"/>
                  <a:gd name="connsiteY7" fmla="*/ 2051845 h 3732347"/>
                  <a:gd name="connsiteX8" fmla="*/ 2358120 w 3528023"/>
                  <a:gd name="connsiteY8" fmla="*/ 1362901 h 3732347"/>
                  <a:gd name="connsiteX9" fmla="*/ 590358 w 3528023"/>
                  <a:gd name="connsiteY9" fmla="*/ 1330698 h 3732347"/>
                  <a:gd name="connsiteX10" fmla="*/ 389372 w 3528023"/>
                  <a:gd name="connsiteY10" fmla="*/ 1326942 h 3732347"/>
                  <a:gd name="connsiteX11" fmla="*/ 55282 w 3528023"/>
                  <a:gd name="connsiteY11" fmla="*/ 1017719 h 3732347"/>
                  <a:gd name="connsiteX12" fmla="*/ 55047 w 3528023"/>
                  <a:gd name="connsiteY12" fmla="*/ 762379 h 3732347"/>
                  <a:gd name="connsiteX13" fmla="*/ 3420108 w 3528023"/>
                  <a:gd name="connsiteY13" fmla="*/ 1336064 h 3732347"/>
                  <a:gd name="connsiteX14" fmla="*/ 2403368 w 3528023"/>
                  <a:gd name="connsiteY14" fmla="*/ 3669380 h 3732347"/>
                  <a:gd name="connsiteX0" fmla="*/ 2088961 w 3493052"/>
                  <a:gd name="connsiteY0" fmla="*/ 2948733 h 3678620"/>
                  <a:gd name="connsiteX1" fmla="*/ 2559562 w 3493052"/>
                  <a:gd name="connsiteY1" fmla="*/ 2067194 h 3678620"/>
                  <a:gd name="connsiteX2" fmla="*/ 1281025 w 3493052"/>
                  <a:gd name="connsiteY2" fmla="*/ 2459654 h 3678620"/>
                  <a:gd name="connsiteX3" fmla="*/ 2088961 w 3493052"/>
                  <a:gd name="connsiteY3" fmla="*/ 2948733 h 3678620"/>
                  <a:gd name="connsiteX4" fmla="*/ 2403368 w 3493052"/>
                  <a:gd name="connsiteY4" fmla="*/ 3669380 h 3678620"/>
                  <a:gd name="connsiteX5" fmla="*/ 166105 w 3493052"/>
                  <a:gd name="connsiteY5" fmla="*/ 2147008 h 3678620"/>
                  <a:gd name="connsiteX6" fmla="*/ 149871 w 3493052"/>
                  <a:gd name="connsiteY6" fmla="*/ 2051845 h 3678620"/>
                  <a:gd name="connsiteX7" fmla="*/ 2358120 w 3493052"/>
                  <a:gd name="connsiteY7" fmla="*/ 1362901 h 3678620"/>
                  <a:gd name="connsiteX8" fmla="*/ 590358 w 3493052"/>
                  <a:gd name="connsiteY8" fmla="*/ 1330698 h 3678620"/>
                  <a:gd name="connsiteX9" fmla="*/ 389372 w 3493052"/>
                  <a:gd name="connsiteY9" fmla="*/ 1326942 h 3678620"/>
                  <a:gd name="connsiteX10" fmla="*/ 55282 w 3493052"/>
                  <a:gd name="connsiteY10" fmla="*/ 1017719 h 3678620"/>
                  <a:gd name="connsiteX11" fmla="*/ 55047 w 3493052"/>
                  <a:gd name="connsiteY11" fmla="*/ 762379 h 3678620"/>
                  <a:gd name="connsiteX12" fmla="*/ 3420108 w 3493052"/>
                  <a:gd name="connsiteY12" fmla="*/ 1336064 h 3678620"/>
                  <a:gd name="connsiteX13" fmla="*/ 2403368 w 3493052"/>
                  <a:gd name="connsiteY13" fmla="*/ 3669380 h 3678620"/>
                  <a:gd name="connsiteX0" fmla="*/ 2088961 w 3493052"/>
                  <a:gd name="connsiteY0" fmla="*/ 2948733 h 3729262"/>
                  <a:gd name="connsiteX1" fmla="*/ 2559562 w 3493052"/>
                  <a:gd name="connsiteY1" fmla="*/ 2067194 h 3729262"/>
                  <a:gd name="connsiteX2" fmla="*/ 1281025 w 3493052"/>
                  <a:gd name="connsiteY2" fmla="*/ 2459654 h 3729262"/>
                  <a:gd name="connsiteX3" fmla="*/ 2088961 w 3493052"/>
                  <a:gd name="connsiteY3" fmla="*/ 2948733 h 3729262"/>
                  <a:gd name="connsiteX4" fmla="*/ 2403368 w 3493052"/>
                  <a:gd name="connsiteY4" fmla="*/ 3669380 h 3729262"/>
                  <a:gd name="connsiteX5" fmla="*/ 166105 w 3493052"/>
                  <a:gd name="connsiteY5" fmla="*/ 2147008 h 3729262"/>
                  <a:gd name="connsiteX6" fmla="*/ 149871 w 3493052"/>
                  <a:gd name="connsiteY6" fmla="*/ 2051845 h 3729262"/>
                  <a:gd name="connsiteX7" fmla="*/ 2358120 w 3493052"/>
                  <a:gd name="connsiteY7" fmla="*/ 1362901 h 3729262"/>
                  <a:gd name="connsiteX8" fmla="*/ 590358 w 3493052"/>
                  <a:gd name="connsiteY8" fmla="*/ 1330698 h 3729262"/>
                  <a:gd name="connsiteX9" fmla="*/ 389372 w 3493052"/>
                  <a:gd name="connsiteY9" fmla="*/ 1326942 h 3729262"/>
                  <a:gd name="connsiteX10" fmla="*/ 55282 w 3493052"/>
                  <a:gd name="connsiteY10" fmla="*/ 1017719 h 3729262"/>
                  <a:gd name="connsiteX11" fmla="*/ 55047 w 3493052"/>
                  <a:gd name="connsiteY11" fmla="*/ 762379 h 3729262"/>
                  <a:gd name="connsiteX12" fmla="*/ 3420108 w 3493052"/>
                  <a:gd name="connsiteY12" fmla="*/ 1336064 h 3729262"/>
                  <a:gd name="connsiteX13" fmla="*/ 2403368 w 3493052"/>
                  <a:gd name="connsiteY13" fmla="*/ 3669380 h 3729262"/>
                  <a:gd name="connsiteX0" fmla="*/ 2088961 w 3493425"/>
                  <a:gd name="connsiteY0" fmla="*/ 2948733 h 3769193"/>
                  <a:gd name="connsiteX1" fmla="*/ 2559562 w 3493425"/>
                  <a:gd name="connsiteY1" fmla="*/ 2067194 h 3769193"/>
                  <a:gd name="connsiteX2" fmla="*/ 1281025 w 3493425"/>
                  <a:gd name="connsiteY2" fmla="*/ 2459654 h 3769193"/>
                  <a:gd name="connsiteX3" fmla="*/ 2088961 w 3493425"/>
                  <a:gd name="connsiteY3" fmla="*/ 2948733 h 3769193"/>
                  <a:gd name="connsiteX4" fmla="*/ 2403368 w 3493425"/>
                  <a:gd name="connsiteY4" fmla="*/ 3669380 h 3769193"/>
                  <a:gd name="connsiteX5" fmla="*/ 166105 w 3493425"/>
                  <a:gd name="connsiteY5" fmla="*/ 2147008 h 3769193"/>
                  <a:gd name="connsiteX6" fmla="*/ 149871 w 3493425"/>
                  <a:gd name="connsiteY6" fmla="*/ 2051845 h 3769193"/>
                  <a:gd name="connsiteX7" fmla="*/ 2358120 w 3493425"/>
                  <a:gd name="connsiteY7" fmla="*/ 1362901 h 3769193"/>
                  <a:gd name="connsiteX8" fmla="*/ 590358 w 3493425"/>
                  <a:gd name="connsiteY8" fmla="*/ 1330698 h 3769193"/>
                  <a:gd name="connsiteX9" fmla="*/ 389372 w 3493425"/>
                  <a:gd name="connsiteY9" fmla="*/ 1326942 h 3769193"/>
                  <a:gd name="connsiteX10" fmla="*/ 55282 w 3493425"/>
                  <a:gd name="connsiteY10" fmla="*/ 1017719 h 3769193"/>
                  <a:gd name="connsiteX11" fmla="*/ 55047 w 3493425"/>
                  <a:gd name="connsiteY11" fmla="*/ 762379 h 3769193"/>
                  <a:gd name="connsiteX12" fmla="*/ 3420108 w 3493425"/>
                  <a:gd name="connsiteY12" fmla="*/ 1336064 h 3769193"/>
                  <a:gd name="connsiteX13" fmla="*/ 2403368 w 3493425"/>
                  <a:gd name="connsiteY13" fmla="*/ 3669380 h 3769193"/>
                  <a:gd name="connsiteX0" fmla="*/ 2088961 w 3523889"/>
                  <a:gd name="connsiteY0" fmla="*/ 2948733 h 3769193"/>
                  <a:gd name="connsiteX1" fmla="*/ 2559562 w 3523889"/>
                  <a:gd name="connsiteY1" fmla="*/ 2067194 h 3769193"/>
                  <a:gd name="connsiteX2" fmla="*/ 1281025 w 3523889"/>
                  <a:gd name="connsiteY2" fmla="*/ 2459654 h 3769193"/>
                  <a:gd name="connsiteX3" fmla="*/ 2088961 w 3523889"/>
                  <a:gd name="connsiteY3" fmla="*/ 2948733 h 3769193"/>
                  <a:gd name="connsiteX4" fmla="*/ 2403368 w 3523889"/>
                  <a:gd name="connsiteY4" fmla="*/ 3669380 h 3769193"/>
                  <a:gd name="connsiteX5" fmla="*/ 166105 w 3523889"/>
                  <a:gd name="connsiteY5" fmla="*/ 2147008 h 3769193"/>
                  <a:gd name="connsiteX6" fmla="*/ 149871 w 3523889"/>
                  <a:gd name="connsiteY6" fmla="*/ 2051845 h 3769193"/>
                  <a:gd name="connsiteX7" fmla="*/ 2358120 w 3523889"/>
                  <a:gd name="connsiteY7" fmla="*/ 1362901 h 3769193"/>
                  <a:gd name="connsiteX8" fmla="*/ 590358 w 3523889"/>
                  <a:gd name="connsiteY8" fmla="*/ 1330698 h 3769193"/>
                  <a:gd name="connsiteX9" fmla="*/ 389372 w 3523889"/>
                  <a:gd name="connsiteY9" fmla="*/ 1326942 h 3769193"/>
                  <a:gd name="connsiteX10" fmla="*/ 55282 w 3523889"/>
                  <a:gd name="connsiteY10" fmla="*/ 1017719 h 3769193"/>
                  <a:gd name="connsiteX11" fmla="*/ 55047 w 3523889"/>
                  <a:gd name="connsiteY11" fmla="*/ 762379 h 3769193"/>
                  <a:gd name="connsiteX12" fmla="*/ 3420108 w 3523889"/>
                  <a:gd name="connsiteY12" fmla="*/ 1336064 h 3769193"/>
                  <a:gd name="connsiteX13" fmla="*/ 2403368 w 3523889"/>
                  <a:gd name="connsiteY13" fmla="*/ 3669380 h 3769193"/>
                  <a:gd name="connsiteX0" fmla="*/ 2088961 w 3504961"/>
                  <a:gd name="connsiteY0" fmla="*/ 2948733 h 3769193"/>
                  <a:gd name="connsiteX1" fmla="*/ 2559562 w 3504961"/>
                  <a:gd name="connsiteY1" fmla="*/ 2067194 h 3769193"/>
                  <a:gd name="connsiteX2" fmla="*/ 1281025 w 3504961"/>
                  <a:gd name="connsiteY2" fmla="*/ 2459654 h 3769193"/>
                  <a:gd name="connsiteX3" fmla="*/ 2088961 w 3504961"/>
                  <a:gd name="connsiteY3" fmla="*/ 2948733 h 3769193"/>
                  <a:gd name="connsiteX4" fmla="*/ 2403368 w 3504961"/>
                  <a:gd name="connsiteY4" fmla="*/ 3669380 h 3769193"/>
                  <a:gd name="connsiteX5" fmla="*/ 166105 w 3504961"/>
                  <a:gd name="connsiteY5" fmla="*/ 2147008 h 3769193"/>
                  <a:gd name="connsiteX6" fmla="*/ 149871 w 3504961"/>
                  <a:gd name="connsiteY6" fmla="*/ 2051845 h 3769193"/>
                  <a:gd name="connsiteX7" fmla="*/ 2358120 w 3504961"/>
                  <a:gd name="connsiteY7" fmla="*/ 1362901 h 3769193"/>
                  <a:gd name="connsiteX8" fmla="*/ 590358 w 3504961"/>
                  <a:gd name="connsiteY8" fmla="*/ 1330698 h 3769193"/>
                  <a:gd name="connsiteX9" fmla="*/ 389372 w 3504961"/>
                  <a:gd name="connsiteY9" fmla="*/ 1326942 h 3769193"/>
                  <a:gd name="connsiteX10" fmla="*/ 55282 w 3504961"/>
                  <a:gd name="connsiteY10" fmla="*/ 1017719 h 3769193"/>
                  <a:gd name="connsiteX11" fmla="*/ 55047 w 3504961"/>
                  <a:gd name="connsiteY11" fmla="*/ 762379 h 3769193"/>
                  <a:gd name="connsiteX12" fmla="*/ 3420108 w 3504961"/>
                  <a:gd name="connsiteY12" fmla="*/ 1336064 h 3769193"/>
                  <a:gd name="connsiteX13" fmla="*/ 2403368 w 3504961"/>
                  <a:gd name="connsiteY13" fmla="*/ 3669380 h 3769193"/>
                  <a:gd name="connsiteX0" fmla="*/ 2088961 w 3504961"/>
                  <a:gd name="connsiteY0" fmla="*/ 2948733 h 3782137"/>
                  <a:gd name="connsiteX1" fmla="*/ 2559562 w 3504961"/>
                  <a:gd name="connsiteY1" fmla="*/ 2067194 h 3782137"/>
                  <a:gd name="connsiteX2" fmla="*/ 1281025 w 3504961"/>
                  <a:gd name="connsiteY2" fmla="*/ 2459654 h 3782137"/>
                  <a:gd name="connsiteX3" fmla="*/ 2088961 w 3504961"/>
                  <a:gd name="connsiteY3" fmla="*/ 2948733 h 3782137"/>
                  <a:gd name="connsiteX4" fmla="*/ 2403368 w 3504961"/>
                  <a:gd name="connsiteY4" fmla="*/ 3669380 h 3782137"/>
                  <a:gd name="connsiteX5" fmla="*/ 166105 w 3504961"/>
                  <a:gd name="connsiteY5" fmla="*/ 2147008 h 3782137"/>
                  <a:gd name="connsiteX6" fmla="*/ 149871 w 3504961"/>
                  <a:gd name="connsiteY6" fmla="*/ 2051845 h 3782137"/>
                  <a:gd name="connsiteX7" fmla="*/ 2358120 w 3504961"/>
                  <a:gd name="connsiteY7" fmla="*/ 1362901 h 3782137"/>
                  <a:gd name="connsiteX8" fmla="*/ 590358 w 3504961"/>
                  <a:gd name="connsiteY8" fmla="*/ 1330698 h 3782137"/>
                  <a:gd name="connsiteX9" fmla="*/ 389372 w 3504961"/>
                  <a:gd name="connsiteY9" fmla="*/ 1326942 h 3782137"/>
                  <a:gd name="connsiteX10" fmla="*/ 55282 w 3504961"/>
                  <a:gd name="connsiteY10" fmla="*/ 1017719 h 3782137"/>
                  <a:gd name="connsiteX11" fmla="*/ 55047 w 3504961"/>
                  <a:gd name="connsiteY11" fmla="*/ 762379 h 3782137"/>
                  <a:gd name="connsiteX12" fmla="*/ 3420108 w 3504961"/>
                  <a:gd name="connsiteY12" fmla="*/ 1336064 h 3782137"/>
                  <a:gd name="connsiteX13" fmla="*/ 2403368 w 3504961"/>
                  <a:gd name="connsiteY13" fmla="*/ 3669380 h 378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4961" h="3782137">
                    <a:moveTo>
                      <a:pt x="2088961" y="2948733"/>
                    </a:moveTo>
                    <a:cubicBezTo>
                      <a:pt x="2302050" y="2883323"/>
                      <a:pt x="2693084" y="2627461"/>
                      <a:pt x="2559562" y="2067194"/>
                    </a:cubicBezTo>
                    <a:lnTo>
                      <a:pt x="1281025" y="2459654"/>
                    </a:lnTo>
                    <a:cubicBezTo>
                      <a:pt x="1451207" y="3027834"/>
                      <a:pt x="1875872" y="3014143"/>
                      <a:pt x="2088961" y="2948733"/>
                    </a:cubicBezTo>
                    <a:close/>
                    <a:moveTo>
                      <a:pt x="2403368" y="3669380"/>
                    </a:moveTo>
                    <a:cubicBezTo>
                      <a:pt x="1855183" y="3899489"/>
                      <a:pt x="631409" y="3940714"/>
                      <a:pt x="166105" y="2147008"/>
                    </a:cubicBezTo>
                    <a:lnTo>
                      <a:pt x="149871" y="2051845"/>
                    </a:lnTo>
                    <a:lnTo>
                      <a:pt x="2358120" y="1362901"/>
                    </a:lnTo>
                    <a:cubicBezTo>
                      <a:pt x="2431535" y="1242710"/>
                      <a:pt x="1744484" y="289078"/>
                      <a:pt x="590358" y="1330698"/>
                    </a:cubicBezTo>
                    <a:cubicBezTo>
                      <a:pt x="548367" y="1360135"/>
                      <a:pt x="469034" y="1386508"/>
                      <a:pt x="389372" y="1326942"/>
                    </a:cubicBezTo>
                    <a:lnTo>
                      <a:pt x="55282" y="1017719"/>
                    </a:lnTo>
                    <a:cubicBezTo>
                      <a:pt x="-27315" y="924485"/>
                      <a:pt x="-8903" y="842550"/>
                      <a:pt x="55047" y="762379"/>
                    </a:cubicBezTo>
                    <a:cubicBezTo>
                      <a:pt x="540735" y="129337"/>
                      <a:pt x="2663628" y="-816697"/>
                      <a:pt x="3420108" y="1336064"/>
                    </a:cubicBezTo>
                    <a:cubicBezTo>
                      <a:pt x="3771750" y="2965267"/>
                      <a:pt x="2951553" y="3439271"/>
                      <a:pt x="2403368" y="366938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9" name="Freeform 18"/>
              <p:cNvSpPr/>
              <p:nvPr userDrawn="1"/>
            </p:nvSpPr>
            <p:spPr>
              <a:xfrm rot="12416291">
                <a:off x="6661422" y="3280595"/>
                <a:ext cx="1054028" cy="1167551"/>
              </a:xfrm>
              <a:custGeom>
                <a:avLst/>
                <a:gdLst>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235529 w 3912538"/>
                  <a:gd name="connsiteY23" fmla="*/ 344726 h 4482338"/>
                  <a:gd name="connsiteX24" fmla="*/ 1329375 w 3912538"/>
                  <a:gd name="connsiteY24" fmla="*/ 358381 h 4482338"/>
                  <a:gd name="connsiteX25" fmla="*/ 1739863 w 3912538"/>
                  <a:gd name="connsiteY25" fmla="*/ 509847 h 4482338"/>
                  <a:gd name="connsiteX26" fmla="*/ 1795240 w 3912538"/>
                  <a:gd name="connsiteY26" fmla="*/ 545613 h 4482338"/>
                  <a:gd name="connsiteX27" fmla="*/ 1945814 w 3912538"/>
                  <a:gd name="connsiteY27" fmla="*/ 469096 h 4482338"/>
                  <a:gd name="connsiteX28" fmla="*/ 2173492 w 3912538"/>
                  <a:gd name="connsiteY28" fmla="*/ 544000 h 4482338"/>
                  <a:gd name="connsiteX29" fmla="*/ 3893980 w 3912538"/>
                  <a:gd name="connsiteY29" fmla="*/ 3929674 h 4482338"/>
                  <a:gd name="connsiteX30" fmla="*/ 3820261 w 3912538"/>
                  <a:gd name="connsiteY30"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329375 w 3912538"/>
                  <a:gd name="connsiteY23" fmla="*/ 358381 h 4482338"/>
                  <a:gd name="connsiteX24" fmla="*/ 1739863 w 3912538"/>
                  <a:gd name="connsiteY24" fmla="*/ 509847 h 4482338"/>
                  <a:gd name="connsiteX25" fmla="*/ 1795240 w 3912538"/>
                  <a:gd name="connsiteY25" fmla="*/ 545613 h 4482338"/>
                  <a:gd name="connsiteX26" fmla="*/ 1945814 w 3912538"/>
                  <a:gd name="connsiteY26" fmla="*/ 469096 h 4482338"/>
                  <a:gd name="connsiteX27" fmla="*/ 2173492 w 3912538"/>
                  <a:gd name="connsiteY27" fmla="*/ 544000 h 4482338"/>
                  <a:gd name="connsiteX28" fmla="*/ 3893980 w 3912538"/>
                  <a:gd name="connsiteY28" fmla="*/ 3929674 h 4482338"/>
                  <a:gd name="connsiteX29" fmla="*/ 3820261 w 3912538"/>
                  <a:gd name="connsiteY29"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329375 w 3912538"/>
                  <a:gd name="connsiteY22" fmla="*/ 358381 h 4482338"/>
                  <a:gd name="connsiteX23" fmla="*/ 1739863 w 3912538"/>
                  <a:gd name="connsiteY23" fmla="*/ 509847 h 4482338"/>
                  <a:gd name="connsiteX24" fmla="*/ 1795240 w 3912538"/>
                  <a:gd name="connsiteY24" fmla="*/ 545613 h 4482338"/>
                  <a:gd name="connsiteX25" fmla="*/ 1945814 w 3912538"/>
                  <a:gd name="connsiteY25" fmla="*/ 469096 h 4482338"/>
                  <a:gd name="connsiteX26" fmla="*/ 2173492 w 3912538"/>
                  <a:gd name="connsiteY26" fmla="*/ 544000 h 4482338"/>
                  <a:gd name="connsiteX27" fmla="*/ 3893980 w 3912538"/>
                  <a:gd name="connsiteY27" fmla="*/ 3929674 h 4482338"/>
                  <a:gd name="connsiteX28" fmla="*/ 3820261 w 3912538"/>
                  <a:gd name="connsiteY28"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39863 w 3912538"/>
                  <a:gd name="connsiteY22" fmla="*/ 509847 h 4482338"/>
                  <a:gd name="connsiteX23" fmla="*/ 1795240 w 3912538"/>
                  <a:gd name="connsiteY23" fmla="*/ 545613 h 4482338"/>
                  <a:gd name="connsiteX24" fmla="*/ 1945814 w 3912538"/>
                  <a:gd name="connsiteY24" fmla="*/ 469096 h 4482338"/>
                  <a:gd name="connsiteX25" fmla="*/ 2173492 w 3912538"/>
                  <a:gd name="connsiteY25" fmla="*/ 544000 h 4482338"/>
                  <a:gd name="connsiteX26" fmla="*/ 3893980 w 3912538"/>
                  <a:gd name="connsiteY26" fmla="*/ 3929674 h 4482338"/>
                  <a:gd name="connsiteX27" fmla="*/ 3820261 w 3912538"/>
                  <a:gd name="connsiteY27"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95240 w 3912538"/>
                  <a:gd name="connsiteY22" fmla="*/ 545613 h 4482338"/>
                  <a:gd name="connsiteX23" fmla="*/ 1945814 w 3912538"/>
                  <a:gd name="connsiteY23" fmla="*/ 469096 h 4482338"/>
                  <a:gd name="connsiteX24" fmla="*/ 2173492 w 3912538"/>
                  <a:gd name="connsiteY24" fmla="*/ 544000 h 4482338"/>
                  <a:gd name="connsiteX25" fmla="*/ 3893980 w 3912538"/>
                  <a:gd name="connsiteY25" fmla="*/ 3929674 h 4482338"/>
                  <a:gd name="connsiteX26" fmla="*/ 3820261 w 3912538"/>
                  <a:gd name="connsiteY26"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945814 w 3912538"/>
                  <a:gd name="connsiteY22" fmla="*/ 469096 h 4482338"/>
                  <a:gd name="connsiteX23" fmla="*/ 2173492 w 3912538"/>
                  <a:gd name="connsiteY23" fmla="*/ 544000 h 4482338"/>
                  <a:gd name="connsiteX24" fmla="*/ 3893980 w 3912538"/>
                  <a:gd name="connsiteY24" fmla="*/ 3929674 h 4482338"/>
                  <a:gd name="connsiteX25" fmla="*/ 3820261 w 3912538"/>
                  <a:gd name="connsiteY25"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2173492 w 3912538"/>
                  <a:gd name="connsiteY22" fmla="*/ 544000 h 4482338"/>
                  <a:gd name="connsiteX23" fmla="*/ 3893980 w 3912538"/>
                  <a:gd name="connsiteY23" fmla="*/ 3929674 h 4482338"/>
                  <a:gd name="connsiteX24" fmla="*/ 3820261 w 3912538"/>
                  <a:gd name="connsiteY24"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2173492 w 3912538"/>
                  <a:gd name="connsiteY21" fmla="*/ 544000 h 4482338"/>
                  <a:gd name="connsiteX22" fmla="*/ 3893980 w 3912538"/>
                  <a:gd name="connsiteY22" fmla="*/ 3929674 h 4482338"/>
                  <a:gd name="connsiteX23" fmla="*/ 3820261 w 3912538"/>
                  <a:gd name="connsiteY23" fmla="*/ 4157738 h 4482338"/>
                  <a:gd name="connsiteX0" fmla="*/ 3820261 w 3912538"/>
                  <a:gd name="connsiteY0" fmla="*/ 4138213 h 4462813"/>
                  <a:gd name="connsiteX1" fmla="*/ 3217491 w 3912538"/>
                  <a:gd name="connsiteY1" fmla="*/ 4444522 h 4462813"/>
                  <a:gd name="connsiteX2" fmla="*/ 2989813 w 3912538"/>
                  <a:gd name="connsiteY2" fmla="*/ 4369617 h 4462813"/>
                  <a:gd name="connsiteX3" fmla="*/ 2579870 w 3912538"/>
                  <a:gd name="connsiteY3" fmla="*/ 3562908 h 4462813"/>
                  <a:gd name="connsiteX4" fmla="*/ 1709115 w 3912538"/>
                  <a:gd name="connsiteY4" fmla="*/ 4005397 h 4462813"/>
                  <a:gd name="connsiteX5" fmla="*/ 1510655 w 3912538"/>
                  <a:gd name="connsiteY5" fmla="*/ 3940106 h 4462813"/>
                  <a:gd name="connsiteX6" fmla="*/ 1242261 w 3912538"/>
                  <a:gd name="connsiteY6" fmla="*/ 3411946 h 4462813"/>
                  <a:gd name="connsiteX7" fmla="*/ 1306520 w 3912538"/>
                  <a:gd name="connsiteY7" fmla="*/ 3213150 h 4462813"/>
                  <a:gd name="connsiteX8" fmla="*/ 2177276 w 3912538"/>
                  <a:gd name="connsiteY8" fmla="*/ 2770660 h 4462813"/>
                  <a:gd name="connsiteX9" fmla="*/ 1493818 w 3912538"/>
                  <a:gd name="connsiteY9" fmla="*/ 1425714 h 4462813"/>
                  <a:gd name="connsiteX10" fmla="*/ 1486158 w 3912538"/>
                  <a:gd name="connsiteY10" fmla="*/ 1429778 h 4462813"/>
                  <a:gd name="connsiteX11" fmla="*/ 1085599 w 3912538"/>
                  <a:gd name="connsiteY11" fmla="*/ 1185869 h 4462813"/>
                  <a:gd name="connsiteX12" fmla="*/ 1008295 w 3912538"/>
                  <a:gd name="connsiteY12" fmla="*/ 1192030 h 4462813"/>
                  <a:gd name="connsiteX13" fmla="*/ 876925 w 3912538"/>
                  <a:gd name="connsiteY13" fmla="*/ 1285763 h 4462813"/>
                  <a:gd name="connsiteX14" fmla="*/ 690683 w 3912538"/>
                  <a:gd name="connsiteY14" fmla="*/ 1442086 h 4462813"/>
                  <a:gd name="connsiteX15" fmla="*/ 646323 w 3912538"/>
                  <a:gd name="connsiteY15" fmla="*/ 1465728 h 4462813"/>
                  <a:gd name="connsiteX16" fmla="*/ 455542 w 3912538"/>
                  <a:gd name="connsiteY16" fmla="*/ 1437692 h 4462813"/>
                  <a:gd name="connsiteX17" fmla="*/ 64677 w 3912538"/>
                  <a:gd name="connsiteY17" fmla="*/ 1075920 h 4462813"/>
                  <a:gd name="connsiteX18" fmla="*/ 64402 w 3912538"/>
                  <a:gd name="connsiteY18" fmla="*/ 777187 h 4462813"/>
                  <a:gd name="connsiteX19" fmla="*/ 1326417 w 3912538"/>
                  <a:gd name="connsiteY19" fmla="*/ 0 h 4462813"/>
                  <a:gd name="connsiteX20" fmla="*/ 2173492 w 3912538"/>
                  <a:gd name="connsiteY20" fmla="*/ 524475 h 4462813"/>
                  <a:gd name="connsiteX21" fmla="*/ 3893980 w 3912538"/>
                  <a:gd name="connsiteY21" fmla="*/ 3910149 h 4462813"/>
                  <a:gd name="connsiteX22" fmla="*/ 3820261 w 3912538"/>
                  <a:gd name="connsiteY22" fmla="*/ 4138213 h 4462813"/>
                  <a:gd name="connsiteX0" fmla="*/ 3786657 w 3878934"/>
                  <a:gd name="connsiteY0" fmla="*/ 4138213 h 4462813"/>
                  <a:gd name="connsiteX1" fmla="*/ 3183887 w 3878934"/>
                  <a:gd name="connsiteY1" fmla="*/ 4444522 h 4462813"/>
                  <a:gd name="connsiteX2" fmla="*/ 2956209 w 3878934"/>
                  <a:gd name="connsiteY2" fmla="*/ 4369617 h 4462813"/>
                  <a:gd name="connsiteX3" fmla="*/ 2546266 w 3878934"/>
                  <a:gd name="connsiteY3" fmla="*/ 3562908 h 4462813"/>
                  <a:gd name="connsiteX4" fmla="*/ 1675511 w 3878934"/>
                  <a:gd name="connsiteY4" fmla="*/ 4005397 h 4462813"/>
                  <a:gd name="connsiteX5" fmla="*/ 1477051 w 3878934"/>
                  <a:gd name="connsiteY5" fmla="*/ 3940106 h 4462813"/>
                  <a:gd name="connsiteX6" fmla="*/ 1208657 w 3878934"/>
                  <a:gd name="connsiteY6" fmla="*/ 3411946 h 4462813"/>
                  <a:gd name="connsiteX7" fmla="*/ 1272916 w 3878934"/>
                  <a:gd name="connsiteY7" fmla="*/ 3213150 h 4462813"/>
                  <a:gd name="connsiteX8" fmla="*/ 2143672 w 3878934"/>
                  <a:gd name="connsiteY8" fmla="*/ 2770660 h 4462813"/>
                  <a:gd name="connsiteX9" fmla="*/ 1460214 w 3878934"/>
                  <a:gd name="connsiteY9" fmla="*/ 1425714 h 4462813"/>
                  <a:gd name="connsiteX10" fmla="*/ 1452554 w 3878934"/>
                  <a:gd name="connsiteY10" fmla="*/ 1429778 h 4462813"/>
                  <a:gd name="connsiteX11" fmla="*/ 1051995 w 3878934"/>
                  <a:gd name="connsiteY11" fmla="*/ 1185869 h 4462813"/>
                  <a:gd name="connsiteX12" fmla="*/ 974691 w 3878934"/>
                  <a:gd name="connsiteY12" fmla="*/ 1192030 h 4462813"/>
                  <a:gd name="connsiteX13" fmla="*/ 843321 w 3878934"/>
                  <a:gd name="connsiteY13" fmla="*/ 1285763 h 4462813"/>
                  <a:gd name="connsiteX14" fmla="*/ 657079 w 3878934"/>
                  <a:gd name="connsiteY14" fmla="*/ 1442086 h 4462813"/>
                  <a:gd name="connsiteX15" fmla="*/ 612719 w 3878934"/>
                  <a:gd name="connsiteY15" fmla="*/ 1465728 h 4462813"/>
                  <a:gd name="connsiteX16" fmla="*/ 421938 w 3878934"/>
                  <a:gd name="connsiteY16" fmla="*/ 1437692 h 4462813"/>
                  <a:gd name="connsiteX17" fmla="*/ 125763 w 3878934"/>
                  <a:gd name="connsiteY17" fmla="*/ 1169385 h 4462813"/>
                  <a:gd name="connsiteX18" fmla="*/ 30798 w 3878934"/>
                  <a:gd name="connsiteY18" fmla="*/ 777187 h 4462813"/>
                  <a:gd name="connsiteX19" fmla="*/ 1292813 w 3878934"/>
                  <a:gd name="connsiteY19" fmla="*/ 0 h 4462813"/>
                  <a:gd name="connsiteX20" fmla="*/ 2139888 w 3878934"/>
                  <a:gd name="connsiteY20" fmla="*/ 524475 h 4462813"/>
                  <a:gd name="connsiteX21" fmla="*/ 3860376 w 3878934"/>
                  <a:gd name="connsiteY21" fmla="*/ 3910149 h 4462813"/>
                  <a:gd name="connsiteX22" fmla="*/ 3786657 w 3878934"/>
                  <a:gd name="connsiteY22" fmla="*/ 4138213 h 4462813"/>
                  <a:gd name="connsiteX0" fmla="*/ 3764180 w 3856457"/>
                  <a:gd name="connsiteY0" fmla="*/ 4138213 h 4462813"/>
                  <a:gd name="connsiteX1" fmla="*/ 3161410 w 3856457"/>
                  <a:gd name="connsiteY1" fmla="*/ 4444522 h 4462813"/>
                  <a:gd name="connsiteX2" fmla="*/ 2933732 w 3856457"/>
                  <a:gd name="connsiteY2" fmla="*/ 4369617 h 4462813"/>
                  <a:gd name="connsiteX3" fmla="*/ 2523789 w 3856457"/>
                  <a:gd name="connsiteY3" fmla="*/ 3562908 h 4462813"/>
                  <a:gd name="connsiteX4" fmla="*/ 1653034 w 3856457"/>
                  <a:gd name="connsiteY4" fmla="*/ 4005397 h 4462813"/>
                  <a:gd name="connsiteX5" fmla="*/ 1454574 w 3856457"/>
                  <a:gd name="connsiteY5" fmla="*/ 3940106 h 4462813"/>
                  <a:gd name="connsiteX6" fmla="*/ 1186180 w 3856457"/>
                  <a:gd name="connsiteY6" fmla="*/ 3411946 h 4462813"/>
                  <a:gd name="connsiteX7" fmla="*/ 1250439 w 3856457"/>
                  <a:gd name="connsiteY7" fmla="*/ 3213150 h 4462813"/>
                  <a:gd name="connsiteX8" fmla="*/ 2121195 w 3856457"/>
                  <a:gd name="connsiteY8" fmla="*/ 2770660 h 4462813"/>
                  <a:gd name="connsiteX9" fmla="*/ 1437737 w 3856457"/>
                  <a:gd name="connsiteY9" fmla="*/ 1425714 h 4462813"/>
                  <a:gd name="connsiteX10" fmla="*/ 1430077 w 3856457"/>
                  <a:gd name="connsiteY10" fmla="*/ 1429778 h 4462813"/>
                  <a:gd name="connsiteX11" fmla="*/ 1029518 w 3856457"/>
                  <a:gd name="connsiteY11" fmla="*/ 1185869 h 4462813"/>
                  <a:gd name="connsiteX12" fmla="*/ 952214 w 3856457"/>
                  <a:gd name="connsiteY12" fmla="*/ 1192030 h 4462813"/>
                  <a:gd name="connsiteX13" fmla="*/ 820844 w 3856457"/>
                  <a:gd name="connsiteY13" fmla="*/ 1285763 h 4462813"/>
                  <a:gd name="connsiteX14" fmla="*/ 634602 w 3856457"/>
                  <a:gd name="connsiteY14" fmla="*/ 1442086 h 4462813"/>
                  <a:gd name="connsiteX15" fmla="*/ 590242 w 3856457"/>
                  <a:gd name="connsiteY15" fmla="*/ 1465728 h 4462813"/>
                  <a:gd name="connsiteX16" fmla="*/ 399461 w 3856457"/>
                  <a:gd name="connsiteY16" fmla="*/ 1437692 h 4462813"/>
                  <a:gd name="connsiteX17" fmla="*/ 103286 w 3856457"/>
                  <a:gd name="connsiteY17" fmla="*/ 1169385 h 4462813"/>
                  <a:gd name="connsiteX18" fmla="*/ 37834 w 3856457"/>
                  <a:gd name="connsiteY18" fmla="*/ 878603 h 4462813"/>
                  <a:gd name="connsiteX19" fmla="*/ 1270336 w 3856457"/>
                  <a:gd name="connsiteY19" fmla="*/ 0 h 4462813"/>
                  <a:gd name="connsiteX20" fmla="*/ 2117411 w 3856457"/>
                  <a:gd name="connsiteY20" fmla="*/ 524475 h 4462813"/>
                  <a:gd name="connsiteX21" fmla="*/ 3837899 w 3856457"/>
                  <a:gd name="connsiteY21" fmla="*/ 3910149 h 4462813"/>
                  <a:gd name="connsiteX22" fmla="*/ 3764180 w 3856457"/>
                  <a:gd name="connsiteY22" fmla="*/ 4138213 h 4462813"/>
                  <a:gd name="connsiteX0" fmla="*/ 3764180 w 3856457"/>
                  <a:gd name="connsiteY0" fmla="*/ 3786696 h 4111296"/>
                  <a:gd name="connsiteX1" fmla="*/ 3161410 w 3856457"/>
                  <a:gd name="connsiteY1" fmla="*/ 4093005 h 4111296"/>
                  <a:gd name="connsiteX2" fmla="*/ 2933732 w 3856457"/>
                  <a:gd name="connsiteY2" fmla="*/ 4018100 h 4111296"/>
                  <a:gd name="connsiteX3" fmla="*/ 2523789 w 3856457"/>
                  <a:gd name="connsiteY3" fmla="*/ 3211391 h 4111296"/>
                  <a:gd name="connsiteX4" fmla="*/ 1653034 w 3856457"/>
                  <a:gd name="connsiteY4" fmla="*/ 3653880 h 4111296"/>
                  <a:gd name="connsiteX5" fmla="*/ 1454574 w 3856457"/>
                  <a:gd name="connsiteY5" fmla="*/ 3588589 h 4111296"/>
                  <a:gd name="connsiteX6" fmla="*/ 1186180 w 3856457"/>
                  <a:gd name="connsiteY6" fmla="*/ 3060429 h 4111296"/>
                  <a:gd name="connsiteX7" fmla="*/ 1250439 w 3856457"/>
                  <a:gd name="connsiteY7" fmla="*/ 2861633 h 4111296"/>
                  <a:gd name="connsiteX8" fmla="*/ 2121195 w 3856457"/>
                  <a:gd name="connsiteY8" fmla="*/ 2419143 h 4111296"/>
                  <a:gd name="connsiteX9" fmla="*/ 1437737 w 3856457"/>
                  <a:gd name="connsiteY9" fmla="*/ 1074197 h 4111296"/>
                  <a:gd name="connsiteX10" fmla="*/ 1430077 w 3856457"/>
                  <a:gd name="connsiteY10" fmla="*/ 1078261 h 4111296"/>
                  <a:gd name="connsiteX11" fmla="*/ 1029518 w 3856457"/>
                  <a:gd name="connsiteY11" fmla="*/ 834352 h 4111296"/>
                  <a:gd name="connsiteX12" fmla="*/ 952214 w 3856457"/>
                  <a:gd name="connsiteY12" fmla="*/ 840513 h 4111296"/>
                  <a:gd name="connsiteX13" fmla="*/ 820844 w 3856457"/>
                  <a:gd name="connsiteY13" fmla="*/ 934246 h 4111296"/>
                  <a:gd name="connsiteX14" fmla="*/ 634602 w 3856457"/>
                  <a:gd name="connsiteY14" fmla="*/ 1090569 h 4111296"/>
                  <a:gd name="connsiteX15" fmla="*/ 590242 w 3856457"/>
                  <a:gd name="connsiteY15" fmla="*/ 1114211 h 4111296"/>
                  <a:gd name="connsiteX16" fmla="*/ 399461 w 3856457"/>
                  <a:gd name="connsiteY16" fmla="*/ 1086175 h 4111296"/>
                  <a:gd name="connsiteX17" fmla="*/ 103286 w 3856457"/>
                  <a:gd name="connsiteY17" fmla="*/ 817868 h 4111296"/>
                  <a:gd name="connsiteX18" fmla="*/ 37834 w 3856457"/>
                  <a:gd name="connsiteY18" fmla="*/ 527086 h 4111296"/>
                  <a:gd name="connsiteX19" fmla="*/ 2117411 w 3856457"/>
                  <a:gd name="connsiteY19" fmla="*/ 172958 h 4111296"/>
                  <a:gd name="connsiteX20" fmla="*/ 3837899 w 3856457"/>
                  <a:gd name="connsiteY20" fmla="*/ 3558632 h 4111296"/>
                  <a:gd name="connsiteX21" fmla="*/ 3764180 w 3856457"/>
                  <a:gd name="connsiteY21" fmla="*/ 3786696 h 4111296"/>
                  <a:gd name="connsiteX0" fmla="*/ 3764180 w 3856457"/>
                  <a:gd name="connsiteY0" fmla="*/ 3589131 h 3913731"/>
                  <a:gd name="connsiteX1" fmla="*/ 3161410 w 3856457"/>
                  <a:gd name="connsiteY1" fmla="*/ 3895440 h 3913731"/>
                  <a:gd name="connsiteX2" fmla="*/ 2933732 w 3856457"/>
                  <a:gd name="connsiteY2" fmla="*/ 3820535 h 3913731"/>
                  <a:gd name="connsiteX3" fmla="*/ 2523789 w 3856457"/>
                  <a:gd name="connsiteY3" fmla="*/ 3013826 h 3913731"/>
                  <a:gd name="connsiteX4" fmla="*/ 1653034 w 3856457"/>
                  <a:gd name="connsiteY4" fmla="*/ 3456315 h 3913731"/>
                  <a:gd name="connsiteX5" fmla="*/ 1454574 w 3856457"/>
                  <a:gd name="connsiteY5" fmla="*/ 3391024 h 3913731"/>
                  <a:gd name="connsiteX6" fmla="*/ 1186180 w 3856457"/>
                  <a:gd name="connsiteY6" fmla="*/ 2862864 h 3913731"/>
                  <a:gd name="connsiteX7" fmla="*/ 1250439 w 3856457"/>
                  <a:gd name="connsiteY7" fmla="*/ 2664068 h 3913731"/>
                  <a:gd name="connsiteX8" fmla="*/ 2121195 w 3856457"/>
                  <a:gd name="connsiteY8" fmla="*/ 2221578 h 3913731"/>
                  <a:gd name="connsiteX9" fmla="*/ 1437737 w 3856457"/>
                  <a:gd name="connsiteY9" fmla="*/ 876632 h 3913731"/>
                  <a:gd name="connsiteX10" fmla="*/ 1430077 w 3856457"/>
                  <a:gd name="connsiteY10" fmla="*/ 880696 h 3913731"/>
                  <a:gd name="connsiteX11" fmla="*/ 1029518 w 3856457"/>
                  <a:gd name="connsiteY11" fmla="*/ 636787 h 3913731"/>
                  <a:gd name="connsiteX12" fmla="*/ 952214 w 3856457"/>
                  <a:gd name="connsiteY12" fmla="*/ 642948 h 3913731"/>
                  <a:gd name="connsiteX13" fmla="*/ 820844 w 3856457"/>
                  <a:gd name="connsiteY13" fmla="*/ 736681 h 3913731"/>
                  <a:gd name="connsiteX14" fmla="*/ 634602 w 3856457"/>
                  <a:gd name="connsiteY14" fmla="*/ 893004 h 3913731"/>
                  <a:gd name="connsiteX15" fmla="*/ 590242 w 3856457"/>
                  <a:gd name="connsiteY15" fmla="*/ 916646 h 3913731"/>
                  <a:gd name="connsiteX16" fmla="*/ 399461 w 3856457"/>
                  <a:gd name="connsiteY16" fmla="*/ 888610 h 3913731"/>
                  <a:gd name="connsiteX17" fmla="*/ 103286 w 3856457"/>
                  <a:gd name="connsiteY17" fmla="*/ 620303 h 3913731"/>
                  <a:gd name="connsiteX18" fmla="*/ 37834 w 3856457"/>
                  <a:gd name="connsiteY18" fmla="*/ 329521 h 3913731"/>
                  <a:gd name="connsiteX19" fmla="*/ 2254483 w 3856457"/>
                  <a:gd name="connsiteY19" fmla="*/ 220367 h 3913731"/>
                  <a:gd name="connsiteX20" fmla="*/ 3837899 w 3856457"/>
                  <a:gd name="connsiteY20" fmla="*/ 3361067 h 3913731"/>
                  <a:gd name="connsiteX21" fmla="*/ 3764180 w 3856457"/>
                  <a:gd name="connsiteY21" fmla="*/ 3589131 h 3913731"/>
                  <a:gd name="connsiteX0" fmla="*/ 3764180 w 3856457"/>
                  <a:gd name="connsiteY0" fmla="*/ 3892132 h 4216732"/>
                  <a:gd name="connsiteX1" fmla="*/ 3161410 w 3856457"/>
                  <a:gd name="connsiteY1" fmla="*/ 4198441 h 4216732"/>
                  <a:gd name="connsiteX2" fmla="*/ 2933732 w 3856457"/>
                  <a:gd name="connsiteY2" fmla="*/ 4123536 h 4216732"/>
                  <a:gd name="connsiteX3" fmla="*/ 2523789 w 3856457"/>
                  <a:gd name="connsiteY3" fmla="*/ 3316827 h 4216732"/>
                  <a:gd name="connsiteX4" fmla="*/ 1653034 w 3856457"/>
                  <a:gd name="connsiteY4" fmla="*/ 3759316 h 4216732"/>
                  <a:gd name="connsiteX5" fmla="*/ 1454574 w 3856457"/>
                  <a:gd name="connsiteY5" fmla="*/ 3694025 h 4216732"/>
                  <a:gd name="connsiteX6" fmla="*/ 1186180 w 3856457"/>
                  <a:gd name="connsiteY6" fmla="*/ 3165865 h 4216732"/>
                  <a:gd name="connsiteX7" fmla="*/ 1250439 w 3856457"/>
                  <a:gd name="connsiteY7" fmla="*/ 2967069 h 4216732"/>
                  <a:gd name="connsiteX8" fmla="*/ 2121195 w 3856457"/>
                  <a:gd name="connsiteY8" fmla="*/ 2524579 h 4216732"/>
                  <a:gd name="connsiteX9" fmla="*/ 1437737 w 3856457"/>
                  <a:gd name="connsiteY9" fmla="*/ 1179633 h 4216732"/>
                  <a:gd name="connsiteX10" fmla="*/ 1430077 w 3856457"/>
                  <a:gd name="connsiteY10" fmla="*/ 1183697 h 4216732"/>
                  <a:gd name="connsiteX11" fmla="*/ 1029518 w 3856457"/>
                  <a:gd name="connsiteY11" fmla="*/ 939788 h 4216732"/>
                  <a:gd name="connsiteX12" fmla="*/ 952214 w 3856457"/>
                  <a:gd name="connsiteY12" fmla="*/ 945949 h 4216732"/>
                  <a:gd name="connsiteX13" fmla="*/ 820844 w 3856457"/>
                  <a:gd name="connsiteY13" fmla="*/ 1039682 h 4216732"/>
                  <a:gd name="connsiteX14" fmla="*/ 634602 w 3856457"/>
                  <a:gd name="connsiteY14" fmla="*/ 1196005 h 4216732"/>
                  <a:gd name="connsiteX15" fmla="*/ 590242 w 3856457"/>
                  <a:gd name="connsiteY15" fmla="*/ 1219647 h 4216732"/>
                  <a:gd name="connsiteX16" fmla="*/ 399461 w 3856457"/>
                  <a:gd name="connsiteY16" fmla="*/ 1191611 h 4216732"/>
                  <a:gd name="connsiteX17" fmla="*/ 103286 w 3856457"/>
                  <a:gd name="connsiteY17" fmla="*/ 923304 h 4216732"/>
                  <a:gd name="connsiteX18" fmla="*/ 37834 w 3856457"/>
                  <a:gd name="connsiteY18" fmla="*/ 632522 h 4216732"/>
                  <a:gd name="connsiteX19" fmla="*/ 2254483 w 3856457"/>
                  <a:gd name="connsiteY19" fmla="*/ 523368 h 4216732"/>
                  <a:gd name="connsiteX20" fmla="*/ 3837899 w 3856457"/>
                  <a:gd name="connsiteY20" fmla="*/ 3664068 h 4216732"/>
                  <a:gd name="connsiteX21" fmla="*/ 3764180 w 3856457"/>
                  <a:gd name="connsiteY21" fmla="*/ 3892132 h 4216732"/>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430077 w 3856457"/>
                  <a:gd name="connsiteY10" fmla="*/ 1238778 h 4271813"/>
                  <a:gd name="connsiteX11" fmla="*/ 1029518 w 3856457"/>
                  <a:gd name="connsiteY11" fmla="*/ 994869 h 4271813"/>
                  <a:gd name="connsiteX12" fmla="*/ 952214 w 3856457"/>
                  <a:gd name="connsiteY12" fmla="*/ 1001030 h 4271813"/>
                  <a:gd name="connsiteX13" fmla="*/ 820844 w 3856457"/>
                  <a:gd name="connsiteY13" fmla="*/ 1094763 h 4271813"/>
                  <a:gd name="connsiteX14" fmla="*/ 634602 w 3856457"/>
                  <a:gd name="connsiteY14" fmla="*/ 1251086 h 4271813"/>
                  <a:gd name="connsiteX15" fmla="*/ 590242 w 3856457"/>
                  <a:gd name="connsiteY15" fmla="*/ 1274728 h 4271813"/>
                  <a:gd name="connsiteX16" fmla="*/ 399461 w 3856457"/>
                  <a:gd name="connsiteY16" fmla="*/ 1246692 h 4271813"/>
                  <a:gd name="connsiteX17" fmla="*/ 103286 w 3856457"/>
                  <a:gd name="connsiteY17" fmla="*/ 978385 h 4271813"/>
                  <a:gd name="connsiteX18" fmla="*/ 37834 w 3856457"/>
                  <a:gd name="connsiteY18" fmla="*/ 687603 h 4271813"/>
                  <a:gd name="connsiteX19" fmla="*/ 2254483 w 3856457"/>
                  <a:gd name="connsiteY19" fmla="*/ 578449 h 4271813"/>
                  <a:gd name="connsiteX20" fmla="*/ 3837899 w 3856457"/>
                  <a:gd name="connsiteY20" fmla="*/ 3719149 h 4271813"/>
                  <a:gd name="connsiteX21" fmla="*/ 3764180 w 3856457"/>
                  <a:gd name="connsiteY21"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029518 w 3856457"/>
                  <a:gd name="connsiteY10" fmla="*/ 994869 h 4271813"/>
                  <a:gd name="connsiteX11" fmla="*/ 952214 w 3856457"/>
                  <a:gd name="connsiteY11" fmla="*/ 1001030 h 4271813"/>
                  <a:gd name="connsiteX12" fmla="*/ 820844 w 3856457"/>
                  <a:gd name="connsiteY12" fmla="*/ 1094763 h 4271813"/>
                  <a:gd name="connsiteX13" fmla="*/ 634602 w 3856457"/>
                  <a:gd name="connsiteY13" fmla="*/ 1251086 h 4271813"/>
                  <a:gd name="connsiteX14" fmla="*/ 590242 w 3856457"/>
                  <a:gd name="connsiteY14" fmla="*/ 1274728 h 4271813"/>
                  <a:gd name="connsiteX15" fmla="*/ 399461 w 3856457"/>
                  <a:gd name="connsiteY15" fmla="*/ 1246692 h 4271813"/>
                  <a:gd name="connsiteX16" fmla="*/ 103286 w 3856457"/>
                  <a:gd name="connsiteY16" fmla="*/ 978385 h 4271813"/>
                  <a:gd name="connsiteX17" fmla="*/ 37834 w 3856457"/>
                  <a:gd name="connsiteY17" fmla="*/ 687603 h 4271813"/>
                  <a:gd name="connsiteX18" fmla="*/ 2254483 w 3856457"/>
                  <a:gd name="connsiteY18" fmla="*/ 578449 h 4271813"/>
                  <a:gd name="connsiteX19" fmla="*/ 3837899 w 3856457"/>
                  <a:gd name="connsiteY19" fmla="*/ 3719149 h 4271813"/>
                  <a:gd name="connsiteX20" fmla="*/ 3764180 w 3856457"/>
                  <a:gd name="connsiteY20"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952214 w 3856457"/>
                  <a:gd name="connsiteY10" fmla="*/ 1001030 h 4271813"/>
                  <a:gd name="connsiteX11" fmla="*/ 820844 w 3856457"/>
                  <a:gd name="connsiteY11" fmla="*/ 1094763 h 4271813"/>
                  <a:gd name="connsiteX12" fmla="*/ 634602 w 3856457"/>
                  <a:gd name="connsiteY12" fmla="*/ 1251086 h 4271813"/>
                  <a:gd name="connsiteX13" fmla="*/ 590242 w 3856457"/>
                  <a:gd name="connsiteY13" fmla="*/ 1274728 h 4271813"/>
                  <a:gd name="connsiteX14" fmla="*/ 399461 w 3856457"/>
                  <a:gd name="connsiteY14" fmla="*/ 1246692 h 4271813"/>
                  <a:gd name="connsiteX15" fmla="*/ 103286 w 3856457"/>
                  <a:gd name="connsiteY15" fmla="*/ 978385 h 4271813"/>
                  <a:gd name="connsiteX16" fmla="*/ 37834 w 3856457"/>
                  <a:gd name="connsiteY16" fmla="*/ 687603 h 4271813"/>
                  <a:gd name="connsiteX17" fmla="*/ 2254483 w 3856457"/>
                  <a:gd name="connsiteY17" fmla="*/ 578449 h 4271813"/>
                  <a:gd name="connsiteX18" fmla="*/ 3837899 w 3856457"/>
                  <a:gd name="connsiteY18" fmla="*/ 3719149 h 4271813"/>
                  <a:gd name="connsiteX19" fmla="*/ 3764180 w 3856457"/>
                  <a:gd name="connsiteY19"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820844 w 3856457"/>
                  <a:gd name="connsiteY10" fmla="*/ 1094763 h 4271813"/>
                  <a:gd name="connsiteX11" fmla="*/ 634602 w 3856457"/>
                  <a:gd name="connsiteY11" fmla="*/ 1251086 h 4271813"/>
                  <a:gd name="connsiteX12" fmla="*/ 590242 w 3856457"/>
                  <a:gd name="connsiteY12" fmla="*/ 1274728 h 4271813"/>
                  <a:gd name="connsiteX13" fmla="*/ 399461 w 3856457"/>
                  <a:gd name="connsiteY13" fmla="*/ 1246692 h 4271813"/>
                  <a:gd name="connsiteX14" fmla="*/ 103286 w 3856457"/>
                  <a:gd name="connsiteY14" fmla="*/ 978385 h 4271813"/>
                  <a:gd name="connsiteX15" fmla="*/ 37834 w 3856457"/>
                  <a:gd name="connsiteY15" fmla="*/ 687603 h 4271813"/>
                  <a:gd name="connsiteX16" fmla="*/ 2254483 w 3856457"/>
                  <a:gd name="connsiteY16" fmla="*/ 578449 h 4271813"/>
                  <a:gd name="connsiteX17" fmla="*/ 3837899 w 3856457"/>
                  <a:gd name="connsiteY17" fmla="*/ 3719149 h 4271813"/>
                  <a:gd name="connsiteX18" fmla="*/ 3764180 w 3856457"/>
                  <a:gd name="connsiteY18"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51300 w 3856457"/>
                  <a:gd name="connsiteY11" fmla="*/ 1266201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90079 w 3856457"/>
                  <a:gd name="connsiteY10" fmla="*/ 124964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56457" h="4271813">
                    <a:moveTo>
                      <a:pt x="3764180" y="3947213"/>
                    </a:moveTo>
                    <a:lnTo>
                      <a:pt x="3161410" y="4253522"/>
                    </a:lnTo>
                    <a:cubicBezTo>
                      <a:pt x="3078183" y="4295814"/>
                      <a:pt x="2976246" y="4262278"/>
                      <a:pt x="2933732" y="4178617"/>
                    </a:cubicBezTo>
                    <a:lnTo>
                      <a:pt x="2523789" y="3371908"/>
                    </a:lnTo>
                    <a:lnTo>
                      <a:pt x="1653034" y="3814397"/>
                    </a:lnTo>
                    <a:cubicBezTo>
                      <a:pt x="1580486" y="3851263"/>
                      <a:pt x="1491632" y="3822031"/>
                      <a:pt x="1454574" y="3749106"/>
                    </a:cubicBezTo>
                    <a:lnTo>
                      <a:pt x="1186180" y="3220946"/>
                    </a:lnTo>
                    <a:cubicBezTo>
                      <a:pt x="1149122" y="3148021"/>
                      <a:pt x="1177892" y="3059016"/>
                      <a:pt x="1250439" y="3022150"/>
                    </a:cubicBezTo>
                    <a:lnTo>
                      <a:pt x="2121195" y="2579660"/>
                    </a:lnTo>
                    <a:lnTo>
                      <a:pt x="1437737" y="1234714"/>
                    </a:lnTo>
                    <a:cubicBezTo>
                      <a:pt x="1196057" y="807441"/>
                      <a:pt x="862198" y="1006185"/>
                      <a:pt x="590079" y="1249641"/>
                    </a:cubicBezTo>
                    <a:cubicBezTo>
                      <a:pt x="532130" y="1301486"/>
                      <a:pt x="469360" y="1298959"/>
                      <a:pt x="399461" y="1246692"/>
                    </a:cubicBezTo>
                    <a:lnTo>
                      <a:pt x="103286" y="978385"/>
                    </a:lnTo>
                    <a:cubicBezTo>
                      <a:pt x="6652" y="869307"/>
                      <a:pt x="-36984" y="781399"/>
                      <a:pt x="37834" y="687603"/>
                    </a:cubicBezTo>
                    <a:cubicBezTo>
                      <a:pt x="212672" y="344080"/>
                      <a:pt x="1564012" y="-608841"/>
                      <a:pt x="2254483" y="578449"/>
                    </a:cubicBezTo>
                    <a:lnTo>
                      <a:pt x="3837899" y="3719149"/>
                    </a:lnTo>
                    <a:cubicBezTo>
                      <a:pt x="3880413" y="3802810"/>
                      <a:pt x="3847408" y="3904920"/>
                      <a:pt x="3764180" y="39472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0" name="Freeform 19"/>
              <p:cNvSpPr/>
              <p:nvPr userDrawn="1"/>
            </p:nvSpPr>
            <p:spPr>
              <a:xfrm rot="2700000">
                <a:off x="3272816" y="3132054"/>
                <a:ext cx="1244257" cy="1383227"/>
              </a:xfrm>
              <a:custGeom>
                <a:avLst/>
                <a:gdLst>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506395 w 4663519"/>
                  <a:gd name="connsiteY42" fmla="*/ 2803965 h 5133542"/>
                  <a:gd name="connsiteX43" fmla="*/ 490793 w 4663519"/>
                  <a:gd name="connsiteY43" fmla="*/ 2876759 h 5133542"/>
                  <a:gd name="connsiteX44" fmla="*/ 412514 w 4663519"/>
                  <a:gd name="connsiteY44" fmla="*/ 2784997 h 5133542"/>
                  <a:gd name="connsiteX45" fmla="*/ 561039 w 4663519"/>
                  <a:gd name="connsiteY4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490793 w 4663519"/>
                  <a:gd name="connsiteY42" fmla="*/ 2876759 h 5133542"/>
                  <a:gd name="connsiteX43" fmla="*/ 412514 w 4663519"/>
                  <a:gd name="connsiteY43" fmla="*/ 2784997 h 5133542"/>
                  <a:gd name="connsiteX44" fmla="*/ 561039 w 4663519"/>
                  <a:gd name="connsiteY4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90793 w 4663519"/>
                  <a:gd name="connsiteY41" fmla="*/ 2876759 h 5133542"/>
                  <a:gd name="connsiteX42" fmla="*/ 412514 w 4663519"/>
                  <a:gd name="connsiteY42" fmla="*/ 2784997 h 5133542"/>
                  <a:gd name="connsiteX43" fmla="*/ 561039 w 4663519"/>
                  <a:gd name="connsiteY4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12514 w 4663519"/>
                  <a:gd name="connsiteY41" fmla="*/ 2784997 h 5133542"/>
                  <a:gd name="connsiteX42" fmla="*/ 561039 w 4663519"/>
                  <a:gd name="connsiteY4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162572 w 4663519"/>
                  <a:gd name="connsiteY38" fmla="*/ 2551013 h 5133542"/>
                  <a:gd name="connsiteX39" fmla="*/ 1811350 w 4663519"/>
                  <a:gd name="connsiteY39" fmla="*/ 3225676 h 5133542"/>
                  <a:gd name="connsiteX40" fmla="*/ 412514 w 4663519"/>
                  <a:gd name="connsiteY40" fmla="*/ 2784997 h 5133542"/>
                  <a:gd name="connsiteX41" fmla="*/ 561039 w 4663519"/>
                  <a:gd name="connsiteY4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162572 w 4663519"/>
                  <a:gd name="connsiteY37" fmla="*/ 2551013 h 5133542"/>
                  <a:gd name="connsiteX38" fmla="*/ 1811350 w 4663519"/>
                  <a:gd name="connsiteY38" fmla="*/ 3225676 h 5133542"/>
                  <a:gd name="connsiteX39" fmla="*/ 412514 w 4663519"/>
                  <a:gd name="connsiteY39" fmla="*/ 2784997 h 5133542"/>
                  <a:gd name="connsiteX40" fmla="*/ 561039 w 4663519"/>
                  <a:gd name="connsiteY4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162572 w 4663519"/>
                  <a:gd name="connsiteY36" fmla="*/ 2551013 h 5133542"/>
                  <a:gd name="connsiteX37" fmla="*/ 1811350 w 4663519"/>
                  <a:gd name="connsiteY37" fmla="*/ 3225676 h 5133542"/>
                  <a:gd name="connsiteX38" fmla="*/ 412514 w 4663519"/>
                  <a:gd name="connsiteY38" fmla="*/ 2784997 h 5133542"/>
                  <a:gd name="connsiteX39" fmla="*/ 561039 w 4663519"/>
                  <a:gd name="connsiteY3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162572 w 4663519"/>
                  <a:gd name="connsiteY35" fmla="*/ 2551013 h 5133542"/>
                  <a:gd name="connsiteX36" fmla="*/ 1811350 w 4663519"/>
                  <a:gd name="connsiteY36" fmla="*/ 3225676 h 5133542"/>
                  <a:gd name="connsiteX37" fmla="*/ 412514 w 4663519"/>
                  <a:gd name="connsiteY37" fmla="*/ 2784997 h 5133542"/>
                  <a:gd name="connsiteX38" fmla="*/ 561039 w 4663519"/>
                  <a:gd name="connsiteY3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162572 w 4663519"/>
                  <a:gd name="connsiteY34" fmla="*/ 2551013 h 5133542"/>
                  <a:gd name="connsiteX35" fmla="*/ 1811350 w 4663519"/>
                  <a:gd name="connsiteY35" fmla="*/ 3225676 h 5133542"/>
                  <a:gd name="connsiteX36" fmla="*/ 412514 w 4663519"/>
                  <a:gd name="connsiteY36" fmla="*/ 2784997 h 5133542"/>
                  <a:gd name="connsiteX37" fmla="*/ 561039 w 4663519"/>
                  <a:gd name="connsiteY3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162572 w 4663519"/>
                  <a:gd name="connsiteY33" fmla="*/ 2551013 h 5133542"/>
                  <a:gd name="connsiteX34" fmla="*/ 1811350 w 4663519"/>
                  <a:gd name="connsiteY34" fmla="*/ 3225676 h 5133542"/>
                  <a:gd name="connsiteX35" fmla="*/ 412514 w 4663519"/>
                  <a:gd name="connsiteY35" fmla="*/ 2784997 h 5133542"/>
                  <a:gd name="connsiteX36" fmla="*/ 561039 w 4663519"/>
                  <a:gd name="connsiteY3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162572 w 4663519"/>
                  <a:gd name="connsiteY32" fmla="*/ 2551013 h 5133542"/>
                  <a:gd name="connsiteX33" fmla="*/ 1811350 w 4663519"/>
                  <a:gd name="connsiteY33" fmla="*/ 3225676 h 5133542"/>
                  <a:gd name="connsiteX34" fmla="*/ 412514 w 4663519"/>
                  <a:gd name="connsiteY34" fmla="*/ 2784997 h 5133542"/>
                  <a:gd name="connsiteX35" fmla="*/ 561039 w 4663519"/>
                  <a:gd name="connsiteY3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30684 w 4663519"/>
                  <a:gd name="connsiteY20" fmla="*/ 2328788 h 5133542"/>
                  <a:gd name="connsiteX21" fmla="*/ 4157011 w 4663519"/>
                  <a:gd name="connsiteY21" fmla="*/ 2253520 h 5133542"/>
                  <a:gd name="connsiteX22" fmla="*/ 4190576 w 4663519"/>
                  <a:gd name="connsiteY22" fmla="*/ 2116047 h 5133542"/>
                  <a:gd name="connsiteX23" fmla="*/ 4268418 w 4663519"/>
                  <a:gd name="connsiteY23" fmla="*/ 2208247 h 5133542"/>
                  <a:gd name="connsiteX24" fmla="*/ 4046803 w 4663519"/>
                  <a:gd name="connsiteY24" fmla="*/ 4382094 h 5133542"/>
                  <a:gd name="connsiteX25" fmla="*/ 2617781 w 4663519"/>
                  <a:gd name="connsiteY25" fmla="*/ 5131538 h 5133542"/>
                  <a:gd name="connsiteX26" fmla="*/ 2413562 w 4663519"/>
                  <a:gd name="connsiteY26" fmla="*/ 4943309 h 5133542"/>
                  <a:gd name="connsiteX27" fmla="*/ 2331583 w 4663519"/>
                  <a:gd name="connsiteY27" fmla="*/ 4528627 h 5133542"/>
                  <a:gd name="connsiteX28" fmla="*/ 2505259 w 4663519"/>
                  <a:gd name="connsiteY28" fmla="*/ 4292718 h 5133542"/>
                  <a:gd name="connsiteX29" fmla="*/ 3408527 w 4663519"/>
                  <a:gd name="connsiteY29" fmla="*/ 3774186 h 5133542"/>
                  <a:gd name="connsiteX30" fmla="*/ 3588526 w 4663519"/>
                  <a:gd name="connsiteY30" fmla="*/ 3331437 h 5133542"/>
                  <a:gd name="connsiteX31" fmla="*/ 3162572 w 4663519"/>
                  <a:gd name="connsiteY31" fmla="*/ 2551013 h 5133542"/>
                  <a:gd name="connsiteX32" fmla="*/ 1811350 w 4663519"/>
                  <a:gd name="connsiteY32" fmla="*/ 3225676 h 5133542"/>
                  <a:gd name="connsiteX33" fmla="*/ 412514 w 4663519"/>
                  <a:gd name="connsiteY33" fmla="*/ 2784997 h 5133542"/>
                  <a:gd name="connsiteX34" fmla="*/ 561039 w 4663519"/>
                  <a:gd name="connsiteY3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57011 w 4663519"/>
                  <a:gd name="connsiteY20" fmla="*/ 2253520 h 5133542"/>
                  <a:gd name="connsiteX21" fmla="*/ 4190576 w 4663519"/>
                  <a:gd name="connsiteY21" fmla="*/ 2116047 h 5133542"/>
                  <a:gd name="connsiteX22" fmla="*/ 4268418 w 4663519"/>
                  <a:gd name="connsiteY22" fmla="*/ 2208247 h 5133542"/>
                  <a:gd name="connsiteX23" fmla="*/ 4046803 w 4663519"/>
                  <a:gd name="connsiteY23" fmla="*/ 4382094 h 5133542"/>
                  <a:gd name="connsiteX24" fmla="*/ 2617781 w 4663519"/>
                  <a:gd name="connsiteY24" fmla="*/ 5131538 h 5133542"/>
                  <a:gd name="connsiteX25" fmla="*/ 2413562 w 4663519"/>
                  <a:gd name="connsiteY25" fmla="*/ 4943309 h 5133542"/>
                  <a:gd name="connsiteX26" fmla="*/ 2331583 w 4663519"/>
                  <a:gd name="connsiteY26" fmla="*/ 4528627 h 5133542"/>
                  <a:gd name="connsiteX27" fmla="*/ 2505259 w 4663519"/>
                  <a:gd name="connsiteY27" fmla="*/ 4292718 h 5133542"/>
                  <a:gd name="connsiteX28" fmla="*/ 3408527 w 4663519"/>
                  <a:gd name="connsiteY28" fmla="*/ 3774186 h 5133542"/>
                  <a:gd name="connsiteX29" fmla="*/ 3588526 w 4663519"/>
                  <a:gd name="connsiteY29" fmla="*/ 3331437 h 5133542"/>
                  <a:gd name="connsiteX30" fmla="*/ 3162572 w 4663519"/>
                  <a:gd name="connsiteY30" fmla="*/ 2551013 h 5133542"/>
                  <a:gd name="connsiteX31" fmla="*/ 1811350 w 4663519"/>
                  <a:gd name="connsiteY31" fmla="*/ 3225676 h 5133542"/>
                  <a:gd name="connsiteX32" fmla="*/ 412514 w 4663519"/>
                  <a:gd name="connsiteY32" fmla="*/ 2784997 h 5133542"/>
                  <a:gd name="connsiteX33" fmla="*/ 561039 w 4663519"/>
                  <a:gd name="connsiteY3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90576 w 4663519"/>
                  <a:gd name="connsiteY20" fmla="*/ 2116047 h 5133542"/>
                  <a:gd name="connsiteX21" fmla="*/ 4268418 w 4663519"/>
                  <a:gd name="connsiteY21" fmla="*/ 2208247 h 5133542"/>
                  <a:gd name="connsiteX22" fmla="*/ 4046803 w 4663519"/>
                  <a:gd name="connsiteY22" fmla="*/ 4382094 h 5133542"/>
                  <a:gd name="connsiteX23" fmla="*/ 2617781 w 4663519"/>
                  <a:gd name="connsiteY23" fmla="*/ 5131538 h 5133542"/>
                  <a:gd name="connsiteX24" fmla="*/ 2413562 w 4663519"/>
                  <a:gd name="connsiteY24" fmla="*/ 4943309 h 5133542"/>
                  <a:gd name="connsiteX25" fmla="*/ 2331583 w 4663519"/>
                  <a:gd name="connsiteY25" fmla="*/ 4528627 h 5133542"/>
                  <a:gd name="connsiteX26" fmla="*/ 2505259 w 4663519"/>
                  <a:gd name="connsiteY26" fmla="*/ 4292718 h 5133542"/>
                  <a:gd name="connsiteX27" fmla="*/ 3408527 w 4663519"/>
                  <a:gd name="connsiteY27" fmla="*/ 3774186 h 5133542"/>
                  <a:gd name="connsiteX28" fmla="*/ 3588526 w 4663519"/>
                  <a:gd name="connsiteY28" fmla="*/ 3331437 h 5133542"/>
                  <a:gd name="connsiteX29" fmla="*/ 3162572 w 4663519"/>
                  <a:gd name="connsiteY29" fmla="*/ 2551013 h 5133542"/>
                  <a:gd name="connsiteX30" fmla="*/ 1811350 w 4663519"/>
                  <a:gd name="connsiteY30" fmla="*/ 3225676 h 5133542"/>
                  <a:gd name="connsiteX31" fmla="*/ 412514 w 4663519"/>
                  <a:gd name="connsiteY31" fmla="*/ 2784997 h 5133542"/>
                  <a:gd name="connsiteX32" fmla="*/ 561039 w 4663519"/>
                  <a:gd name="connsiteY3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268418 w 4663519"/>
                  <a:gd name="connsiteY20" fmla="*/ 2208247 h 5133542"/>
                  <a:gd name="connsiteX21" fmla="*/ 4046803 w 4663519"/>
                  <a:gd name="connsiteY21" fmla="*/ 4382094 h 5133542"/>
                  <a:gd name="connsiteX22" fmla="*/ 2617781 w 4663519"/>
                  <a:gd name="connsiteY22" fmla="*/ 5131538 h 5133542"/>
                  <a:gd name="connsiteX23" fmla="*/ 2413562 w 4663519"/>
                  <a:gd name="connsiteY23" fmla="*/ 4943309 h 5133542"/>
                  <a:gd name="connsiteX24" fmla="*/ 2331583 w 4663519"/>
                  <a:gd name="connsiteY24" fmla="*/ 4528627 h 5133542"/>
                  <a:gd name="connsiteX25" fmla="*/ 2505259 w 4663519"/>
                  <a:gd name="connsiteY25" fmla="*/ 4292718 h 5133542"/>
                  <a:gd name="connsiteX26" fmla="*/ 3408527 w 4663519"/>
                  <a:gd name="connsiteY26" fmla="*/ 3774186 h 5133542"/>
                  <a:gd name="connsiteX27" fmla="*/ 3588526 w 4663519"/>
                  <a:gd name="connsiteY27" fmla="*/ 3331437 h 5133542"/>
                  <a:gd name="connsiteX28" fmla="*/ 3162572 w 4663519"/>
                  <a:gd name="connsiteY28" fmla="*/ 2551013 h 5133542"/>
                  <a:gd name="connsiteX29" fmla="*/ 1811350 w 4663519"/>
                  <a:gd name="connsiteY29" fmla="*/ 3225676 h 5133542"/>
                  <a:gd name="connsiteX30" fmla="*/ 412514 w 4663519"/>
                  <a:gd name="connsiteY30" fmla="*/ 2784997 h 5133542"/>
                  <a:gd name="connsiteX31" fmla="*/ 561039 w 4663519"/>
                  <a:gd name="connsiteY3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4268418 w 4663519"/>
                  <a:gd name="connsiteY19" fmla="*/ 2208247 h 5133542"/>
                  <a:gd name="connsiteX20" fmla="*/ 4046803 w 4663519"/>
                  <a:gd name="connsiteY20" fmla="*/ 4382094 h 5133542"/>
                  <a:gd name="connsiteX21" fmla="*/ 2617781 w 4663519"/>
                  <a:gd name="connsiteY21" fmla="*/ 5131538 h 5133542"/>
                  <a:gd name="connsiteX22" fmla="*/ 2413562 w 4663519"/>
                  <a:gd name="connsiteY22" fmla="*/ 4943309 h 5133542"/>
                  <a:gd name="connsiteX23" fmla="*/ 2331583 w 4663519"/>
                  <a:gd name="connsiteY23" fmla="*/ 4528627 h 5133542"/>
                  <a:gd name="connsiteX24" fmla="*/ 2505259 w 4663519"/>
                  <a:gd name="connsiteY24" fmla="*/ 4292718 h 5133542"/>
                  <a:gd name="connsiteX25" fmla="*/ 3408527 w 4663519"/>
                  <a:gd name="connsiteY25" fmla="*/ 3774186 h 5133542"/>
                  <a:gd name="connsiteX26" fmla="*/ 3588526 w 4663519"/>
                  <a:gd name="connsiteY26" fmla="*/ 3331437 h 5133542"/>
                  <a:gd name="connsiteX27" fmla="*/ 3162572 w 4663519"/>
                  <a:gd name="connsiteY27" fmla="*/ 2551013 h 5133542"/>
                  <a:gd name="connsiteX28" fmla="*/ 1811350 w 4663519"/>
                  <a:gd name="connsiteY28" fmla="*/ 3225676 h 5133542"/>
                  <a:gd name="connsiteX29" fmla="*/ 412514 w 4663519"/>
                  <a:gd name="connsiteY29" fmla="*/ 2784997 h 5133542"/>
                  <a:gd name="connsiteX30" fmla="*/ 561039 w 4663519"/>
                  <a:gd name="connsiteY3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4268418 w 4663519"/>
                  <a:gd name="connsiteY18" fmla="*/ 2208247 h 5133542"/>
                  <a:gd name="connsiteX19" fmla="*/ 4046803 w 4663519"/>
                  <a:gd name="connsiteY19" fmla="*/ 4382094 h 5133542"/>
                  <a:gd name="connsiteX20" fmla="*/ 2617781 w 4663519"/>
                  <a:gd name="connsiteY20" fmla="*/ 5131538 h 5133542"/>
                  <a:gd name="connsiteX21" fmla="*/ 2413562 w 4663519"/>
                  <a:gd name="connsiteY21" fmla="*/ 4943309 h 5133542"/>
                  <a:gd name="connsiteX22" fmla="*/ 2331583 w 4663519"/>
                  <a:gd name="connsiteY22" fmla="*/ 4528627 h 5133542"/>
                  <a:gd name="connsiteX23" fmla="*/ 2505259 w 4663519"/>
                  <a:gd name="connsiteY23" fmla="*/ 4292718 h 5133542"/>
                  <a:gd name="connsiteX24" fmla="*/ 3408527 w 4663519"/>
                  <a:gd name="connsiteY24" fmla="*/ 3774186 h 5133542"/>
                  <a:gd name="connsiteX25" fmla="*/ 3588526 w 4663519"/>
                  <a:gd name="connsiteY25" fmla="*/ 3331437 h 5133542"/>
                  <a:gd name="connsiteX26" fmla="*/ 3162572 w 4663519"/>
                  <a:gd name="connsiteY26" fmla="*/ 2551013 h 5133542"/>
                  <a:gd name="connsiteX27" fmla="*/ 1811350 w 4663519"/>
                  <a:gd name="connsiteY27" fmla="*/ 3225676 h 5133542"/>
                  <a:gd name="connsiteX28" fmla="*/ 412514 w 4663519"/>
                  <a:gd name="connsiteY28" fmla="*/ 2784997 h 5133542"/>
                  <a:gd name="connsiteX29" fmla="*/ 561039 w 4663519"/>
                  <a:gd name="connsiteY2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4268418 w 4663519"/>
                  <a:gd name="connsiteY17" fmla="*/ 2208247 h 5133542"/>
                  <a:gd name="connsiteX18" fmla="*/ 4046803 w 4663519"/>
                  <a:gd name="connsiteY18" fmla="*/ 4382094 h 5133542"/>
                  <a:gd name="connsiteX19" fmla="*/ 2617781 w 4663519"/>
                  <a:gd name="connsiteY19" fmla="*/ 5131538 h 5133542"/>
                  <a:gd name="connsiteX20" fmla="*/ 2413562 w 4663519"/>
                  <a:gd name="connsiteY20" fmla="*/ 4943309 h 5133542"/>
                  <a:gd name="connsiteX21" fmla="*/ 2331583 w 4663519"/>
                  <a:gd name="connsiteY21" fmla="*/ 4528627 h 5133542"/>
                  <a:gd name="connsiteX22" fmla="*/ 2505259 w 4663519"/>
                  <a:gd name="connsiteY22" fmla="*/ 4292718 h 5133542"/>
                  <a:gd name="connsiteX23" fmla="*/ 3408527 w 4663519"/>
                  <a:gd name="connsiteY23" fmla="*/ 3774186 h 5133542"/>
                  <a:gd name="connsiteX24" fmla="*/ 3588526 w 4663519"/>
                  <a:gd name="connsiteY24" fmla="*/ 3331437 h 5133542"/>
                  <a:gd name="connsiteX25" fmla="*/ 3162572 w 4663519"/>
                  <a:gd name="connsiteY25" fmla="*/ 2551013 h 5133542"/>
                  <a:gd name="connsiteX26" fmla="*/ 1811350 w 4663519"/>
                  <a:gd name="connsiteY26" fmla="*/ 3225676 h 5133542"/>
                  <a:gd name="connsiteX27" fmla="*/ 412514 w 4663519"/>
                  <a:gd name="connsiteY27" fmla="*/ 2784997 h 5133542"/>
                  <a:gd name="connsiteX28" fmla="*/ 561039 w 4663519"/>
                  <a:gd name="connsiteY2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4268418 w 4663519"/>
                  <a:gd name="connsiteY16" fmla="*/ 2208247 h 5133542"/>
                  <a:gd name="connsiteX17" fmla="*/ 4046803 w 4663519"/>
                  <a:gd name="connsiteY17" fmla="*/ 4382094 h 5133542"/>
                  <a:gd name="connsiteX18" fmla="*/ 2617781 w 4663519"/>
                  <a:gd name="connsiteY18" fmla="*/ 5131538 h 5133542"/>
                  <a:gd name="connsiteX19" fmla="*/ 2413562 w 4663519"/>
                  <a:gd name="connsiteY19" fmla="*/ 4943309 h 5133542"/>
                  <a:gd name="connsiteX20" fmla="*/ 2331583 w 4663519"/>
                  <a:gd name="connsiteY20" fmla="*/ 4528627 h 5133542"/>
                  <a:gd name="connsiteX21" fmla="*/ 2505259 w 4663519"/>
                  <a:gd name="connsiteY21" fmla="*/ 4292718 h 5133542"/>
                  <a:gd name="connsiteX22" fmla="*/ 3408527 w 4663519"/>
                  <a:gd name="connsiteY22" fmla="*/ 3774186 h 5133542"/>
                  <a:gd name="connsiteX23" fmla="*/ 3588526 w 4663519"/>
                  <a:gd name="connsiteY23" fmla="*/ 3331437 h 5133542"/>
                  <a:gd name="connsiteX24" fmla="*/ 3162572 w 4663519"/>
                  <a:gd name="connsiteY24" fmla="*/ 2551013 h 5133542"/>
                  <a:gd name="connsiteX25" fmla="*/ 1811350 w 4663519"/>
                  <a:gd name="connsiteY25" fmla="*/ 3225676 h 5133542"/>
                  <a:gd name="connsiteX26" fmla="*/ 412514 w 4663519"/>
                  <a:gd name="connsiteY26" fmla="*/ 2784997 h 5133542"/>
                  <a:gd name="connsiteX27" fmla="*/ 561039 w 4663519"/>
                  <a:gd name="connsiteY2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3286767 w 4663519"/>
                  <a:gd name="connsiteY14" fmla="*/ 1652115 h 5133542"/>
                  <a:gd name="connsiteX15" fmla="*/ 4268418 w 4663519"/>
                  <a:gd name="connsiteY15" fmla="*/ 2208247 h 5133542"/>
                  <a:gd name="connsiteX16" fmla="*/ 4046803 w 4663519"/>
                  <a:gd name="connsiteY16" fmla="*/ 4382094 h 5133542"/>
                  <a:gd name="connsiteX17" fmla="*/ 2617781 w 4663519"/>
                  <a:gd name="connsiteY17" fmla="*/ 5131538 h 5133542"/>
                  <a:gd name="connsiteX18" fmla="*/ 2413562 w 4663519"/>
                  <a:gd name="connsiteY18" fmla="*/ 4943309 h 5133542"/>
                  <a:gd name="connsiteX19" fmla="*/ 2331583 w 4663519"/>
                  <a:gd name="connsiteY19" fmla="*/ 4528627 h 5133542"/>
                  <a:gd name="connsiteX20" fmla="*/ 2505259 w 4663519"/>
                  <a:gd name="connsiteY20" fmla="*/ 4292718 h 5133542"/>
                  <a:gd name="connsiteX21" fmla="*/ 3408527 w 4663519"/>
                  <a:gd name="connsiteY21" fmla="*/ 3774186 h 5133542"/>
                  <a:gd name="connsiteX22" fmla="*/ 3588526 w 4663519"/>
                  <a:gd name="connsiteY22" fmla="*/ 3331437 h 5133542"/>
                  <a:gd name="connsiteX23" fmla="*/ 3162572 w 4663519"/>
                  <a:gd name="connsiteY23" fmla="*/ 2551013 h 5133542"/>
                  <a:gd name="connsiteX24" fmla="*/ 1811350 w 4663519"/>
                  <a:gd name="connsiteY24" fmla="*/ 3225676 h 5133542"/>
                  <a:gd name="connsiteX25" fmla="*/ 412514 w 4663519"/>
                  <a:gd name="connsiteY25" fmla="*/ 2784997 h 5133542"/>
                  <a:gd name="connsiteX26" fmla="*/ 561039 w 4663519"/>
                  <a:gd name="connsiteY2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3286767 w 4663519"/>
                  <a:gd name="connsiteY13" fmla="*/ 1652115 h 5133542"/>
                  <a:gd name="connsiteX14" fmla="*/ 4268418 w 4663519"/>
                  <a:gd name="connsiteY14" fmla="*/ 2208247 h 5133542"/>
                  <a:gd name="connsiteX15" fmla="*/ 4046803 w 4663519"/>
                  <a:gd name="connsiteY15" fmla="*/ 4382094 h 5133542"/>
                  <a:gd name="connsiteX16" fmla="*/ 2617781 w 4663519"/>
                  <a:gd name="connsiteY16" fmla="*/ 5131538 h 5133542"/>
                  <a:gd name="connsiteX17" fmla="*/ 2413562 w 4663519"/>
                  <a:gd name="connsiteY17" fmla="*/ 4943309 h 5133542"/>
                  <a:gd name="connsiteX18" fmla="*/ 2331583 w 4663519"/>
                  <a:gd name="connsiteY18" fmla="*/ 4528627 h 5133542"/>
                  <a:gd name="connsiteX19" fmla="*/ 2505259 w 4663519"/>
                  <a:gd name="connsiteY19" fmla="*/ 4292718 h 5133542"/>
                  <a:gd name="connsiteX20" fmla="*/ 3408527 w 4663519"/>
                  <a:gd name="connsiteY20" fmla="*/ 3774186 h 5133542"/>
                  <a:gd name="connsiteX21" fmla="*/ 3588526 w 4663519"/>
                  <a:gd name="connsiteY21" fmla="*/ 3331437 h 5133542"/>
                  <a:gd name="connsiteX22" fmla="*/ 3162572 w 4663519"/>
                  <a:gd name="connsiteY22" fmla="*/ 2551013 h 5133542"/>
                  <a:gd name="connsiteX23" fmla="*/ 1811350 w 4663519"/>
                  <a:gd name="connsiteY23" fmla="*/ 3225676 h 5133542"/>
                  <a:gd name="connsiteX24" fmla="*/ 412514 w 4663519"/>
                  <a:gd name="connsiteY24" fmla="*/ 2784997 h 5133542"/>
                  <a:gd name="connsiteX25" fmla="*/ 561039 w 4663519"/>
                  <a:gd name="connsiteY2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3286767 w 4663519"/>
                  <a:gd name="connsiteY12" fmla="*/ 1652115 h 5133542"/>
                  <a:gd name="connsiteX13" fmla="*/ 4268418 w 4663519"/>
                  <a:gd name="connsiteY13" fmla="*/ 2208247 h 5133542"/>
                  <a:gd name="connsiteX14" fmla="*/ 4046803 w 4663519"/>
                  <a:gd name="connsiteY14" fmla="*/ 4382094 h 5133542"/>
                  <a:gd name="connsiteX15" fmla="*/ 2617781 w 4663519"/>
                  <a:gd name="connsiteY15" fmla="*/ 5131538 h 5133542"/>
                  <a:gd name="connsiteX16" fmla="*/ 2413562 w 4663519"/>
                  <a:gd name="connsiteY16" fmla="*/ 4943309 h 5133542"/>
                  <a:gd name="connsiteX17" fmla="*/ 2331583 w 4663519"/>
                  <a:gd name="connsiteY17" fmla="*/ 4528627 h 5133542"/>
                  <a:gd name="connsiteX18" fmla="*/ 2505259 w 4663519"/>
                  <a:gd name="connsiteY18" fmla="*/ 4292718 h 5133542"/>
                  <a:gd name="connsiteX19" fmla="*/ 3408527 w 4663519"/>
                  <a:gd name="connsiteY19" fmla="*/ 3774186 h 5133542"/>
                  <a:gd name="connsiteX20" fmla="*/ 3588526 w 4663519"/>
                  <a:gd name="connsiteY20" fmla="*/ 3331437 h 5133542"/>
                  <a:gd name="connsiteX21" fmla="*/ 3162572 w 4663519"/>
                  <a:gd name="connsiteY21" fmla="*/ 2551013 h 5133542"/>
                  <a:gd name="connsiteX22" fmla="*/ 1811350 w 4663519"/>
                  <a:gd name="connsiteY22" fmla="*/ 3225676 h 5133542"/>
                  <a:gd name="connsiteX23" fmla="*/ 412514 w 4663519"/>
                  <a:gd name="connsiteY23" fmla="*/ 2784997 h 5133542"/>
                  <a:gd name="connsiteX24" fmla="*/ 561039 w 4663519"/>
                  <a:gd name="connsiteY2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1094143 w 4663519"/>
                  <a:gd name="connsiteY9" fmla="*/ 2093910 h 5133542"/>
                  <a:gd name="connsiteX10" fmla="*/ 1791337 w 4663519"/>
                  <a:gd name="connsiteY10" fmla="*/ 2254124 h 5133542"/>
                  <a:gd name="connsiteX11" fmla="*/ 3286767 w 4663519"/>
                  <a:gd name="connsiteY11" fmla="*/ 1652115 h 5133542"/>
                  <a:gd name="connsiteX12" fmla="*/ 4268418 w 4663519"/>
                  <a:gd name="connsiteY12" fmla="*/ 2208247 h 5133542"/>
                  <a:gd name="connsiteX13" fmla="*/ 4046803 w 4663519"/>
                  <a:gd name="connsiteY13" fmla="*/ 4382094 h 5133542"/>
                  <a:gd name="connsiteX14" fmla="*/ 2617781 w 4663519"/>
                  <a:gd name="connsiteY14" fmla="*/ 5131538 h 5133542"/>
                  <a:gd name="connsiteX15" fmla="*/ 2413562 w 4663519"/>
                  <a:gd name="connsiteY15" fmla="*/ 4943309 h 5133542"/>
                  <a:gd name="connsiteX16" fmla="*/ 2331583 w 4663519"/>
                  <a:gd name="connsiteY16" fmla="*/ 4528627 h 5133542"/>
                  <a:gd name="connsiteX17" fmla="*/ 2505259 w 4663519"/>
                  <a:gd name="connsiteY17" fmla="*/ 4292718 h 5133542"/>
                  <a:gd name="connsiteX18" fmla="*/ 3408527 w 4663519"/>
                  <a:gd name="connsiteY18" fmla="*/ 3774186 h 5133542"/>
                  <a:gd name="connsiteX19" fmla="*/ 3588526 w 4663519"/>
                  <a:gd name="connsiteY19" fmla="*/ 3331437 h 5133542"/>
                  <a:gd name="connsiteX20" fmla="*/ 3162572 w 4663519"/>
                  <a:gd name="connsiteY20" fmla="*/ 2551013 h 5133542"/>
                  <a:gd name="connsiteX21" fmla="*/ 1811350 w 4663519"/>
                  <a:gd name="connsiteY21" fmla="*/ 3225676 h 5133542"/>
                  <a:gd name="connsiteX22" fmla="*/ 412514 w 4663519"/>
                  <a:gd name="connsiteY22" fmla="*/ 2784997 h 5133542"/>
                  <a:gd name="connsiteX23" fmla="*/ 561039 w 4663519"/>
                  <a:gd name="connsiteY2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919349 w 4663519"/>
                  <a:gd name="connsiteY7" fmla="*/ 1952516 h 5133542"/>
                  <a:gd name="connsiteX8" fmla="*/ 1094143 w 4663519"/>
                  <a:gd name="connsiteY8" fmla="*/ 2093910 h 5133542"/>
                  <a:gd name="connsiteX9" fmla="*/ 1791337 w 4663519"/>
                  <a:gd name="connsiteY9" fmla="*/ 2254124 h 5133542"/>
                  <a:gd name="connsiteX10" fmla="*/ 3286767 w 4663519"/>
                  <a:gd name="connsiteY10" fmla="*/ 1652115 h 5133542"/>
                  <a:gd name="connsiteX11" fmla="*/ 4268418 w 4663519"/>
                  <a:gd name="connsiteY11" fmla="*/ 2208247 h 5133542"/>
                  <a:gd name="connsiteX12" fmla="*/ 4046803 w 4663519"/>
                  <a:gd name="connsiteY12" fmla="*/ 4382094 h 5133542"/>
                  <a:gd name="connsiteX13" fmla="*/ 2617781 w 4663519"/>
                  <a:gd name="connsiteY13" fmla="*/ 5131538 h 5133542"/>
                  <a:gd name="connsiteX14" fmla="*/ 2413562 w 4663519"/>
                  <a:gd name="connsiteY14" fmla="*/ 4943309 h 5133542"/>
                  <a:gd name="connsiteX15" fmla="*/ 2331583 w 4663519"/>
                  <a:gd name="connsiteY15" fmla="*/ 4528627 h 5133542"/>
                  <a:gd name="connsiteX16" fmla="*/ 2505259 w 4663519"/>
                  <a:gd name="connsiteY16" fmla="*/ 4292718 h 5133542"/>
                  <a:gd name="connsiteX17" fmla="*/ 3408527 w 4663519"/>
                  <a:gd name="connsiteY17" fmla="*/ 3774186 h 5133542"/>
                  <a:gd name="connsiteX18" fmla="*/ 3588526 w 4663519"/>
                  <a:gd name="connsiteY18" fmla="*/ 3331437 h 5133542"/>
                  <a:gd name="connsiteX19" fmla="*/ 3162572 w 4663519"/>
                  <a:gd name="connsiteY19" fmla="*/ 2551013 h 5133542"/>
                  <a:gd name="connsiteX20" fmla="*/ 1811350 w 4663519"/>
                  <a:gd name="connsiteY20" fmla="*/ 3225676 h 5133542"/>
                  <a:gd name="connsiteX21" fmla="*/ 412514 w 4663519"/>
                  <a:gd name="connsiteY21" fmla="*/ 2784997 h 5133542"/>
                  <a:gd name="connsiteX22" fmla="*/ 561039 w 4663519"/>
                  <a:gd name="connsiteY2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94143 w 4663519"/>
                  <a:gd name="connsiteY7" fmla="*/ 2093910 h 5133542"/>
                  <a:gd name="connsiteX8" fmla="*/ 1791337 w 4663519"/>
                  <a:gd name="connsiteY8" fmla="*/ 2254124 h 5133542"/>
                  <a:gd name="connsiteX9" fmla="*/ 3286767 w 4663519"/>
                  <a:gd name="connsiteY9" fmla="*/ 1652115 h 5133542"/>
                  <a:gd name="connsiteX10" fmla="*/ 4268418 w 4663519"/>
                  <a:gd name="connsiteY10" fmla="*/ 2208247 h 5133542"/>
                  <a:gd name="connsiteX11" fmla="*/ 4046803 w 4663519"/>
                  <a:gd name="connsiteY11" fmla="*/ 4382094 h 5133542"/>
                  <a:gd name="connsiteX12" fmla="*/ 2617781 w 4663519"/>
                  <a:gd name="connsiteY12" fmla="*/ 5131538 h 5133542"/>
                  <a:gd name="connsiteX13" fmla="*/ 2413562 w 4663519"/>
                  <a:gd name="connsiteY13" fmla="*/ 4943309 h 5133542"/>
                  <a:gd name="connsiteX14" fmla="*/ 2331583 w 4663519"/>
                  <a:gd name="connsiteY14" fmla="*/ 4528627 h 5133542"/>
                  <a:gd name="connsiteX15" fmla="*/ 2505259 w 4663519"/>
                  <a:gd name="connsiteY15" fmla="*/ 4292718 h 5133542"/>
                  <a:gd name="connsiteX16" fmla="*/ 3408527 w 4663519"/>
                  <a:gd name="connsiteY16" fmla="*/ 3774186 h 5133542"/>
                  <a:gd name="connsiteX17" fmla="*/ 3588526 w 4663519"/>
                  <a:gd name="connsiteY17" fmla="*/ 3331437 h 5133542"/>
                  <a:gd name="connsiteX18" fmla="*/ 3162572 w 4663519"/>
                  <a:gd name="connsiteY18" fmla="*/ 2551013 h 5133542"/>
                  <a:gd name="connsiteX19" fmla="*/ 1811350 w 4663519"/>
                  <a:gd name="connsiteY19" fmla="*/ 3225676 h 5133542"/>
                  <a:gd name="connsiteX20" fmla="*/ 412514 w 4663519"/>
                  <a:gd name="connsiteY20" fmla="*/ 2784997 h 5133542"/>
                  <a:gd name="connsiteX21" fmla="*/ 561039 w 4663519"/>
                  <a:gd name="connsiteY2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4268418 w 4663519"/>
                  <a:gd name="connsiteY8" fmla="*/ 2208247 h 5133542"/>
                  <a:gd name="connsiteX9" fmla="*/ 4046803 w 4663519"/>
                  <a:gd name="connsiteY9" fmla="*/ 4382094 h 5133542"/>
                  <a:gd name="connsiteX10" fmla="*/ 2617781 w 4663519"/>
                  <a:gd name="connsiteY10" fmla="*/ 5131538 h 5133542"/>
                  <a:gd name="connsiteX11" fmla="*/ 2413562 w 4663519"/>
                  <a:gd name="connsiteY11" fmla="*/ 4943309 h 5133542"/>
                  <a:gd name="connsiteX12" fmla="*/ 2331583 w 4663519"/>
                  <a:gd name="connsiteY12" fmla="*/ 4528627 h 5133542"/>
                  <a:gd name="connsiteX13" fmla="*/ 2505259 w 4663519"/>
                  <a:gd name="connsiteY13" fmla="*/ 4292718 h 5133542"/>
                  <a:gd name="connsiteX14" fmla="*/ 3408527 w 4663519"/>
                  <a:gd name="connsiteY14" fmla="*/ 3774186 h 5133542"/>
                  <a:gd name="connsiteX15" fmla="*/ 3588526 w 4663519"/>
                  <a:gd name="connsiteY15" fmla="*/ 3331437 h 5133542"/>
                  <a:gd name="connsiteX16" fmla="*/ 3162572 w 4663519"/>
                  <a:gd name="connsiteY16" fmla="*/ 2551013 h 5133542"/>
                  <a:gd name="connsiteX17" fmla="*/ 1811350 w 4663519"/>
                  <a:gd name="connsiteY17" fmla="*/ 3225676 h 5133542"/>
                  <a:gd name="connsiteX18" fmla="*/ 412514 w 4663519"/>
                  <a:gd name="connsiteY18" fmla="*/ 2784997 h 5133542"/>
                  <a:gd name="connsiteX19" fmla="*/ 561039 w 4663519"/>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60116"/>
                  <a:gd name="connsiteY0" fmla="*/ 684240 h 5133542"/>
                  <a:gd name="connsiteX1" fmla="*/ 1923592 w 4660116"/>
                  <a:gd name="connsiteY1" fmla="*/ 1264 h 5133542"/>
                  <a:gd name="connsiteX2" fmla="*/ 2127324 w 4660116"/>
                  <a:gd name="connsiteY2" fmla="*/ 189981 h 5133542"/>
                  <a:gd name="connsiteX3" fmla="*/ 2219454 w 4660116"/>
                  <a:gd name="connsiteY3" fmla="*/ 594512 h 5133542"/>
                  <a:gd name="connsiteX4" fmla="*/ 2058275 w 4660116"/>
                  <a:gd name="connsiteY4" fmla="*/ 817924 h 5133542"/>
                  <a:gd name="connsiteX5" fmla="*/ 1198388 w 4660116"/>
                  <a:gd name="connsiteY5" fmla="*/ 1293074 h 5133542"/>
                  <a:gd name="connsiteX6" fmla="*/ 1054405 w 4660116"/>
                  <a:gd name="connsiteY6" fmla="*/ 2034439 h 5133542"/>
                  <a:gd name="connsiteX7" fmla="*/ 2015369 w 4660116"/>
                  <a:gd name="connsiteY7" fmla="*/ 1973372 h 5133542"/>
                  <a:gd name="connsiteX8" fmla="*/ 4288271 w 4660116"/>
                  <a:gd name="connsiteY8" fmla="*/ 2126007 h 5133542"/>
                  <a:gd name="connsiteX9" fmla="*/ 4046803 w 4660116"/>
                  <a:gd name="connsiteY9" fmla="*/ 4382094 h 5133542"/>
                  <a:gd name="connsiteX10" fmla="*/ 2617781 w 4660116"/>
                  <a:gd name="connsiteY10" fmla="*/ 5131538 h 5133542"/>
                  <a:gd name="connsiteX11" fmla="*/ 2413562 w 4660116"/>
                  <a:gd name="connsiteY11" fmla="*/ 4943309 h 5133542"/>
                  <a:gd name="connsiteX12" fmla="*/ 2331583 w 4660116"/>
                  <a:gd name="connsiteY12" fmla="*/ 4528627 h 5133542"/>
                  <a:gd name="connsiteX13" fmla="*/ 2505259 w 4660116"/>
                  <a:gd name="connsiteY13" fmla="*/ 4292718 h 5133542"/>
                  <a:gd name="connsiteX14" fmla="*/ 3408527 w 4660116"/>
                  <a:gd name="connsiteY14" fmla="*/ 3774186 h 5133542"/>
                  <a:gd name="connsiteX15" fmla="*/ 3588526 w 4660116"/>
                  <a:gd name="connsiteY15" fmla="*/ 3331437 h 5133542"/>
                  <a:gd name="connsiteX16" fmla="*/ 3162572 w 4660116"/>
                  <a:gd name="connsiteY16" fmla="*/ 2551013 h 5133542"/>
                  <a:gd name="connsiteX17" fmla="*/ 1811350 w 4660116"/>
                  <a:gd name="connsiteY17" fmla="*/ 3225676 h 5133542"/>
                  <a:gd name="connsiteX18" fmla="*/ 412514 w 4660116"/>
                  <a:gd name="connsiteY18" fmla="*/ 2784997 h 5133542"/>
                  <a:gd name="connsiteX19" fmla="*/ 561039 w 4660116"/>
                  <a:gd name="connsiteY19" fmla="*/ 684240 h 5133542"/>
                  <a:gd name="connsiteX0" fmla="*/ 561039 w 4633853"/>
                  <a:gd name="connsiteY0" fmla="*/ 684240 h 5133542"/>
                  <a:gd name="connsiteX1" fmla="*/ 1923592 w 4633853"/>
                  <a:gd name="connsiteY1" fmla="*/ 1264 h 5133542"/>
                  <a:gd name="connsiteX2" fmla="*/ 2127324 w 4633853"/>
                  <a:gd name="connsiteY2" fmla="*/ 189981 h 5133542"/>
                  <a:gd name="connsiteX3" fmla="*/ 2219454 w 4633853"/>
                  <a:gd name="connsiteY3" fmla="*/ 594512 h 5133542"/>
                  <a:gd name="connsiteX4" fmla="*/ 2058275 w 4633853"/>
                  <a:gd name="connsiteY4" fmla="*/ 817924 h 5133542"/>
                  <a:gd name="connsiteX5" fmla="*/ 1198388 w 4633853"/>
                  <a:gd name="connsiteY5" fmla="*/ 1293074 h 5133542"/>
                  <a:gd name="connsiteX6" fmla="*/ 1054405 w 4633853"/>
                  <a:gd name="connsiteY6" fmla="*/ 2034439 h 5133542"/>
                  <a:gd name="connsiteX7" fmla="*/ 2015369 w 4633853"/>
                  <a:gd name="connsiteY7" fmla="*/ 1973372 h 5133542"/>
                  <a:gd name="connsiteX8" fmla="*/ 4288271 w 4633853"/>
                  <a:gd name="connsiteY8" fmla="*/ 2126007 h 5133542"/>
                  <a:gd name="connsiteX9" fmla="*/ 4046803 w 4633853"/>
                  <a:gd name="connsiteY9" fmla="*/ 4382094 h 5133542"/>
                  <a:gd name="connsiteX10" fmla="*/ 2617781 w 4633853"/>
                  <a:gd name="connsiteY10" fmla="*/ 5131538 h 5133542"/>
                  <a:gd name="connsiteX11" fmla="*/ 2413562 w 4633853"/>
                  <a:gd name="connsiteY11" fmla="*/ 4943309 h 5133542"/>
                  <a:gd name="connsiteX12" fmla="*/ 2331583 w 4633853"/>
                  <a:gd name="connsiteY12" fmla="*/ 4528627 h 5133542"/>
                  <a:gd name="connsiteX13" fmla="*/ 2505259 w 4633853"/>
                  <a:gd name="connsiteY13" fmla="*/ 4292718 h 5133542"/>
                  <a:gd name="connsiteX14" fmla="*/ 3408527 w 4633853"/>
                  <a:gd name="connsiteY14" fmla="*/ 3774186 h 5133542"/>
                  <a:gd name="connsiteX15" fmla="*/ 3588526 w 4633853"/>
                  <a:gd name="connsiteY15" fmla="*/ 3331437 h 5133542"/>
                  <a:gd name="connsiteX16" fmla="*/ 3162572 w 4633853"/>
                  <a:gd name="connsiteY16" fmla="*/ 2551013 h 5133542"/>
                  <a:gd name="connsiteX17" fmla="*/ 1811350 w 4633853"/>
                  <a:gd name="connsiteY17" fmla="*/ 3225676 h 5133542"/>
                  <a:gd name="connsiteX18" fmla="*/ 412514 w 4633853"/>
                  <a:gd name="connsiteY18" fmla="*/ 2784997 h 5133542"/>
                  <a:gd name="connsiteX19" fmla="*/ 561039 w 4633853"/>
                  <a:gd name="connsiteY19" fmla="*/ 684240 h 5133542"/>
                  <a:gd name="connsiteX0" fmla="*/ 561039 w 4640199"/>
                  <a:gd name="connsiteY0" fmla="*/ 684240 h 5133542"/>
                  <a:gd name="connsiteX1" fmla="*/ 1923592 w 4640199"/>
                  <a:gd name="connsiteY1" fmla="*/ 1264 h 5133542"/>
                  <a:gd name="connsiteX2" fmla="*/ 2127324 w 4640199"/>
                  <a:gd name="connsiteY2" fmla="*/ 189981 h 5133542"/>
                  <a:gd name="connsiteX3" fmla="*/ 2219454 w 4640199"/>
                  <a:gd name="connsiteY3" fmla="*/ 594512 h 5133542"/>
                  <a:gd name="connsiteX4" fmla="*/ 2058275 w 4640199"/>
                  <a:gd name="connsiteY4" fmla="*/ 817924 h 5133542"/>
                  <a:gd name="connsiteX5" fmla="*/ 1198388 w 4640199"/>
                  <a:gd name="connsiteY5" fmla="*/ 1293074 h 5133542"/>
                  <a:gd name="connsiteX6" fmla="*/ 1054405 w 4640199"/>
                  <a:gd name="connsiteY6" fmla="*/ 2034439 h 5133542"/>
                  <a:gd name="connsiteX7" fmla="*/ 2015369 w 4640199"/>
                  <a:gd name="connsiteY7" fmla="*/ 1973372 h 5133542"/>
                  <a:gd name="connsiteX8" fmla="*/ 4288271 w 4640199"/>
                  <a:gd name="connsiteY8" fmla="*/ 2126007 h 5133542"/>
                  <a:gd name="connsiteX9" fmla="*/ 4063817 w 4640199"/>
                  <a:gd name="connsiteY9" fmla="*/ 4393438 h 5133542"/>
                  <a:gd name="connsiteX10" fmla="*/ 2617781 w 4640199"/>
                  <a:gd name="connsiteY10" fmla="*/ 5131538 h 5133542"/>
                  <a:gd name="connsiteX11" fmla="*/ 2413562 w 4640199"/>
                  <a:gd name="connsiteY11" fmla="*/ 4943309 h 5133542"/>
                  <a:gd name="connsiteX12" fmla="*/ 2331583 w 4640199"/>
                  <a:gd name="connsiteY12" fmla="*/ 4528627 h 5133542"/>
                  <a:gd name="connsiteX13" fmla="*/ 2505259 w 4640199"/>
                  <a:gd name="connsiteY13" fmla="*/ 4292718 h 5133542"/>
                  <a:gd name="connsiteX14" fmla="*/ 3408527 w 4640199"/>
                  <a:gd name="connsiteY14" fmla="*/ 3774186 h 5133542"/>
                  <a:gd name="connsiteX15" fmla="*/ 3588526 w 4640199"/>
                  <a:gd name="connsiteY15" fmla="*/ 3331437 h 5133542"/>
                  <a:gd name="connsiteX16" fmla="*/ 3162572 w 4640199"/>
                  <a:gd name="connsiteY16" fmla="*/ 2551013 h 5133542"/>
                  <a:gd name="connsiteX17" fmla="*/ 1811350 w 4640199"/>
                  <a:gd name="connsiteY17" fmla="*/ 3225676 h 5133542"/>
                  <a:gd name="connsiteX18" fmla="*/ 412514 w 4640199"/>
                  <a:gd name="connsiteY18" fmla="*/ 2784997 h 5133542"/>
                  <a:gd name="connsiteX19" fmla="*/ 561039 w 4640199"/>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162572 w 4659661"/>
                  <a:gd name="connsiteY16" fmla="*/ 2551013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13766 w 4659661"/>
                  <a:gd name="connsiteY13" fmla="*/ 426152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99558"/>
                  <a:gd name="connsiteY0" fmla="*/ 684240 h 5141815"/>
                  <a:gd name="connsiteX1" fmla="*/ 1923592 w 4599558"/>
                  <a:gd name="connsiteY1" fmla="*/ 1264 h 5141815"/>
                  <a:gd name="connsiteX2" fmla="*/ 2127324 w 4599558"/>
                  <a:gd name="connsiteY2" fmla="*/ 189981 h 5141815"/>
                  <a:gd name="connsiteX3" fmla="*/ 2219454 w 4599558"/>
                  <a:gd name="connsiteY3" fmla="*/ 594512 h 5141815"/>
                  <a:gd name="connsiteX4" fmla="*/ 2058275 w 4599558"/>
                  <a:gd name="connsiteY4" fmla="*/ 817924 h 5141815"/>
                  <a:gd name="connsiteX5" fmla="*/ 1198388 w 4599558"/>
                  <a:gd name="connsiteY5" fmla="*/ 1293074 h 5141815"/>
                  <a:gd name="connsiteX6" fmla="*/ 1054405 w 4599558"/>
                  <a:gd name="connsiteY6" fmla="*/ 2034439 h 5141815"/>
                  <a:gd name="connsiteX7" fmla="*/ 2015369 w 4599558"/>
                  <a:gd name="connsiteY7" fmla="*/ 1973372 h 5141815"/>
                  <a:gd name="connsiteX8" fmla="*/ 4288271 w 4599558"/>
                  <a:gd name="connsiteY8" fmla="*/ 2126007 h 5141815"/>
                  <a:gd name="connsiteX9" fmla="*/ 4063817 w 4599558"/>
                  <a:gd name="connsiteY9" fmla="*/ 4393438 h 5141815"/>
                  <a:gd name="connsiteX10" fmla="*/ 2648975 w 4599558"/>
                  <a:gd name="connsiteY10" fmla="*/ 5140045 h 5141815"/>
                  <a:gd name="connsiteX11" fmla="*/ 2413562 w 4599558"/>
                  <a:gd name="connsiteY11" fmla="*/ 4943309 h 5141815"/>
                  <a:gd name="connsiteX12" fmla="*/ 2331583 w 4599558"/>
                  <a:gd name="connsiteY12" fmla="*/ 4528627 h 5141815"/>
                  <a:gd name="connsiteX13" fmla="*/ 2513766 w 4599558"/>
                  <a:gd name="connsiteY13" fmla="*/ 4261523 h 5141815"/>
                  <a:gd name="connsiteX14" fmla="*/ 3385841 w 4599558"/>
                  <a:gd name="connsiteY14" fmla="*/ 3768516 h 5141815"/>
                  <a:gd name="connsiteX15" fmla="*/ 3534071 w 4599558"/>
                  <a:gd name="connsiteY15" fmla="*/ 2933856 h 5141815"/>
                  <a:gd name="connsiteX16" fmla="*/ 1811350 w 4599558"/>
                  <a:gd name="connsiteY16" fmla="*/ 3225676 h 5141815"/>
                  <a:gd name="connsiteX17" fmla="*/ 412514 w 4599558"/>
                  <a:gd name="connsiteY17" fmla="*/ 2784997 h 5141815"/>
                  <a:gd name="connsiteX18" fmla="*/ 561039 w 4599558"/>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334 w 4101585"/>
                  <a:gd name="connsiteY0" fmla="*/ 684240 h 5141815"/>
                  <a:gd name="connsiteX1" fmla="*/ 1362887 w 4101585"/>
                  <a:gd name="connsiteY1" fmla="*/ 1264 h 5141815"/>
                  <a:gd name="connsiteX2" fmla="*/ 1566619 w 4101585"/>
                  <a:gd name="connsiteY2" fmla="*/ 189981 h 5141815"/>
                  <a:gd name="connsiteX3" fmla="*/ 1658749 w 4101585"/>
                  <a:gd name="connsiteY3" fmla="*/ 594512 h 5141815"/>
                  <a:gd name="connsiteX4" fmla="*/ 1497570 w 4101585"/>
                  <a:gd name="connsiteY4" fmla="*/ 817924 h 5141815"/>
                  <a:gd name="connsiteX5" fmla="*/ 637683 w 4101585"/>
                  <a:gd name="connsiteY5" fmla="*/ 1293074 h 5141815"/>
                  <a:gd name="connsiteX6" fmla="*/ 493700 w 4101585"/>
                  <a:gd name="connsiteY6" fmla="*/ 2034439 h 5141815"/>
                  <a:gd name="connsiteX7" fmla="*/ 1454664 w 4101585"/>
                  <a:gd name="connsiteY7" fmla="*/ 1973372 h 5141815"/>
                  <a:gd name="connsiteX8" fmla="*/ 3727566 w 4101585"/>
                  <a:gd name="connsiteY8" fmla="*/ 2126007 h 5141815"/>
                  <a:gd name="connsiteX9" fmla="*/ 3503112 w 4101585"/>
                  <a:gd name="connsiteY9" fmla="*/ 4393438 h 5141815"/>
                  <a:gd name="connsiteX10" fmla="*/ 2088270 w 4101585"/>
                  <a:gd name="connsiteY10" fmla="*/ 5140045 h 5141815"/>
                  <a:gd name="connsiteX11" fmla="*/ 1852857 w 4101585"/>
                  <a:gd name="connsiteY11" fmla="*/ 4943309 h 5141815"/>
                  <a:gd name="connsiteX12" fmla="*/ 1770878 w 4101585"/>
                  <a:gd name="connsiteY12" fmla="*/ 4528627 h 5141815"/>
                  <a:gd name="connsiteX13" fmla="*/ 1953061 w 4101585"/>
                  <a:gd name="connsiteY13" fmla="*/ 4261523 h 5141815"/>
                  <a:gd name="connsiteX14" fmla="*/ 2825136 w 4101585"/>
                  <a:gd name="connsiteY14" fmla="*/ 3768516 h 5141815"/>
                  <a:gd name="connsiteX15" fmla="*/ 2973366 w 4101585"/>
                  <a:gd name="connsiteY15" fmla="*/ 2933856 h 5141815"/>
                  <a:gd name="connsiteX16" fmla="*/ 1250645 w 4101585"/>
                  <a:gd name="connsiteY16" fmla="*/ 3225676 h 5141815"/>
                  <a:gd name="connsiteX17" fmla="*/ 334 w 4101585"/>
                  <a:gd name="connsiteY17" fmla="*/ 684240 h 5141815"/>
                  <a:gd name="connsiteX0" fmla="*/ 8044 w 4109295"/>
                  <a:gd name="connsiteY0" fmla="*/ 684240 h 5141815"/>
                  <a:gd name="connsiteX1" fmla="*/ 1370597 w 4109295"/>
                  <a:gd name="connsiteY1" fmla="*/ 1264 h 5141815"/>
                  <a:gd name="connsiteX2" fmla="*/ 1574329 w 4109295"/>
                  <a:gd name="connsiteY2" fmla="*/ 189981 h 5141815"/>
                  <a:gd name="connsiteX3" fmla="*/ 1666459 w 4109295"/>
                  <a:gd name="connsiteY3" fmla="*/ 594512 h 5141815"/>
                  <a:gd name="connsiteX4" fmla="*/ 1505280 w 4109295"/>
                  <a:gd name="connsiteY4" fmla="*/ 817924 h 5141815"/>
                  <a:gd name="connsiteX5" fmla="*/ 645393 w 4109295"/>
                  <a:gd name="connsiteY5" fmla="*/ 1293074 h 5141815"/>
                  <a:gd name="connsiteX6" fmla="*/ 501410 w 4109295"/>
                  <a:gd name="connsiteY6" fmla="*/ 2034439 h 5141815"/>
                  <a:gd name="connsiteX7" fmla="*/ 1462374 w 4109295"/>
                  <a:gd name="connsiteY7" fmla="*/ 1973372 h 5141815"/>
                  <a:gd name="connsiteX8" fmla="*/ 3735276 w 4109295"/>
                  <a:gd name="connsiteY8" fmla="*/ 2126007 h 5141815"/>
                  <a:gd name="connsiteX9" fmla="*/ 3510822 w 4109295"/>
                  <a:gd name="connsiteY9" fmla="*/ 4393438 h 5141815"/>
                  <a:gd name="connsiteX10" fmla="*/ 2095980 w 4109295"/>
                  <a:gd name="connsiteY10" fmla="*/ 5140045 h 5141815"/>
                  <a:gd name="connsiteX11" fmla="*/ 1860567 w 4109295"/>
                  <a:gd name="connsiteY11" fmla="*/ 4943309 h 5141815"/>
                  <a:gd name="connsiteX12" fmla="*/ 1778588 w 4109295"/>
                  <a:gd name="connsiteY12" fmla="*/ 4528627 h 5141815"/>
                  <a:gd name="connsiteX13" fmla="*/ 1960771 w 4109295"/>
                  <a:gd name="connsiteY13" fmla="*/ 4261523 h 5141815"/>
                  <a:gd name="connsiteX14" fmla="*/ 2832846 w 4109295"/>
                  <a:gd name="connsiteY14" fmla="*/ 3768516 h 5141815"/>
                  <a:gd name="connsiteX15" fmla="*/ 2981076 w 4109295"/>
                  <a:gd name="connsiteY15" fmla="*/ 2933856 h 5141815"/>
                  <a:gd name="connsiteX16" fmla="*/ 1258355 w 4109295"/>
                  <a:gd name="connsiteY16" fmla="*/ 3225676 h 5141815"/>
                  <a:gd name="connsiteX17" fmla="*/ 8044 w 4109295"/>
                  <a:gd name="connsiteY17" fmla="*/ 684240 h 5141815"/>
                  <a:gd name="connsiteX0" fmla="*/ 538461 w 4639712"/>
                  <a:gd name="connsiteY0" fmla="*/ 684240 h 5141815"/>
                  <a:gd name="connsiteX1" fmla="*/ 1901014 w 4639712"/>
                  <a:gd name="connsiteY1" fmla="*/ 1264 h 5141815"/>
                  <a:gd name="connsiteX2" fmla="*/ 2104746 w 4639712"/>
                  <a:gd name="connsiteY2" fmla="*/ 189981 h 5141815"/>
                  <a:gd name="connsiteX3" fmla="*/ 2196876 w 4639712"/>
                  <a:gd name="connsiteY3" fmla="*/ 594512 h 5141815"/>
                  <a:gd name="connsiteX4" fmla="*/ 2035697 w 4639712"/>
                  <a:gd name="connsiteY4" fmla="*/ 817924 h 5141815"/>
                  <a:gd name="connsiteX5" fmla="*/ 1175810 w 4639712"/>
                  <a:gd name="connsiteY5" fmla="*/ 1293074 h 5141815"/>
                  <a:gd name="connsiteX6" fmla="*/ 1031827 w 4639712"/>
                  <a:gd name="connsiteY6" fmla="*/ 2034439 h 5141815"/>
                  <a:gd name="connsiteX7" fmla="*/ 1992791 w 4639712"/>
                  <a:gd name="connsiteY7" fmla="*/ 1973372 h 5141815"/>
                  <a:gd name="connsiteX8" fmla="*/ 4265693 w 4639712"/>
                  <a:gd name="connsiteY8" fmla="*/ 2126007 h 5141815"/>
                  <a:gd name="connsiteX9" fmla="*/ 4041239 w 4639712"/>
                  <a:gd name="connsiteY9" fmla="*/ 4393438 h 5141815"/>
                  <a:gd name="connsiteX10" fmla="*/ 2626397 w 4639712"/>
                  <a:gd name="connsiteY10" fmla="*/ 5140045 h 5141815"/>
                  <a:gd name="connsiteX11" fmla="*/ 2390984 w 4639712"/>
                  <a:gd name="connsiteY11" fmla="*/ 4943309 h 5141815"/>
                  <a:gd name="connsiteX12" fmla="*/ 2309005 w 4639712"/>
                  <a:gd name="connsiteY12" fmla="*/ 4528627 h 5141815"/>
                  <a:gd name="connsiteX13" fmla="*/ 2491188 w 4639712"/>
                  <a:gd name="connsiteY13" fmla="*/ 4261523 h 5141815"/>
                  <a:gd name="connsiteX14" fmla="*/ 3363263 w 4639712"/>
                  <a:gd name="connsiteY14" fmla="*/ 3768516 h 5141815"/>
                  <a:gd name="connsiteX15" fmla="*/ 3511493 w 4639712"/>
                  <a:gd name="connsiteY15" fmla="*/ 2933856 h 5141815"/>
                  <a:gd name="connsiteX16" fmla="*/ 1788772 w 4639712"/>
                  <a:gd name="connsiteY16" fmla="*/ 3225676 h 5141815"/>
                  <a:gd name="connsiteX17" fmla="*/ 538461 w 4639712"/>
                  <a:gd name="connsiteY17" fmla="*/ 684240 h 5141815"/>
                  <a:gd name="connsiteX0" fmla="*/ 523492 w 4624743"/>
                  <a:gd name="connsiteY0" fmla="*/ 684240 h 5141815"/>
                  <a:gd name="connsiteX1" fmla="*/ 1886045 w 4624743"/>
                  <a:gd name="connsiteY1" fmla="*/ 1264 h 5141815"/>
                  <a:gd name="connsiteX2" fmla="*/ 2089777 w 4624743"/>
                  <a:gd name="connsiteY2" fmla="*/ 189981 h 5141815"/>
                  <a:gd name="connsiteX3" fmla="*/ 2181907 w 4624743"/>
                  <a:gd name="connsiteY3" fmla="*/ 594512 h 5141815"/>
                  <a:gd name="connsiteX4" fmla="*/ 2020728 w 4624743"/>
                  <a:gd name="connsiteY4" fmla="*/ 817924 h 5141815"/>
                  <a:gd name="connsiteX5" fmla="*/ 1160841 w 4624743"/>
                  <a:gd name="connsiteY5" fmla="*/ 1293074 h 5141815"/>
                  <a:gd name="connsiteX6" fmla="*/ 1016858 w 4624743"/>
                  <a:gd name="connsiteY6" fmla="*/ 2034439 h 5141815"/>
                  <a:gd name="connsiteX7" fmla="*/ 1977822 w 4624743"/>
                  <a:gd name="connsiteY7" fmla="*/ 1973372 h 5141815"/>
                  <a:gd name="connsiteX8" fmla="*/ 4250724 w 4624743"/>
                  <a:gd name="connsiteY8" fmla="*/ 2126007 h 5141815"/>
                  <a:gd name="connsiteX9" fmla="*/ 4026270 w 4624743"/>
                  <a:gd name="connsiteY9" fmla="*/ 4393438 h 5141815"/>
                  <a:gd name="connsiteX10" fmla="*/ 2611428 w 4624743"/>
                  <a:gd name="connsiteY10" fmla="*/ 5140045 h 5141815"/>
                  <a:gd name="connsiteX11" fmla="*/ 2376015 w 4624743"/>
                  <a:gd name="connsiteY11" fmla="*/ 4943309 h 5141815"/>
                  <a:gd name="connsiteX12" fmla="*/ 2294036 w 4624743"/>
                  <a:gd name="connsiteY12" fmla="*/ 4528627 h 5141815"/>
                  <a:gd name="connsiteX13" fmla="*/ 2476219 w 4624743"/>
                  <a:gd name="connsiteY13" fmla="*/ 4261523 h 5141815"/>
                  <a:gd name="connsiteX14" fmla="*/ 3348294 w 4624743"/>
                  <a:gd name="connsiteY14" fmla="*/ 3768516 h 5141815"/>
                  <a:gd name="connsiteX15" fmla="*/ 3496524 w 4624743"/>
                  <a:gd name="connsiteY15" fmla="*/ 2933856 h 5141815"/>
                  <a:gd name="connsiteX16" fmla="*/ 1773803 w 4624743"/>
                  <a:gd name="connsiteY16" fmla="*/ 3225676 h 5141815"/>
                  <a:gd name="connsiteX17" fmla="*/ 523492 w 4624743"/>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189298 w 4653200"/>
                  <a:gd name="connsiteY5" fmla="*/ 1293074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721787 h 5179362"/>
                  <a:gd name="connsiteX1" fmla="*/ 1925737 w 4659002"/>
                  <a:gd name="connsiteY1" fmla="*/ 774 h 5179362"/>
                  <a:gd name="connsiteX2" fmla="*/ 2124036 w 4659002"/>
                  <a:gd name="connsiteY2" fmla="*/ 227528 h 5179362"/>
                  <a:gd name="connsiteX3" fmla="*/ 2193559 w 4659002"/>
                  <a:gd name="connsiteY3" fmla="*/ 672754 h 5179362"/>
                  <a:gd name="connsiteX4" fmla="*/ 2036901 w 4659002"/>
                  <a:gd name="connsiteY4" fmla="*/ 878077 h 5179362"/>
                  <a:gd name="connsiteX5" fmla="*/ 1073724 w 4659002"/>
                  <a:gd name="connsiteY5" fmla="*/ 2071986 h 5179362"/>
                  <a:gd name="connsiteX6" fmla="*/ 2064079 w 4659002"/>
                  <a:gd name="connsiteY6" fmla="*/ 1967965 h 5179362"/>
                  <a:gd name="connsiteX7" fmla="*/ 4284983 w 4659002"/>
                  <a:gd name="connsiteY7" fmla="*/ 2163554 h 5179362"/>
                  <a:gd name="connsiteX8" fmla="*/ 4060529 w 4659002"/>
                  <a:gd name="connsiteY8" fmla="*/ 4430985 h 5179362"/>
                  <a:gd name="connsiteX9" fmla="*/ 2645687 w 4659002"/>
                  <a:gd name="connsiteY9" fmla="*/ 5177592 h 5179362"/>
                  <a:gd name="connsiteX10" fmla="*/ 2410274 w 4659002"/>
                  <a:gd name="connsiteY10" fmla="*/ 4980856 h 5179362"/>
                  <a:gd name="connsiteX11" fmla="*/ 2314731 w 4659002"/>
                  <a:gd name="connsiteY11" fmla="*/ 4502873 h 5179362"/>
                  <a:gd name="connsiteX12" fmla="*/ 2415526 w 4659002"/>
                  <a:gd name="connsiteY12" fmla="*/ 4299070 h 5179362"/>
                  <a:gd name="connsiteX13" fmla="*/ 3375770 w 4659002"/>
                  <a:gd name="connsiteY13" fmla="*/ 3790238 h 5179362"/>
                  <a:gd name="connsiteX14" fmla="*/ 3530783 w 4659002"/>
                  <a:gd name="connsiteY14" fmla="*/ 2971403 h 5179362"/>
                  <a:gd name="connsiteX15" fmla="*/ 1780934 w 4659002"/>
                  <a:gd name="connsiteY15" fmla="*/ 3236094 h 5179362"/>
                  <a:gd name="connsiteX16" fmla="*/ 557751 w 4659002"/>
                  <a:gd name="connsiteY16" fmla="*/ 721787 h 517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59002" h="5179362">
                    <a:moveTo>
                      <a:pt x="557751" y="721787"/>
                    </a:moveTo>
                    <a:cubicBezTo>
                      <a:pt x="942175" y="315943"/>
                      <a:pt x="1430176" y="50928"/>
                      <a:pt x="1925737" y="774"/>
                    </a:cubicBezTo>
                    <a:cubicBezTo>
                      <a:pt x="1999147" y="-9042"/>
                      <a:pt x="2092307" y="74878"/>
                      <a:pt x="2124036" y="227528"/>
                    </a:cubicBezTo>
                    <a:lnTo>
                      <a:pt x="2193559" y="672754"/>
                    </a:lnTo>
                    <a:cubicBezTo>
                      <a:pt x="2207472" y="766147"/>
                      <a:pt x="2109876" y="863147"/>
                      <a:pt x="2036901" y="878077"/>
                    </a:cubicBezTo>
                    <a:cubicBezTo>
                      <a:pt x="1791129" y="928361"/>
                      <a:pt x="695415" y="1356799"/>
                      <a:pt x="1073724" y="2071986"/>
                    </a:cubicBezTo>
                    <a:cubicBezTo>
                      <a:pt x="1230479" y="2316935"/>
                      <a:pt x="1563073" y="2156843"/>
                      <a:pt x="2064079" y="1967965"/>
                    </a:cubicBezTo>
                    <a:cubicBezTo>
                      <a:pt x="2599291" y="1766191"/>
                      <a:pt x="3513467" y="1271496"/>
                      <a:pt x="4284983" y="2163554"/>
                    </a:cubicBezTo>
                    <a:cubicBezTo>
                      <a:pt x="5020897" y="3027039"/>
                      <a:pt x="4521359" y="3973174"/>
                      <a:pt x="4060529" y="4430985"/>
                    </a:cubicBezTo>
                    <a:cubicBezTo>
                      <a:pt x="3564380" y="4923884"/>
                      <a:pt x="3048383" y="5129556"/>
                      <a:pt x="2645687" y="5177592"/>
                    </a:cubicBezTo>
                    <a:cubicBezTo>
                      <a:pt x="2569573" y="5190112"/>
                      <a:pt x="2438074" y="5137436"/>
                      <a:pt x="2410274" y="4980856"/>
                    </a:cubicBezTo>
                    <a:lnTo>
                      <a:pt x="2314731" y="4502873"/>
                    </a:lnTo>
                    <a:cubicBezTo>
                      <a:pt x="2303401" y="4406897"/>
                      <a:pt x="2312780" y="4329755"/>
                      <a:pt x="2415526" y="4299070"/>
                    </a:cubicBezTo>
                    <a:cubicBezTo>
                      <a:pt x="2663899" y="4224894"/>
                      <a:pt x="3189894" y="4011516"/>
                      <a:pt x="3375770" y="3790238"/>
                    </a:cubicBezTo>
                    <a:cubicBezTo>
                      <a:pt x="3561646" y="3568960"/>
                      <a:pt x="3754441" y="3281184"/>
                      <a:pt x="3530783" y="2971403"/>
                    </a:cubicBezTo>
                    <a:cubicBezTo>
                      <a:pt x="3233006" y="2505338"/>
                      <a:pt x="2378216" y="3064757"/>
                      <a:pt x="1780934" y="3236094"/>
                    </a:cubicBezTo>
                    <a:cubicBezTo>
                      <a:pt x="504562" y="3602236"/>
                      <a:pt x="-759086" y="2199213"/>
                      <a:pt x="557751" y="721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23" name="Picture Placeholder 22"/>
          <p:cNvSpPr>
            <a:spLocks noGrp="1"/>
          </p:cNvSpPr>
          <p:nvPr>
            <p:ph type="pic" sz="quarter" idx="15"/>
          </p:nvPr>
        </p:nvSpPr>
        <p:spPr>
          <a:xfrm>
            <a:off x="1172747" y="2245"/>
            <a:ext cx="11012326" cy="5969437"/>
          </a:xfrm>
          <a:custGeom>
            <a:avLst/>
            <a:gdLst>
              <a:gd name="connsiteX0" fmla="*/ 0 w 11012326"/>
              <a:gd name="connsiteY0" fmla="*/ 0 h 5969437"/>
              <a:gd name="connsiteX1" fmla="*/ 11012326 w 11012326"/>
              <a:gd name="connsiteY1" fmla="*/ 0 h 5969437"/>
              <a:gd name="connsiteX2" fmla="*/ 11012326 w 11012326"/>
              <a:gd name="connsiteY2" fmla="*/ 5558360 h 5969437"/>
              <a:gd name="connsiteX3" fmla="*/ 10969354 w 11012326"/>
              <a:gd name="connsiteY3" fmla="*/ 5572901 h 5969437"/>
              <a:gd name="connsiteX4" fmla="*/ 8346510 w 11012326"/>
              <a:gd name="connsiteY4" fmla="*/ 5969437 h 5969437"/>
              <a:gd name="connsiteX5" fmla="*/ 61565 w 11012326"/>
              <a:gd name="connsiteY5" fmla="*/ 181950 h 59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2326" h="5969437">
                <a:moveTo>
                  <a:pt x="0" y="0"/>
                </a:moveTo>
                <a:lnTo>
                  <a:pt x="11012326" y="0"/>
                </a:lnTo>
                <a:lnTo>
                  <a:pt x="11012326" y="5558360"/>
                </a:lnTo>
                <a:lnTo>
                  <a:pt x="10969354" y="5572901"/>
                </a:lnTo>
                <a:cubicBezTo>
                  <a:pt x="10140798" y="5830608"/>
                  <a:pt x="9259866" y="5969437"/>
                  <a:pt x="8346510" y="5969437"/>
                </a:cubicBezTo>
                <a:cubicBezTo>
                  <a:pt x="4540859" y="5969437"/>
                  <a:pt x="1298145" y="3559210"/>
                  <a:pt x="61565" y="181950"/>
                </a:cubicBezTo>
                <a:close/>
              </a:path>
            </a:pathLst>
          </a:custGeom>
        </p:spPr>
        <p:txBody>
          <a:bodyPr wrap="square">
            <a:noAutofit/>
          </a:bodyPr>
          <a:lstStyle/>
          <a:p>
            <a:endParaRPr lang="en-US"/>
          </a:p>
        </p:txBody>
      </p:sp>
      <p:sp>
        <p:nvSpPr>
          <p:cNvPr id="24" name="Freeform 23"/>
          <p:cNvSpPr/>
          <p:nvPr userDrawn="1"/>
        </p:nvSpPr>
        <p:spPr>
          <a:xfrm>
            <a:off x="5414" y="0"/>
            <a:ext cx="12186586" cy="6858000"/>
          </a:xfrm>
          <a:custGeom>
            <a:avLst/>
            <a:gdLst>
              <a:gd name="connsiteX0" fmla="*/ 0 w 12186586"/>
              <a:gd name="connsiteY0" fmla="*/ 0 h 6858000"/>
              <a:gd name="connsiteX1" fmla="*/ 1174259 w 12186586"/>
              <a:gd name="connsiteY1" fmla="*/ 0 h 6858000"/>
              <a:gd name="connsiteX2" fmla="*/ 1235824 w 12186586"/>
              <a:gd name="connsiteY2" fmla="*/ 181950 h 6858000"/>
              <a:gd name="connsiteX3" fmla="*/ 9520769 w 12186586"/>
              <a:gd name="connsiteY3" fmla="*/ 5969437 h 6858000"/>
              <a:gd name="connsiteX4" fmla="*/ 12143612 w 12186586"/>
              <a:gd name="connsiteY4" fmla="*/ 5572901 h 6858000"/>
              <a:gd name="connsiteX5" fmla="*/ 12186586 w 12186586"/>
              <a:gd name="connsiteY5" fmla="*/ 5558360 h 6858000"/>
              <a:gd name="connsiteX6" fmla="*/ 12186586 w 12186586"/>
              <a:gd name="connsiteY6" fmla="*/ 6858000 h 6858000"/>
              <a:gd name="connsiteX7" fmla="*/ 0 w 1218658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6586" h="6858000">
                <a:moveTo>
                  <a:pt x="0" y="0"/>
                </a:moveTo>
                <a:lnTo>
                  <a:pt x="1174259" y="0"/>
                </a:lnTo>
                <a:lnTo>
                  <a:pt x="1235824" y="181950"/>
                </a:lnTo>
                <a:cubicBezTo>
                  <a:pt x="2472404" y="3559210"/>
                  <a:pt x="5715118" y="5969437"/>
                  <a:pt x="9520769" y="5969437"/>
                </a:cubicBezTo>
                <a:cubicBezTo>
                  <a:pt x="10434125" y="5969437"/>
                  <a:pt x="11315057" y="5830608"/>
                  <a:pt x="12143612" y="5572901"/>
                </a:cubicBezTo>
                <a:lnTo>
                  <a:pt x="12186586" y="5558360"/>
                </a:lnTo>
                <a:lnTo>
                  <a:pt x="12186586" y="6858000"/>
                </a:lnTo>
                <a:lnTo>
                  <a:pt x="0" y="6858000"/>
                </a:ln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aseline="-25000"/>
          </a:p>
        </p:txBody>
      </p:sp>
      <p:sp>
        <p:nvSpPr>
          <p:cNvPr id="25" name="Title 13"/>
          <p:cNvSpPr>
            <a:spLocks noGrp="1"/>
          </p:cNvSpPr>
          <p:nvPr>
            <p:ph type="title" hasCustomPrompt="1"/>
          </p:nvPr>
        </p:nvSpPr>
        <p:spPr>
          <a:xfrm>
            <a:off x="454689" y="4930751"/>
            <a:ext cx="3893976" cy="658098"/>
          </a:xfrm>
          <a:prstGeom prst="rect">
            <a:avLst/>
          </a:prstGeom>
        </p:spPr>
        <p:txBody>
          <a:bodyPr/>
          <a:lstStyle>
            <a:lvl1pPr algn="l">
              <a:defRPr b="1">
                <a:solidFill>
                  <a:schemeClr val="bg1"/>
                </a:solidFill>
              </a:defRPr>
            </a:lvl1pPr>
          </a:lstStyle>
          <a:p>
            <a:r>
              <a:rPr lang="en-US" dirty="0"/>
              <a:t>Title</a:t>
            </a:r>
            <a:endParaRPr lang="en-SG" dirty="0"/>
          </a:p>
        </p:txBody>
      </p:sp>
      <p:sp>
        <p:nvSpPr>
          <p:cNvPr id="26" name="Text Placeholder 20"/>
          <p:cNvSpPr>
            <a:spLocks noGrp="1"/>
          </p:cNvSpPr>
          <p:nvPr>
            <p:ph type="body" sz="quarter" idx="13" hasCustomPrompt="1"/>
          </p:nvPr>
        </p:nvSpPr>
        <p:spPr>
          <a:xfrm>
            <a:off x="510119" y="6151184"/>
            <a:ext cx="3826080" cy="356571"/>
          </a:xfrm>
          <a:prstGeom prst="rect">
            <a:avLst/>
          </a:prstGeom>
        </p:spPr>
        <p:txBody>
          <a:bodyPr/>
          <a:lstStyle>
            <a:lvl1pPr marL="0" indent="0">
              <a:buNone/>
              <a:defRPr sz="1400">
                <a:solidFill>
                  <a:schemeClr val="bg1"/>
                </a:solidFill>
              </a:defRPr>
            </a:lvl1pPr>
          </a:lstStyle>
          <a:p>
            <a:pPr lvl="0"/>
            <a:r>
              <a:rPr lang="en-US" dirty="0"/>
              <a:t>Date:</a:t>
            </a:r>
            <a:endParaRPr lang="en-SG" dirty="0"/>
          </a:p>
        </p:txBody>
      </p:sp>
    </p:spTree>
    <p:extLst>
      <p:ext uri="{BB962C8B-B14F-4D97-AF65-F5344CB8AC3E}">
        <p14:creationId xmlns:p14="http://schemas.microsoft.com/office/powerpoint/2010/main" val="32936619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Slide Divider - Plain">
    <p:spTree>
      <p:nvGrpSpPr>
        <p:cNvPr id="1" name=""/>
        <p:cNvGrpSpPr/>
        <p:nvPr/>
      </p:nvGrpSpPr>
      <p:grpSpPr>
        <a:xfrm>
          <a:off x="0" y="0"/>
          <a:ext cx="0" cy="0"/>
          <a:chOff x="0" y="0"/>
          <a:chExt cx="0" cy="0"/>
        </a:xfrm>
      </p:grpSpPr>
      <p:pic>
        <p:nvPicPr>
          <p:cNvPr id="19" name="Picture 3"/>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flipV="1">
            <a:off x="1" y="-4"/>
            <a:ext cx="7294180" cy="3373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itle 13"/>
          <p:cNvSpPr>
            <a:spLocks noGrp="1"/>
          </p:cNvSpPr>
          <p:nvPr>
            <p:ph type="title" hasCustomPrompt="1"/>
          </p:nvPr>
        </p:nvSpPr>
        <p:spPr>
          <a:xfrm>
            <a:off x="657889" y="530201"/>
            <a:ext cx="3893976" cy="658098"/>
          </a:xfrm>
          <a:prstGeom prst="rect">
            <a:avLst/>
          </a:prstGeom>
        </p:spPr>
        <p:txBody>
          <a:bodyPr/>
          <a:lstStyle>
            <a:lvl1pPr algn="l">
              <a:defRPr b="1">
                <a:solidFill>
                  <a:schemeClr val="bg1"/>
                </a:solidFill>
              </a:defRPr>
            </a:lvl1pPr>
          </a:lstStyle>
          <a:p>
            <a:r>
              <a:rPr lang="en-US" dirty="0"/>
              <a:t>Subtitle</a:t>
            </a:r>
            <a:endParaRPr lang="en-SG" dirty="0"/>
          </a:p>
        </p:txBody>
      </p:sp>
      <p:sp>
        <p:nvSpPr>
          <p:cNvPr id="21" name="Text Placeholder 20"/>
          <p:cNvSpPr>
            <a:spLocks noGrp="1"/>
          </p:cNvSpPr>
          <p:nvPr>
            <p:ph type="body" sz="quarter" idx="13" hasCustomPrompt="1"/>
          </p:nvPr>
        </p:nvSpPr>
        <p:spPr>
          <a:xfrm>
            <a:off x="713319" y="1750634"/>
            <a:ext cx="3826080" cy="356571"/>
          </a:xfrm>
          <a:prstGeom prst="rect">
            <a:avLst/>
          </a:prstGeom>
        </p:spPr>
        <p:txBody>
          <a:bodyPr/>
          <a:lstStyle>
            <a:lvl1pPr marL="0" indent="0">
              <a:buNone/>
              <a:defRPr sz="1400">
                <a:solidFill>
                  <a:schemeClr val="bg1"/>
                </a:solidFill>
              </a:defRPr>
            </a:lvl1pPr>
          </a:lstStyle>
          <a:p>
            <a:pPr lvl="0"/>
            <a:r>
              <a:rPr lang="en-US" dirty="0"/>
              <a:t>Date:</a:t>
            </a:r>
            <a:endParaRPr lang="en-SG" dirty="0"/>
          </a:p>
        </p:txBody>
      </p:sp>
      <p:grpSp>
        <p:nvGrpSpPr>
          <p:cNvPr id="5" name="Group 4"/>
          <p:cNvGrpSpPr/>
          <p:nvPr userDrawn="1"/>
        </p:nvGrpSpPr>
        <p:grpSpPr>
          <a:xfrm>
            <a:off x="11010901" y="6240235"/>
            <a:ext cx="887640" cy="465533"/>
            <a:chOff x="3203331" y="1985147"/>
            <a:chExt cx="5574939" cy="2923841"/>
          </a:xfrm>
        </p:grpSpPr>
        <p:sp>
          <p:nvSpPr>
            <p:cNvPr id="6" name="Freeform 5"/>
            <p:cNvSpPr/>
            <p:nvPr userDrawn="1"/>
          </p:nvSpPr>
          <p:spPr>
            <a:xfrm>
              <a:off x="4412709" y="1985147"/>
              <a:ext cx="3868735" cy="1203090"/>
            </a:xfrm>
            <a:custGeom>
              <a:avLst/>
              <a:gdLst>
                <a:gd name="connsiteX0" fmla="*/ 176243 w 3868735"/>
                <a:gd name="connsiteY0" fmla="*/ 795955 h 1203090"/>
                <a:gd name="connsiteX1" fmla="*/ 352486 w 3868735"/>
                <a:gd name="connsiteY1" fmla="*/ 972198 h 1203090"/>
                <a:gd name="connsiteX2" fmla="*/ 176243 w 3868735"/>
                <a:gd name="connsiteY2" fmla="*/ 1148441 h 1203090"/>
                <a:gd name="connsiteX3" fmla="*/ 0 w 3868735"/>
                <a:gd name="connsiteY3" fmla="*/ 972198 h 1203090"/>
                <a:gd name="connsiteX4" fmla="*/ 176243 w 3868735"/>
                <a:gd name="connsiteY4" fmla="*/ 795955 h 1203090"/>
                <a:gd name="connsiteX5" fmla="*/ 3486445 w 3868735"/>
                <a:gd name="connsiteY5" fmla="*/ 438510 h 1203090"/>
                <a:gd name="connsiteX6" fmla="*/ 3868735 w 3868735"/>
                <a:gd name="connsiteY6" fmla="*/ 820800 h 1203090"/>
                <a:gd name="connsiteX7" fmla="*/ 3486445 w 3868735"/>
                <a:gd name="connsiteY7" fmla="*/ 1203090 h 1203090"/>
                <a:gd name="connsiteX8" fmla="*/ 3104155 w 3868735"/>
                <a:gd name="connsiteY8" fmla="*/ 820800 h 1203090"/>
                <a:gd name="connsiteX9" fmla="*/ 3486445 w 3868735"/>
                <a:gd name="connsiteY9" fmla="*/ 438510 h 1203090"/>
                <a:gd name="connsiteX10" fmla="*/ 924092 w 3868735"/>
                <a:gd name="connsiteY10" fmla="*/ 247157 h 1203090"/>
                <a:gd name="connsiteX11" fmla="*/ 1148744 w 3868735"/>
                <a:gd name="connsiteY11" fmla="*/ 471809 h 1203090"/>
                <a:gd name="connsiteX12" fmla="*/ 924092 w 3868735"/>
                <a:gd name="connsiteY12" fmla="*/ 696461 h 1203090"/>
                <a:gd name="connsiteX13" fmla="*/ 699440 w 3868735"/>
                <a:gd name="connsiteY13" fmla="*/ 471809 h 1203090"/>
                <a:gd name="connsiteX14" fmla="*/ 924092 w 3868735"/>
                <a:gd name="connsiteY14" fmla="*/ 247157 h 1203090"/>
                <a:gd name="connsiteX15" fmla="*/ 2655580 w 3868735"/>
                <a:gd name="connsiteY15" fmla="*/ 57642 h 1203090"/>
                <a:gd name="connsiteX16" fmla="*/ 2992510 w 3868735"/>
                <a:gd name="connsiteY16" fmla="*/ 394572 h 1203090"/>
                <a:gd name="connsiteX17" fmla="*/ 2655580 w 3868735"/>
                <a:gd name="connsiteY17" fmla="*/ 731502 h 1203090"/>
                <a:gd name="connsiteX18" fmla="*/ 2318650 w 3868735"/>
                <a:gd name="connsiteY18" fmla="*/ 394572 h 1203090"/>
                <a:gd name="connsiteX19" fmla="*/ 2655580 w 3868735"/>
                <a:gd name="connsiteY19" fmla="*/ 57642 h 1203090"/>
                <a:gd name="connsiteX20" fmla="*/ 1813339 w 3868735"/>
                <a:gd name="connsiteY20" fmla="*/ 0 h 1203090"/>
                <a:gd name="connsiteX21" fmla="*/ 2088680 w 3868735"/>
                <a:gd name="connsiteY21" fmla="*/ 275341 h 1203090"/>
                <a:gd name="connsiteX22" fmla="*/ 1813339 w 3868735"/>
                <a:gd name="connsiteY22" fmla="*/ 550682 h 1203090"/>
                <a:gd name="connsiteX23" fmla="*/ 1537998 w 3868735"/>
                <a:gd name="connsiteY23" fmla="*/ 275341 h 1203090"/>
                <a:gd name="connsiteX24" fmla="*/ 1813339 w 3868735"/>
                <a:gd name="connsiteY24" fmla="*/ 0 h 120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68735" h="1203090">
                  <a:moveTo>
                    <a:pt x="176243" y="795955"/>
                  </a:moveTo>
                  <a:cubicBezTo>
                    <a:pt x="273579" y="795955"/>
                    <a:pt x="352486" y="874862"/>
                    <a:pt x="352486" y="972198"/>
                  </a:cubicBezTo>
                  <a:cubicBezTo>
                    <a:pt x="352486" y="1069534"/>
                    <a:pt x="273579" y="1148441"/>
                    <a:pt x="176243" y="1148441"/>
                  </a:cubicBezTo>
                  <a:cubicBezTo>
                    <a:pt x="78907" y="1148441"/>
                    <a:pt x="0" y="1069534"/>
                    <a:pt x="0" y="972198"/>
                  </a:cubicBezTo>
                  <a:cubicBezTo>
                    <a:pt x="0" y="874862"/>
                    <a:pt x="78907" y="795955"/>
                    <a:pt x="176243" y="795955"/>
                  </a:cubicBezTo>
                  <a:close/>
                  <a:moveTo>
                    <a:pt x="3486445" y="438510"/>
                  </a:moveTo>
                  <a:cubicBezTo>
                    <a:pt x="3697578" y="438510"/>
                    <a:pt x="3868735" y="609667"/>
                    <a:pt x="3868735" y="820800"/>
                  </a:cubicBezTo>
                  <a:cubicBezTo>
                    <a:pt x="3868735" y="1031933"/>
                    <a:pt x="3697578" y="1203090"/>
                    <a:pt x="3486445" y="1203090"/>
                  </a:cubicBezTo>
                  <a:cubicBezTo>
                    <a:pt x="3275312" y="1203090"/>
                    <a:pt x="3104155" y="1031933"/>
                    <a:pt x="3104155" y="820800"/>
                  </a:cubicBezTo>
                  <a:cubicBezTo>
                    <a:pt x="3104155" y="609667"/>
                    <a:pt x="3275312" y="438510"/>
                    <a:pt x="3486445" y="438510"/>
                  </a:cubicBezTo>
                  <a:close/>
                  <a:moveTo>
                    <a:pt x="924092" y="247157"/>
                  </a:moveTo>
                  <a:cubicBezTo>
                    <a:pt x="1048164" y="247157"/>
                    <a:pt x="1148744" y="347737"/>
                    <a:pt x="1148744" y="471809"/>
                  </a:cubicBezTo>
                  <a:cubicBezTo>
                    <a:pt x="1148744" y="595881"/>
                    <a:pt x="1048164" y="696461"/>
                    <a:pt x="924092" y="696461"/>
                  </a:cubicBezTo>
                  <a:cubicBezTo>
                    <a:pt x="800020" y="696461"/>
                    <a:pt x="699440" y="595881"/>
                    <a:pt x="699440" y="471809"/>
                  </a:cubicBezTo>
                  <a:cubicBezTo>
                    <a:pt x="699440" y="347737"/>
                    <a:pt x="800020" y="247157"/>
                    <a:pt x="924092" y="247157"/>
                  </a:cubicBezTo>
                  <a:close/>
                  <a:moveTo>
                    <a:pt x="2655580" y="57642"/>
                  </a:moveTo>
                  <a:cubicBezTo>
                    <a:pt x="2841661" y="57642"/>
                    <a:pt x="2992510" y="208491"/>
                    <a:pt x="2992510" y="394572"/>
                  </a:cubicBezTo>
                  <a:cubicBezTo>
                    <a:pt x="2992510" y="580653"/>
                    <a:pt x="2841661" y="731502"/>
                    <a:pt x="2655580" y="731502"/>
                  </a:cubicBezTo>
                  <a:cubicBezTo>
                    <a:pt x="2469499" y="731502"/>
                    <a:pt x="2318650" y="580653"/>
                    <a:pt x="2318650" y="394572"/>
                  </a:cubicBezTo>
                  <a:cubicBezTo>
                    <a:pt x="2318650" y="208491"/>
                    <a:pt x="2469499" y="57642"/>
                    <a:pt x="2655580" y="57642"/>
                  </a:cubicBezTo>
                  <a:close/>
                  <a:moveTo>
                    <a:pt x="1813339" y="0"/>
                  </a:moveTo>
                  <a:cubicBezTo>
                    <a:pt x="1965406" y="0"/>
                    <a:pt x="2088680" y="123274"/>
                    <a:pt x="2088680" y="275341"/>
                  </a:cubicBezTo>
                  <a:cubicBezTo>
                    <a:pt x="2088680" y="427408"/>
                    <a:pt x="1965406" y="550682"/>
                    <a:pt x="1813339" y="550682"/>
                  </a:cubicBezTo>
                  <a:cubicBezTo>
                    <a:pt x="1661272" y="550682"/>
                    <a:pt x="1537998" y="427408"/>
                    <a:pt x="1537998" y="275341"/>
                  </a:cubicBezTo>
                  <a:cubicBezTo>
                    <a:pt x="1537998" y="123274"/>
                    <a:pt x="1661272" y="0"/>
                    <a:pt x="1813339" y="0"/>
                  </a:cubicBez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7" name="Group 6"/>
            <p:cNvGrpSpPr/>
            <p:nvPr userDrawn="1"/>
          </p:nvGrpSpPr>
          <p:grpSpPr>
            <a:xfrm>
              <a:off x="3203331" y="3201539"/>
              <a:ext cx="5574939" cy="1707449"/>
              <a:chOff x="3203331" y="3201539"/>
              <a:chExt cx="5574939" cy="1707449"/>
            </a:xfrm>
          </p:grpSpPr>
          <p:sp>
            <p:nvSpPr>
              <p:cNvPr id="8" name="Rounded Rectangle 7"/>
              <p:cNvSpPr/>
              <p:nvPr userDrawn="1"/>
            </p:nvSpPr>
            <p:spPr>
              <a:xfrm>
                <a:off x="4451528" y="3499945"/>
                <a:ext cx="273269" cy="956441"/>
              </a:xfrm>
              <a:prstGeom prst="roundRect">
                <a:avLst>
                  <a:gd name="adj"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ounded Rectangle 8"/>
              <p:cNvSpPr/>
              <p:nvPr userDrawn="1"/>
            </p:nvSpPr>
            <p:spPr>
              <a:xfrm>
                <a:off x="8505001" y="3216587"/>
                <a:ext cx="273269" cy="1239798"/>
              </a:xfrm>
              <a:prstGeom prst="roundRect">
                <a:avLst>
                  <a:gd name="adj"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reeform 9"/>
              <p:cNvSpPr/>
              <p:nvPr userDrawn="1"/>
            </p:nvSpPr>
            <p:spPr>
              <a:xfrm>
                <a:off x="4893254" y="3473404"/>
                <a:ext cx="844170" cy="982981"/>
              </a:xfrm>
              <a:custGeom>
                <a:avLst/>
                <a:gdLst>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69247 w 847335"/>
                  <a:gd name="connsiteY10" fmla="*/ 364830 h 984729"/>
                  <a:gd name="connsiteX11" fmla="*/ 558052 w 847335"/>
                  <a:gd name="connsiteY11" fmla="*/ 313643 h 984729"/>
                  <a:gd name="connsiteX12" fmla="*/ 402187 w 847335"/>
                  <a:gd name="connsiteY12" fmla="*/ 241313 h 984729"/>
                  <a:gd name="connsiteX13" fmla="*/ 293189 w 847335"/>
                  <a:gd name="connsiteY13" fmla="*/ 291894 h 984729"/>
                  <a:gd name="connsiteX14" fmla="*/ 273269 w 847335"/>
                  <a:gd name="connsiteY14" fmla="*/ 305155 h 984729"/>
                  <a:gd name="connsiteX15" fmla="*/ 273269 w 847335"/>
                  <a:gd name="connsiteY15" fmla="*/ 939183 h 984729"/>
                  <a:gd name="connsiteX16" fmla="*/ 227723 w 847335"/>
                  <a:gd name="connsiteY16" fmla="*/ 984729 h 984729"/>
                  <a:gd name="connsiteX17" fmla="*/ 45546 w 847335"/>
                  <a:gd name="connsiteY17" fmla="*/ 984729 h 984729"/>
                  <a:gd name="connsiteX18" fmla="*/ 0 w 847335"/>
                  <a:gd name="connsiteY18" fmla="*/ 939183 h 984729"/>
                  <a:gd name="connsiteX19" fmla="*/ 0 w 847335"/>
                  <a:gd name="connsiteY19" fmla="*/ 73834 h 984729"/>
                  <a:gd name="connsiteX20" fmla="*/ 45546 w 847335"/>
                  <a:gd name="connsiteY20" fmla="*/ 28288 h 984729"/>
                  <a:gd name="connsiteX21" fmla="*/ 227723 w 847335"/>
                  <a:gd name="connsiteY21" fmla="*/ 28288 h 984729"/>
                  <a:gd name="connsiteX22" fmla="*/ 273269 w 847335"/>
                  <a:gd name="connsiteY22" fmla="*/ 73834 h 984729"/>
                  <a:gd name="connsiteX23" fmla="*/ 273269 w 847335"/>
                  <a:gd name="connsiteY23" fmla="*/ 91992 h 984729"/>
                  <a:gd name="connsiteX24" fmla="*/ 317508 w 847335"/>
                  <a:gd name="connsiteY24" fmla="*/ 57298 h 984729"/>
                  <a:gd name="connsiteX25" fmla="*/ 490574 w 847335"/>
                  <a:gd name="connsiteY25"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58052 w 847335"/>
                  <a:gd name="connsiteY10" fmla="*/ 313643 h 984729"/>
                  <a:gd name="connsiteX11" fmla="*/ 402187 w 847335"/>
                  <a:gd name="connsiteY11" fmla="*/ 241313 h 984729"/>
                  <a:gd name="connsiteX12" fmla="*/ 293189 w 847335"/>
                  <a:gd name="connsiteY12" fmla="*/ 291894 h 984729"/>
                  <a:gd name="connsiteX13" fmla="*/ 273269 w 847335"/>
                  <a:gd name="connsiteY13" fmla="*/ 305155 h 984729"/>
                  <a:gd name="connsiteX14" fmla="*/ 273269 w 847335"/>
                  <a:gd name="connsiteY14" fmla="*/ 939183 h 984729"/>
                  <a:gd name="connsiteX15" fmla="*/ 227723 w 847335"/>
                  <a:gd name="connsiteY15" fmla="*/ 984729 h 984729"/>
                  <a:gd name="connsiteX16" fmla="*/ 45546 w 847335"/>
                  <a:gd name="connsiteY16" fmla="*/ 984729 h 984729"/>
                  <a:gd name="connsiteX17" fmla="*/ 0 w 847335"/>
                  <a:gd name="connsiteY17" fmla="*/ 939183 h 984729"/>
                  <a:gd name="connsiteX18" fmla="*/ 0 w 847335"/>
                  <a:gd name="connsiteY18" fmla="*/ 73834 h 984729"/>
                  <a:gd name="connsiteX19" fmla="*/ 45546 w 847335"/>
                  <a:gd name="connsiteY19" fmla="*/ 28288 h 984729"/>
                  <a:gd name="connsiteX20" fmla="*/ 227723 w 847335"/>
                  <a:gd name="connsiteY20" fmla="*/ 28288 h 984729"/>
                  <a:gd name="connsiteX21" fmla="*/ 273269 w 847335"/>
                  <a:gd name="connsiteY21" fmla="*/ 73834 h 984729"/>
                  <a:gd name="connsiteX22" fmla="*/ 273269 w 847335"/>
                  <a:gd name="connsiteY22" fmla="*/ 91992 h 984729"/>
                  <a:gd name="connsiteX23" fmla="*/ 317508 w 847335"/>
                  <a:gd name="connsiteY23" fmla="*/ 57298 h 984729"/>
                  <a:gd name="connsiteX24" fmla="*/ 490574 w 847335"/>
                  <a:gd name="connsiteY24"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7335 w 847335"/>
                  <a:gd name="connsiteY3" fmla="*/ 351966 h 984729"/>
                  <a:gd name="connsiteX4" fmla="*/ 847335 w 847335"/>
                  <a:gd name="connsiteY4" fmla="*/ 938625 h 984729"/>
                  <a:gd name="connsiteX5" fmla="*/ 801232 w 847335"/>
                  <a:gd name="connsiteY5" fmla="*/ 984728 h 984729"/>
                  <a:gd name="connsiteX6" fmla="*/ 616823 w 847335"/>
                  <a:gd name="connsiteY6" fmla="*/ 984728 h 984729"/>
                  <a:gd name="connsiteX7" fmla="*/ 570720 w 847335"/>
                  <a:gd name="connsiteY7" fmla="*/ 938625 h 984729"/>
                  <a:gd name="connsiteX8" fmla="*/ 570720 w 847335"/>
                  <a:gd name="connsiteY8" fmla="*/ 364849 h 984729"/>
                  <a:gd name="connsiteX9" fmla="*/ 558052 w 847335"/>
                  <a:gd name="connsiteY9" fmla="*/ 313643 h 984729"/>
                  <a:gd name="connsiteX10" fmla="*/ 402187 w 847335"/>
                  <a:gd name="connsiteY10" fmla="*/ 241313 h 984729"/>
                  <a:gd name="connsiteX11" fmla="*/ 293189 w 847335"/>
                  <a:gd name="connsiteY11" fmla="*/ 291894 h 984729"/>
                  <a:gd name="connsiteX12" fmla="*/ 273269 w 847335"/>
                  <a:gd name="connsiteY12" fmla="*/ 305155 h 984729"/>
                  <a:gd name="connsiteX13" fmla="*/ 273269 w 847335"/>
                  <a:gd name="connsiteY13" fmla="*/ 939183 h 984729"/>
                  <a:gd name="connsiteX14" fmla="*/ 227723 w 847335"/>
                  <a:gd name="connsiteY14" fmla="*/ 984729 h 984729"/>
                  <a:gd name="connsiteX15" fmla="*/ 45546 w 847335"/>
                  <a:gd name="connsiteY15" fmla="*/ 984729 h 984729"/>
                  <a:gd name="connsiteX16" fmla="*/ 0 w 847335"/>
                  <a:gd name="connsiteY16" fmla="*/ 939183 h 984729"/>
                  <a:gd name="connsiteX17" fmla="*/ 0 w 847335"/>
                  <a:gd name="connsiteY17" fmla="*/ 73834 h 984729"/>
                  <a:gd name="connsiteX18" fmla="*/ 45546 w 847335"/>
                  <a:gd name="connsiteY18" fmla="*/ 28288 h 984729"/>
                  <a:gd name="connsiteX19" fmla="*/ 227723 w 847335"/>
                  <a:gd name="connsiteY19" fmla="*/ 28288 h 984729"/>
                  <a:gd name="connsiteX20" fmla="*/ 273269 w 847335"/>
                  <a:gd name="connsiteY20" fmla="*/ 73834 h 984729"/>
                  <a:gd name="connsiteX21" fmla="*/ 273269 w 847335"/>
                  <a:gd name="connsiteY21" fmla="*/ 91992 h 984729"/>
                  <a:gd name="connsiteX22" fmla="*/ 317508 w 847335"/>
                  <a:gd name="connsiteY22" fmla="*/ 57298 h 984729"/>
                  <a:gd name="connsiteX23" fmla="*/ 490574 w 847335"/>
                  <a:gd name="connsiteY23"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859 h 985413"/>
                  <a:gd name="connsiteX1" fmla="*/ 847335 w 847335"/>
                  <a:gd name="connsiteY1" fmla="*/ 352650 h 985413"/>
                  <a:gd name="connsiteX2" fmla="*/ 847335 w 847335"/>
                  <a:gd name="connsiteY2" fmla="*/ 939309 h 985413"/>
                  <a:gd name="connsiteX3" fmla="*/ 801232 w 847335"/>
                  <a:gd name="connsiteY3" fmla="*/ 985412 h 985413"/>
                  <a:gd name="connsiteX4" fmla="*/ 616823 w 847335"/>
                  <a:gd name="connsiteY4" fmla="*/ 985412 h 985413"/>
                  <a:gd name="connsiteX5" fmla="*/ 570720 w 847335"/>
                  <a:gd name="connsiteY5" fmla="*/ 939309 h 985413"/>
                  <a:gd name="connsiteX6" fmla="*/ 570720 w 847335"/>
                  <a:gd name="connsiteY6" fmla="*/ 365533 h 985413"/>
                  <a:gd name="connsiteX7" fmla="*/ 558052 w 847335"/>
                  <a:gd name="connsiteY7" fmla="*/ 314327 h 985413"/>
                  <a:gd name="connsiteX8" fmla="*/ 402187 w 847335"/>
                  <a:gd name="connsiteY8" fmla="*/ 241997 h 985413"/>
                  <a:gd name="connsiteX9" fmla="*/ 293189 w 847335"/>
                  <a:gd name="connsiteY9" fmla="*/ 292578 h 985413"/>
                  <a:gd name="connsiteX10" fmla="*/ 273269 w 847335"/>
                  <a:gd name="connsiteY10" fmla="*/ 305839 h 985413"/>
                  <a:gd name="connsiteX11" fmla="*/ 273269 w 847335"/>
                  <a:gd name="connsiteY11" fmla="*/ 939867 h 985413"/>
                  <a:gd name="connsiteX12" fmla="*/ 227723 w 847335"/>
                  <a:gd name="connsiteY12" fmla="*/ 985413 h 985413"/>
                  <a:gd name="connsiteX13" fmla="*/ 45546 w 847335"/>
                  <a:gd name="connsiteY13" fmla="*/ 985413 h 985413"/>
                  <a:gd name="connsiteX14" fmla="*/ 0 w 847335"/>
                  <a:gd name="connsiteY14" fmla="*/ 939867 h 985413"/>
                  <a:gd name="connsiteX15" fmla="*/ 0 w 847335"/>
                  <a:gd name="connsiteY15" fmla="*/ 74518 h 985413"/>
                  <a:gd name="connsiteX16" fmla="*/ 45546 w 847335"/>
                  <a:gd name="connsiteY16" fmla="*/ 28972 h 985413"/>
                  <a:gd name="connsiteX17" fmla="*/ 227723 w 847335"/>
                  <a:gd name="connsiteY17" fmla="*/ 28972 h 985413"/>
                  <a:gd name="connsiteX18" fmla="*/ 273269 w 847335"/>
                  <a:gd name="connsiteY18" fmla="*/ 74518 h 985413"/>
                  <a:gd name="connsiteX19" fmla="*/ 273269 w 847335"/>
                  <a:gd name="connsiteY19" fmla="*/ 92676 h 985413"/>
                  <a:gd name="connsiteX20" fmla="*/ 317508 w 847335"/>
                  <a:gd name="connsiteY20" fmla="*/ 57982 h 985413"/>
                  <a:gd name="connsiteX21" fmla="*/ 490574 w 847335"/>
                  <a:gd name="connsiteY21" fmla="*/ 859 h 985413"/>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490574 w 847335"/>
                  <a:gd name="connsiteY17" fmla="*/ 406 h 984960"/>
                  <a:gd name="connsiteX0" fmla="*/ 273269 w 847335"/>
                  <a:gd name="connsiteY0" fmla="*/ 63704 h 956441"/>
                  <a:gd name="connsiteX1" fmla="*/ 847335 w 847335"/>
                  <a:gd name="connsiteY1" fmla="*/ 323678 h 956441"/>
                  <a:gd name="connsiteX2" fmla="*/ 847335 w 847335"/>
                  <a:gd name="connsiteY2" fmla="*/ 910337 h 956441"/>
                  <a:gd name="connsiteX3" fmla="*/ 801232 w 847335"/>
                  <a:gd name="connsiteY3" fmla="*/ 956440 h 956441"/>
                  <a:gd name="connsiteX4" fmla="*/ 616823 w 847335"/>
                  <a:gd name="connsiteY4" fmla="*/ 956440 h 956441"/>
                  <a:gd name="connsiteX5" fmla="*/ 570720 w 847335"/>
                  <a:gd name="connsiteY5" fmla="*/ 910337 h 956441"/>
                  <a:gd name="connsiteX6" fmla="*/ 570720 w 847335"/>
                  <a:gd name="connsiteY6" fmla="*/ 336561 h 956441"/>
                  <a:gd name="connsiteX7" fmla="*/ 273269 w 847335"/>
                  <a:gd name="connsiteY7" fmla="*/ 276867 h 956441"/>
                  <a:gd name="connsiteX8" fmla="*/ 273269 w 847335"/>
                  <a:gd name="connsiteY8" fmla="*/ 910895 h 956441"/>
                  <a:gd name="connsiteX9" fmla="*/ 227723 w 847335"/>
                  <a:gd name="connsiteY9" fmla="*/ 956441 h 956441"/>
                  <a:gd name="connsiteX10" fmla="*/ 45546 w 847335"/>
                  <a:gd name="connsiteY10" fmla="*/ 956441 h 956441"/>
                  <a:gd name="connsiteX11" fmla="*/ 0 w 847335"/>
                  <a:gd name="connsiteY11" fmla="*/ 910895 h 956441"/>
                  <a:gd name="connsiteX12" fmla="*/ 0 w 847335"/>
                  <a:gd name="connsiteY12" fmla="*/ 45546 h 956441"/>
                  <a:gd name="connsiteX13" fmla="*/ 45546 w 847335"/>
                  <a:gd name="connsiteY13" fmla="*/ 0 h 956441"/>
                  <a:gd name="connsiteX14" fmla="*/ 227723 w 847335"/>
                  <a:gd name="connsiteY14" fmla="*/ 0 h 956441"/>
                  <a:gd name="connsiteX15" fmla="*/ 273269 w 847335"/>
                  <a:gd name="connsiteY15" fmla="*/ 45546 h 956441"/>
                  <a:gd name="connsiteX16" fmla="*/ 273269 w 847335"/>
                  <a:gd name="connsiteY16" fmla="*/ 63704 h 956441"/>
                  <a:gd name="connsiteX0" fmla="*/ 273269 w 847335"/>
                  <a:gd name="connsiteY0" fmla="*/ 80235 h 972972"/>
                  <a:gd name="connsiteX1" fmla="*/ 847335 w 847335"/>
                  <a:gd name="connsiteY1" fmla="*/ 340209 h 972972"/>
                  <a:gd name="connsiteX2" fmla="*/ 847335 w 847335"/>
                  <a:gd name="connsiteY2" fmla="*/ 926868 h 972972"/>
                  <a:gd name="connsiteX3" fmla="*/ 801232 w 847335"/>
                  <a:gd name="connsiteY3" fmla="*/ 972971 h 972972"/>
                  <a:gd name="connsiteX4" fmla="*/ 616823 w 847335"/>
                  <a:gd name="connsiteY4" fmla="*/ 972971 h 972972"/>
                  <a:gd name="connsiteX5" fmla="*/ 570720 w 847335"/>
                  <a:gd name="connsiteY5" fmla="*/ 926868 h 972972"/>
                  <a:gd name="connsiteX6" fmla="*/ 570720 w 847335"/>
                  <a:gd name="connsiteY6" fmla="*/ 353092 h 972972"/>
                  <a:gd name="connsiteX7" fmla="*/ 273269 w 847335"/>
                  <a:gd name="connsiteY7" fmla="*/ 293398 h 972972"/>
                  <a:gd name="connsiteX8" fmla="*/ 273269 w 847335"/>
                  <a:gd name="connsiteY8" fmla="*/ 927426 h 972972"/>
                  <a:gd name="connsiteX9" fmla="*/ 227723 w 847335"/>
                  <a:gd name="connsiteY9" fmla="*/ 972972 h 972972"/>
                  <a:gd name="connsiteX10" fmla="*/ 45546 w 847335"/>
                  <a:gd name="connsiteY10" fmla="*/ 972972 h 972972"/>
                  <a:gd name="connsiteX11" fmla="*/ 0 w 847335"/>
                  <a:gd name="connsiteY11" fmla="*/ 927426 h 972972"/>
                  <a:gd name="connsiteX12" fmla="*/ 0 w 847335"/>
                  <a:gd name="connsiteY12" fmla="*/ 62077 h 972972"/>
                  <a:gd name="connsiteX13" fmla="*/ 45546 w 847335"/>
                  <a:gd name="connsiteY13" fmla="*/ 16531 h 972972"/>
                  <a:gd name="connsiteX14" fmla="*/ 227723 w 847335"/>
                  <a:gd name="connsiteY14" fmla="*/ 16531 h 972972"/>
                  <a:gd name="connsiteX15" fmla="*/ 273269 w 847335"/>
                  <a:gd name="connsiteY15" fmla="*/ 62077 h 972972"/>
                  <a:gd name="connsiteX16" fmla="*/ 273269 w 847335"/>
                  <a:gd name="connsiteY16" fmla="*/ 80235 h 972972"/>
                  <a:gd name="connsiteX0" fmla="*/ 273269 w 847335"/>
                  <a:gd name="connsiteY0" fmla="*/ 99670 h 992407"/>
                  <a:gd name="connsiteX1" fmla="*/ 847335 w 847335"/>
                  <a:gd name="connsiteY1" fmla="*/ 359644 h 992407"/>
                  <a:gd name="connsiteX2" fmla="*/ 847335 w 847335"/>
                  <a:gd name="connsiteY2" fmla="*/ 946303 h 992407"/>
                  <a:gd name="connsiteX3" fmla="*/ 801232 w 847335"/>
                  <a:gd name="connsiteY3" fmla="*/ 992406 h 992407"/>
                  <a:gd name="connsiteX4" fmla="*/ 616823 w 847335"/>
                  <a:gd name="connsiteY4" fmla="*/ 992406 h 992407"/>
                  <a:gd name="connsiteX5" fmla="*/ 570720 w 847335"/>
                  <a:gd name="connsiteY5" fmla="*/ 946303 h 992407"/>
                  <a:gd name="connsiteX6" fmla="*/ 570720 w 847335"/>
                  <a:gd name="connsiteY6" fmla="*/ 372527 h 992407"/>
                  <a:gd name="connsiteX7" fmla="*/ 273269 w 847335"/>
                  <a:gd name="connsiteY7" fmla="*/ 312833 h 992407"/>
                  <a:gd name="connsiteX8" fmla="*/ 273269 w 847335"/>
                  <a:gd name="connsiteY8" fmla="*/ 946861 h 992407"/>
                  <a:gd name="connsiteX9" fmla="*/ 227723 w 847335"/>
                  <a:gd name="connsiteY9" fmla="*/ 992407 h 992407"/>
                  <a:gd name="connsiteX10" fmla="*/ 45546 w 847335"/>
                  <a:gd name="connsiteY10" fmla="*/ 992407 h 992407"/>
                  <a:gd name="connsiteX11" fmla="*/ 0 w 847335"/>
                  <a:gd name="connsiteY11" fmla="*/ 946861 h 992407"/>
                  <a:gd name="connsiteX12" fmla="*/ 0 w 847335"/>
                  <a:gd name="connsiteY12" fmla="*/ 81512 h 992407"/>
                  <a:gd name="connsiteX13" fmla="*/ 45546 w 847335"/>
                  <a:gd name="connsiteY13" fmla="*/ 35966 h 992407"/>
                  <a:gd name="connsiteX14" fmla="*/ 227723 w 847335"/>
                  <a:gd name="connsiteY14" fmla="*/ 35966 h 992407"/>
                  <a:gd name="connsiteX15" fmla="*/ 273269 w 847335"/>
                  <a:gd name="connsiteY15" fmla="*/ 81512 h 992407"/>
                  <a:gd name="connsiteX16" fmla="*/ 273269 w 847335"/>
                  <a:gd name="connsiteY16" fmla="*/ 99670 h 992407"/>
                  <a:gd name="connsiteX0" fmla="*/ 273269 w 847335"/>
                  <a:gd name="connsiteY0" fmla="*/ 96236 h 988973"/>
                  <a:gd name="connsiteX1" fmla="*/ 847335 w 847335"/>
                  <a:gd name="connsiteY1" fmla="*/ 356210 h 988973"/>
                  <a:gd name="connsiteX2" fmla="*/ 847335 w 847335"/>
                  <a:gd name="connsiteY2" fmla="*/ 942869 h 988973"/>
                  <a:gd name="connsiteX3" fmla="*/ 801232 w 847335"/>
                  <a:gd name="connsiteY3" fmla="*/ 988972 h 988973"/>
                  <a:gd name="connsiteX4" fmla="*/ 616823 w 847335"/>
                  <a:gd name="connsiteY4" fmla="*/ 988972 h 988973"/>
                  <a:gd name="connsiteX5" fmla="*/ 570720 w 847335"/>
                  <a:gd name="connsiteY5" fmla="*/ 942869 h 988973"/>
                  <a:gd name="connsiteX6" fmla="*/ 570720 w 847335"/>
                  <a:gd name="connsiteY6" fmla="*/ 369093 h 988973"/>
                  <a:gd name="connsiteX7" fmla="*/ 273269 w 847335"/>
                  <a:gd name="connsiteY7" fmla="*/ 309399 h 988973"/>
                  <a:gd name="connsiteX8" fmla="*/ 273269 w 847335"/>
                  <a:gd name="connsiteY8" fmla="*/ 943427 h 988973"/>
                  <a:gd name="connsiteX9" fmla="*/ 227723 w 847335"/>
                  <a:gd name="connsiteY9" fmla="*/ 988973 h 988973"/>
                  <a:gd name="connsiteX10" fmla="*/ 45546 w 847335"/>
                  <a:gd name="connsiteY10" fmla="*/ 988973 h 988973"/>
                  <a:gd name="connsiteX11" fmla="*/ 0 w 847335"/>
                  <a:gd name="connsiteY11" fmla="*/ 943427 h 988973"/>
                  <a:gd name="connsiteX12" fmla="*/ 0 w 847335"/>
                  <a:gd name="connsiteY12" fmla="*/ 78078 h 988973"/>
                  <a:gd name="connsiteX13" fmla="*/ 45546 w 847335"/>
                  <a:gd name="connsiteY13" fmla="*/ 32532 h 988973"/>
                  <a:gd name="connsiteX14" fmla="*/ 227723 w 847335"/>
                  <a:gd name="connsiteY14" fmla="*/ 32532 h 988973"/>
                  <a:gd name="connsiteX15" fmla="*/ 273269 w 847335"/>
                  <a:gd name="connsiteY15" fmla="*/ 78078 h 988973"/>
                  <a:gd name="connsiteX16" fmla="*/ 273269 w 847335"/>
                  <a:gd name="connsiteY16" fmla="*/ 96236 h 988973"/>
                  <a:gd name="connsiteX0" fmla="*/ 273269 w 847335"/>
                  <a:gd name="connsiteY0" fmla="*/ 91520 h 984257"/>
                  <a:gd name="connsiteX1" fmla="*/ 847335 w 847335"/>
                  <a:gd name="connsiteY1" fmla="*/ 351494 h 984257"/>
                  <a:gd name="connsiteX2" fmla="*/ 847335 w 847335"/>
                  <a:gd name="connsiteY2" fmla="*/ 938153 h 984257"/>
                  <a:gd name="connsiteX3" fmla="*/ 801232 w 847335"/>
                  <a:gd name="connsiteY3" fmla="*/ 984256 h 984257"/>
                  <a:gd name="connsiteX4" fmla="*/ 616823 w 847335"/>
                  <a:gd name="connsiteY4" fmla="*/ 984256 h 984257"/>
                  <a:gd name="connsiteX5" fmla="*/ 570720 w 847335"/>
                  <a:gd name="connsiteY5" fmla="*/ 938153 h 984257"/>
                  <a:gd name="connsiteX6" fmla="*/ 570720 w 847335"/>
                  <a:gd name="connsiteY6" fmla="*/ 364377 h 984257"/>
                  <a:gd name="connsiteX7" fmla="*/ 273269 w 847335"/>
                  <a:gd name="connsiteY7" fmla="*/ 304683 h 984257"/>
                  <a:gd name="connsiteX8" fmla="*/ 273269 w 847335"/>
                  <a:gd name="connsiteY8" fmla="*/ 938711 h 984257"/>
                  <a:gd name="connsiteX9" fmla="*/ 227723 w 847335"/>
                  <a:gd name="connsiteY9" fmla="*/ 984257 h 984257"/>
                  <a:gd name="connsiteX10" fmla="*/ 45546 w 847335"/>
                  <a:gd name="connsiteY10" fmla="*/ 984257 h 984257"/>
                  <a:gd name="connsiteX11" fmla="*/ 0 w 847335"/>
                  <a:gd name="connsiteY11" fmla="*/ 938711 h 984257"/>
                  <a:gd name="connsiteX12" fmla="*/ 0 w 847335"/>
                  <a:gd name="connsiteY12" fmla="*/ 73362 h 984257"/>
                  <a:gd name="connsiteX13" fmla="*/ 45546 w 847335"/>
                  <a:gd name="connsiteY13" fmla="*/ 27816 h 984257"/>
                  <a:gd name="connsiteX14" fmla="*/ 227723 w 847335"/>
                  <a:gd name="connsiteY14" fmla="*/ 27816 h 984257"/>
                  <a:gd name="connsiteX15" fmla="*/ 273269 w 847335"/>
                  <a:gd name="connsiteY15" fmla="*/ 73362 h 984257"/>
                  <a:gd name="connsiteX16" fmla="*/ 273269 w 847335"/>
                  <a:gd name="connsiteY16" fmla="*/ 91520 h 984257"/>
                  <a:gd name="connsiteX0" fmla="*/ 273269 w 847335"/>
                  <a:gd name="connsiteY0" fmla="*/ 100887 h 993624"/>
                  <a:gd name="connsiteX1" fmla="*/ 847335 w 847335"/>
                  <a:gd name="connsiteY1" fmla="*/ 360861 h 993624"/>
                  <a:gd name="connsiteX2" fmla="*/ 847335 w 847335"/>
                  <a:gd name="connsiteY2" fmla="*/ 947520 h 993624"/>
                  <a:gd name="connsiteX3" fmla="*/ 801232 w 847335"/>
                  <a:gd name="connsiteY3" fmla="*/ 993623 h 993624"/>
                  <a:gd name="connsiteX4" fmla="*/ 616823 w 847335"/>
                  <a:gd name="connsiteY4" fmla="*/ 993623 h 993624"/>
                  <a:gd name="connsiteX5" fmla="*/ 570720 w 847335"/>
                  <a:gd name="connsiteY5" fmla="*/ 947520 h 993624"/>
                  <a:gd name="connsiteX6" fmla="*/ 570720 w 847335"/>
                  <a:gd name="connsiteY6" fmla="*/ 373744 h 993624"/>
                  <a:gd name="connsiteX7" fmla="*/ 273269 w 847335"/>
                  <a:gd name="connsiteY7" fmla="*/ 314050 h 993624"/>
                  <a:gd name="connsiteX8" fmla="*/ 273269 w 847335"/>
                  <a:gd name="connsiteY8" fmla="*/ 948078 h 993624"/>
                  <a:gd name="connsiteX9" fmla="*/ 227723 w 847335"/>
                  <a:gd name="connsiteY9" fmla="*/ 993624 h 993624"/>
                  <a:gd name="connsiteX10" fmla="*/ 45546 w 847335"/>
                  <a:gd name="connsiteY10" fmla="*/ 993624 h 993624"/>
                  <a:gd name="connsiteX11" fmla="*/ 0 w 847335"/>
                  <a:gd name="connsiteY11" fmla="*/ 948078 h 993624"/>
                  <a:gd name="connsiteX12" fmla="*/ 0 w 847335"/>
                  <a:gd name="connsiteY12" fmla="*/ 82729 h 993624"/>
                  <a:gd name="connsiteX13" fmla="*/ 45546 w 847335"/>
                  <a:gd name="connsiteY13" fmla="*/ 37183 h 993624"/>
                  <a:gd name="connsiteX14" fmla="*/ 227723 w 847335"/>
                  <a:gd name="connsiteY14" fmla="*/ 37183 h 993624"/>
                  <a:gd name="connsiteX15" fmla="*/ 273269 w 847335"/>
                  <a:gd name="connsiteY15" fmla="*/ 82729 h 993624"/>
                  <a:gd name="connsiteX16" fmla="*/ 273269 w 847335"/>
                  <a:gd name="connsiteY16" fmla="*/ 100887 h 993624"/>
                  <a:gd name="connsiteX0" fmla="*/ 273269 w 847335"/>
                  <a:gd name="connsiteY0" fmla="*/ 97401 h 990138"/>
                  <a:gd name="connsiteX1" fmla="*/ 847335 w 847335"/>
                  <a:gd name="connsiteY1" fmla="*/ 357375 h 990138"/>
                  <a:gd name="connsiteX2" fmla="*/ 847335 w 847335"/>
                  <a:gd name="connsiteY2" fmla="*/ 944034 h 990138"/>
                  <a:gd name="connsiteX3" fmla="*/ 801232 w 847335"/>
                  <a:gd name="connsiteY3" fmla="*/ 990137 h 990138"/>
                  <a:gd name="connsiteX4" fmla="*/ 616823 w 847335"/>
                  <a:gd name="connsiteY4" fmla="*/ 990137 h 990138"/>
                  <a:gd name="connsiteX5" fmla="*/ 570720 w 847335"/>
                  <a:gd name="connsiteY5" fmla="*/ 944034 h 990138"/>
                  <a:gd name="connsiteX6" fmla="*/ 570720 w 847335"/>
                  <a:gd name="connsiteY6" fmla="*/ 370258 h 990138"/>
                  <a:gd name="connsiteX7" fmla="*/ 273269 w 847335"/>
                  <a:gd name="connsiteY7" fmla="*/ 310564 h 990138"/>
                  <a:gd name="connsiteX8" fmla="*/ 273269 w 847335"/>
                  <a:gd name="connsiteY8" fmla="*/ 944592 h 990138"/>
                  <a:gd name="connsiteX9" fmla="*/ 227723 w 847335"/>
                  <a:gd name="connsiteY9" fmla="*/ 990138 h 990138"/>
                  <a:gd name="connsiteX10" fmla="*/ 45546 w 847335"/>
                  <a:gd name="connsiteY10" fmla="*/ 990138 h 990138"/>
                  <a:gd name="connsiteX11" fmla="*/ 0 w 847335"/>
                  <a:gd name="connsiteY11" fmla="*/ 944592 h 990138"/>
                  <a:gd name="connsiteX12" fmla="*/ 0 w 847335"/>
                  <a:gd name="connsiteY12" fmla="*/ 79243 h 990138"/>
                  <a:gd name="connsiteX13" fmla="*/ 45546 w 847335"/>
                  <a:gd name="connsiteY13" fmla="*/ 33697 h 990138"/>
                  <a:gd name="connsiteX14" fmla="*/ 227723 w 847335"/>
                  <a:gd name="connsiteY14" fmla="*/ 33697 h 990138"/>
                  <a:gd name="connsiteX15" fmla="*/ 273269 w 847335"/>
                  <a:gd name="connsiteY15" fmla="*/ 79243 h 990138"/>
                  <a:gd name="connsiteX16" fmla="*/ 273269 w 847335"/>
                  <a:gd name="connsiteY16" fmla="*/ 97401 h 990138"/>
                  <a:gd name="connsiteX0" fmla="*/ 273269 w 847335"/>
                  <a:gd name="connsiteY0" fmla="*/ 94351 h 987088"/>
                  <a:gd name="connsiteX1" fmla="*/ 847335 w 847335"/>
                  <a:gd name="connsiteY1" fmla="*/ 354325 h 987088"/>
                  <a:gd name="connsiteX2" fmla="*/ 847335 w 847335"/>
                  <a:gd name="connsiteY2" fmla="*/ 940984 h 987088"/>
                  <a:gd name="connsiteX3" fmla="*/ 801232 w 847335"/>
                  <a:gd name="connsiteY3" fmla="*/ 987087 h 987088"/>
                  <a:gd name="connsiteX4" fmla="*/ 616823 w 847335"/>
                  <a:gd name="connsiteY4" fmla="*/ 987087 h 987088"/>
                  <a:gd name="connsiteX5" fmla="*/ 570720 w 847335"/>
                  <a:gd name="connsiteY5" fmla="*/ 940984 h 987088"/>
                  <a:gd name="connsiteX6" fmla="*/ 570720 w 847335"/>
                  <a:gd name="connsiteY6" fmla="*/ 367208 h 987088"/>
                  <a:gd name="connsiteX7" fmla="*/ 273269 w 847335"/>
                  <a:gd name="connsiteY7" fmla="*/ 307514 h 987088"/>
                  <a:gd name="connsiteX8" fmla="*/ 273269 w 847335"/>
                  <a:gd name="connsiteY8" fmla="*/ 941542 h 987088"/>
                  <a:gd name="connsiteX9" fmla="*/ 227723 w 847335"/>
                  <a:gd name="connsiteY9" fmla="*/ 987088 h 987088"/>
                  <a:gd name="connsiteX10" fmla="*/ 45546 w 847335"/>
                  <a:gd name="connsiteY10" fmla="*/ 987088 h 987088"/>
                  <a:gd name="connsiteX11" fmla="*/ 0 w 847335"/>
                  <a:gd name="connsiteY11" fmla="*/ 941542 h 987088"/>
                  <a:gd name="connsiteX12" fmla="*/ 0 w 847335"/>
                  <a:gd name="connsiteY12" fmla="*/ 76193 h 987088"/>
                  <a:gd name="connsiteX13" fmla="*/ 45546 w 847335"/>
                  <a:gd name="connsiteY13" fmla="*/ 30647 h 987088"/>
                  <a:gd name="connsiteX14" fmla="*/ 227723 w 847335"/>
                  <a:gd name="connsiteY14" fmla="*/ 30647 h 987088"/>
                  <a:gd name="connsiteX15" fmla="*/ 273269 w 847335"/>
                  <a:gd name="connsiteY15" fmla="*/ 76193 h 987088"/>
                  <a:gd name="connsiteX16" fmla="*/ 273269 w 847335"/>
                  <a:gd name="connsiteY16" fmla="*/ 94351 h 987088"/>
                  <a:gd name="connsiteX0" fmla="*/ 273269 w 847335"/>
                  <a:gd name="connsiteY0" fmla="*/ 95465 h 988202"/>
                  <a:gd name="connsiteX1" fmla="*/ 847335 w 847335"/>
                  <a:gd name="connsiteY1" fmla="*/ 355439 h 988202"/>
                  <a:gd name="connsiteX2" fmla="*/ 847335 w 847335"/>
                  <a:gd name="connsiteY2" fmla="*/ 942098 h 988202"/>
                  <a:gd name="connsiteX3" fmla="*/ 801232 w 847335"/>
                  <a:gd name="connsiteY3" fmla="*/ 988201 h 988202"/>
                  <a:gd name="connsiteX4" fmla="*/ 616823 w 847335"/>
                  <a:gd name="connsiteY4" fmla="*/ 988201 h 988202"/>
                  <a:gd name="connsiteX5" fmla="*/ 570720 w 847335"/>
                  <a:gd name="connsiteY5" fmla="*/ 942098 h 988202"/>
                  <a:gd name="connsiteX6" fmla="*/ 570720 w 847335"/>
                  <a:gd name="connsiteY6" fmla="*/ 368322 h 988202"/>
                  <a:gd name="connsiteX7" fmla="*/ 273269 w 847335"/>
                  <a:gd name="connsiteY7" fmla="*/ 308628 h 988202"/>
                  <a:gd name="connsiteX8" fmla="*/ 273269 w 847335"/>
                  <a:gd name="connsiteY8" fmla="*/ 942656 h 988202"/>
                  <a:gd name="connsiteX9" fmla="*/ 227723 w 847335"/>
                  <a:gd name="connsiteY9" fmla="*/ 988202 h 988202"/>
                  <a:gd name="connsiteX10" fmla="*/ 45546 w 847335"/>
                  <a:gd name="connsiteY10" fmla="*/ 988202 h 988202"/>
                  <a:gd name="connsiteX11" fmla="*/ 0 w 847335"/>
                  <a:gd name="connsiteY11" fmla="*/ 942656 h 988202"/>
                  <a:gd name="connsiteX12" fmla="*/ 0 w 847335"/>
                  <a:gd name="connsiteY12" fmla="*/ 77307 h 988202"/>
                  <a:gd name="connsiteX13" fmla="*/ 45546 w 847335"/>
                  <a:gd name="connsiteY13" fmla="*/ 31761 h 988202"/>
                  <a:gd name="connsiteX14" fmla="*/ 227723 w 847335"/>
                  <a:gd name="connsiteY14" fmla="*/ 31761 h 988202"/>
                  <a:gd name="connsiteX15" fmla="*/ 273269 w 847335"/>
                  <a:gd name="connsiteY15" fmla="*/ 77307 h 988202"/>
                  <a:gd name="connsiteX16" fmla="*/ 273269 w 847335"/>
                  <a:gd name="connsiteY16" fmla="*/ 95465 h 988202"/>
                  <a:gd name="connsiteX0" fmla="*/ 273269 w 847382"/>
                  <a:gd name="connsiteY0" fmla="*/ 93984 h 986721"/>
                  <a:gd name="connsiteX1" fmla="*/ 847335 w 847382"/>
                  <a:gd name="connsiteY1" fmla="*/ 353958 h 986721"/>
                  <a:gd name="connsiteX2" fmla="*/ 847335 w 847382"/>
                  <a:gd name="connsiteY2" fmla="*/ 940617 h 986721"/>
                  <a:gd name="connsiteX3" fmla="*/ 801232 w 847382"/>
                  <a:gd name="connsiteY3" fmla="*/ 986720 h 986721"/>
                  <a:gd name="connsiteX4" fmla="*/ 616823 w 847382"/>
                  <a:gd name="connsiteY4" fmla="*/ 986720 h 986721"/>
                  <a:gd name="connsiteX5" fmla="*/ 570720 w 847382"/>
                  <a:gd name="connsiteY5" fmla="*/ 940617 h 986721"/>
                  <a:gd name="connsiteX6" fmla="*/ 570720 w 847382"/>
                  <a:gd name="connsiteY6" fmla="*/ 366841 h 986721"/>
                  <a:gd name="connsiteX7" fmla="*/ 273269 w 847382"/>
                  <a:gd name="connsiteY7" fmla="*/ 307147 h 986721"/>
                  <a:gd name="connsiteX8" fmla="*/ 273269 w 847382"/>
                  <a:gd name="connsiteY8" fmla="*/ 941175 h 986721"/>
                  <a:gd name="connsiteX9" fmla="*/ 227723 w 847382"/>
                  <a:gd name="connsiteY9" fmla="*/ 986721 h 986721"/>
                  <a:gd name="connsiteX10" fmla="*/ 45546 w 847382"/>
                  <a:gd name="connsiteY10" fmla="*/ 986721 h 986721"/>
                  <a:gd name="connsiteX11" fmla="*/ 0 w 847382"/>
                  <a:gd name="connsiteY11" fmla="*/ 941175 h 986721"/>
                  <a:gd name="connsiteX12" fmla="*/ 0 w 847382"/>
                  <a:gd name="connsiteY12" fmla="*/ 75826 h 986721"/>
                  <a:gd name="connsiteX13" fmla="*/ 45546 w 847382"/>
                  <a:gd name="connsiteY13" fmla="*/ 30280 h 986721"/>
                  <a:gd name="connsiteX14" fmla="*/ 227723 w 847382"/>
                  <a:gd name="connsiteY14" fmla="*/ 30280 h 986721"/>
                  <a:gd name="connsiteX15" fmla="*/ 273269 w 847382"/>
                  <a:gd name="connsiteY15" fmla="*/ 75826 h 986721"/>
                  <a:gd name="connsiteX16" fmla="*/ 273269 w 847382"/>
                  <a:gd name="connsiteY16" fmla="*/ 93984 h 98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7382" h="986721">
                    <a:moveTo>
                      <a:pt x="273269" y="93984"/>
                    </a:moveTo>
                    <a:cubicBezTo>
                      <a:pt x="538798" y="-127917"/>
                      <a:pt x="851797" y="77418"/>
                      <a:pt x="847335" y="353958"/>
                    </a:cubicBezTo>
                    <a:lnTo>
                      <a:pt x="847335" y="940617"/>
                    </a:lnTo>
                    <a:cubicBezTo>
                      <a:pt x="847335" y="966079"/>
                      <a:pt x="826694" y="986720"/>
                      <a:pt x="801232" y="986720"/>
                    </a:cubicBezTo>
                    <a:lnTo>
                      <a:pt x="616823" y="986720"/>
                    </a:lnTo>
                    <a:cubicBezTo>
                      <a:pt x="591361" y="986720"/>
                      <a:pt x="570720" y="966079"/>
                      <a:pt x="570720" y="940617"/>
                    </a:cubicBezTo>
                    <a:lnTo>
                      <a:pt x="570720" y="366841"/>
                    </a:lnTo>
                    <a:cubicBezTo>
                      <a:pt x="550814" y="192035"/>
                      <a:pt x="363392" y="228238"/>
                      <a:pt x="273269" y="307147"/>
                    </a:cubicBezTo>
                    <a:lnTo>
                      <a:pt x="273269" y="941175"/>
                    </a:lnTo>
                    <a:cubicBezTo>
                      <a:pt x="273269" y="966329"/>
                      <a:pt x="252877" y="986721"/>
                      <a:pt x="227723" y="986721"/>
                    </a:cubicBezTo>
                    <a:lnTo>
                      <a:pt x="45546" y="986721"/>
                    </a:lnTo>
                    <a:cubicBezTo>
                      <a:pt x="20392" y="986721"/>
                      <a:pt x="0" y="966329"/>
                      <a:pt x="0" y="941175"/>
                    </a:cubicBezTo>
                    <a:lnTo>
                      <a:pt x="0" y="75826"/>
                    </a:lnTo>
                    <a:cubicBezTo>
                      <a:pt x="0" y="50672"/>
                      <a:pt x="20392" y="30280"/>
                      <a:pt x="45546" y="30280"/>
                    </a:cubicBezTo>
                    <a:lnTo>
                      <a:pt x="227723" y="30280"/>
                    </a:lnTo>
                    <a:cubicBezTo>
                      <a:pt x="252877" y="30280"/>
                      <a:pt x="273269" y="50672"/>
                      <a:pt x="273269" y="75826"/>
                    </a:cubicBezTo>
                    <a:lnTo>
                      <a:pt x="273269" y="9398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reeform 10"/>
              <p:cNvSpPr/>
              <p:nvPr userDrawn="1"/>
            </p:nvSpPr>
            <p:spPr>
              <a:xfrm>
                <a:off x="5854901" y="3480227"/>
                <a:ext cx="914388" cy="1428761"/>
              </a:xfrm>
              <a:custGeom>
                <a:avLst/>
                <a:gdLst>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434582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659068 w 925227"/>
                  <a:gd name="connsiteY15" fmla="*/ 1451704 h 1451704"/>
                  <a:gd name="connsiteX16" fmla="*/ 641946 w 925227"/>
                  <a:gd name="connsiteY16" fmla="*/ 1434582 h 1451704"/>
                  <a:gd name="connsiteX17" fmla="*/ 641946 w 925227"/>
                  <a:gd name="connsiteY17" fmla="*/ 1409178 h 1451704"/>
                  <a:gd name="connsiteX18" fmla="*/ 578901 w 925227"/>
                  <a:gd name="connsiteY18" fmla="*/ 1425362 h 1451704"/>
                  <a:gd name="connsiteX19" fmla="*/ 471138 w 925227"/>
                  <a:gd name="connsiteY19" fmla="*/ 1437189 h 1451704"/>
                  <a:gd name="connsiteX20" fmla="*/ 64319 w 925227"/>
                  <a:gd name="connsiteY20" fmla="*/ 1310281 h 1451704"/>
                  <a:gd name="connsiteX21" fmla="*/ 45113 w 925227"/>
                  <a:gd name="connsiteY21" fmla="*/ 1244202 h 1451704"/>
                  <a:gd name="connsiteX22" fmla="*/ 121662 w 925227"/>
                  <a:gd name="connsiteY22" fmla="*/ 1131629 h 1451704"/>
                  <a:gd name="connsiteX23" fmla="*/ 175849 w 925227"/>
                  <a:gd name="connsiteY23" fmla="*/ 1125646 h 1451704"/>
                  <a:gd name="connsiteX24" fmla="*/ 463211 w 925227"/>
                  <a:gd name="connsiteY24" fmla="*/ 1197703 h 1451704"/>
                  <a:gd name="connsiteX25" fmla="*/ 573799 w 925227"/>
                  <a:gd name="connsiteY25" fmla="*/ 1182010 h 1451704"/>
                  <a:gd name="connsiteX26" fmla="*/ 641946 w 925227"/>
                  <a:gd name="connsiteY26" fmla="*/ 1144973 h 1451704"/>
                  <a:gd name="connsiteX27" fmla="*/ 641946 w 925227"/>
                  <a:gd name="connsiteY27" fmla="*/ 946485 h 1451704"/>
                  <a:gd name="connsiteX28" fmla="*/ 588851 w 925227"/>
                  <a:gd name="connsiteY28" fmla="*/ 967758 h 1451704"/>
                  <a:gd name="connsiteX29" fmla="*/ 444147 w 925227"/>
                  <a:gd name="connsiteY29" fmla="*/ 986320 h 1451704"/>
                  <a:gd name="connsiteX30" fmla="*/ 327457 w 925227"/>
                  <a:gd name="connsiteY30" fmla="*/ 974341 h 1451704"/>
                  <a:gd name="connsiteX31" fmla="*/ 219988 w 925227"/>
                  <a:gd name="connsiteY31" fmla="*/ 940370 h 1451704"/>
                  <a:gd name="connsiteX32" fmla="*/ 165678 w 925227"/>
                  <a:gd name="connsiteY32" fmla="*/ 898668 h 1451704"/>
                  <a:gd name="connsiteX33" fmla="*/ 0 w 925227"/>
                  <a:gd name="connsiteY33" fmla="*/ 526428 h 1451704"/>
                  <a:gd name="connsiteX34" fmla="*/ 565660 w 925227"/>
                  <a:gd name="connsiteY34" fmla="*/ 0 h 1451704"/>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34582 h 1437349"/>
                  <a:gd name="connsiteX16" fmla="*/ 641946 w 925227"/>
                  <a:gd name="connsiteY16" fmla="*/ 1409178 h 1437349"/>
                  <a:gd name="connsiteX17" fmla="*/ 578901 w 925227"/>
                  <a:gd name="connsiteY17" fmla="*/ 1425362 h 1437349"/>
                  <a:gd name="connsiteX18" fmla="*/ 471138 w 925227"/>
                  <a:gd name="connsiteY18" fmla="*/ 1437189 h 1437349"/>
                  <a:gd name="connsiteX19" fmla="*/ 64319 w 925227"/>
                  <a:gd name="connsiteY19" fmla="*/ 1310281 h 1437349"/>
                  <a:gd name="connsiteX20" fmla="*/ 45113 w 925227"/>
                  <a:gd name="connsiteY20" fmla="*/ 1244202 h 1437349"/>
                  <a:gd name="connsiteX21" fmla="*/ 121662 w 925227"/>
                  <a:gd name="connsiteY21" fmla="*/ 1131629 h 1437349"/>
                  <a:gd name="connsiteX22" fmla="*/ 175849 w 925227"/>
                  <a:gd name="connsiteY22" fmla="*/ 1125646 h 1437349"/>
                  <a:gd name="connsiteX23" fmla="*/ 463211 w 925227"/>
                  <a:gd name="connsiteY23" fmla="*/ 1197703 h 1437349"/>
                  <a:gd name="connsiteX24" fmla="*/ 573799 w 925227"/>
                  <a:gd name="connsiteY24" fmla="*/ 1182010 h 1437349"/>
                  <a:gd name="connsiteX25" fmla="*/ 641946 w 925227"/>
                  <a:gd name="connsiteY25" fmla="*/ 1144973 h 1437349"/>
                  <a:gd name="connsiteX26" fmla="*/ 641946 w 925227"/>
                  <a:gd name="connsiteY26" fmla="*/ 946485 h 1437349"/>
                  <a:gd name="connsiteX27" fmla="*/ 588851 w 925227"/>
                  <a:gd name="connsiteY27" fmla="*/ 967758 h 1437349"/>
                  <a:gd name="connsiteX28" fmla="*/ 444147 w 925227"/>
                  <a:gd name="connsiteY28" fmla="*/ 986320 h 1437349"/>
                  <a:gd name="connsiteX29" fmla="*/ 327457 w 925227"/>
                  <a:gd name="connsiteY29" fmla="*/ 974341 h 1437349"/>
                  <a:gd name="connsiteX30" fmla="*/ 219988 w 925227"/>
                  <a:gd name="connsiteY30" fmla="*/ 940370 h 1437349"/>
                  <a:gd name="connsiteX31" fmla="*/ 165678 w 925227"/>
                  <a:gd name="connsiteY31" fmla="*/ 898668 h 1437349"/>
                  <a:gd name="connsiteX32" fmla="*/ 0 w 925227"/>
                  <a:gd name="connsiteY32" fmla="*/ 526428 h 1437349"/>
                  <a:gd name="connsiteX33" fmla="*/ 565660 w 925227"/>
                  <a:gd name="connsiteY33"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09178 h 1437349"/>
                  <a:gd name="connsiteX16" fmla="*/ 578901 w 925227"/>
                  <a:gd name="connsiteY16" fmla="*/ 1425362 h 1437349"/>
                  <a:gd name="connsiteX17" fmla="*/ 471138 w 925227"/>
                  <a:gd name="connsiteY17" fmla="*/ 1437189 h 1437349"/>
                  <a:gd name="connsiteX18" fmla="*/ 64319 w 925227"/>
                  <a:gd name="connsiteY18" fmla="*/ 1310281 h 1437349"/>
                  <a:gd name="connsiteX19" fmla="*/ 45113 w 925227"/>
                  <a:gd name="connsiteY19" fmla="*/ 1244202 h 1437349"/>
                  <a:gd name="connsiteX20" fmla="*/ 121662 w 925227"/>
                  <a:gd name="connsiteY20" fmla="*/ 1131629 h 1437349"/>
                  <a:gd name="connsiteX21" fmla="*/ 175849 w 925227"/>
                  <a:gd name="connsiteY21" fmla="*/ 1125646 h 1437349"/>
                  <a:gd name="connsiteX22" fmla="*/ 463211 w 925227"/>
                  <a:gd name="connsiteY22" fmla="*/ 1197703 h 1437349"/>
                  <a:gd name="connsiteX23" fmla="*/ 573799 w 925227"/>
                  <a:gd name="connsiteY23" fmla="*/ 1182010 h 1437349"/>
                  <a:gd name="connsiteX24" fmla="*/ 641946 w 925227"/>
                  <a:gd name="connsiteY24" fmla="*/ 1144973 h 1437349"/>
                  <a:gd name="connsiteX25" fmla="*/ 641946 w 925227"/>
                  <a:gd name="connsiteY25" fmla="*/ 946485 h 1437349"/>
                  <a:gd name="connsiteX26" fmla="*/ 588851 w 925227"/>
                  <a:gd name="connsiteY26" fmla="*/ 967758 h 1437349"/>
                  <a:gd name="connsiteX27" fmla="*/ 444147 w 925227"/>
                  <a:gd name="connsiteY27" fmla="*/ 986320 h 1437349"/>
                  <a:gd name="connsiteX28" fmla="*/ 327457 w 925227"/>
                  <a:gd name="connsiteY28" fmla="*/ 974341 h 1437349"/>
                  <a:gd name="connsiteX29" fmla="*/ 219988 w 925227"/>
                  <a:gd name="connsiteY29" fmla="*/ 940370 h 1437349"/>
                  <a:gd name="connsiteX30" fmla="*/ 165678 w 925227"/>
                  <a:gd name="connsiteY30" fmla="*/ 898668 h 1437349"/>
                  <a:gd name="connsiteX31" fmla="*/ 0 w 925227"/>
                  <a:gd name="connsiteY31" fmla="*/ 526428 h 1437349"/>
                  <a:gd name="connsiteX32" fmla="*/ 565660 w 925227"/>
                  <a:gd name="connsiteY32"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655"/>
                  <a:gd name="connsiteY0" fmla="*/ 230918 h 1437349"/>
                  <a:gd name="connsiteX1" fmla="*/ 287919 w 925655"/>
                  <a:gd name="connsiteY1" fmla="*/ 454185 h 1437349"/>
                  <a:gd name="connsiteX2" fmla="*/ 533797 w 925655"/>
                  <a:gd name="connsiteY2" fmla="*/ 761137 h 1437349"/>
                  <a:gd name="connsiteX3" fmla="*/ 641946 w 925655"/>
                  <a:gd name="connsiteY3" fmla="*/ 737405 h 1437349"/>
                  <a:gd name="connsiteX4" fmla="*/ 641946 w 925655"/>
                  <a:gd name="connsiteY4" fmla="*/ 630408 h 1437349"/>
                  <a:gd name="connsiteX5" fmla="*/ 641947 w 925655"/>
                  <a:gd name="connsiteY5" fmla="*/ 630406 h 1437349"/>
                  <a:gd name="connsiteX6" fmla="*/ 641947 w 925655"/>
                  <a:gd name="connsiteY6" fmla="*/ 248376 h 1437349"/>
                  <a:gd name="connsiteX7" fmla="*/ 603103 w 925655"/>
                  <a:gd name="connsiteY7" fmla="*/ 236240 h 1437349"/>
                  <a:gd name="connsiteX8" fmla="*/ 550642 w 925655"/>
                  <a:gd name="connsiteY8" fmla="*/ 230918 h 1437349"/>
                  <a:gd name="connsiteX9" fmla="*/ 565660 w 925655"/>
                  <a:gd name="connsiteY9" fmla="*/ 0 h 1437349"/>
                  <a:gd name="connsiteX10" fmla="*/ 881926 w 925655"/>
                  <a:gd name="connsiteY10" fmla="*/ 89906 h 1437349"/>
                  <a:gd name="connsiteX11" fmla="*/ 925227 w 925655"/>
                  <a:gd name="connsiteY11" fmla="*/ 123154 h 1437349"/>
                  <a:gd name="connsiteX12" fmla="*/ 925227 w 925655"/>
                  <a:gd name="connsiteY12" fmla="*/ 630408 h 1437349"/>
                  <a:gd name="connsiteX13" fmla="*/ 925227 w 925655"/>
                  <a:gd name="connsiteY13" fmla="*/ 724570 h 1437349"/>
                  <a:gd name="connsiteX14" fmla="*/ 925227 w 925655"/>
                  <a:gd name="connsiteY14" fmla="*/ 1084551 h 1437349"/>
                  <a:gd name="connsiteX15" fmla="*/ 578901 w 925655"/>
                  <a:gd name="connsiteY15" fmla="*/ 1425362 h 1437349"/>
                  <a:gd name="connsiteX16" fmla="*/ 471138 w 925655"/>
                  <a:gd name="connsiteY16" fmla="*/ 1437189 h 1437349"/>
                  <a:gd name="connsiteX17" fmla="*/ 64319 w 925655"/>
                  <a:gd name="connsiteY17" fmla="*/ 1310281 h 1437349"/>
                  <a:gd name="connsiteX18" fmla="*/ 45113 w 925655"/>
                  <a:gd name="connsiteY18" fmla="*/ 1244202 h 1437349"/>
                  <a:gd name="connsiteX19" fmla="*/ 121662 w 925655"/>
                  <a:gd name="connsiteY19" fmla="*/ 1131629 h 1437349"/>
                  <a:gd name="connsiteX20" fmla="*/ 175849 w 925655"/>
                  <a:gd name="connsiteY20" fmla="*/ 1125646 h 1437349"/>
                  <a:gd name="connsiteX21" fmla="*/ 463211 w 925655"/>
                  <a:gd name="connsiteY21" fmla="*/ 1197703 h 1437349"/>
                  <a:gd name="connsiteX22" fmla="*/ 573799 w 925655"/>
                  <a:gd name="connsiteY22" fmla="*/ 1182010 h 1437349"/>
                  <a:gd name="connsiteX23" fmla="*/ 641946 w 925655"/>
                  <a:gd name="connsiteY23" fmla="*/ 1144973 h 1437349"/>
                  <a:gd name="connsiteX24" fmla="*/ 641946 w 925655"/>
                  <a:gd name="connsiteY24" fmla="*/ 946485 h 1437349"/>
                  <a:gd name="connsiteX25" fmla="*/ 588851 w 925655"/>
                  <a:gd name="connsiteY25" fmla="*/ 967758 h 1437349"/>
                  <a:gd name="connsiteX26" fmla="*/ 444147 w 925655"/>
                  <a:gd name="connsiteY26" fmla="*/ 986320 h 1437349"/>
                  <a:gd name="connsiteX27" fmla="*/ 327457 w 925655"/>
                  <a:gd name="connsiteY27" fmla="*/ 974341 h 1437349"/>
                  <a:gd name="connsiteX28" fmla="*/ 219988 w 925655"/>
                  <a:gd name="connsiteY28" fmla="*/ 940370 h 1437349"/>
                  <a:gd name="connsiteX29" fmla="*/ 165678 w 925655"/>
                  <a:gd name="connsiteY29" fmla="*/ 898668 h 1437349"/>
                  <a:gd name="connsiteX30" fmla="*/ 0 w 925655"/>
                  <a:gd name="connsiteY30" fmla="*/ 526428 h 1437349"/>
                  <a:gd name="connsiteX31" fmla="*/ 565660 w 925655"/>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573799 w 926169"/>
                  <a:gd name="connsiteY22" fmla="*/ 1182010 h 1437349"/>
                  <a:gd name="connsiteX23" fmla="*/ 641946 w 926169"/>
                  <a:gd name="connsiteY23" fmla="*/ 1144973 h 1437349"/>
                  <a:gd name="connsiteX24" fmla="*/ 641946 w 926169"/>
                  <a:gd name="connsiteY24" fmla="*/ 946485 h 1437349"/>
                  <a:gd name="connsiteX25" fmla="*/ 588851 w 926169"/>
                  <a:gd name="connsiteY25" fmla="*/ 967758 h 1437349"/>
                  <a:gd name="connsiteX26" fmla="*/ 444147 w 926169"/>
                  <a:gd name="connsiteY26" fmla="*/ 986320 h 1437349"/>
                  <a:gd name="connsiteX27" fmla="*/ 327457 w 926169"/>
                  <a:gd name="connsiteY27" fmla="*/ 974341 h 1437349"/>
                  <a:gd name="connsiteX28" fmla="*/ 219988 w 926169"/>
                  <a:gd name="connsiteY28" fmla="*/ 940370 h 1437349"/>
                  <a:gd name="connsiteX29" fmla="*/ 165678 w 926169"/>
                  <a:gd name="connsiteY29" fmla="*/ 898668 h 1437349"/>
                  <a:gd name="connsiteX30" fmla="*/ 0 w 926169"/>
                  <a:gd name="connsiteY30" fmla="*/ 526428 h 1437349"/>
                  <a:gd name="connsiteX31" fmla="*/ 565660 w 926169"/>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5467 w 926169"/>
                  <a:gd name="connsiteY21" fmla="*/ 1204470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219988 w 927218"/>
                  <a:gd name="connsiteY26" fmla="*/ 940370 h 1437349"/>
                  <a:gd name="connsiteX27" fmla="*/ 165678 w 927218"/>
                  <a:gd name="connsiteY27" fmla="*/ 898668 h 1437349"/>
                  <a:gd name="connsiteX28" fmla="*/ 0 w 927218"/>
                  <a:gd name="connsiteY28" fmla="*/ 526428 h 1437349"/>
                  <a:gd name="connsiteX29" fmla="*/ 565660 w 927218"/>
                  <a:gd name="connsiteY29"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165678 w 927218"/>
                  <a:gd name="connsiteY26" fmla="*/ 898668 h 1437349"/>
                  <a:gd name="connsiteX27" fmla="*/ 0 w 927218"/>
                  <a:gd name="connsiteY27" fmla="*/ 526428 h 1437349"/>
                  <a:gd name="connsiteX28" fmla="*/ 565660 w 927218"/>
                  <a:gd name="connsiteY28"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165678 w 927218"/>
                  <a:gd name="connsiteY25" fmla="*/ 898668 h 1437349"/>
                  <a:gd name="connsiteX26" fmla="*/ 0 w 927218"/>
                  <a:gd name="connsiteY26" fmla="*/ 526428 h 1437349"/>
                  <a:gd name="connsiteX27" fmla="*/ 565660 w 927218"/>
                  <a:gd name="connsiteY27"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881926 w 927218"/>
                  <a:gd name="connsiteY10" fmla="*/ 75489 h 1422932"/>
                  <a:gd name="connsiteX11" fmla="*/ 925227 w 927218"/>
                  <a:gd name="connsiteY11" fmla="*/ 108737 h 1422932"/>
                  <a:gd name="connsiteX12" fmla="*/ 925227 w 927218"/>
                  <a:gd name="connsiteY12" fmla="*/ 615991 h 1422932"/>
                  <a:gd name="connsiteX13" fmla="*/ 925227 w 927218"/>
                  <a:gd name="connsiteY13" fmla="*/ 710153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7218"/>
                  <a:gd name="connsiteY0" fmla="*/ 242405 h 1448836"/>
                  <a:gd name="connsiteX1" fmla="*/ 287919 w 927218"/>
                  <a:gd name="connsiteY1" fmla="*/ 465672 h 1448836"/>
                  <a:gd name="connsiteX2" fmla="*/ 533797 w 927218"/>
                  <a:gd name="connsiteY2" fmla="*/ 772624 h 1448836"/>
                  <a:gd name="connsiteX3" fmla="*/ 641946 w 927218"/>
                  <a:gd name="connsiteY3" fmla="*/ 748892 h 1448836"/>
                  <a:gd name="connsiteX4" fmla="*/ 641946 w 927218"/>
                  <a:gd name="connsiteY4" fmla="*/ 641895 h 1448836"/>
                  <a:gd name="connsiteX5" fmla="*/ 641947 w 927218"/>
                  <a:gd name="connsiteY5" fmla="*/ 641893 h 1448836"/>
                  <a:gd name="connsiteX6" fmla="*/ 641947 w 927218"/>
                  <a:gd name="connsiteY6" fmla="*/ 259863 h 1448836"/>
                  <a:gd name="connsiteX7" fmla="*/ 603103 w 927218"/>
                  <a:gd name="connsiteY7" fmla="*/ 247727 h 1448836"/>
                  <a:gd name="connsiteX8" fmla="*/ 550642 w 927218"/>
                  <a:gd name="connsiteY8" fmla="*/ 242405 h 1448836"/>
                  <a:gd name="connsiteX9" fmla="*/ 556649 w 927218"/>
                  <a:gd name="connsiteY9" fmla="*/ 25904 h 1448836"/>
                  <a:gd name="connsiteX10" fmla="*/ 925227 w 927218"/>
                  <a:gd name="connsiteY10" fmla="*/ 134641 h 1448836"/>
                  <a:gd name="connsiteX11" fmla="*/ 925227 w 927218"/>
                  <a:gd name="connsiteY11" fmla="*/ 641895 h 1448836"/>
                  <a:gd name="connsiteX12" fmla="*/ 925227 w 927218"/>
                  <a:gd name="connsiteY12" fmla="*/ 736057 h 1448836"/>
                  <a:gd name="connsiteX13" fmla="*/ 926355 w 927218"/>
                  <a:gd name="connsiteY13" fmla="*/ 1119722 h 1448836"/>
                  <a:gd name="connsiteX14" fmla="*/ 578901 w 927218"/>
                  <a:gd name="connsiteY14" fmla="*/ 1436849 h 1448836"/>
                  <a:gd name="connsiteX15" fmla="*/ 471138 w 927218"/>
                  <a:gd name="connsiteY15" fmla="*/ 1448676 h 1448836"/>
                  <a:gd name="connsiteX16" fmla="*/ 64319 w 927218"/>
                  <a:gd name="connsiteY16" fmla="*/ 1321768 h 1448836"/>
                  <a:gd name="connsiteX17" fmla="*/ 45113 w 927218"/>
                  <a:gd name="connsiteY17" fmla="*/ 1255689 h 1448836"/>
                  <a:gd name="connsiteX18" fmla="*/ 121662 w 927218"/>
                  <a:gd name="connsiteY18" fmla="*/ 1143116 h 1448836"/>
                  <a:gd name="connsiteX19" fmla="*/ 174721 w 927218"/>
                  <a:gd name="connsiteY19" fmla="*/ 1131494 h 1448836"/>
                  <a:gd name="connsiteX20" fmla="*/ 465467 w 927218"/>
                  <a:gd name="connsiteY20" fmla="*/ 1215957 h 1448836"/>
                  <a:gd name="connsiteX21" fmla="*/ 641946 w 927218"/>
                  <a:gd name="connsiteY21" fmla="*/ 1156460 h 1448836"/>
                  <a:gd name="connsiteX22" fmla="*/ 641946 w 927218"/>
                  <a:gd name="connsiteY22" fmla="*/ 957972 h 1448836"/>
                  <a:gd name="connsiteX23" fmla="*/ 0 w 927218"/>
                  <a:gd name="connsiteY23" fmla="*/ 537915 h 1448836"/>
                  <a:gd name="connsiteX24" fmla="*/ 556649 w 927218"/>
                  <a:gd name="connsiteY24" fmla="*/ 25904 h 1448836"/>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4839 w 927218"/>
                  <a:gd name="connsiteY13" fmla="*/ 909385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5227"/>
                  <a:gd name="connsiteY0" fmla="*/ 216501 h 1422932"/>
                  <a:gd name="connsiteX1" fmla="*/ 287919 w 925227"/>
                  <a:gd name="connsiteY1" fmla="*/ 439768 h 1422932"/>
                  <a:gd name="connsiteX2" fmla="*/ 533797 w 925227"/>
                  <a:gd name="connsiteY2" fmla="*/ 746720 h 1422932"/>
                  <a:gd name="connsiteX3" fmla="*/ 641946 w 925227"/>
                  <a:gd name="connsiteY3" fmla="*/ 722988 h 1422932"/>
                  <a:gd name="connsiteX4" fmla="*/ 641946 w 925227"/>
                  <a:gd name="connsiteY4" fmla="*/ 615991 h 1422932"/>
                  <a:gd name="connsiteX5" fmla="*/ 641947 w 925227"/>
                  <a:gd name="connsiteY5" fmla="*/ 615989 h 1422932"/>
                  <a:gd name="connsiteX6" fmla="*/ 641947 w 925227"/>
                  <a:gd name="connsiteY6" fmla="*/ 233959 h 1422932"/>
                  <a:gd name="connsiteX7" fmla="*/ 603103 w 925227"/>
                  <a:gd name="connsiteY7" fmla="*/ 221823 h 1422932"/>
                  <a:gd name="connsiteX8" fmla="*/ 550642 w 925227"/>
                  <a:gd name="connsiteY8" fmla="*/ 216501 h 1422932"/>
                  <a:gd name="connsiteX9" fmla="*/ 556649 w 925227"/>
                  <a:gd name="connsiteY9" fmla="*/ 0 h 1422932"/>
                  <a:gd name="connsiteX10" fmla="*/ 925227 w 925227"/>
                  <a:gd name="connsiteY10" fmla="*/ 108737 h 1422932"/>
                  <a:gd name="connsiteX11" fmla="*/ 925227 w 925227"/>
                  <a:gd name="connsiteY11" fmla="*/ 615991 h 1422932"/>
                  <a:gd name="connsiteX12" fmla="*/ 925227 w 925227"/>
                  <a:gd name="connsiteY12" fmla="*/ 710153 h 1422932"/>
                  <a:gd name="connsiteX13" fmla="*/ 924839 w 925227"/>
                  <a:gd name="connsiteY13" fmla="*/ 909385 h 1422932"/>
                  <a:gd name="connsiteX14" fmla="*/ 578901 w 925227"/>
                  <a:gd name="connsiteY14" fmla="*/ 1410945 h 1422932"/>
                  <a:gd name="connsiteX15" fmla="*/ 471138 w 925227"/>
                  <a:gd name="connsiteY15" fmla="*/ 1422772 h 1422932"/>
                  <a:gd name="connsiteX16" fmla="*/ 64319 w 925227"/>
                  <a:gd name="connsiteY16" fmla="*/ 1295864 h 1422932"/>
                  <a:gd name="connsiteX17" fmla="*/ 45113 w 925227"/>
                  <a:gd name="connsiteY17" fmla="*/ 1229785 h 1422932"/>
                  <a:gd name="connsiteX18" fmla="*/ 121662 w 925227"/>
                  <a:gd name="connsiteY18" fmla="*/ 1117212 h 1422932"/>
                  <a:gd name="connsiteX19" fmla="*/ 174721 w 925227"/>
                  <a:gd name="connsiteY19" fmla="*/ 1105590 h 1422932"/>
                  <a:gd name="connsiteX20" fmla="*/ 465467 w 925227"/>
                  <a:gd name="connsiteY20" fmla="*/ 1190053 h 1422932"/>
                  <a:gd name="connsiteX21" fmla="*/ 641946 w 925227"/>
                  <a:gd name="connsiteY21" fmla="*/ 1130556 h 1422932"/>
                  <a:gd name="connsiteX22" fmla="*/ 641946 w 925227"/>
                  <a:gd name="connsiteY22" fmla="*/ 932068 h 1422932"/>
                  <a:gd name="connsiteX23" fmla="*/ 0 w 925227"/>
                  <a:gd name="connsiteY23" fmla="*/ 512011 h 1422932"/>
                  <a:gd name="connsiteX24" fmla="*/ 556649 w 925227"/>
                  <a:gd name="connsiteY24" fmla="*/ 0 h 1422932"/>
                  <a:gd name="connsiteX0" fmla="*/ 550642 w 925363"/>
                  <a:gd name="connsiteY0" fmla="*/ 216501 h 1422932"/>
                  <a:gd name="connsiteX1" fmla="*/ 287919 w 925363"/>
                  <a:gd name="connsiteY1" fmla="*/ 439768 h 1422932"/>
                  <a:gd name="connsiteX2" fmla="*/ 533797 w 925363"/>
                  <a:gd name="connsiteY2" fmla="*/ 746720 h 1422932"/>
                  <a:gd name="connsiteX3" fmla="*/ 641946 w 925363"/>
                  <a:gd name="connsiteY3" fmla="*/ 722988 h 1422932"/>
                  <a:gd name="connsiteX4" fmla="*/ 641946 w 925363"/>
                  <a:gd name="connsiteY4" fmla="*/ 615991 h 1422932"/>
                  <a:gd name="connsiteX5" fmla="*/ 641947 w 925363"/>
                  <a:gd name="connsiteY5" fmla="*/ 615989 h 1422932"/>
                  <a:gd name="connsiteX6" fmla="*/ 641947 w 925363"/>
                  <a:gd name="connsiteY6" fmla="*/ 233959 h 1422932"/>
                  <a:gd name="connsiteX7" fmla="*/ 603103 w 925363"/>
                  <a:gd name="connsiteY7" fmla="*/ 221823 h 1422932"/>
                  <a:gd name="connsiteX8" fmla="*/ 550642 w 925363"/>
                  <a:gd name="connsiteY8" fmla="*/ 216501 h 1422932"/>
                  <a:gd name="connsiteX9" fmla="*/ 556649 w 925363"/>
                  <a:gd name="connsiteY9" fmla="*/ 0 h 1422932"/>
                  <a:gd name="connsiteX10" fmla="*/ 925227 w 925363"/>
                  <a:gd name="connsiteY10" fmla="*/ 108737 h 1422932"/>
                  <a:gd name="connsiteX11" fmla="*/ 925227 w 925363"/>
                  <a:gd name="connsiteY11" fmla="*/ 615991 h 1422932"/>
                  <a:gd name="connsiteX12" fmla="*/ 925227 w 925363"/>
                  <a:gd name="connsiteY12" fmla="*/ 710153 h 1422932"/>
                  <a:gd name="connsiteX13" fmla="*/ 924839 w 925363"/>
                  <a:gd name="connsiteY13" fmla="*/ 909385 h 1422932"/>
                  <a:gd name="connsiteX14" fmla="*/ 578901 w 925363"/>
                  <a:gd name="connsiteY14" fmla="*/ 1410945 h 1422932"/>
                  <a:gd name="connsiteX15" fmla="*/ 471138 w 925363"/>
                  <a:gd name="connsiteY15" fmla="*/ 1422772 h 1422932"/>
                  <a:gd name="connsiteX16" fmla="*/ 64319 w 925363"/>
                  <a:gd name="connsiteY16" fmla="*/ 1295864 h 1422932"/>
                  <a:gd name="connsiteX17" fmla="*/ 45113 w 925363"/>
                  <a:gd name="connsiteY17" fmla="*/ 1229785 h 1422932"/>
                  <a:gd name="connsiteX18" fmla="*/ 121662 w 925363"/>
                  <a:gd name="connsiteY18" fmla="*/ 1117212 h 1422932"/>
                  <a:gd name="connsiteX19" fmla="*/ 174721 w 925363"/>
                  <a:gd name="connsiteY19" fmla="*/ 1105590 h 1422932"/>
                  <a:gd name="connsiteX20" fmla="*/ 465467 w 925363"/>
                  <a:gd name="connsiteY20" fmla="*/ 1190053 h 1422932"/>
                  <a:gd name="connsiteX21" fmla="*/ 641946 w 925363"/>
                  <a:gd name="connsiteY21" fmla="*/ 1130556 h 1422932"/>
                  <a:gd name="connsiteX22" fmla="*/ 641946 w 925363"/>
                  <a:gd name="connsiteY22" fmla="*/ 932068 h 1422932"/>
                  <a:gd name="connsiteX23" fmla="*/ 0 w 925363"/>
                  <a:gd name="connsiteY23" fmla="*/ 512011 h 1422932"/>
                  <a:gd name="connsiteX24" fmla="*/ 556649 w 925363"/>
                  <a:gd name="connsiteY24" fmla="*/ 0 h 1422932"/>
                  <a:gd name="connsiteX0" fmla="*/ 550642 w 925448"/>
                  <a:gd name="connsiteY0" fmla="*/ 216501 h 1422932"/>
                  <a:gd name="connsiteX1" fmla="*/ 287919 w 925448"/>
                  <a:gd name="connsiteY1" fmla="*/ 439768 h 1422932"/>
                  <a:gd name="connsiteX2" fmla="*/ 533797 w 925448"/>
                  <a:gd name="connsiteY2" fmla="*/ 746720 h 1422932"/>
                  <a:gd name="connsiteX3" fmla="*/ 641946 w 925448"/>
                  <a:gd name="connsiteY3" fmla="*/ 722988 h 1422932"/>
                  <a:gd name="connsiteX4" fmla="*/ 641946 w 925448"/>
                  <a:gd name="connsiteY4" fmla="*/ 615991 h 1422932"/>
                  <a:gd name="connsiteX5" fmla="*/ 641947 w 925448"/>
                  <a:gd name="connsiteY5" fmla="*/ 615989 h 1422932"/>
                  <a:gd name="connsiteX6" fmla="*/ 641947 w 925448"/>
                  <a:gd name="connsiteY6" fmla="*/ 233959 h 1422932"/>
                  <a:gd name="connsiteX7" fmla="*/ 603103 w 925448"/>
                  <a:gd name="connsiteY7" fmla="*/ 221823 h 1422932"/>
                  <a:gd name="connsiteX8" fmla="*/ 550642 w 925448"/>
                  <a:gd name="connsiteY8" fmla="*/ 216501 h 1422932"/>
                  <a:gd name="connsiteX9" fmla="*/ 556649 w 925448"/>
                  <a:gd name="connsiteY9" fmla="*/ 0 h 1422932"/>
                  <a:gd name="connsiteX10" fmla="*/ 925227 w 925448"/>
                  <a:gd name="connsiteY10" fmla="*/ 108737 h 1422932"/>
                  <a:gd name="connsiteX11" fmla="*/ 925227 w 925448"/>
                  <a:gd name="connsiteY11" fmla="*/ 615991 h 1422932"/>
                  <a:gd name="connsiteX12" fmla="*/ 925227 w 925448"/>
                  <a:gd name="connsiteY12" fmla="*/ 710153 h 1422932"/>
                  <a:gd name="connsiteX13" fmla="*/ 924839 w 925448"/>
                  <a:gd name="connsiteY13" fmla="*/ 909385 h 1422932"/>
                  <a:gd name="connsiteX14" fmla="*/ 578901 w 925448"/>
                  <a:gd name="connsiteY14" fmla="*/ 1410945 h 1422932"/>
                  <a:gd name="connsiteX15" fmla="*/ 471138 w 925448"/>
                  <a:gd name="connsiteY15" fmla="*/ 1422772 h 1422932"/>
                  <a:gd name="connsiteX16" fmla="*/ 64319 w 925448"/>
                  <a:gd name="connsiteY16" fmla="*/ 1295864 h 1422932"/>
                  <a:gd name="connsiteX17" fmla="*/ 45113 w 925448"/>
                  <a:gd name="connsiteY17" fmla="*/ 1229785 h 1422932"/>
                  <a:gd name="connsiteX18" fmla="*/ 121662 w 925448"/>
                  <a:gd name="connsiteY18" fmla="*/ 1117212 h 1422932"/>
                  <a:gd name="connsiteX19" fmla="*/ 174721 w 925448"/>
                  <a:gd name="connsiteY19" fmla="*/ 1105590 h 1422932"/>
                  <a:gd name="connsiteX20" fmla="*/ 465467 w 925448"/>
                  <a:gd name="connsiteY20" fmla="*/ 1190053 h 1422932"/>
                  <a:gd name="connsiteX21" fmla="*/ 641946 w 925448"/>
                  <a:gd name="connsiteY21" fmla="*/ 1130556 h 1422932"/>
                  <a:gd name="connsiteX22" fmla="*/ 641946 w 925448"/>
                  <a:gd name="connsiteY22" fmla="*/ 932068 h 1422932"/>
                  <a:gd name="connsiteX23" fmla="*/ 0 w 925448"/>
                  <a:gd name="connsiteY23" fmla="*/ 512011 h 1422932"/>
                  <a:gd name="connsiteX24" fmla="*/ 556649 w 925448"/>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897 w 925564"/>
                  <a:gd name="connsiteY22" fmla="*/ 1001296 h 1422932"/>
                  <a:gd name="connsiteX23" fmla="*/ 641946 w 925564"/>
                  <a:gd name="connsiteY23" fmla="*/ 932068 h 1422932"/>
                  <a:gd name="connsiteX24" fmla="*/ 0 w 925564"/>
                  <a:gd name="connsiteY24" fmla="*/ 512011 h 1422932"/>
                  <a:gd name="connsiteX25" fmla="*/ 556649 w 925564"/>
                  <a:gd name="connsiteY25"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61333 w 925564"/>
                  <a:gd name="connsiteY17" fmla="*/ 1222576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227"/>
                  <a:gd name="connsiteY0" fmla="*/ 216501 h 1442354"/>
                  <a:gd name="connsiteX1" fmla="*/ 287919 w 925227"/>
                  <a:gd name="connsiteY1" fmla="*/ 439768 h 1442354"/>
                  <a:gd name="connsiteX2" fmla="*/ 533797 w 925227"/>
                  <a:gd name="connsiteY2" fmla="*/ 746720 h 1442354"/>
                  <a:gd name="connsiteX3" fmla="*/ 641946 w 925227"/>
                  <a:gd name="connsiteY3" fmla="*/ 722988 h 1442354"/>
                  <a:gd name="connsiteX4" fmla="*/ 641946 w 925227"/>
                  <a:gd name="connsiteY4" fmla="*/ 615991 h 1442354"/>
                  <a:gd name="connsiteX5" fmla="*/ 641947 w 925227"/>
                  <a:gd name="connsiteY5" fmla="*/ 615989 h 1442354"/>
                  <a:gd name="connsiteX6" fmla="*/ 641947 w 925227"/>
                  <a:gd name="connsiteY6" fmla="*/ 233959 h 1442354"/>
                  <a:gd name="connsiteX7" fmla="*/ 603103 w 925227"/>
                  <a:gd name="connsiteY7" fmla="*/ 221823 h 1442354"/>
                  <a:gd name="connsiteX8" fmla="*/ 550642 w 925227"/>
                  <a:gd name="connsiteY8" fmla="*/ 216501 h 1442354"/>
                  <a:gd name="connsiteX9" fmla="*/ 556649 w 925227"/>
                  <a:gd name="connsiteY9" fmla="*/ 0 h 1442354"/>
                  <a:gd name="connsiteX10" fmla="*/ 925227 w 925227"/>
                  <a:gd name="connsiteY10" fmla="*/ 108737 h 1442354"/>
                  <a:gd name="connsiteX11" fmla="*/ 925227 w 925227"/>
                  <a:gd name="connsiteY11" fmla="*/ 615991 h 1442354"/>
                  <a:gd name="connsiteX12" fmla="*/ 925227 w 925227"/>
                  <a:gd name="connsiteY12" fmla="*/ 710153 h 1442354"/>
                  <a:gd name="connsiteX13" fmla="*/ 924839 w 925227"/>
                  <a:gd name="connsiteY13" fmla="*/ 909385 h 1442354"/>
                  <a:gd name="connsiteX14" fmla="*/ 471138 w 925227"/>
                  <a:gd name="connsiteY14" fmla="*/ 1422772 h 1442354"/>
                  <a:gd name="connsiteX15" fmla="*/ 64319 w 925227"/>
                  <a:gd name="connsiteY15" fmla="*/ 1295864 h 1442354"/>
                  <a:gd name="connsiteX16" fmla="*/ 61333 w 925227"/>
                  <a:gd name="connsiteY16" fmla="*/ 1222576 h 1442354"/>
                  <a:gd name="connsiteX17" fmla="*/ 123464 w 925227"/>
                  <a:gd name="connsiteY17" fmla="*/ 1129827 h 1442354"/>
                  <a:gd name="connsiteX18" fmla="*/ 199952 w 925227"/>
                  <a:gd name="connsiteY18" fmla="*/ 1118205 h 1442354"/>
                  <a:gd name="connsiteX19" fmla="*/ 465467 w 925227"/>
                  <a:gd name="connsiteY19" fmla="*/ 1190053 h 1442354"/>
                  <a:gd name="connsiteX20" fmla="*/ 641897 w 925227"/>
                  <a:gd name="connsiteY20" fmla="*/ 1001296 h 1442354"/>
                  <a:gd name="connsiteX21" fmla="*/ 641946 w 925227"/>
                  <a:gd name="connsiteY21" fmla="*/ 932068 h 1442354"/>
                  <a:gd name="connsiteX22" fmla="*/ 0 w 925227"/>
                  <a:gd name="connsiteY22" fmla="*/ 512011 h 1442354"/>
                  <a:gd name="connsiteX23" fmla="*/ 556649 w 925227"/>
                  <a:gd name="connsiteY23" fmla="*/ 0 h 1442354"/>
                  <a:gd name="connsiteX0" fmla="*/ 550642 w 925227"/>
                  <a:gd name="connsiteY0" fmla="*/ 216501 h 1423490"/>
                  <a:gd name="connsiteX1" fmla="*/ 287919 w 925227"/>
                  <a:gd name="connsiteY1" fmla="*/ 439768 h 1423490"/>
                  <a:gd name="connsiteX2" fmla="*/ 533797 w 925227"/>
                  <a:gd name="connsiteY2" fmla="*/ 746720 h 1423490"/>
                  <a:gd name="connsiteX3" fmla="*/ 641946 w 925227"/>
                  <a:gd name="connsiteY3" fmla="*/ 722988 h 1423490"/>
                  <a:gd name="connsiteX4" fmla="*/ 641946 w 925227"/>
                  <a:gd name="connsiteY4" fmla="*/ 615991 h 1423490"/>
                  <a:gd name="connsiteX5" fmla="*/ 641947 w 925227"/>
                  <a:gd name="connsiteY5" fmla="*/ 615989 h 1423490"/>
                  <a:gd name="connsiteX6" fmla="*/ 641947 w 925227"/>
                  <a:gd name="connsiteY6" fmla="*/ 233959 h 1423490"/>
                  <a:gd name="connsiteX7" fmla="*/ 603103 w 925227"/>
                  <a:gd name="connsiteY7" fmla="*/ 221823 h 1423490"/>
                  <a:gd name="connsiteX8" fmla="*/ 550642 w 925227"/>
                  <a:gd name="connsiteY8" fmla="*/ 216501 h 1423490"/>
                  <a:gd name="connsiteX9" fmla="*/ 556649 w 925227"/>
                  <a:gd name="connsiteY9" fmla="*/ 0 h 1423490"/>
                  <a:gd name="connsiteX10" fmla="*/ 925227 w 925227"/>
                  <a:gd name="connsiteY10" fmla="*/ 108737 h 1423490"/>
                  <a:gd name="connsiteX11" fmla="*/ 925227 w 925227"/>
                  <a:gd name="connsiteY11" fmla="*/ 615991 h 1423490"/>
                  <a:gd name="connsiteX12" fmla="*/ 925227 w 925227"/>
                  <a:gd name="connsiteY12" fmla="*/ 710153 h 1423490"/>
                  <a:gd name="connsiteX13" fmla="*/ 924839 w 925227"/>
                  <a:gd name="connsiteY13" fmla="*/ 909385 h 1423490"/>
                  <a:gd name="connsiteX14" fmla="*/ 471138 w 925227"/>
                  <a:gd name="connsiteY14" fmla="*/ 1422772 h 1423490"/>
                  <a:gd name="connsiteX15" fmla="*/ 64319 w 925227"/>
                  <a:gd name="connsiteY15" fmla="*/ 1295864 h 1423490"/>
                  <a:gd name="connsiteX16" fmla="*/ 61333 w 925227"/>
                  <a:gd name="connsiteY16" fmla="*/ 1222576 h 1423490"/>
                  <a:gd name="connsiteX17" fmla="*/ 123464 w 925227"/>
                  <a:gd name="connsiteY17" fmla="*/ 1129827 h 1423490"/>
                  <a:gd name="connsiteX18" fmla="*/ 199952 w 925227"/>
                  <a:gd name="connsiteY18" fmla="*/ 1118205 h 1423490"/>
                  <a:gd name="connsiteX19" fmla="*/ 465467 w 925227"/>
                  <a:gd name="connsiteY19" fmla="*/ 1190053 h 1423490"/>
                  <a:gd name="connsiteX20" fmla="*/ 641897 w 925227"/>
                  <a:gd name="connsiteY20" fmla="*/ 1001296 h 1423490"/>
                  <a:gd name="connsiteX21" fmla="*/ 641946 w 925227"/>
                  <a:gd name="connsiteY21" fmla="*/ 932068 h 1423490"/>
                  <a:gd name="connsiteX22" fmla="*/ 0 w 925227"/>
                  <a:gd name="connsiteY22" fmla="*/ 512011 h 1423490"/>
                  <a:gd name="connsiteX23" fmla="*/ 556649 w 925227"/>
                  <a:gd name="connsiteY23" fmla="*/ 0 h 1423490"/>
                  <a:gd name="connsiteX0" fmla="*/ 550642 w 925227"/>
                  <a:gd name="connsiteY0" fmla="*/ 216501 h 1423893"/>
                  <a:gd name="connsiteX1" fmla="*/ 287919 w 925227"/>
                  <a:gd name="connsiteY1" fmla="*/ 439768 h 1423893"/>
                  <a:gd name="connsiteX2" fmla="*/ 533797 w 925227"/>
                  <a:gd name="connsiteY2" fmla="*/ 746720 h 1423893"/>
                  <a:gd name="connsiteX3" fmla="*/ 641946 w 925227"/>
                  <a:gd name="connsiteY3" fmla="*/ 722988 h 1423893"/>
                  <a:gd name="connsiteX4" fmla="*/ 641946 w 925227"/>
                  <a:gd name="connsiteY4" fmla="*/ 615991 h 1423893"/>
                  <a:gd name="connsiteX5" fmla="*/ 641947 w 925227"/>
                  <a:gd name="connsiteY5" fmla="*/ 615989 h 1423893"/>
                  <a:gd name="connsiteX6" fmla="*/ 641947 w 925227"/>
                  <a:gd name="connsiteY6" fmla="*/ 233959 h 1423893"/>
                  <a:gd name="connsiteX7" fmla="*/ 603103 w 925227"/>
                  <a:gd name="connsiteY7" fmla="*/ 221823 h 1423893"/>
                  <a:gd name="connsiteX8" fmla="*/ 550642 w 925227"/>
                  <a:gd name="connsiteY8" fmla="*/ 216501 h 1423893"/>
                  <a:gd name="connsiteX9" fmla="*/ 556649 w 925227"/>
                  <a:gd name="connsiteY9" fmla="*/ 0 h 1423893"/>
                  <a:gd name="connsiteX10" fmla="*/ 925227 w 925227"/>
                  <a:gd name="connsiteY10" fmla="*/ 108737 h 1423893"/>
                  <a:gd name="connsiteX11" fmla="*/ 925227 w 925227"/>
                  <a:gd name="connsiteY11" fmla="*/ 615991 h 1423893"/>
                  <a:gd name="connsiteX12" fmla="*/ 925227 w 925227"/>
                  <a:gd name="connsiteY12" fmla="*/ 710153 h 1423893"/>
                  <a:gd name="connsiteX13" fmla="*/ 924839 w 925227"/>
                  <a:gd name="connsiteY13" fmla="*/ 909385 h 1423893"/>
                  <a:gd name="connsiteX14" fmla="*/ 471138 w 925227"/>
                  <a:gd name="connsiteY14" fmla="*/ 1422772 h 1423893"/>
                  <a:gd name="connsiteX15" fmla="*/ 64319 w 925227"/>
                  <a:gd name="connsiteY15" fmla="*/ 1295864 h 1423893"/>
                  <a:gd name="connsiteX16" fmla="*/ 61333 w 925227"/>
                  <a:gd name="connsiteY16" fmla="*/ 1222576 h 1423893"/>
                  <a:gd name="connsiteX17" fmla="*/ 123464 w 925227"/>
                  <a:gd name="connsiteY17" fmla="*/ 1129827 h 1423893"/>
                  <a:gd name="connsiteX18" fmla="*/ 199952 w 925227"/>
                  <a:gd name="connsiteY18" fmla="*/ 1118205 h 1423893"/>
                  <a:gd name="connsiteX19" fmla="*/ 465467 w 925227"/>
                  <a:gd name="connsiteY19" fmla="*/ 1190053 h 1423893"/>
                  <a:gd name="connsiteX20" fmla="*/ 641897 w 925227"/>
                  <a:gd name="connsiteY20" fmla="*/ 1001296 h 1423893"/>
                  <a:gd name="connsiteX21" fmla="*/ 641946 w 925227"/>
                  <a:gd name="connsiteY21" fmla="*/ 932068 h 1423893"/>
                  <a:gd name="connsiteX22" fmla="*/ 0 w 925227"/>
                  <a:gd name="connsiteY22" fmla="*/ 512011 h 1423893"/>
                  <a:gd name="connsiteX23" fmla="*/ 556649 w 925227"/>
                  <a:gd name="connsiteY23" fmla="*/ 0 h 1423893"/>
                  <a:gd name="connsiteX0" fmla="*/ 550642 w 925227"/>
                  <a:gd name="connsiteY0" fmla="*/ 216501 h 1423082"/>
                  <a:gd name="connsiteX1" fmla="*/ 287919 w 925227"/>
                  <a:gd name="connsiteY1" fmla="*/ 439768 h 1423082"/>
                  <a:gd name="connsiteX2" fmla="*/ 533797 w 925227"/>
                  <a:gd name="connsiteY2" fmla="*/ 746720 h 1423082"/>
                  <a:gd name="connsiteX3" fmla="*/ 641946 w 925227"/>
                  <a:gd name="connsiteY3" fmla="*/ 722988 h 1423082"/>
                  <a:gd name="connsiteX4" fmla="*/ 641946 w 925227"/>
                  <a:gd name="connsiteY4" fmla="*/ 615991 h 1423082"/>
                  <a:gd name="connsiteX5" fmla="*/ 641947 w 925227"/>
                  <a:gd name="connsiteY5" fmla="*/ 615989 h 1423082"/>
                  <a:gd name="connsiteX6" fmla="*/ 641947 w 925227"/>
                  <a:gd name="connsiteY6" fmla="*/ 233959 h 1423082"/>
                  <a:gd name="connsiteX7" fmla="*/ 603103 w 925227"/>
                  <a:gd name="connsiteY7" fmla="*/ 221823 h 1423082"/>
                  <a:gd name="connsiteX8" fmla="*/ 550642 w 925227"/>
                  <a:gd name="connsiteY8" fmla="*/ 216501 h 1423082"/>
                  <a:gd name="connsiteX9" fmla="*/ 556649 w 925227"/>
                  <a:gd name="connsiteY9" fmla="*/ 0 h 1423082"/>
                  <a:gd name="connsiteX10" fmla="*/ 925227 w 925227"/>
                  <a:gd name="connsiteY10" fmla="*/ 108737 h 1423082"/>
                  <a:gd name="connsiteX11" fmla="*/ 925227 w 925227"/>
                  <a:gd name="connsiteY11" fmla="*/ 615991 h 1423082"/>
                  <a:gd name="connsiteX12" fmla="*/ 925227 w 925227"/>
                  <a:gd name="connsiteY12" fmla="*/ 710153 h 1423082"/>
                  <a:gd name="connsiteX13" fmla="*/ 924839 w 925227"/>
                  <a:gd name="connsiteY13" fmla="*/ 909385 h 1423082"/>
                  <a:gd name="connsiteX14" fmla="*/ 471138 w 925227"/>
                  <a:gd name="connsiteY14" fmla="*/ 1422772 h 1423082"/>
                  <a:gd name="connsiteX15" fmla="*/ 64319 w 925227"/>
                  <a:gd name="connsiteY15" fmla="*/ 1295864 h 1423082"/>
                  <a:gd name="connsiteX16" fmla="*/ 61333 w 925227"/>
                  <a:gd name="connsiteY16" fmla="*/ 1222576 h 1423082"/>
                  <a:gd name="connsiteX17" fmla="*/ 123464 w 925227"/>
                  <a:gd name="connsiteY17" fmla="*/ 1129827 h 1423082"/>
                  <a:gd name="connsiteX18" fmla="*/ 199952 w 925227"/>
                  <a:gd name="connsiteY18" fmla="*/ 1118205 h 1423082"/>
                  <a:gd name="connsiteX19" fmla="*/ 465467 w 925227"/>
                  <a:gd name="connsiteY19" fmla="*/ 1190053 h 1423082"/>
                  <a:gd name="connsiteX20" fmla="*/ 641897 w 925227"/>
                  <a:gd name="connsiteY20" fmla="*/ 1001296 h 1423082"/>
                  <a:gd name="connsiteX21" fmla="*/ 641946 w 925227"/>
                  <a:gd name="connsiteY21" fmla="*/ 932068 h 1423082"/>
                  <a:gd name="connsiteX22" fmla="*/ 0 w 925227"/>
                  <a:gd name="connsiteY22" fmla="*/ 512011 h 1423082"/>
                  <a:gd name="connsiteX23" fmla="*/ 556649 w 925227"/>
                  <a:gd name="connsiteY23" fmla="*/ 0 h 1423082"/>
                  <a:gd name="connsiteX0" fmla="*/ 550642 w 925227"/>
                  <a:gd name="connsiteY0" fmla="*/ 216501 h 1424947"/>
                  <a:gd name="connsiteX1" fmla="*/ 287919 w 925227"/>
                  <a:gd name="connsiteY1" fmla="*/ 439768 h 1424947"/>
                  <a:gd name="connsiteX2" fmla="*/ 533797 w 925227"/>
                  <a:gd name="connsiteY2" fmla="*/ 746720 h 1424947"/>
                  <a:gd name="connsiteX3" fmla="*/ 641946 w 925227"/>
                  <a:gd name="connsiteY3" fmla="*/ 722988 h 1424947"/>
                  <a:gd name="connsiteX4" fmla="*/ 641946 w 925227"/>
                  <a:gd name="connsiteY4" fmla="*/ 615991 h 1424947"/>
                  <a:gd name="connsiteX5" fmla="*/ 641947 w 925227"/>
                  <a:gd name="connsiteY5" fmla="*/ 615989 h 1424947"/>
                  <a:gd name="connsiteX6" fmla="*/ 641947 w 925227"/>
                  <a:gd name="connsiteY6" fmla="*/ 233959 h 1424947"/>
                  <a:gd name="connsiteX7" fmla="*/ 603103 w 925227"/>
                  <a:gd name="connsiteY7" fmla="*/ 221823 h 1424947"/>
                  <a:gd name="connsiteX8" fmla="*/ 550642 w 925227"/>
                  <a:gd name="connsiteY8" fmla="*/ 216501 h 1424947"/>
                  <a:gd name="connsiteX9" fmla="*/ 556649 w 925227"/>
                  <a:gd name="connsiteY9" fmla="*/ 0 h 1424947"/>
                  <a:gd name="connsiteX10" fmla="*/ 925227 w 925227"/>
                  <a:gd name="connsiteY10" fmla="*/ 108737 h 1424947"/>
                  <a:gd name="connsiteX11" fmla="*/ 925227 w 925227"/>
                  <a:gd name="connsiteY11" fmla="*/ 615991 h 1424947"/>
                  <a:gd name="connsiteX12" fmla="*/ 925227 w 925227"/>
                  <a:gd name="connsiteY12" fmla="*/ 710153 h 1424947"/>
                  <a:gd name="connsiteX13" fmla="*/ 924839 w 925227"/>
                  <a:gd name="connsiteY13" fmla="*/ 909385 h 1424947"/>
                  <a:gd name="connsiteX14" fmla="*/ 471138 w 925227"/>
                  <a:gd name="connsiteY14" fmla="*/ 1422772 h 1424947"/>
                  <a:gd name="connsiteX15" fmla="*/ 64319 w 925227"/>
                  <a:gd name="connsiteY15" fmla="*/ 1295864 h 1424947"/>
                  <a:gd name="connsiteX16" fmla="*/ 61333 w 925227"/>
                  <a:gd name="connsiteY16" fmla="*/ 1222576 h 1424947"/>
                  <a:gd name="connsiteX17" fmla="*/ 123464 w 925227"/>
                  <a:gd name="connsiteY17" fmla="*/ 1129827 h 1424947"/>
                  <a:gd name="connsiteX18" fmla="*/ 199952 w 925227"/>
                  <a:gd name="connsiteY18" fmla="*/ 1118205 h 1424947"/>
                  <a:gd name="connsiteX19" fmla="*/ 465467 w 925227"/>
                  <a:gd name="connsiteY19" fmla="*/ 1190053 h 1424947"/>
                  <a:gd name="connsiteX20" fmla="*/ 641897 w 925227"/>
                  <a:gd name="connsiteY20" fmla="*/ 1001296 h 1424947"/>
                  <a:gd name="connsiteX21" fmla="*/ 641946 w 925227"/>
                  <a:gd name="connsiteY21" fmla="*/ 932068 h 1424947"/>
                  <a:gd name="connsiteX22" fmla="*/ 0 w 925227"/>
                  <a:gd name="connsiteY22" fmla="*/ 512011 h 1424947"/>
                  <a:gd name="connsiteX23" fmla="*/ 556649 w 925227"/>
                  <a:gd name="connsiteY23" fmla="*/ 0 h 1424947"/>
                  <a:gd name="connsiteX0" fmla="*/ 550642 w 925227"/>
                  <a:gd name="connsiteY0" fmla="*/ 216667 h 1425113"/>
                  <a:gd name="connsiteX1" fmla="*/ 287919 w 925227"/>
                  <a:gd name="connsiteY1" fmla="*/ 439934 h 1425113"/>
                  <a:gd name="connsiteX2" fmla="*/ 533797 w 925227"/>
                  <a:gd name="connsiteY2" fmla="*/ 746886 h 1425113"/>
                  <a:gd name="connsiteX3" fmla="*/ 641946 w 925227"/>
                  <a:gd name="connsiteY3" fmla="*/ 723154 h 1425113"/>
                  <a:gd name="connsiteX4" fmla="*/ 641946 w 925227"/>
                  <a:gd name="connsiteY4" fmla="*/ 616157 h 1425113"/>
                  <a:gd name="connsiteX5" fmla="*/ 641947 w 925227"/>
                  <a:gd name="connsiteY5" fmla="*/ 616155 h 1425113"/>
                  <a:gd name="connsiteX6" fmla="*/ 641947 w 925227"/>
                  <a:gd name="connsiteY6" fmla="*/ 234125 h 1425113"/>
                  <a:gd name="connsiteX7" fmla="*/ 603103 w 925227"/>
                  <a:gd name="connsiteY7" fmla="*/ 221989 h 1425113"/>
                  <a:gd name="connsiteX8" fmla="*/ 550642 w 925227"/>
                  <a:gd name="connsiteY8" fmla="*/ 216667 h 1425113"/>
                  <a:gd name="connsiteX9" fmla="*/ 556649 w 925227"/>
                  <a:gd name="connsiteY9" fmla="*/ 166 h 1425113"/>
                  <a:gd name="connsiteX10" fmla="*/ 925227 w 925227"/>
                  <a:gd name="connsiteY10" fmla="*/ 108903 h 1425113"/>
                  <a:gd name="connsiteX11" fmla="*/ 925227 w 925227"/>
                  <a:gd name="connsiteY11" fmla="*/ 616157 h 1425113"/>
                  <a:gd name="connsiteX12" fmla="*/ 925227 w 925227"/>
                  <a:gd name="connsiteY12" fmla="*/ 710319 h 1425113"/>
                  <a:gd name="connsiteX13" fmla="*/ 924839 w 925227"/>
                  <a:gd name="connsiteY13" fmla="*/ 909551 h 1425113"/>
                  <a:gd name="connsiteX14" fmla="*/ 471138 w 925227"/>
                  <a:gd name="connsiteY14" fmla="*/ 1422938 h 1425113"/>
                  <a:gd name="connsiteX15" fmla="*/ 64319 w 925227"/>
                  <a:gd name="connsiteY15" fmla="*/ 1296030 h 1425113"/>
                  <a:gd name="connsiteX16" fmla="*/ 61333 w 925227"/>
                  <a:gd name="connsiteY16" fmla="*/ 1222742 h 1425113"/>
                  <a:gd name="connsiteX17" fmla="*/ 123464 w 925227"/>
                  <a:gd name="connsiteY17" fmla="*/ 1129993 h 1425113"/>
                  <a:gd name="connsiteX18" fmla="*/ 199952 w 925227"/>
                  <a:gd name="connsiteY18" fmla="*/ 1118371 h 1425113"/>
                  <a:gd name="connsiteX19" fmla="*/ 465467 w 925227"/>
                  <a:gd name="connsiteY19" fmla="*/ 1190219 h 1425113"/>
                  <a:gd name="connsiteX20" fmla="*/ 641897 w 925227"/>
                  <a:gd name="connsiteY20" fmla="*/ 1001462 h 1425113"/>
                  <a:gd name="connsiteX21" fmla="*/ 641946 w 925227"/>
                  <a:gd name="connsiteY21" fmla="*/ 932234 h 1425113"/>
                  <a:gd name="connsiteX22" fmla="*/ 0 w 925227"/>
                  <a:gd name="connsiteY22" fmla="*/ 512177 h 1425113"/>
                  <a:gd name="connsiteX23" fmla="*/ 556649 w 925227"/>
                  <a:gd name="connsiteY23" fmla="*/ 166 h 1425113"/>
                  <a:gd name="connsiteX0" fmla="*/ 536225 w 910810"/>
                  <a:gd name="connsiteY0" fmla="*/ 216666 h 1425112"/>
                  <a:gd name="connsiteX1" fmla="*/ 273502 w 910810"/>
                  <a:gd name="connsiteY1" fmla="*/ 439933 h 1425112"/>
                  <a:gd name="connsiteX2" fmla="*/ 519380 w 910810"/>
                  <a:gd name="connsiteY2" fmla="*/ 746885 h 1425112"/>
                  <a:gd name="connsiteX3" fmla="*/ 627529 w 910810"/>
                  <a:gd name="connsiteY3" fmla="*/ 723153 h 1425112"/>
                  <a:gd name="connsiteX4" fmla="*/ 627529 w 910810"/>
                  <a:gd name="connsiteY4" fmla="*/ 616156 h 1425112"/>
                  <a:gd name="connsiteX5" fmla="*/ 627530 w 910810"/>
                  <a:gd name="connsiteY5" fmla="*/ 616154 h 1425112"/>
                  <a:gd name="connsiteX6" fmla="*/ 627530 w 910810"/>
                  <a:gd name="connsiteY6" fmla="*/ 234124 h 1425112"/>
                  <a:gd name="connsiteX7" fmla="*/ 588686 w 910810"/>
                  <a:gd name="connsiteY7" fmla="*/ 221988 h 1425112"/>
                  <a:gd name="connsiteX8" fmla="*/ 536225 w 910810"/>
                  <a:gd name="connsiteY8" fmla="*/ 216666 h 1425112"/>
                  <a:gd name="connsiteX9" fmla="*/ 542232 w 910810"/>
                  <a:gd name="connsiteY9" fmla="*/ 165 h 1425112"/>
                  <a:gd name="connsiteX10" fmla="*/ 910810 w 910810"/>
                  <a:gd name="connsiteY10" fmla="*/ 108902 h 1425112"/>
                  <a:gd name="connsiteX11" fmla="*/ 910810 w 910810"/>
                  <a:gd name="connsiteY11" fmla="*/ 616156 h 1425112"/>
                  <a:gd name="connsiteX12" fmla="*/ 910810 w 910810"/>
                  <a:gd name="connsiteY12" fmla="*/ 710318 h 1425112"/>
                  <a:gd name="connsiteX13" fmla="*/ 910422 w 910810"/>
                  <a:gd name="connsiteY13" fmla="*/ 909550 h 1425112"/>
                  <a:gd name="connsiteX14" fmla="*/ 456721 w 910810"/>
                  <a:gd name="connsiteY14" fmla="*/ 1422937 h 1425112"/>
                  <a:gd name="connsiteX15" fmla="*/ 49902 w 910810"/>
                  <a:gd name="connsiteY15" fmla="*/ 1296029 h 1425112"/>
                  <a:gd name="connsiteX16" fmla="*/ 46916 w 910810"/>
                  <a:gd name="connsiteY16" fmla="*/ 1222741 h 1425112"/>
                  <a:gd name="connsiteX17" fmla="*/ 109047 w 910810"/>
                  <a:gd name="connsiteY17" fmla="*/ 1129992 h 1425112"/>
                  <a:gd name="connsiteX18" fmla="*/ 185535 w 910810"/>
                  <a:gd name="connsiteY18" fmla="*/ 1118370 h 1425112"/>
                  <a:gd name="connsiteX19" fmla="*/ 451050 w 910810"/>
                  <a:gd name="connsiteY19" fmla="*/ 1190218 h 1425112"/>
                  <a:gd name="connsiteX20" fmla="*/ 627480 w 910810"/>
                  <a:gd name="connsiteY20" fmla="*/ 1001461 h 1425112"/>
                  <a:gd name="connsiteX21" fmla="*/ 627529 w 910810"/>
                  <a:gd name="connsiteY21" fmla="*/ 932233 h 1425112"/>
                  <a:gd name="connsiteX22" fmla="*/ 0 w 910810"/>
                  <a:gd name="connsiteY22" fmla="*/ 513978 h 1425112"/>
                  <a:gd name="connsiteX23" fmla="*/ 542232 w 910810"/>
                  <a:gd name="connsiteY23" fmla="*/ 165 h 1425112"/>
                  <a:gd name="connsiteX0" fmla="*/ 536225 w 910810"/>
                  <a:gd name="connsiteY0" fmla="*/ 216666 h 1423169"/>
                  <a:gd name="connsiteX1" fmla="*/ 273502 w 910810"/>
                  <a:gd name="connsiteY1" fmla="*/ 439933 h 1423169"/>
                  <a:gd name="connsiteX2" fmla="*/ 519380 w 910810"/>
                  <a:gd name="connsiteY2" fmla="*/ 746885 h 1423169"/>
                  <a:gd name="connsiteX3" fmla="*/ 627529 w 910810"/>
                  <a:gd name="connsiteY3" fmla="*/ 723153 h 1423169"/>
                  <a:gd name="connsiteX4" fmla="*/ 627529 w 910810"/>
                  <a:gd name="connsiteY4" fmla="*/ 616156 h 1423169"/>
                  <a:gd name="connsiteX5" fmla="*/ 627530 w 910810"/>
                  <a:gd name="connsiteY5" fmla="*/ 616154 h 1423169"/>
                  <a:gd name="connsiteX6" fmla="*/ 627530 w 910810"/>
                  <a:gd name="connsiteY6" fmla="*/ 234124 h 1423169"/>
                  <a:gd name="connsiteX7" fmla="*/ 588686 w 910810"/>
                  <a:gd name="connsiteY7" fmla="*/ 221988 h 1423169"/>
                  <a:gd name="connsiteX8" fmla="*/ 536225 w 910810"/>
                  <a:gd name="connsiteY8" fmla="*/ 216666 h 1423169"/>
                  <a:gd name="connsiteX9" fmla="*/ 542232 w 910810"/>
                  <a:gd name="connsiteY9" fmla="*/ 165 h 1423169"/>
                  <a:gd name="connsiteX10" fmla="*/ 910810 w 910810"/>
                  <a:gd name="connsiteY10" fmla="*/ 108902 h 1423169"/>
                  <a:gd name="connsiteX11" fmla="*/ 910810 w 910810"/>
                  <a:gd name="connsiteY11" fmla="*/ 616156 h 1423169"/>
                  <a:gd name="connsiteX12" fmla="*/ 910810 w 910810"/>
                  <a:gd name="connsiteY12" fmla="*/ 710318 h 1423169"/>
                  <a:gd name="connsiteX13" fmla="*/ 910422 w 910810"/>
                  <a:gd name="connsiteY13" fmla="*/ 909550 h 1423169"/>
                  <a:gd name="connsiteX14" fmla="*/ 456721 w 910810"/>
                  <a:gd name="connsiteY14" fmla="*/ 1422937 h 1423169"/>
                  <a:gd name="connsiteX15" fmla="*/ 49902 w 910810"/>
                  <a:gd name="connsiteY15" fmla="*/ 1296029 h 1423169"/>
                  <a:gd name="connsiteX16" fmla="*/ 46916 w 910810"/>
                  <a:gd name="connsiteY16" fmla="*/ 1222741 h 1423169"/>
                  <a:gd name="connsiteX17" fmla="*/ 109047 w 910810"/>
                  <a:gd name="connsiteY17" fmla="*/ 1129992 h 1423169"/>
                  <a:gd name="connsiteX18" fmla="*/ 185535 w 910810"/>
                  <a:gd name="connsiteY18" fmla="*/ 1118370 h 1423169"/>
                  <a:gd name="connsiteX19" fmla="*/ 451050 w 910810"/>
                  <a:gd name="connsiteY19" fmla="*/ 1190218 h 1423169"/>
                  <a:gd name="connsiteX20" fmla="*/ 627480 w 910810"/>
                  <a:gd name="connsiteY20" fmla="*/ 1001461 h 1423169"/>
                  <a:gd name="connsiteX21" fmla="*/ 627529 w 910810"/>
                  <a:gd name="connsiteY21" fmla="*/ 932233 h 1423169"/>
                  <a:gd name="connsiteX22" fmla="*/ 0 w 910810"/>
                  <a:gd name="connsiteY22" fmla="*/ 513978 h 1423169"/>
                  <a:gd name="connsiteX23" fmla="*/ 542232 w 910810"/>
                  <a:gd name="connsiteY23" fmla="*/ 165 h 14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0810" h="1423169">
                    <a:moveTo>
                      <a:pt x="536225" y="216666"/>
                    </a:moveTo>
                    <a:cubicBezTo>
                      <a:pt x="392463" y="216666"/>
                      <a:pt x="279670" y="297952"/>
                      <a:pt x="273502" y="439933"/>
                    </a:cubicBezTo>
                    <a:cubicBezTo>
                      <a:pt x="268105" y="564167"/>
                      <a:pt x="296045" y="768040"/>
                      <a:pt x="519380" y="746885"/>
                    </a:cubicBezTo>
                    <a:lnTo>
                      <a:pt x="627529" y="723153"/>
                    </a:lnTo>
                    <a:lnTo>
                      <a:pt x="627529" y="616156"/>
                    </a:lnTo>
                    <a:cubicBezTo>
                      <a:pt x="627529" y="616155"/>
                      <a:pt x="627530" y="616155"/>
                      <a:pt x="627530" y="616154"/>
                    </a:cubicBezTo>
                    <a:lnTo>
                      <a:pt x="627530" y="234124"/>
                    </a:lnTo>
                    <a:lnTo>
                      <a:pt x="588686" y="221988"/>
                    </a:lnTo>
                    <a:cubicBezTo>
                      <a:pt x="571740" y="218499"/>
                      <a:pt x="554196" y="216666"/>
                      <a:pt x="536225" y="216666"/>
                    </a:cubicBezTo>
                    <a:close/>
                    <a:moveTo>
                      <a:pt x="542232" y="165"/>
                    </a:moveTo>
                    <a:cubicBezTo>
                      <a:pt x="691031" y="8644"/>
                      <a:pt x="795314" y="45885"/>
                      <a:pt x="910810" y="108902"/>
                    </a:cubicBezTo>
                    <a:lnTo>
                      <a:pt x="910810" y="616156"/>
                    </a:lnTo>
                    <a:lnTo>
                      <a:pt x="910810" y="710318"/>
                    </a:lnTo>
                    <a:cubicBezTo>
                      <a:pt x="910681" y="776729"/>
                      <a:pt x="910551" y="843139"/>
                      <a:pt x="910422" y="909550"/>
                    </a:cubicBezTo>
                    <a:cubicBezTo>
                      <a:pt x="912235" y="1185109"/>
                      <a:pt x="863259" y="1412590"/>
                      <a:pt x="456721" y="1422937"/>
                    </a:cubicBezTo>
                    <a:cubicBezTo>
                      <a:pt x="299551" y="1426937"/>
                      <a:pt x="158435" y="1379207"/>
                      <a:pt x="49902" y="1296029"/>
                    </a:cubicBezTo>
                    <a:cubicBezTo>
                      <a:pt x="33350" y="1284153"/>
                      <a:pt x="22867" y="1257173"/>
                      <a:pt x="46916" y="1222741"/>
                    </a:cubicBezTo>
                    <a:lnTo>
                      <a:pt x="109047" y="1129992"/>
                    </a:lnTo>
                    <a:cubicBezTo>
                      <a:pt x="124854" y="1109953"/>
                      <a:pt x="147172" y="1096680"/>
                      <a:pt x="185535" y="1118370"/>
                    </a:cubicBezTo>
                    <a:cubicBezTo>
                      <a:pt x="272825" y="1164604"/>
                      <a:pt x="377393" y="1209703"/>
                      <a:pt x="451050" y="1190218"/>
                    </a:cubicBezTo>
                    <a:cubicBezTo>
                      <a:pt x="524707" y="1170733"/>
                      <a:pt x="628704" y="1141776"/>
                      <a:pt x="627480" y="1001461"/>
                    </a:cubicBezTo>
                    <a:cubicBezTo>
                      <a:pt x="627496" y="978385"/>
                      <a:pt x="627513" y="955309"/>
                      <a:pt x="627529" y="932233"/>
                    </a:cubicBezTo>
                    <a:cubicBezTo>
                      <a:pt x="602868" y="963351"/>
                      <a:pt x="38654" y="1118337"/>
                      <a:pt x="0" y="513978"/>
                    </a:cubicBezTo>
                    <a:cubicBezTo>
                      <a:pt x="0" y="223240"/>
                      <a:pt x="206399" y="-7044"/>
                      <a:pt x="542232" y="16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reeform 11"/>
              <p:cNvSpPr/>
              <p:nvPr userDrawn="1"/>
            </p:nvSpPr>
            <p:spPr>
              <a:xfrm rot="11839690">
                <a:off x="7505199" y="3471938"/>
                <a:ext cx="939429" cy="1013721"/>
              </a:xfrm>
              <a:custGeom>
                <a:avLst/>
                <a:gdLst>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074537 w 3368470"/>
                  <a:gd name="connsiteY4" fmla="*/ 2558653 h 3767461"/>
                  <a:gd name="connsiteX5" fmla="*/ 1939090 w 3368470"/>
                  <a:gd name="connsiteY5" fmla="*/ 2991364 h 3767461"/>
                  <a:gd name="connsiteX6" fmla="*/ 2236330 w 3368470"/>
                  <a:gd name="connsiteY6" fmla="*/ 3699629 h 3767461"/>
                  <a:gd name="connsiteX7" fmla="*/ 66056 w 3368470"/>
                  <a:gd name="connsiteY7" fmla="*/ 2378415 h 3767461"/>
                  <a:gd name="connsiteX8" fmla="*/ 16234 w 3368470"/>
                  <a:gd name="connsiteY8" fmla="*/ 2189639 h 3767461"/>
                  <a:gd name="connsiteX9" fmla="*/ 0 w 3368470"/>
                  <a:gd name="connsiteY9" fmla="*/ 2094476 h 3767461"/>
                  <a:gd name="connsiteX10" fmla="*/ 2354061 w 3368470"/>
                  <a:gd name="connsiteY10" fmla="*/ 1359998 h 3767461"/>
                  <a:gd name="connsiteX11" fmla="*/ 2323577 w 3368470"/>
                  <a:gd name="connsiteY11" fmla="*/ 1292407 h 3767461"/>
                  <a:gd name="connsiteX12" fmla="*/ 2056123 w 3368470"/>
                  <a:gd name="connsiteY12" fmla="*/ 990731 h 3767461"/>
                  <a:gd name="connsiteX13" fmla="*/ 1278891 w 3368470"/>
                  <a:gd name="connsiteY13" fmla="*/ 896922 h 3767461"/>
                  <a:gd name="connsiteX14" fmla="*/ 979592 w 3368470"/>
                  <a:gd name="connsiteY14" fmla="*/ 110001 h 3767461"/>
                  <a:gd name="connsiteX15" fmla="*/ 2534055 w 3368470"/>
                  <a:gd name="connsiteY15" fmla="*/ 297618 h 3767461"/>
                  <a:gd name="connsiteX16" fmla="*/ 3151870 w 3368470"/>
                  <a:gd name="connsiteY16" fmla="*/ 1084798 h 3767461"/>
                  <a:gd name="connsiteX17" fmla="*/ 3159373 w 3368470"/>
                  <a:gd name="connsiteY17" fmla="*/ 1108736 h 3767461"/>
                  <a:gd name="connsiteX18" fmla="*/ 3163111 w 3368470"/>
                  <a:gd name="connsiteY18" fmla="*/ 1107570 h 3767461"/>
                  <a:gd name="connsiteX19" fmla="*/ 3203872 w 3368470"/>
                  <a:gd name="connsiteY19" fmla="*/ 1195082 h 3767461"/>
                  <a:gd name="connsiteX20" fmla="*/ 3270237 w 3368470"/>
                  <a:gd name="connsiteY20" fmla="*/ 1378695 h 3767461"/>
                  <a:gd name="connsiteX21" fmla="*/ 2236330 w 3368470"/>
                  <a:gd name="connsiteY21" fmla="*/ 3699629 h 3767461"/>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450049 w 3368470"/>
                  <a:gd name="connsiteY3" fmla="*/ 3099869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398853 w 3368470"/>
                  <a:gd name="connsiteY1" fmla="*/ 2116432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5649 w 3368470"/>
                  <a:gd name="connsiteY1" fmla="*/ 2117538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6940 w 3368470"/>
                  <a:gd name="connsiteY1" fmla="*/ 2101009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056123 w 3368470"/>
                  <a:gd name="connsiteY9" fmla="*/ 990731 h 3767461"/>
                  <a:gd name="connsiteX10" fmla="*/ 1278891 w 3368470"/>
                  <a:gd name="connsiteY10" fmla="*/ 896922 h 3767461"/>
                  <a:gd name="connsiteX11" fmla="*/ 979592 w 3368470"/>
                  <a:gd name="connsiteY11" fmla="*/ 110001 h 3767461"/>
                  <a:gd name="connsiteX12" fmla="*/ 2534055 w 3368470"/>
                  <a:gd name="connsiteY12" fmla="*/ 297618 h 3767461"/>
                  <a:gd name="connsiteX13" fmla="*/ 3151870 w 3368470"/>
                  <a:gd name="connsiteY13" fmla="*/ 1084798 h 3767461"/>
                  <a:gd name="connsiteX14" fmla="*/ 3159373 w 3368470"/>
                  <a:gd name="connsiteY14" fmla="*/ 1108736 h 3767461"/>
                  <a:gd name="connsiteX15" fmla="*/ 3163111 w 3368470"/>
                  <a:gd name="connsiteY15" fmla="*/ 1107570 h 3767461"/>
                  <a:gd name="connsiteX16" fmla="*/ 3203872 w 3368470"/>
                  <a:gd name="connsiteY16" fmla="*/ 1195082 h 3767461"/>
                  <a:gd name="connsiteX17" fmla="*/ 3270237 w 3368470"/>
                  <a:gd name="connsiteY17" fmla="*/ 1378695 h 3767461"/>
                  <a:gd name="connsiteX18" fmla="*/ 2236330 w 3368470"/>
                  <a:gd name="connsiteY18"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68070 w 3518084"/>
                  <a:gd name="connsiteY9" fmla="*/ 1118576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93770 w 3518084"/>
                  <a:gd name="connsiteY9" fmla="*/ 1149259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493770 w 3518084"/>
                  <a:gd name="connsiteY10" fmla="*/ 1149259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389115 w 3518084"/>
                  <a:gd name="connsiteY10" fmla="*/ 1072255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231528 w 3660908"/>
                  <a:gd name="connsiteY0" fmla="*/ 2694316 h 3470413"/>
                  <a:gd name="connsiteX1" fmla="*/ 2702129 w 3660908"/>
                  <a:gd name="connsiteY1" fmla="*/ 1812777 h 3470413"/>
                  <a:gd name="connsiteX2" fmla="*/ 1423592 w 3660908"/>
                  <a:gd name="connsiteY2" fmla="*/ 2205237 h 3470413"/>
                  <a:gd name="connsiteX3" fmla="*/ 2231528 w 3660908"/>
                  <a:gd name="connsiteY3" fmla="*/ 2694316 h 3470413"/>
                  <a:gd name="connsiteX4" fmla="*/ 2528768 w 3660908"/>
                  <a:gd name="connsiteY4" fmla="*/ 3402581 h 3470413"/>
                  <a:gd name="connsiteX5" fmla="*/ 358494 w 3660908"/>
                  <a:gd name="connsiteY5" fmla="*/ 2081367 h 3470413"/>
                  <a:gd name="connsiteX6" fmla="*/ 308672 w 3660908"/>
                  <a:gd name="connsiteY6" fmla="*/ 1892591 h 3470413"/>
                  <a:gd name="connsiteX7" fmla="*/ 292438 w 3660908"/>
                  <a:gd name="connsiteY7" fmla="*/ 1797428 h 3470413"/>
                  <a:gd name="connsiteX8" fmla="*/ 2500687 w 3660908"/>
                  <a:gd name="connsiteY8" fmla="*/ 1108484 h 3470413"/>
                  <a:gd name="connsiteX9" fmla="*/ 732925 w 3660908"/>
                  <a:gd name="connsiteY9" fmla="*/ 1076281 h 3470413"/>
                  <a:gd name="connsiteX10" fmla="*/ 531939 w 3660908"/>
                  <a:gd name="connsiteY10" fmla="*/ 1072525 h 3470413"/>
                  <a:gd name="connsiteX11" fmla="*/ 142824 w 3660908"/>
                  <a:gd name="connsiteY11" fmla="*/ 700648 h 3470413"/>
                  <a:gd name="connsiteX12" fmla="*/ 242359 w 3660908"/>
                  <a:gd name="connsiteY12" fmla="*/ 661710 h 3470413"/>
                  <a:gd name="connsiteX13" fmla="*/ 2826493 w 3660908"/>
                  <a:gd name="connsiteY13" fmla="*/ 570 h 3470413"/>
                  <a:gd name="connsiteX14" fmla="*/ 3444308 w 3660908"/>
                  <a:gd name="connsiteY14" fmla="*/ 787750 h 3470413"/>
                  <a:gd name="connsiteX15" fmla="*/ 3451811 w 3660908"/>
                  <a:gd name="connsiteY15" fmla="*/ 811688 h 3470413"/>
                  <a:gd name="connsiteX16" fmla="*/ 3455549 w 3660908"/>
                  <a:gd name="connsiteY16" fmla="*/ 810522 h 3470413"/>
                  <a:gd name="connsiteX17" fmla="*/ 3496310 w 3660908"/>
                  <a:gd name="connsiteY17" fmla="*/ 898034 h 3470413"/>
                  <a:gd name="connsiteX18" fmla="*/ 3562675 w 3660908"/>
                  <a:gd name="connsiteY18" fmla="*/ 1081647 h 3470413"/>
                  <a:gd name="connsiteX19" fmla="*/ 2528768 w 3660908"/>
                  <a:gd name="connsiteY19" fmla="*/ 3402581 h 3470413"/>
                  <a:gd name="connsiteX0" fmla="*/ 2260618 w 3689998"/>
                  <a:gd name="connsiteY0" fmla="*/ 2697211 h 3473308"/>
                  <a:gd name="connsiteX1" fmla="*/ 2731219 w 3689998"/>
                  <a:gd name="connsiteY1" fmla="*/ 1815672 h 3473308"/>
                  <a:gd name="connsiteX2" fmla="*/ 1452682 w 3689998"/>
                  <a:gd name="connsiteY2" fmla="*/ 2208132 h 3473308"/>
                  <a:gd name="connsiteX3" fmla="*/ 2260618 w 3689998"/>
                  <a:gd name="connsiteY3" fmla="*/ 2697211 h 3473308"/>
                  <a:gd name="connsiteX4" fmla="*/ 2557858 w 3689998"/>
                  <a:gd name="connsiteY4" fmla="*/ 3405476 h 3473308"/>
                  <a:gd name="connsiteX5" fmla="*/ 387584 w 3689998"/>
                  <a:gd name="connsiteY5" fmla="*/ 2084262 h 3473308"/>
                  <a:gd name="connsiteX6" fmla="*/ 337762 w 3689998"/>
                  <a:gd name="connsiteY6" fmla="*/ 1895486 h 3473308"/>
                  <a:gd name="connsiteX7" fmla="*/ 321528 w 3689998"/>
                  <a:gd name="connsiteY7" fmla="*/ 1800323 h 3473308"/>
                  <a:gd name="connsiteX8" fmla="*/ 2529777 w 3689998"/>
                  <a:gd name="connsiteY8" fmla="*/ 1111379 h 3473308"/>
                  <a:gd name="connsiteX9" fmla="*/ 762015 w 3689998"/>
                  <a:gd name="connsiteY9" fmla="*/ 1079176 h 3473308"/>
                  <a:gd name="connsiteX10" fmla="*/ 561029 w 3689998"/>
                  <a:gd name="connsiteY10" fmla="*/ 1075420 h 3473308"/>
                  <a:gd name="connsiteX11" fmla="*/ 171914 w 3689998"/>
                  <a:gd name="connsiteY11" fmla="*/ 703543 h 3473308"/>
                  <a:gd name="connsiteX12" fmla="*/ 226704 w 3689998"/>
                  <a:gd name="connsiteY12" fmla="*/ 510857 h 3473308"/>
                  <a:gd name="connsiteX13" fmla="*/ 2855583 w 3689998"/>
                  <a:gd name="connsiteY13" fmla="*/ 3465 h 3473308"/>
                  <a:gd name="connsiteX14" fmla="*/ 3473398 w 3689998"/>
                  <a:gd name="connsiteY14" fmla="*/ 790645 h 3473308"/>
                  <a:gd name="connsiteX15" fmla="*/ 3480901 w 3689998"/>
                  <a:gd name="connsiteY15" fmla="*/ 814583 h 3473308"/>
                  <a:gd name="connsiteX16" fmla="*/ 3484639 w 3689998"/>
                  <a:gd name="connsiteY16" fmla="*/ 813417 h 3473308"/>
                  <a:gd name="connsiteX17" fmla="*/ 3525400 w 3689998"/>
                  <a:gd name="connsiteY17" fmla="*/ 900929 h 3473308"/>
                  <a:gd name="connsiteX18" fmla="*/ 3591765 w 3689998"/>
                  <a:gd name="connsiteY18" fmla="*/ 1084542 h 3473308"/>
                  <a:gd name="connsiteX19" fmla="*/ 2557858 w 3689998"/>
                  <a:gd name="connsiteY19" fmla="*/ 3405476 h 3473308"/>
                  <a:gd name="connsiteX0" fmla="*/ 2305786 w 3735166"/>
                  <a:gd name="connsiteY0" fmla="*/ 2187411 h 2963508"/>
                  <a:gd name="connsiteX1" fmla="*/ 2776387 w 3735166"/>
                  <a:gd name="connsiteY1" fmla="*/ 1305872 h 2963508"/>
                  <a:gd name="connsiteX2" fmla="*/ 1497850 w 3735166"/>
                  <a:gd name="connsiteY2" fmla="*/ 1698332 h 2963508"/>
                  <a:gd name="connsiteX3" fmla="*/ 2305786 w 3735166"/>
                  <a:gd name="connsiteY3" fmla="*/ 2187411 h 2963508"/>
                  <a:gd name="connsiteX4" fmla="*/ 2603026 w 3735166"/>
                  <a:gd name="connsiteY4" fmla="*/ 2895676 h 2963508"/>
                  <a:gd name="connsiteX5" fmla="*/ 432752 w 3735166"/>
                  <a:gd name="connsiteY5" fmla="*/ 1574462 h 2963508"/>
                  <a:gd name="connsiteX6" fmla="*/ 382930 w 3735166"/>
                  <a:gd name="connsiteY6" fmla="*/ 1385686 h 2963508"/>
                  <a:gd name="connsiteX7" fmla="*/ 366696 w 3735166"/>
                  <a:gd name="connsiteY7" fmla="*/ 1290523 h 2963508"/>
                  <a:gd name="connsiteX8" fmla="*/ 2574945 w 3735166"/>
                  <a:gd name="connsiteY8" fmla="*/ 601579 h 2963508"/>
                  <a:gd name="connsiteX9" fmla="*/ 807183 w 3735166"/>
                  <a:gd name="connsiteY9" fmla="*/ 569376 h 2963508"/>
                  <a:gd name="connsiteX10" fmla="*/ 606197 w 3735166"/>
                  <a:gd name="connsiteY10" fmla="*/ 565620 h 2963508"/>
                  <a:gd name="connsiteX11" fmla="*/ 217082 w 3735166"/>
                  <a:gd name="connsiteY11" fmla="*/ 193743 h 2963508"/>
                  <a:gd name="connsiteX12" fmla="*/ 271872 w 3735166"/>
                  <a:gd name="connsiteY12" fmla="*/ 1057 h 2963508"/>
                  <a:gd name="connsiteX13" fmla="*/ 3518566 w 3735166"/>
                  <a:gd name="connsiteY13" fmla="*/ 280845 h 2963508"/>
                  <a:gd name="connsiteX14" fmla="*/ 3526069 w 3735166"/>
                  <a:gd name="connsiteY14" fmla="*/ 304783 h 2963508"/>
                  <a:gd name="connsiteX15" fmla="*/ 3529807 w 3735166"/>
                  <a:gd name="connsiteY15" fmla="*/ 303617 h 2963508"/>
                  <a:gd name="connsiteX16" fmla="*/ 3570568 w 3735166"/>
                  <a:gd name="connsiteY16" fmla="*/ 391129 h 2963508"/>
                  <a:gd name="connsiteX17" fmla="*/ 3636933 w 3735166"/>
                  <a:gd name="connsiteY17" fmla="*/ 574742 h 2963508"/>
                  <a:gd name="connsiteX18" fmla="*/ 2603026 w 3735166"/>
                  <a:gd name="connsiteY18" fmla="*/ 2895676 h 2963508"/>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30357 w 3735716"/>
                  <a:gd name="connsiteY14" fmla="*/ 304200 h 2964091"/>
                  <a:gd name="connsiteX15" fmla="*/ 3571118 w 3735716"/>
                  <a:gd name="connsiteY15" fmla="*/ 391712 h 2964091"/>
                  <a:gd name="connsiteX16" fmla="*/ 3637483 w 3735716"/>
                  <a:gd name="connsiteY16" fmla="*/ 575325 h 2964091"/>
                  <a:gd name="connsiteX17" fmla="*/ 2603576 w 3735716"/>
                  <a:gd name="connsiteY17" fmla="*/ 2896259 h 2964091"/>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71118 w 3735716"/>
                  <a:gd name="connsiteY14" fmla="*/ 391712 h 2964091"/>
                  <a:gd name="connsiteX15" fmla="*/ 3637483 w 3735716"/>
                  <a:gd name="connsiteY15" fmla="*/ 575325 h 2964091"/>
                  <a:gd name="connsiteX16" fmla="*/ 2603576 w 3735716"/>
                  <a:gd name="connsiteY16" fmla="*/ 2896259 h 2964091"/>
                  <a:gd name="connsiteX0" fmla="*/ 2309599 w 3738979"/>
                  <a:gd name="connsiteY0" fmla="*/ 2190826 h 2966923"/>
                  <a:gd name="connsiteX1" fmla="*/ 2780200 w 3738979"/>
                  <a:gd name="connsiteY1" fmla="*/ 1309287 h 2966923"/>
                  <a:gd name="connsiteX2" fmla="*/ 1501663 w 3738979"/>
                  <a:gd name="connsiteY2" fmla="*/ 1701747 h 2966923"/>
                  <a:gd name="connsiteX3" fmla="*/ 2309599 w 3738979"/>
                  <a:gd name="connsiteY3" fmla="*/ 2190826 h 2966923"/>
                  <a:gd name="connsiteX4" fmla="*/ 2606839 w 3738979"/>
                  <a:gd name="connsiteY4" fmla="*/ 2899091 h 2966923"/>
                  <a:gd name="connsiteX5" fmla="*/ 436565 w 3738979"/>
                  <a:gd name="connsiteY5" fmla="*/ 1577877 h 2966923"/>
                  <a:gd name="connsiteX6" fmla="*/ 386743 w 3738979"/>
                  <a:gd name="connsiteY6" fmla="*/ 1389101 h 2966923"/>
                  <a:gd name="connsiteX7" fmla="*/ 370509 w 3738979"/>
                  <a:gd name="connsiteY7" fmla="*/ 1293938 h 2966923"/>
                  <a:gd name="connsiteX8" fmla="*/ 2578758 w 3738979"/>
                  <a:gd name="connsiteY8" fmla="*/ 604994 h 2966923"/>
                  <a:gd name="connsiteX9" fmla="*/ 810996 w 3738979"/>
                  <a:gd name="connsiteY9" fmla="*/ 572791 h 2966923"/>
                  <a:gd name="connsiteX10" fmla="*/ 610010 w 3738979"/>
                  <a:gd name="connsiteY10" fmla="*/ 569035 h 2966923"/>
                  <a:gd name="connsiteX11" fmla="*/ 220895 w 3738979"/>
                  <a:gd name="connsiteY11" fmla="*/ 197158 h 2966923"/>
                  <a:gd name="connsiteX12" fmla="*/ 275685 w 3738979"/>
                  <a:gd name="connsiteY12" fmla="*/ 4472 h 2966923"/>
                  <a:gd name="connsiteX13" fmla="*/ 3574381 w 3738979"/>
                  <a:gd name="connsiteY13" fmla="*/ 394544 h 2966923"/>
                  <a:gd name="connsiteX14" fmla="*/ 3640746 w 3738979"/>
                  <a:gd name="connsiteY14" fmla="*/ 578157 h 2966923"/>
                  <a:gd name="connsiteX15" fmla="*/ 2606839 w 3738979"/>
                  <a:gd name="connsiteY15" fmla="*/ 2899091 h 2966923"/>
                  <a:gd name="connsiteX0" fmla="*/ 2314466 w 3773805"/>
                  <a:gd name="connsiteY0" fmla="*/ 2199269 h 2975366"/>
                  <a:gd name="connsiteX1" fmla="*/ 2785067 w 3773805"/>
                  <a:gd name="connsiteY1" fmla="*/ 1317730 h 2975366"/>
                  <a:gd name="connsiteX2" fmla="*/ 1506530 w 3773805"/>
                  <a:gd name="connsiteY2" fmla="*/ 1710190 h 2975366"/>
                  <a:gd name="connsiteX3" fmla="*/ 2314466 w 3773805"/>
                  <a:gd name="connsiteY3" fmla="*/ 2199269 h 2975366"/>
                  <a:gd name="connsiteX4" fmla="*/ 2611706 w 3773805"/>
                  <a:gd name="connsiteY4" fmla="*/ 2907534 h 2975366"/>
                  <a:gd name="connsiteX5" fmla="*/ 441432 w 3773805"/>
                  <a:gd name="connsiteY5" fmla="*/ 1586320 h 2975366"/>
                  <a:gd name="connsiteX6" fmla="*/ 391610 w 3773805"/>
                  <a:gd name="connsiteY6" fmla="*/ 1397544 h 2975366"/>
                  <a:gd name="connsiteX7" fmla="*/ 375376 w 3773805"/>
                  <a:gd name="connsiteY7" fmla="*/ 1302381 h 2975366"/>
                  <a:gd name="connsiteX8" fmla="*/ 2583625 w 3773805"/>
                  <a:gd name="connsiteY8" fmla="*/ 613437 h 2975366"/>
                  <a:gd name="connsiteX9" fmla="*/ 815863 w 3773805"/>
                  <a:gd name="connsiteY9" fmla="*/ 581234 h 2975366"/>
                  <a:gd name="connsiteX10" fmla="*/ 614877 w 3773805"/>
                  <a:gd name="connsiteY10" fmla="*/ 577478 h 2975366"/>
                  <a:gd name="connsiteX11" fmla="*/ 225762 w 3773805"/>
                  <a:gd name="connsiteY11" fmla="*/ 205601 h 2975366"/>
                  <a:gd name="connsiteX12" fmla="*/ 280552 w 3773805"/>
                  <a:gd name="connsiteY12" fmla="*/ 12915 h 2975366"/>
                  <a:gd name="connsiteX13" fmla="*/ 3645613 w 3773805"/>
                  <a:gd name="connsiteY13" fmla="*/ 586600 h 2975366"/>
                  <a:gd name="connsiteX14" fmla="*/ 2611706 w 3773805"/>
                  <a:gd name="connsiteY14" fmla="*/ 2907534 h 2975366"/>
                  <a:gd name="connsiteX0" fmla="*/ 2314466 w 3773805"/>
                  <a:gd name="connsiteY0" fmla="*/ 2661394 h 3437491"/>
                  <a:gd name="connsiteX1" fmla="*/ 2785067 w 3773805"/>
                  <a:gd name="connsiteY1" fmla="*/ 1779855 h 3437491"/>
                  <a:gd name="connsiteX2" fmla="*/ 1506530 w 3773805"/>
                  <a:gd name="connsiteY2" fmla="*/ 2172315 h 3437491"/>
                  <a:gd name="connsiteX3" fmla="*/ 2314466 w 3773805"/>
                  <a:gd name="connsiteY3" fmla="*/ 2661394 h 3437491"/>
                  <a:gd name="connsiteX4" fmla="*/ 2611706 w 3773805"/>
                  <a:gd name="connsiteY4" fmla="*/ 3369659 h 3437491"/>
                  <a:gd name="connsiteX5" fmla="*/ 441432 w 3773805"/>
                  <a:gd name="connsiteY5" fmla="*/ 2048445 h 3437491"/>
                  <a:gd name="connsiteX6" fmla="*/ 391610 w 3773805"/>
                  <a:gd name="connsiteY6" fmla="*/ 1859669 h 3437491"/>
                  <a:gd name="connsiteX7" fmla="*/ 375376 w 3773805"/>
                  <a:gd name="connsiteY7" fmla="*/ 1764506 h 3437491"/>
                  <a:gd name="connsiteX8" fmla="*/ 2583625 w 3773805"/>
                  <a:gd name="connsiteY8" fmla="*/ 1075562 h 3437491"/>
                  <a:gd name="connsiteX9" fmla="*/ 815863 w 3773805"/>
                  <a:gd name="connsiteY9" fmla="*/ 1043359 h 3437491"/>
                  <a:gd name="connsiteX10" fmla="*/ 614877 w 3773805"/>
                  <a:gd name="connsiteY10" fmla="*/ 1039603 h 3437491"/>
                  <a:gd name="connsiteX11" fmla="*/ 225762 w 3773805"/>
                  <a:gd name="connsiteY11" fmla="*/ 667726 h 3437491"/>
                  <a:gd name="connsiteX12" fmla="*/ 280552 w 3773805"/>
                  <a:gd name="connsiteY12" fmla="*/ 475040 h 3437491"/>
                  <a:gd name="connsiteX13" fmla="*/ 3645613 w 3773805"/>
                  <a:gd name="connsiteY13" fmla="*/ 1048725 h 3437491"/>
                  <a:gd name="connsiteX14" fmla="*/ 2611706 w 3773805"/>
                  <a:gd name="connsiteY14" fmla="*/ 3369659 h 3437491"/>
                  <a:gd name="connsiteX0" fmla="*/ 2314466 w 3773805"/>
                  <a:gd name="connsiteY0" fmla="*/ 2717162 h 3493259"/>
                  <a:gd name="connsiteX1" fmla="*/ 2785067 w 3773805"/>
                  <a:gd name="connsiteY1" fmla="*/ 1835623 h 3493259"/>
                  <a:gd name="connsiteX2" fmla="*/ 1506530 w 3773805"/>
                  <a:gd name="connsiteY2" fmla="*/ 2228083 h 3493259"/>
                  <a:gd name="connsiteX3" fmla="*/ 2314466 w 3773805"/>
                  <a:gd name="connsiteY3" fmla="*/ 2717162 h 3493259"/>
                  <a:gd name="connsiteX4" fmla="*/ 2611706 w 3773805"/>
                  <a:gd name="connsiteY4" fmla="*/ 3425427 h 3493259"/>
                  <a:gd name="connsiteX5" fmla="*/ 441432 w 3773805"/>
                  <a:gd name="connsiteY5" fmla="*/ 2104213 h 3493259"/>
                  <a:gd name="connsiteX6" fmla="*/ 391610 w 3773805"/>
                  <a:gd name="connsiteY6" fmla="*/ 1915437 h 3493259"/>
                  <a:gd name="connsiteX7" fmla="*/ 375376 w 3773805"/>
                  <a:gd name="connsiteY7" fmla="*/ 1820274 h 3493259"/>
                  <a:gd name="connsiteX8" fmla="*/ 2583625 w 3773805"/>
                  <a:gd name="connsiteY8" fmla="*/ 1131330 h 3493259"/>
                  <a:gd name="connsiteX9" fmla="*/ 815863 w 3773805"/>
                  <a:gd name="connsiteY9" fmla="*/ 1099127 h 3493259"/>
                  <a:gd name="connsiteX10" fmla="*/ 614877 w 3773805"/>
                  <a:gd name="connsiteY10" fmla="*/ 1095371 h 3493259"/>
                  <a:gd name="connsiteX11" fmla="*/ 225762 w 3773805"/>
                  <a:gd name="connsiteY11" fmla="*/ 723494 h 3493259"/>
                  <a:gd name="connsiteX12" fmla="*/ 280552 w 3773805"/>
                  <a:gd name="connsiteY12" fmla="*/ 530808 h 3493259"/>
                  <a:gd name="connsiteX13" fmla="*/ 3645613 w 3773805"/>
                  <a:gd name="connsiteY13" fmla="*/ 1104493 h 3493259"/>
                  <a:gd name="connsiteX14" fmla="*/ 2611706 w 3773805"/>
                  <a:gd name="connsiteY14" fmla="*/ 3425427 h 3493259"/>
                  <a:gd name="connsiteX0" fmla="*/ 2314466 w 3745515"/>
                  <a:gd name="connsiteY0" fmla="*/ 2717162 h 3493259"/>
                  <a:gd name="connsiteX1" fmla="*/ 2785067 w 3745515"/>
                  <a:gd name="connsiteY1" fmla="*/ 1835623 h 3493259"/>
                  <a:gd name="connsiteX2" fmla="*/ 1506530 w 3745515"/>
                  <a:gd name="connsiteY2" fmla="*/ 2228083 h 3493259"/>
                  <a:gd name="connsiteX3" fmla="*/ 2314466 w 3745515"/>
                  <a:gd name="connsiteY3" fmla="*/ 2717162 h 3493259"/>
                  <a:gd name="connsiteX4" fmla="*/ 2611706 w 3745515"/>
                  <a:gd name="connsiteY4" fmla="*/ 3425427 h 3493259"/>
                  <a:gd name="connsiteX5" fmla="*/ 441432 w 3745515"/>
                  <a:gd name="connsiteY5" fmla="*/ 2104213 h 3493259"/>
                  <a:gd name="connsiteX6" fmla="*/ 391610 w 3745515"/>
                  <a:gd name="connsiteY6" fmla="*/ 1915437 h 3493259"/>
                  <a:gd name="connsiteX7" fmla="*/ 375376 w 3745515"/>
                  <a:gd name="connsiteY7" fmla="*/ 1820274 h 3493259"/>
                  <a:gd name="connsiteX8" fmla="*/ 2583625 w 3745515"/>
                  <a:gd name="connsiteY8" fmla="*/ 1131330 h 3493259"/>
                  <a:gd name="connsiteX9" fmla="*/ 815863 w 3745515"/>
                  <a:gd name="connsiteY9" fmla="*/ 1099127 h 3493259"/>
                  <a:gd name="connsiteX10" fmla="*/ 614877 w 3745515"/>
                  <a:gd name="connsiteY10" fmla="*/ 1095371 h 3493259"/>
                  <a:gd name="connsiteX11" fmla="*/ 225762 w 3745515"/>
                  <a:gd name="connsiteY11" fmla="*/ 723494 h 3493259"/>
                  <a:gd name="connsiteX12" fmla="*/ 280552 w 3745515"/>
                  <a:gd name="connsiteY12" fmla="*/ 530808 h 3493259"/>
                  <a:gd name="connsiteX13" fmla="*/ 3645613 w 3745515"/>
                  <a:gd name="connsiteY13" fmla="*/ 1104493 h 3493259"/>
                  <a:gd name="connsiteX14" fmla="*/ 2611706 w 3745515"/>
                  <a:gd name="connsiteY14" fmla="*/ 3425427 h 3493259"/>
                  <a:gd name="connsiteX0" fmla="*/ 2314466 w 3745515"/>
                  <a:gd name="connsiteY0" fmla="*/ 2940326 h 3716423"/>
                  <a:gd name="connsiteX1" fmla="*/ 2785067 w 3745515"/>
                  <a:gd name="connsiteY1" fmla="*/ 2058787 h 3716423"/>
                  <a:gd name="connsiteX2" fmla="*/ 1506530 w 3745515"/>
                  <a:gd name="connsiteY2" fmla="*/ 2451247 h 3716423"/>
                  <a:gd name="connsiteX3" fmla="*/ 2314466 w 3745515"/>
                  <a:gd name="connsiteY3" fmla="*/ 2940326 h 3716423"/>
                  <a:gd name="connsiteX4" fmla="*/ 2611706 w 3745515"/>
                  <a:gd name="connsiteY4" fmla="*/ 3648591 h 3716423"/>
                  <a:gd name="connsiteX5" fmla="*/ 441432 w 3745515"/>
                  <a:gd name="connsiteY5" fmla="*/ 2327377 h 3716423"/>
                  <a:gd name="connsiteX6" fmla="*/ 391610 w 3745515"/>
                  <a:gd name="connsiteY6" fmla="*/ 2138601 h 3716423"/>
                  <a:gd name="connsiteX7" fmla="*/ 375376 w 3745515"/>
                  <a:gd name="connsiteY7" fmla="*/ 2043438 h 3716423"/>
                  <a:gd name="connsiteX8" fmla="*/ 2583625 w 3745515"/>
                  <a:gd name="connsiteY8" fmla="*/ 1354494 h 3716423"/>
                  <a:gd name="connsiteX9" fmla="*/ 815863 w 3745515"/>
                  <a:gd name="connsiteY9" fmla="*/ 1322291 h 3716423"/>
                  <a:gd name="connsiteX10" fmla="*/ 614877 w 3745515"/>
                  <a:gd name="connsiteY10" fmla="*/ 1318535 h 3716423"/>
                  <a:gd name="connsiteX11" fmla="*/ 225762 w 3745515"/>
                  <a:gd name="connsiteY11" fmla="*/ 946658 h 3716423"/>
                  <a:gd name="connsiteX12" fmla="*/ 280552 w 3745515"/>
                  <a:gd name="connsiteY12" fmla="*/ 753972 h 3716423"/>
                  <a:gd name="connsiteX13" fmla="*/ 3645613 w 3745515"/>
                  <a:gd name="connsiteY13" fmla="*/ 1327657 h 3716423"/>
                  <a:gd name="connsiteX14" fmla="*/ 2611706 w 3745515"/>
                  <a:gd name="connsiteY14" fmla="*/ 3648591 h 3716423"/>
                  <a:gd name="connsiteX0" fmla="*/ 2314466 w 3745515"/>
                  <a:gd name="connsiteY0" fmla="*/ 2948733 h 3724830"/>
                  <a:gd name="connsiteX1" fmla="*/ 2785067 w 3745515"/>
                  <a:gd name="connsiteY1" fmla="*/ 2067194 h 3724830"/>
                  <a:gd name="connsiteX2" fmla="*/ 1506530 w 3745515"/>
                  <a:gd name="connsiteY2" fmla="*/ 2459654 h 3724830"/>
                  <a:gd name="connsiteX3" fmla="*/ 2314466 w 3745515"/>
                  <a:gd name="connsiteY3" fmla="*/ 2948733 h 3724830"/>
                  <a:gd name="connsiteX4" fmla="*/ 2611706 w 3745515"/>
                  <a:gd name="connsiteY4" fmla="*/ 3656998 h 3724830"/>
                  <a:gd name="connsiteX5" fmla="*/ 441432 w 3745515"/>
                  <a:gd name="connsiteY5" fmla="*/ 2335784 h 3724830"/>
                  <a:gd name="connsiteX6" fmla="*/ 391610 w 3745515"/>
                  <a:gd name="connsiteY6" fmla="*/ 2147008 h 3724830"/>
                  <a:gd name="connsiteX7" fmla="*/ 375376 w 3745515"/>
                  <a:gd name="connsiteY7" fmla="*/ 2051845 h 3724830"/>
                  <a:gd name="connsiteX8" fmla="*/ 2583625 w 3745515"/>
                  <a:gd name="connsiteY8" fmla="*/ 1362901 h 3724830"/>
                  <a:gd name="connsiteX9" fmla="*/ 815863 w 3745515"/>
                  <a:gd name="connsiteY9" fmla="*/ 1330698 h 3724830"/>
                  <a:gd name="connsiteX10" fmla="*/ 614877 w 3745515"/>
                  <a:gd name="connsiteY10" fmla="*/ 1326942 h 3724830"/>
                  <a:gd name="connsiteX11" fmla="*/ 225762 w 3745515"/>
                  <a:gd name="connsiteY11" fmla="*/ 955065 h 3724830"/>
                  <a:gd name="connsiteX12" fmla="*/ 280552 w 3745515"/>
                  <a:gd name="connsiteY12" fmla="*/ 762379 h 3724830"/>
                  <a:gd name="connsiteX13" fmla="*/ 3645613 w 3745515"/>
                  <a:gd name="connsiteY13" fmla="*/ 1336064 h 3724830"/>
                  <a:gd name="connsiteX14" fmla="*/ 2611706 w 3745515"/>
                  <a:gd name="connsiteY14" fmla="*/ 3656998 h 3724830"/>
                  <a:gd name="connsiteX0" fmla="*/ 2110264 w 3541313"/>
                  <a:gd name="connsiteY0" fmla="*/ 2948733 h 3724830"/>
                  <a:gd name="connsiteX1" fmla="*/ 2580865 w 3541313"/>
                  <a:gd name="connsiteY1" fmla="*/ 2067194 h 3724830"/>
                  <a:gd name="connsiteX2" fmla="*/ 1302328 w 3541313"/>
                  <a:gd name="connsiteY2" fmla="*/ 2459654 h 3724830"/>
                  <a:gd name="connsiteX3" fmla="*/ 2110264 w 3541313"/>
                  <a:gd name="connsiteY3" fmla="*/ 2948733 h 3724830"/>
                  <a:gd name="connsiteX4" fmla="*/ 2407504 w 3541313"/>
                  <a:gd name="connsiteY4" fmla="*/ 3656998 h 3724830"/>
                  <a:gd name="connsiteX5" fmla="*/ 237230 w 3541313"/>
                  <a:gd name="connsiteY5" fmla="*/ 2335784 h 3724830"/>
                  <a:gd name="connsiteX6" fmla="*/ 187408 w 3541313"/>
                  <a:gd name="connsiteY6" fmla="*/ 2147008 h 3724830"/>
                  <a:gd name="connsiteX7" fmla="*/ 171174 w 3541313"/>
                  <a:gd name="connsiteY7" fmla="*/ 2051845 h 3724830"/>
                  <a:gd name="connsiteX8" fmla="*/ 2379423 w 3541313"/>
                  <a:gd name="connsiteY8" fmla="*/ 1362901 h 3724830"/>
                  <a:gd name="connsiteX9" fmla="*/ 611661 w 3541313"/>
                  <a:gd name="connsiteY9" fmla="*/ 1330698 h 3724830"/>
                  <a:gd name="connsiteX10" fmla="*/ 410675 w 3541313"/>
                  <a:gd name="connsiteY10" fmla="*/ 1326942 h 3724830"/>
                  <a:gd name="connsiteX11" fmla="*/ 21560 w 3541313"/>
                  <a:gd name="connsiteY11" fmla="*/ 955065 h 3724830"/>
                  <a:gd name="connsiteX12" fmla="*/ 76350 w 3541313"/>
                  <a:gd name="connsiteY12" fmla="*/ 762379 h 3724830"/>
                  <a:gd name="connsiteX13" fmla="*/ 3441411 w 3541313"/>
                  <a:gd name="connsiteY13" fmla="*/ 1336064 h 3724830"/>
                  <a:gd name="connsiteX14" fmla="*/ 2407504 w 3541313"/>
                  <a:gd name="connsiteY14" fmla="*/ 3656998 h 3724830"/>
                  <a:gd name="connsiteX0" fmla="*/ 2076093 w 3507142"/>
                  <a:gd name="connsiteY0" fmla="*/ 2948733 h 3724830"/>
                  <a:gd name="connsiteX1" fmla="*/ 2546694 w 3507142"/>
                  <a:gd name="connsiteY1" fmla="*/ 2067194 h 3724830"/>
                  <a:gd name="connsiteX2" fmla="*/ 1268157 w 3507142"/>
                  <a:gd name="connsiteY2" fmla="*/ 2459654 h 3724830"/>
                  <a:gd name="connsiteX3" fmla="*/ 2076093 w 3507142"/>
                  <a:gd name="connsiteY3" fmla="*/ 2948733 h 3724830"/>
                  <a:gd name="connsiteX4" fmla="*/ 2373333 w 3507142"/>
                  <a:gd name="connsiteY4" fmla="*/ 3656998 h 3724830"/>
                  <a:gd name="connsiteX5" fmla="*/ 203059 w 3507142"/>
                  <a:gd name="connsiteY5" fmla="*/ 2335784 h 3724830"/>
                  <a:gd name="connsiteX6" fmla="*/ 153237 w 3507142"/>
                  <a:gd name="connsiteY6" fmla="*/ 2147008 h 3724830"/>
                  <a:gd name="connsiteX7" fmla="*/ 137003 w 3507142"/>
                  <a:gd name="connsiteY7" fmla="*/ 2051845 h 3724830"/>
                  <a:gd name="connsiteX8" fmla="*/ 2345252 w 3507142"/>
                  <a:gd name="connsiteY8" fmla="*/ 1362901 h 3724830"/>
                  <a:gd name="connsiteX9" fmla="*/ 577490 w 3507142"/>
                  <a:gd name="connsiteY9" fmla="*/ 1330698 h 3724830"/>
                  <a:gd name="connsiteX10" fmla="*/ 376504 w 3507142"/>
                  <a:gd name="connsiteY10" fmla="*/ 1326942 h 3724830"/>
                  <a:gd name="connsiteX11" fmla="*/ 42414 w 3507142"/>
                  <a:gd name="connsiteY11" fmla="*/ 1017719 h 3724830"/>
                  <a:gd name="connsiteX12" fmla="*/ 42179 w 3507142"/>
                  <a:gd name="connsiteY12" fmla="*/ 762379 h 3724830"/>
                  <a:gd name="connsiteX13" fmla="*/ 3407240 w 3507142"/>
                  <a:gd name="connsiteY13" fmla="*/ 1336064 h 3724830"/>
                  <a:gd name="connsiteX14" fmla="*/ 2373333 w 3507142"/>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35550"/>
                  <a:gd name="connsiteY0" fmla="*/ 2948733 h 3775233"/>
                  <a:gd name="connsiteX1" fmla="*/ 2559562 w 3535550"/>
                  <a:gd name="connsiteY1" fmla="*/ 2067194 h 3775233"/>
                  <a:gd name="connsiteX2" fmla="*/ 1281025 w 3535550"/>
                  <a:gd name="connsiteY2" fmla="*/ 2459654 h 3775233"/>
                  <a:gd name="connsiteX3" fmla="*/ 2088961 w 3535550"/>
                  <a:gd name="connsiteY3" fmla="*/ 2948733 h 3775233"/>
                  <a:gd name="connsiteX4" fmla="*/ 2386201 w 3535550"/>
                  <a:gd name="connsiteY4" fmla="*/ 3656998 h 3775233"/>
                  <a:gd name="connsiteX5" fmla="*/ 215927 w 3535550"/>
                  <a:gd name="connsiteY5" fmla="*/ 2335784 h 3775233"/>
                  <a:gd name="connsiteX6" fmla="*/ 166105 w 3535550"/>
                  <a:gd name="connsiteY6" fmla="*/ 2147008 h 3775233"/>
                  <a:gd name="connsiteX7" fmla="*/ 149871 w 3535550"/>
                  <a:gd name="connsiteY7" fmla="*/ 2051845 h 3775233"/>
                  <a:gd name="connsiteX8" fmla="*/ 2358120 w 3535550"/>
                  <a:gd name="connsiteY8" fmla="*/ 1362901 h 3775233"/>
                  <a:gd name="connsiteX9" fmla="*/ 590358 w 3535550"/>
                  <a:gd name="connsiteY9" fmla="*/ 1330698 h 3775233"/>
                  <a:gd name="connsiteX10" fmla="*/ 389372 w 3535550"/>
                  <a:gd name="connsiteY10" fmla="*/ 1326942 h 3775233"/>
                  <a:gd name="connsiteX11" fmla="*/ 55282 w 3535550"/>
                  <a:gd name="connsiteY11" fmla="*/ 1017719 h 3775233"/>
                  <a:gd name="connsiteX12" fmla="*/ 55047 w 3535550"/>
                  <a:gd name="connsiteY12" fmla="*/ 762379 h 3775233"/>
                  <a:gd name="connsiteX13" fmla="*/ 3420108 w 3535550"/>
                  <a:gd name="connsiteY13" fmla="*/ 1336064 h 3775233"/>
                  <a:gd name="connsiteX14" fmla="*/ 2386201 w 3535550"/>
                  <a:gd name="connsiteY14" fmla="*/ 3656998 h 3775233"/>
                  <a:gd name="connsiteX0" fmla="*/ 2088961 w 3525784"/>
                  <a:gd name="connsiteY0" fmla="*/ 2948733 h 3762690"/>
                  <a:gd name="connsiteX1" fmla="*/ 2559562 w 3525784"/>
                  <a:gd name="connsiteY1" fmla="*/ 2067194 h 3762690"/>
                  <a:gd name="connsiteX2" fmla="*/ 1281025 w 3525784"/>
                  <a:gd name="connsiteY2" fmla="*/ 2459654 h 3762690"/>
                  <a:gd name="connsiteX3" fmla="*/ 2088961 w 3525784"/>
                  <a:gd name="connsiteY3" fmla="*/ 2948733 h 3762690"/>
                  <a:gd name="connsiteX4" fmla="*/ 2386201 w 3525784"/>
                  <a:gd name="connsiteY4" fmla="*/ 3656998 h 3762690"/>
                  <a:gd name="connsiteX5" fmla="*/ 215927 w 3525784"/>
                  <a:gd name="connsiteY5" fmla="*/ 2335784 h 3762690"/>
                  <a:gd name="connsiteX6" fmla="*/ 166105 w 3525784"/>
                  <a:gd name="connsiteY6" fmla="*/ 2147008 h 3762690"/>
                  <a:gd name="connsiteX7" fmla="*/ 149871 w 3525784"/>
                  <a:gd name="connsiteY7" fmla="*/ 2051845 h 3762690"/>
                  <a:gd name="connsiteX8" fmla="*/ 2358120 w 3525784"/>
                  <a:gd name="connsiteY8" fmla="*/ 1362901 h 3762690"/>
                  <a:gd name="connsiteX9" fmla="*/ 590358 w 3525784"/>
                  <a:gd name="connsiteY9" fmla="*/ 1330698 h 3762690"/>
                  <a:gd name="connsiteX10" fmla="*/ 389372 w 3525784"/>
                  <a:gd name="connsiteY10" fmla="*/ 1326942 h 3762690"/>
                  <a:gd name="connsiteX11" fmla="*/ 55282 w 3525784"/>
                  <a:gd name="connsiteY11" fmla="*/ 1017719 h 3762690"/>
                  <a:gd name="connsiteX12" fmla="*/ 55047 w 3525784"/>
                  <a:gd name="connsiteY12" fmla="*/ 762379 h 3762690"/>
                  <a:gd name="connsiteX13" fmla="*/ 3420108 w 3525784"/>
                  <a:gd name="connsiteY13" fmla="*/ 1336064 h 3762690"/>
                  <a:gd name="connsiteX14" fmla="*/ 2386201 w 3525784"/>
                  <a:gd name="connsiteY14" fmla="*/ 3656998 h 3762690"/>
                  <a:gd name="connsiteX0" fmla="*/ 2088961 w 3528023"/>
                  <a:gd name="connsiteY0" fmla="*/ 2948733 h 3732347"/>
                  <a:gd name="connsiteX1" fmla="*/ 2559562 w 3528023"/>
                  <a:gd name="connsiteY1" fmla="*/ 2067194 h 3732347"/>
                  <a:gd name="connsiteX2" fmla="*/ 1281025 w 3528023"/>
                  <a:gd name="connsiteY2" fmla="*/ 2459654 h 3732347"/>
                  <a:gd name="connsiteX3" fmla="*/ 2088961 w 3528023"/>
                  <a:gd name="connsiteY3" fmla="*/ 2948733 h 3732347"/>
                  <a:gd name="connsiteX4" fmla="*/ 2403368 w 3528023"/>
                  <a:gd name="connsiteY4" fmla="*/ 3669380 h 3732347"/>
                  <a:gd name="connsiteX5" fmla="*/ 215927 w 3528023"/>
                  <a:gd name="connsiteY5" fmla="*/ 2335784 h 3732347"/>
                  <a:gd name="connsiteX6" fmla="*/ 166105 w 3528023"/>
                  <a:gd name="connsiteY6" fmla="*/ 2147008 h 3732347"/>
                  <a:gd name="connsiteX7" fmla="*/ 149871 w 3528023"/>
                  <a:gd name="connsiteY7" fmla="*/ 2051845 h 3732347"/>
                  <a:gd name="connsiteX8" fmla="*/ 2358120 w 3528023"/>
                  <a:gd name="connsiteY8" fmla="*/ 1362901 h 3732347"/>
                  <a:gd name="connsiteX9" fmla="*/ 590358 w 3528023"/>
                  <a:gd name="connsiteY9" fmla="*/ 1330698 h 3732347"/>
                  <a:gd name="connsiteX10" fmla="*/ 389372 w 3528023"/>
                  <a:gd name="connsiteY10" fmla="*/ 1326942 h 3732347"/>
                  <a:gd name="connsiteX11" fmla="*/ 55282 w 3528023"/>
                  <a:gd name="connsiteY11" fmla="*/ 1017719 h 3732347"/>
                  <a:gd name="connsiteX12" fmla="*/ 55047 w 3528023"/>
                  <a:gd name="connsiteY12" fmla="*/ 762379 h 3732347"/>
                  <a:gd name="connsiteX13" fmla="*/ 3420108 w 3528023"/>
                  <a:gd name="connsiteY13" fmla="*/ 1336064 h 3732347"/>
                  <a:gd name="connsiteX14" fmla="*/ 2403368 w 3528023"/>
                  <a:gd name="connsiteY14" fmla="*/ 3669380 h 3732347"/>
                  <a:gd name="connsiteX0" fmla="*/ 2088961 w 3493052"/>
                  <a:gd name="connsiteY0" fmla="*/ 2948733 h 3678620"/>
                  <a:gd name="connsiteX1" fmla="*/ 2559562 w 3493052"/>
                  <a:gd name="connsiteY1" fmla="*/ 2067194 h 3678620"/>
                  <a:gd name="connsiteX2" fmla="*/ 1281025 w 3493052"/>
                  <a:gd name="connsiteY2" fmla="*/ 2459654 h 3678620"/>
                  <a:gd name="connsiteX3" fmla="*/ 2088961 w 3493052"/>
                  <a:gd name="connsiteY3" fmla="*/ 2948733 h 3678620"/>
                  <a:gd name="connsiteX4" fmla="*/ 2403368 w 3493052"/>
                  <a:gd name="connsiteY4" fmla="*/ 3669380 h 3678620"/>
                  <a:gd name="connsiteX5" fmla="*/ 166105 w 3493052"/>
                  <a:gd name="connsiteY5" fmla="*/ 2147008 h 3678620"/>
                  <a:gd name="connsiteX6" fmla="*/ 149871 w 3493052"/>
                  <a:gd name="connsiteY6" fmla="*/ 2051845 h 3678620"/>
                  <a:gd name="connsiteX7" fmla="*/ 2358120 w 3493052"/>
                  <a:gd name="connsiteY7" fmla="*/ 1362901 h 3678620"/>
                  <a:gd name="connsiteX8" fmla="*/ 590358 w 3493052"/>
                  <a:gd name="connsiteY8" fmla="*/ 1330698 h 3678620"/>
                  <a:gd name="connsiteX9" fmla="*/ 389372 w 3493052"/>
                  <a:gd name="connsiteY9" fmla="*/ 1326942 h 3678620"/>
                  <a:gd name="connsiteX10" fmla="*/ 55282 w 3493052"/>
                  <a:gd name="connsiteY10" fmla="*/ 1017719 h 3678620"/>
                  <a:gd name="connsiteX11" fmla="*/ 55047 w 3493052"/>
                  <a:gd name="connsiteY11" fmla="*/ 762379 h 3678620"/>
                  <a:gd name="connsiteX12" fmla="*/ 3420108 w 3493052"/>
                  <a:gd name="connsiteY12" fmla="*/ 1336064 h 3678620"/>
                  <a:gd name="connsiteX13" fmla="*/ 2403368 w 3493052"/>
                  <a:gd name="connsiteY13" fmla="*/ 3669380 h 3678620"/>
                  <a:gd name="connsiteX0" fmla="*/ 2088961 w 3493052"/>
                  <a:gd name="connsiteY0" fmla="*/ 2948733 h 3729262"/>
                  <a:gd name="connsiteX1" fmla="*/ 2559562 w 3493052"/>
                  <a:gd name="connsiteY1" fmla="*/ 2067194 h 3729262"/>
                  <a:gd name="connsiteX2" fmla="*/ 1281025 w 3493052"/>
                  <a:gd name="connsiteY2" fmla="*/ 2459654 h 3729262"/>
                  <a:gd name="connsiteX3" fmla="*/ 2088961 w 3493052"/>
                  <a:gd name="connsiteY3" fmla="*/ 2948733 h 3729262"/>
                  <a:gd name="connsiteX4" fmla="*/ 2403368 w 3493052"/>
                  <a:gd name="connsiteY4" fmla="*/ 3669380 h 3729262"/>
                  <a:gd name="connsiteX5" fmla="*/ 166105 w 3493052"/>
                  <a:gd name="connsiteY5" fmla="*/ 2147008 h 3729262"/>
                  <a:gd name="connsiteX6" fmla="*/ 149871 w 3493052"/>
                  <a:gd name="connsiteY6" fmla="*/ 2051845 h 3729262"/>
                  <a:gd name="connsiteX7" fmla="*/ 2358120 w 3493052"/>
                  <a:gd name="connsiteY7" fmla="*/ 1362901 h 3729262"/>
                  <a:gd name="connsiteX8" fmla="*/ 590358 w 3493052"/>
                  <a:gd name="connsiteY8" fmla="*/ 1330698 h 3729262"/>
                  <a:gd name="connsiteX9" fmla="*/ 389372 w 3493052"/>
                  <a:gd name="connsiteY9" fmla="*/ 1326942 h 3729262"/>
                  <a:gd name="connsiteX10" fmla="*/ 55282 w 3493052"/>
                  <a:gd name="connsiteY10" fmla="*/ 1017719 h 3729262"/>
                  <a:gd name="connsiteX11" fmla="*/ 55047 w 3493052"/>
                  <a:gd name="connsiteY11" fmla="*/ 762379 h 3729262"/>
                  <a:gd name="connsiteX12" fmla="*/ 3420108 w 3493052"/>
                  <a:gd name="connsiteY12" fmla="*/ 1336064 h 3729262"/>
                  <a:gd name="connsiteX13" fmla="*/ 2403368 w 3493052"/>
                  <a:gd name="connsiteY13" fmla="*/ 3669380 h 3729262"/>
                  <a:gd name="connsiteX0" fmla="*/ 2088961 w 3493425"/>
                  <a:gd name="connsiteY0" fmla="*/ 2948733 h 3769193"/>
                  <a:gd name="connsiteX1" fmla="*/ 2559562 w 3493425"/>
                  <a:gd name="connsiteY1" fmla="*/ 2067194 h 3769193"/>
                  <a:gd name="connsiteX2" fmla="*/ 1281025 w 3493425"/>
                  <a:gd name="connsiteY2" fmla="*/ 2459654 h 3769193"/>
                  <a:gd name="connsiteX3" fmla="*/ 2088961 w 3493425"/>
                  <a:gd name="connsiteY3" fmla="*/ 2948733 h 3769193"/>
                  <a:gd name="connsiteX4" fmla="*/ 2403368 w 3493425"/>
                  <a:gd name="connsiteY4" fmla="*/ 3669380 h 3769193"/>
                  <a:gd name="connsiteX5" fmla="*/ 166105 w 3493425"/>
                  <a:gd name="connsiteY5" fmla="*/ 2147008 h 3769193"/>
                  <a:gd name="connsiteX6" fmla="*/ 149871 w 3493425"/>
                  <a:gd name="connsiteY6" fmla="*/ 2051845 h 3769193"/>
                  <a:gd name="connsiteX7" fmla="*/ 2358120 w 3493425"/>
                  <a:gd name="connsiteY7" fmla="*/ 1362901 h 3769193"/>
                  <a:gd name="connsiteX8" fmla="*/ 590358 w 3493425"/>
                  <a:gd name="connsiteY8" fmla="*/ 1330698 h 3769193"/>
                  <a:gd name="connsiteX9" fmla="*/ 389372 w 3493425"/>
                  <a:gd name="connsiteY9" fmla="*/ 1326942 h 3769193"/>
                  <a:gd name="connsiteX10" fmla="*/ 55282 w 3493425"/>
                  <a:gd name="connsiteY10" fmla="*/ 1017719 h 3769193"/>
                  <a:gd name="connsiteX11" fmla="*/ 55047 w 3493425"/>
                  <a:gd name="connsiteY11" fmla="*/ 762379 h 3769193"/>
                  <a:gd name="connsiteX12" fmla="*/ 3420108 w 3493425"/>
                  <a:gd name="connsiteY12" fmla="*/ 1336064 h 3769193"/>
                  <a:gd name="connsiteX13" fmla="*/ 2403368 w 3493425"/>
                  <a:gd name="connsiteY13" fmla="*/ 3669380 h 3769193"/>
                  <a:gd name="connsiteX0" fmla="*/ 2088961 w 3523889"/>
                  <a:gd name="connsiteY0" fmla="*/ 2948733 h 3769193"/>
                  <a:gd name="connsiteX1" fmla="*/ 2559562 w 3523889"/>
                  <a:gd name="connsiteY1" fmla="*/ 2067194 h 3769193"/>
                  <a:gd name="connsiteX2" fmla="*/ 1281025 w 3523889"/>
                  <a:gd name="connsiteY2" fmla="*/ 2459654 h 3769193"/>
                  <a:gd name="connsiteX3" fmla="*/ 2088961 w 3523889"/>
                  <a:gd name="connsiteY3" fmla="*/ 2948733 h 3769193"/>
                  <a:gd name="connsiteX4" fmla="*/ 2403368 w 3523889"/>
                  <a:gd name="connsiteY4" fmla="*/ 3669380 h 3769193"/>
                  <a:gd name="connsiteX5" fmla="*/ 166105 w 3523889"/>
                  <a:gd name="connsiteY5" fmla="*/ 2147008 h 3769193"/>
                  <a:gd name="connsiteX6" fmla="*/ 149871 w 3523889"/>
                  <a:gd name="connsiteY6" fmla="*/ 2051845 h 3769193"/>
                  <a:gd name="connsiteX7" fmla="*/ 2358120 w 3523889"/>
                  <a:gd name="connsiteY7" fmla="*/ 1362901 h 3769193"/>
                  <a:gd name="connsiteX8" fmla="*/ 590358 w 3523889"/>
                  <a:gd name="connsiteY8" fmla="*/ 1330698 h 3769193"/>
                  <a:gd name="connsiteX9" fmla="*/ 389372 w 3523889"/>
                  <a:gd name="connsiteY9" fmla="*/ 1326942 h 3769193"/>
                  <a:gd name="connsiteX10" fmla="*/ 55282 w 3523889"/>
                  <a:gd name="connsiteY10" fmla="*/ 1017719 h 3769193"/>
                  <a:gd name="connsiteX11" fmla="*/ 55047 w 3523889"/>
                  <a:gd name="connsiteY11" fmla="*/ 762379 h 3769193"/>
                  <a:gd name="connsiteX12" fmla="*/ 3420108 w 3523889"/>
                  <a:gd name="connsiteY12" fmla="*/ 1336064 h 3769193"/>
                  <a:gd name="connsiteX13" fmla="*/ 2403368 w 3523889"/>
                  <a:gd name="connsiteY13" fmla="*/ 3669380 h 3769193"/>
                  <a:gd name="connsiteX0" fmla="*/ 2088961 w 3504961"/>
                  <a:gd name="connsiteY0" fmla="*/ 2948733 h 3769193"/>
                  <a:gd name="connsiteX1" fmla="*/ 2559562 w 3504961"/>
                  <a:gd name="connsiteY1" fmla="*/ 2067194 h 3769193"/>
                  <a:gd name="connsiteX2" fmla="*/ 1281025 w 3504961"/>
                  <a:gd name="connsiteY2" fmla="*/ 2459654 h 3769193"/>
                  <a:gd name="connsiteX3" fmla="*/ 2088961 w 3504961"/>
                  <a:gd name="connsiteY3" fmla="*/ 2948733 h 3769193"/>
                  <a:gd name="connsiteX4" fmla="*/ 2403368 w 3504961"/>
                  <a:gd name="connsiteY4" fmla="*/ 3669380 h 3769193"/>
                  <a:gd name="connsiteX5" fmla="*/ 166105 w 3504961"/>
                  <a:gd name="connsiteY5" fmla="*/ 2147008 h 3769193"/>
                  <a:gd name="connsiteX6" fmla="*/ 149871 w 3504961"/>
                  <a:gd name="connsiteY6" fmla="*/ 2051845 h 3769193"/>
                  <a:gd name="connsiteX7" fmla="*/ 2358120 w 3504961"/>
                  <a:gd name="connsiteY7" fmla="*/ 1362901 h 3769193"/>
                  <a:gd name="connsiteX8" fmla="*/ 590358 w 3504961"/>
                  <a:gd name="connsiteY8" fmla="*/ 1330698 h 3769193"/>
                  <a:gd name="connsiteX9" fmla="*/ 389372 w 3504961"/>
                  <a:gd name="connsiteY9" fmla="*/ 1326942 h 3769193"/>
                  <a:gd name="connsiteX10" fmla="*/ 55282 w 3504961"/>
                  <a:gd name="connsiteY10" fmla="*/ 1017719 h 3769193"/>
                  <a:gd name="connsiteX11" fmla="*/ 55047 w 3504961"/>
                  <a:gd name="connsiteY11" fmla="*/ 762379 h 3769193"/>
                  <a:gd name="connsiteX12" fmla="*/ 3420108 w 3504961"/>
                  <a:gd name="connsiteY12" fmla="*/ 1336064 h 3769193"/>
                  <a:gd name="connsiteX13" fmla="*/ 2403368 w 3504961"/>
                  <a:gd name="connsiteY13" fmla="*/ 3669380 h 3769193"/>
                  <a:gd name="connsiteX0" fmla="*/ 2088961 w 3504961"/>
                  <a:gd name="connsiteY0" fmla="*/ 2948733 h 3782137"/>
                  <a:gd name="connsiteX1" fmla="*/ 2559562 w 3504961"/>
                  <a:gd name="connsiteY1" fmla="*/ 2067194 h 3782137"/>
                  <a:gd name="connsiteX2" fmla="*/ 1281025 w 3504961"/>
                  <a:gd name="connsiteY2" fmla="*/ 2459654 h 3782137"/>
                  <a:gd name="connsiteX3" fmla="*/ 2088961 w 3504961"/>
                  <a:gd name="connsiteY3" fmla="*/ 2948733 h 3782137"/>
                  <a:gd name="connsiteX4" fmla="*/ 2403368 w 3504961"/>
                  <a:gd name="connsiteY4" fmla="*/ 3669380 h 3782137"/>
                  <a:gd name="connsiteX5" fmla="*/ 166105 w 3504961"/>
                  <a:gd name="connsiteY5" fmla="*/ 2147008 h 3782137"/>
                  <a:gd name="connsiteX6" fmla="*/ 149871 w 3504961"/>
                  <a:gd name="connsiteY6" fmla="*/ 2051845 h 3782137"/>
                  <a:gd name="connsiteX7" fmla="*/ 2358120 w 3504961"/>
                  <a:gd name="connsiteY7" fmla="*/ 1362901 h 3782137"/>
                  <a:gd name="connsiteX8" fmla="*/ 590358 w 3504961"/>
                  <a:gd name="connsiteY8" fmla="*/ 1330698 h 3782137"/>
                  <a:gd name="connsiteX9" fmla="*/ 389372 w 3504961"/>
                  <a:gd name="connsiteY9" fmla="*/ 1326942 h 3782137"/>
                  <a:gd name="connsiteX10" fmla="*/ 55282 w 3504961"/>
                  <a:gd name="connsiteY10" fmla="*/ 1017719 h 3782137"/>
                  <a:gd name="connsiteX11" fmla="*/ 55047 w 3504961"/>
                  <a:gd name="connsiteY11" fmla="*/ 762379 h 3782137"/>
                  <a:gd name="connsiteX12" fmla="*/ 3420108 w 3504961"/>
                  <a:gd name="connsiteY12" fmla="*/ 1336064 h 3782137"/>
                  <a:gd name="connsiteX13" fmla="*/ 2403368 w 3504961"/>
                  <a:gd name="connsiteY13" fmla="*/ 3669380 h 378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4961" h="3782137">
                    <a:moveTo>
                      <a:pt x="2088961" y="2948733"/>
                    </a:moveTo>
                    <a:cubicBezTo>
                      <a:pt x="2302050" y="2883323"/>
                      <a:pt x="2693084" y="2627461"/>
                      <a:pt x="2559562" y="2067194"/>
                    </a:cubicBezTo>
                    <a:lnTo>
                      <a:pt x="1281025" y="2459654"/>
                    </a:lnTo>
                    <a:cubicBezTo>
                      <a:pt x="1451207" y="3027834"/>
                      <a:pt x="1875872" y="3014143"/>
                      <a:pt x="2088961" y="2948733"/>
                    </a:cubicBezTo>
                    <a:close/>
                    <a:moveTo>
                      <a:pt x="2403368" y="3669380"/>
                    </a:moveTo>
                    <a:cubicBezTo>
                      <a:pt x="1855183" y="3899489"/>
                      <a:pt x="631409" y="3940714"/>
                      <a:pt x="166105" y="2147008"/>
                    </a:cubicBezTo>
                    <a:lnTo>
                      <a:pt x="149871" y="2051845"/>
                    </a:lnTo>
                    <a:lnTo>
                      <a:pt x="2358120" y="1362901"/>
                    </a:lnTo>
                    <a:cubicBezTo>
                      <a:pt x="2431535" y="1242710"/>
                      <a:pt x="1744484" y="289078"/>
                      <a:pt x="590358" y="1330698"/>
                    </a:cubicBezTo>
                    <a:cubicBezTo>
                      <a:pt x="548367" y="1360135"/>
                      <a:pt x="469034" y="1386508"/>
                      <a:pt x="389372" y="1326942"/>
                    </a:cubicBezTo>
                    <a:lnTo>
                      <a:pt x="55282" y="1017719"/>
                    </a:lnTo>
                    <a:cubicBezTo>
                      <a:pt x="-27315" y="924485"/>
                      <a:pt x="-8903" y="842550"/>
                      <a:pt x="55047" y="762379"/>
                    </a:cubicBezTo>
                    <a:cubicBezTo>
                      <a:pt x="540735" y="129337"/>
                      <a:pt x="2663628" y="-816697"/>
                      <a:pt x="3420108" y="1336064"/>
                    </a:cubicBezTo>
                    <a:cubicBezTo>
                      <a:pt x="3771750" y="2965267"/>
                      <a:pt x="2951553" y="3439271"/>
                      <a:pt x="2403368" y="366938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3" name="Freeform 12"/>
              <p:cNvSpPr/>
              <p:nvPr userDrawn="1"/>
            </p:nvSpPr>
            <p:spPr>
              <a:xfrm rot="12416291">
                <a:off x="6661422" y="3280595"/>
                <a:ext cx="1054028" cy="1167551"/>
              </a:xfrm>
              <a:custGeom>
                <a:avLst/>
                <a:gdLst>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235529 w 3912538"/>
                  <a:gd name="connsiteY23" fmla="*/ 344726 h 4482338"/>
                  <a:gd name="connsiteX24" fmla="*/ 1329375 w 3912538"/>
                  <a:gd name="connsiteY24" fmla="*/ 358381 h 4482338"/>
                  <a:gd name="connsiteX25" fmla="*/ 1739863 w 3912538"/>
                  <a:gd name="connsiteY25" fmla="*/ 509847 h 4482338"/>
                  <a:gd name="connsiteX26" fmla="*/ 1795240 w 3912538"/>
                  <a:gd name="connsiteY26" fmla="*/ 545613 h 4482338"/>
                  <a:gd name="connsiteX27" fmla="*/ 1945814 w 3912538"/>
                  <a:gd name="connsiteY27" fmla="*/ 469096 h 4482338"/>
                  <a:gd name="connsiteX28" fmla="*/ 2173492 w 3912538"/>
                  <a:gd name="connsiteY28" fmla="*/ 544000 h 4482338"/>
                  <a:gd name="connsiteX29" fmla="*/ 3893980 w 3912538"/>
                  <a:gd name="connsiteY29" fmla="*/ 3929674 h 4482338"/>
                  <a:gd name="connsiteX30" fmla="*/ 3820261 w 3912538"/>
                  <a:gd name="connsiteY30"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329375 w 3912538"/>
                  <a:gd name="connsiteY23" fmla="*/ 358381 h 4482338"/>
                  <a:gd name="connsiteX24" fmla="*/ 1739863 w 3912538"/>
                  <a:gd name="connsiteY24" fmla="*/ 509847 h 4482338"/>
                  <a:gd name="connsiteX25" fmla="*/ 1795240 w 3912538"/>
                  <a:gd name="connsiteY25" fmla="*/ 545613 h 4482338"/>
                  <a:gd name="connsiteX26" fmla="*/ 1945814 w 3912538"/>
                  <a:gd name="connsiteY26" fmla="*/ 469096 h 4482338"/>
                  <a:gd name="connsiteX27" fmla="*/ 2173492 w 3912538"/>
                  <a:gd name="connsiteY27" fmla="*/ 544000 h 4482338"/>
                  <a:gd name="connsiteX28" fmla="*/ 3893980 w 3912538"/>
                  <a:gd name="connsiteY28" fmla="*/ 3929674 h 4482338"/>
                  <a:gd name="connsiteX29" fmla="*/ 3820261 w 3912538"/>
                  <a:gd name="connsiteY29"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329375 w 3912538"/>
                  <a:gd name="connsiteY22" fmla="*/ 358381 h 4482338"/>
                  <a:gd name="connsiteX23" fmla="*/ 1739863 w 3912538"/>
                  <a:gd name="connsiteY23" fmla="*/ 509847 h 4482338"/>
                  <a:gd name="connsiteX24" fmla="*/ 1795240 w 3912538"/>
                  <a:gd name="connsiteY24" fmla="*/ 545613 h 4482338"/>
                  <a:gd name="connsiteX25" fmla="*/ 1945814 w 3912538"/>
                  <a:gd name="connsiteY25" fmla="*/ 469096 h 4482338"/>
                  <a:gd name="connsiteX26" fmla="*/ 2173492 w 3912538"/>
                  <a:gd name="connsiteY26" fmla="*/ 544000 h 4482338"/>
                  <a:gd name="connsiteX27" fmla="*/ 3893980 w 3912538"/>
                  <a:gd name="connsiteY27" fmla="*/ 3929674 h 4482338"/>
                  <a:gd name="connsiteX28" fmla="*/ 3820261 w 3912538"/>
                  <a:gd name="connsiteY28"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39863 w 3912538"/>
                  <a:gd name="connsiteY22" fmla="*/ 509847 h 4482338"/>
                  <a:gd name="connsiteX23" fmla="*/ 1795240 w 3912538"/>
                  <a:gd name="connsiteY23" fmla="*/ 545613 h 4482338"/>
                  <a:gd name="connsiteX24" fmla="*/ 1945814 w 3912538"/>
                  <a:gd name="connsiteY24" fmla="*/ 469096 h 4482338"/>
                  <a:gd name="connsiteX25" fmla="*/ 2173492 w 3912538"/>
                  <a:gd name="connsiteY25" fmla="*/ 544000 h 4482338"/>
                  <a:gd name="connsiteX26" fmla="*/ 3893980 w 3912538"/>
                  <a:gd name="connsiteY26" fmla="*/ 3929674 h 4482338"/>
                  <a:gd name="connsiteX27" fmla="*/ 3820261 w 3912538"/>
                  <a:gd name="connsiteY27"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95240 w 3912538"/>
                  <a:gd name="connsiteY22" fmla="*/ 545613 h 4482338"/>
                  <a:gd name="connsiteX23" fmla="*/ 1945814 w 3912538"/>
                  <a:gd name="connsiteY23" fmla="*/ 469096 h 4482338"/>
                  <a:gd name="connsiteX24" fmla="*/ 2173492 w 3912538"/>
                  <a:gd name="connsiteY24" fmla="*/ 544000 h 4482338"/>
                  <a:gd name="connsiteX25" fmla="*/ 3893980 w 3912538"/>
                  <a:gd name="connsiteY25" fmla="*/ 3929674 h 4482338"/>
                  <a:gd name="connsiteX26" fmla="*/ 3820261 w 3912538"/>
                  <a:gd name="connsiteY26"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945814 w 3912538"/>
                  <a:gd name="connsiteY22" fmla="*/ 469096 h 4482338"/>
                  <a:gd name="connsiteX23" fmla="*/ 2173492 w 3912538"/>
                  <a:gd name="connsiteY23" fmla="*/ 544000 h 4482338"/>
                  <a:gd name="connsiteX24" fmla="*/ 3893980 w 3912538"/>
                  <a:gd name="connsiteY24" fmla="*/ 3929674 h 4482338"/>
                  <a:gd name="connsiteX25" fmla="*/ 3820261 w 3912538"/>
                  <a:gd name="connsiteY25"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2173492 w 3912538"/>
                  <a:gd name="connsiteY22" fmla="*/ 544000 h 4482338"/>
                  <a:gd name="connsiteX23" fmla="*/ 3893980 w 3912538"/>
                  <a:gd name="connsiteY23" fmla="*/ 3929674 h 4482338"/>
                  <a:gd name="connsiteX24" fmla="*/ 3820261 w 3912538"/>
                  <a:gd name="connsiteY24"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2173492 w 3912538"/>
                  <a:gd name="connsiteY21" fmla="*/ 544000 h 4482338"/>
                  <a:gd name="connsiteX22" fmla="*/ 3893980 w 3912538"/>
                  <a:gd name="connsiteY22" fmla="*/ 3929674 h 4482338"/>
                  <a:gd name="connsiteX23" fmla="*/ 3820261 w 3912538"/>
                  <a:gd name="connsiteY23" fmla="*/ 4157738 h 4482338"/>
                  <a:gd name="connsiteX0" fmla="*/ 3820261 w 3912538"/>
                  <a:gd name="connsiteY0" fmla="*/ 4138213 h 4462813"/>
                  <a:gd name="connsiteX1" fmla="*/ 3217491 w 3912538"/>
                  <a:gd name="connsiteY1" fmla="*/ 4444522 h 4462813"/>
                  <a:gd name="connsiteX2" fmla="*/ 2989813 w 3912538"/>
                  <a:gd name="connsiteY2" fmla="*/ 4369617 h 4462813"/>
                  <a:gd name="connsiteX3" fmla="*/ 2579870 w 3912538"/>
                  <a:gd name="connsiteY3" fmla="*/ 3562908 h 4462813"/>
                  <a:gd name="connsiteX4" fmla="*/ 1709115 w 3912538"/>
                  <a:gd name="connsiteY4" fmla="*/ 4005397 h 4462813"/>
                  <a:gd name="connsiteX5" fmla="*/ 1510655 w 3912538"/>
                  <a:gd name="connsiteY5" fmla="*/ 3940106 h 4462813"/>
                  <a:gd name="connsiteX6" fmla="*/ 1242261 w 3912538"/>
                  <a:gd name="connsiteY6" fmla="*/ 3411946 h 4462813"/>
                  <a:gd name="connsiteX7" fmla="*/ 1306520 w 3912538"/>
                  <a:gd name="connsiteY7" fmla="*/ 3213150 h 4462813"/>
                  <a:gd name="connsiteX8" fmla="*/ 2177276 w 3912538"/>
                  <a:gd name="connsiteY8" fmla="*/ 2770660 h 4462813"/>
                  <a:gd name="connsiteX9" fmla="*/ 1493818 w 3912538"/>
                  <a:gd name="connsiteY9" fmla="*/ 1425714 h 4462813"/>
                  <a:gd name="connsiteX10" fmla="*/ 1486158 w 3912538"/>
                  <a:gd name="connsiteY10" fmla="*/ 1429778 h 4462813"/>
                  <a:gd name="connsiteX11" fmla="*/ 1085599 w 3912538"/>
                  <a:gd name="connsiteY11" fmla="*/ 1185869 h 4462813"/>
                  <a:gd name="connsiteX12" fmla="*/ 1008295 w 3912538"/>
                  <a:gd name="connsiteY12" fmla="*/ 1192030 h 4462813"/>
                  <a:gd name="connsiteX13" fmla="*/ 876925 w 3912538"/>
                  <a:gd name="connsiteY13" fmla="*/ 1285763 h 4462813"/>
                  <a:gd name="connsiteX14" fmla="*/ 690683 w 3912538"/>
                  <a:gd name="connsiteY14" fmla="*/ 1442086 h 4462813"/>
                  <a:gd name="connsiteX15" fmla="*/ 646323 w 3912538"/>
                  <a:gd name="connsiteY15" fmla="*/ 1465728 h 4462813"/>
                  <a:gd name="connsiteX16" fmla="*/ 455542 w 3912538"/>
                  <a:gd name="connsiteY16" fmla="*/ 1437692 h 4462813"/>
                  <a:gd name="connsiteX17" fmla="*/ 64677 w 3912538"/>
                  <a:gd name="connsiteY17" fmla="*/ 1075920 h 4462813"/>
                  <a:gd name="connsiteX18" fmla="*/ 64402 w 3912538"/>
                  <a:gd name="connsiteY18" fmla="*/ 777187 h 4462813"/>
                  <a:gd name="connsiteX19" fmla="*/ 1326417 w 3912538"/>
                  <a:gd name="connsiteY19" fmla="*/ 0 h 4462813"/>
                  <a:gd name="connsiteX20" fmla="*/ 2173492 w 3912538"/>
                  <a:gd name="connsiteY20" fmla="*/ 524475 h 4462813"/>
                  <a:gd name="connsiteX21" fmla="*/ 3893980 w 3912538"/>
                  <a:gd name="connsiteY21" fmla="*/ 3910149 h 4462813"/>
                  <a:gd name="connsiteX22" fmla="*/ 3820261 w 3912538"/>
                  <a:gd name="connsiteY22" fmla="*/ 4138213 h 4462813"/>
                  <a:gd name="connsiteX0" fmla="*/ 3786657 w 3878934"/>
                  <a:gd name="connsiteY0" fmla="*/ 4138213 h 4462813"/>
                  <a:gd name="connsiteX1" fmla="*/ 3183887 w 3878934"/>
                  <a:gd name="connsiteY1" fmla="*/ 4444522 h 4462813"/>
                  <a:gd name="connsiteX2" fmla="*/ 2956209 w 3878934"/>
                  <a:gd name="connsiteY2" fmla="*/ 4369617 h 4462813"/>
                  <a:gd name="connsiteX3" fmla="*/ 2546266 w 3878934"/>
                  <a:gd name="connsiteY3" fmla="*/ 3562908 h 4462813"/>
                  <a:gd name="connsiteX4" fmla="*/ 1675511 w 3878934"/>
                  <a:gd name="connsiteY4" fmla="*/ 4005397 h 4462813"/>
                  <a:gd name="connsiteX5" fmla="*/ 1477051 w 3878934"/>
                  <a:gd name="connsiteY5" fmla="*/ 3940106 h 4462813"/>
                  <a:gd name="connsiteX6" fmla="*/ 1208657 w 3878934"/>
                  <a:gd name="connsiteY6" fmla="*/ 3411946 h 4462813"/>
                  <a:gd name="connsiteX7" fmla="*/ 1272916 w 3878934"/>
                  <a:gd name="connsiteY7" fmla="*/ 3213150 h 4462813"/>
                  <a:gd name="connsiteX8" fmla="*/ 2143672 w 3878934"/>
                  <a:gd name="connsiteY8" fmla="*/ 2770660 h 4462813"/>
                  <a:gd name="connsiteX9" fmla="*/ 1460214 w 3878934"/>
                  <a:gd name="connsiteY9" fmla="*/ 1425714 h 4462813"/>
                  <a:gd name="connsiteX10" fmla="*/ 1452554 w 3878934"/>
                  <a:gd name="connsiteY10" fmla="*/ 1429778 h 4462813"/>
                  <a:gd name="connsiteX11" fmla="*/ 1051995 w 3878934"/>
                  <a:gd name="connsiteY11" fmla="*/ 1185869 h 4462813"/>
                  <a:gd name="connsiteX12" fmla="*/ 974691 w 3878934"/>
                  <a:gd name="connsiteY12" fmla="*/ 1192030 h 4462813"/>
                  <a:gd name="connsiteX13" fmla="*/ 843321 w 3878934"/>
                  <a:gd name="connsiteY13" fmla="*/ 1285763 h 4462813"/>
                  <a:gd name="connsiteX14" fmla="*/ 657079 w 3878934"/>
                  <a:gd name="connsiteY14" fmla="*/ 1442086 h 4462813"/>
                  <a:gd name="connsiteX15" fmla="*/ 612719 w 3878934"/>
                  <a:gd name="connsiteY15" fmla="*/ 1465728 h 4462813"/>
                  <a:gd name="connsiteX16" fmla="*/ 421938 w 3878934"/>
                  <a:gd name="connsiteY16" fmla="*/ 1437692 h 4462813"/>
                  <a:gd name="connsiteX17" fmla="*/ 125763 w 3878934"/>
                  <a:gd name="connsiteY17" fmla="*/ 1169385 h 4462813"/>
                  <a:gd name="connsiteX18" fmla="*/ 30798 w 3878934"/>
                  <a:gd name="connsiteY18" fmla="*/ 777187 h 4462813"/>
                  <a:gd name="connsiteX19" fmla="*/ 1292813 w 3878934"/>
                  <a:gd name="connsiteY19" fmla="*/ 0 h 4462813"/>
                  <a:gd name="connsiteX20" fmla="*/ 2139888 w 3878934"/>
                  <a:gd name="connsiteY20" fmla="*/ 524475 h 4462813"/>
                  <a:gd name="connsiteX21" fmla="*/ 3860376 w 3878934"/>
                  <a:gd name="connsiteY21" fmla="*/ 3910149 h 4462813"/>
                  <a:gd name="connsiteX22" fmla="*/ 3786657 w 3878934"/>
                  <a:gd name="connsiteY22" fmla="*/ 4138213 h 4462813"/>
                  <a:gd name="connsiteX0" fmla="*/ 3764180 w 3856457"/>
                  <a:gd name="connsiteY0" fmla="*/ 4138213 h 4462813"/>
                  <a:gd name="connsiteX1" fmla="*/ 3161410 w 3856457"/>
                  <a:gd name="connsiteY1" fmla="*/ 4444522 h 4462813"/>
                  <a:gd name="connsiteX2" fmla="*/ 2933732 w 3856457"/>
                  <a:gd name="connsiteY2" fmla="*/ 4369617 h 4462813"/>
                  <a:gd name="connsiteX3" fmla="*/ 2523789 w 3856457"/>
                  <a:gd name="connsiteY3" fmla="*/ 3562908 h 4462813"/>
                  <a:gd name="connsiteX4" fmla="*/ 1653034 w 3856457"/>
                  <a:gd name="connsiteY4" fmla="*/ 4005397 h 4462813"/>
                  <a:gd name="connsiteX5" fmla="*/ 1454574 w 3856457"/>
                  <a:gd name="connsiteY5" fmla="*/ 3940106 h 4462813"/>
                  <a:gd name="connsiteX6" fmla="*/ 1186180 w 3856457"/>
                  <a:gd name="connsiteY6" fmla="*/ 3411946 h 4462813"/>
                  <a:gd name="connsiteX7" fmla="*/ 1250439 w 3856457"/>
                  <a:gd name="connsiteY7" fmla="*/ 3213150 h 4462813"/>
                  <a:gd name="connsiteX8" fmla="*/ 2121195 w 3856457"/>
                  <a:gd name="connsiteY8" fmla="*/ 2770660 h 4462813"/>
                  <a:gd name="connsiteX9" fmla="*/ 1437737 w 3856457"/>
                  <a:gd name="connsiteY9" fmla="*/ 1425714 h 4462813"/>
                  <a:gd name="connsiteX10" fmla="*/ 1430077 w 3856457"/>
                  <a:gd name="connsiteY10" fmla="*/ 1429778 h 4462813"/>
                  <a:gd name="connsiteX11" fmla="*/ 1029518 w 3856457"/>
                  <a:gd name="connsiteY11" fmla="*/ 1185869 h 4462813"/>
                  <a:gd name="connsiteX12" fmla="*/ 952214 w 3856457"/>
                  <a:gd name="connsiteY12" fmla="*/ 1192030 h 4462813"/>
                  <a:gd name="connsiteX13" fmla="*/ 820844 w 3856457"/>
                  <a:gd name="connsiteY13" fmla="*/ 1285763 h 4462813"/>
                  <a:gd name="connsiteX14" fmla="*/ 634602 w 3856457"/>
                  <a:gd name="connsiteY14" fmla="*/ 1442086 h 4462813"/>
                  <a:gd name="connsiteX15" fmla="*/ 590242 w 3856457"/>
                  <a:gd name="connsiteY15" fmla="*/ 1465728 h 4462813"/>
                  <a:gd name="connsiteX16" fmla="*/ 399461 w 3856457"/>
                  <a:gd name="connsiteY16" fmla="*/ 1437692 h 4462813"/>
                  <a:gd name="connsiteX17" fmla="*/ 103286 w 3856457"/>
                  <a:gd name="connsiteY17" fmla="*/ 1169385 h 4462813"/>
                  <a:gd name="connsiteX18" fmla="*/ 37834 w 3856457"/>
                  <a:gd name="connsiteY18" fmla="*/ 878603 h 4462813"/>
                  <a:gd name="connsiteX19" fmla="*/ 1270336 w 3856457"/>
                  <a:gd name="connsiteY19" fmla="*/ 0 h 4462813"/>
                  <a:gd name="connsiteX20" fmla="*/ 2117411 w 3856457"/>
                  <a:gd name="connsiteY20" fmla="*/ 524475 h 4462813"/>
                  <a:gd name="connsiteX21" fmla="*/ 3837899 w 3856457"/>
                  <a:gd name="connsiteY21" fmla="*/ 3910149 h 4462813"/>
                  <a:gd name="connsiteX22" fmla="*/ 3764180 w 3856457"/>
                  <a:gd name="connsiteY22" fmla="*/ 4138213 h 4462813"/>
                  <a:gd name="connsiteX0" fmla="*/ 3764180 w 3856457"/>
                  <a:gd name="connsiteY0" fmla="*/ 3786696 h 4111296"/>
                  <a:gd name="connsiteX1" fmla="*/ 3161410 w 3856457"/>
                  <a:gd name="connsiteY1" fmla="*/ 4093005 h 4111296"/>
                  <a:gd name="connsiteX2" fmla="*/ 2933732 w 3856457"/>
                  <a:gd name="connsiteY2" fmla="*/ 4018100 h 4111296"/>
                  <a:gd name="connsiteX3" fmla="*/ 2523789 w 3856457"/>
                  <a:gd name="connsiteY3" fmla="*/ 3211391 h 4111296"/>
                  <a:gd name="connsiteX4" fmla="*/ 1653034 w 3856457"/>
                  <a:gd name="connsiteY4" fmla="*/ 3653880 h 4111296"/>
                  <a:gd name="connsiteX5" fmla="*/ 1454574 w 3856457"/>
                  <a:gd name="connsiteY5" fmla="*/ 3588589 h 4111296"/>
                  <a:gd name="connsiteX6" fmla="*/ 1186180 w 3856457"/>
                  <a:gd name="connsiteY6" fmla="*/ 3060429 h 4111296"/>
                  <a:gd name="connsiteX7" fmla="*/ 1250439 w 3856457"/>
                  <a:gd name="connsiteY7" fmla="*/ 2861633 h 4111296"/>
                  <a:gd name="connsiteX8" fmla="*/ 2121195 w 3856457"/>
                  <a:gd name="connsiteY8" fmla="*/ 2419143 h 4111296"/>
                  <a:gd name="connsiteX9" fmla="*/ 1437737 w 3856457"/>
                  <a:gd name="connsiteY9" fmla="*/ 1074197 h 4111296"/>
                  <a:gd name="connsiteX10" fmla="*/ 1430077 w 3856457"/>
                  <a:gd name="connsiteY10" fmla="*/ 1078261 h 4111296"/>
                  <a:gd name="connsiteX11" fmla="*/ 1029518 w 3856457"/>
                  <a:gd name="connsiteY11" fmla="*/ 834352 h 4111296"/>
                  <a:gd name="connsiteX12" fmla="*/ 952214 w 3856457"/>
                  <a:gd name="connsiteY12" fmla="*/ 840513 h 4111296"/>
                  <a:gd name="connsiteX13" fmla="*/ 820844 w 3856457"/>
                  <a:gd name="connsiteY13" fmla="*/ 934246 h 4111296"/>
                  <a:gd name="connsiteX14" fmla="*/ 634602 w 3856457"/>
                  <a:gd name="connsiteY14" fmla="*/ 1090569 h 4111296"/>
                  <a:gd name="connsiteX15" fmla="*/ 590242 w 3856457"/>
                  <a:gd name="connsiteY15" fmla="*/ 1114211 h 4111296"/>
                  <a:gd name="connsiteX16" fmla="*/ 399461 w 3856457"/>
                  <a:gd name="connsiteY16" fmla="*/ 1086175 h 4111296"/>
                  <a:gd name="connsiteX17" fmla="*/ 103286 w 3856457"/>
                  <a:gd name="connsiteY17" fmla="*/ 817868 h 4111296"/>
                  <a:gd name="connsiteX18" fmla="*/ 37834 w 3856457"/>
                  <a:gd name="connsiteY18" fmla="*/ 527086 h 4111296"/>
                  <a:gd name="connsiteX19" fmla="*/ 2117411 w 3856457"/>
                  <a:gd name="connsiteY19" fmla="*/ 172958 h 4111296"/>
                  <a:gd name="connsiteX20" fmla="*/ 3837899 w 3856457"/>
                  <a:gd name="connsiteY20" fmla="*/ 3558632 h 4111296"/>
                  <a:gd name="connsiteX21" fmla="*/ 3764180 w 3856457"/>
                  <a:gd name="connsiteY21" fmla="*/ 3786696 h 4111296"/>
                  <a:gd name="connsiteX0" fmla="*/ 3764180 w 3856457"/>
                  <a:gd name="connsiteY0" fmla="*/ 3589131 h 3913731"/>
                  <a:gd name="connsiteX1" fmla="*/ 3161410 w 3856457"/>
                  <a:gd name="connsiteY1" fmla="*/ 3895440 h 3913731"/>
                  <a:gd name="connsiteX2" fmla="*/ 2933732 w 3856457"/>
                  <a:gd name="connsiteY2" fmla="*/ 3820535 h 3913731"/>
                  <a:gd name="connsiteX3" fmla="*/ 2523789 w 3856457"/>
                  <a:gd name="connsiteY3" fmla="*/ 3013826 h 3913731"/>
                  <a:gd name="connsiteX4" fmla="*/ 1653034 w 3856457"/>
                  <a:gd name="connsiteY4" fmla="*/ 3456315 h 3913731"/>
                  <a:gd name="connsiteX5" fmla="*/ 1454574 w 3856457"/>
                  <a:gd name="connsiteY5" fmla="*/ 3391024 h 3913731"/>
                  <a:gd name="connsiteX6" fmla="*/ 1186180 w 3856457"/>
                  <a:gd name="connsiteY6" fmla="*/ 2862864 h 3913731"/>
                  <a:gd name="connsiteX7" fmla="*/ 1250439 w 3856457"/>
                  <a:gd name="connsiteY7" fmla="*/ 2664068 h 3913731"/>
                  <a:gd name="connsiteX8" fmla="*/ 2121195 w 3856457"/>
                  <a:gd name="connsiteY8" fmla="*/ 2221578 h 3913731"/>
                  <a:gd name="connsiteX9" fmla="*/ 1437737 w 3856457"/>
                  <a:gd name="connsiteY9" fmla="*/ 876632 h 3913731"/>
                  <a:gd name="connsiteX10" fmla="*/ 1430077 w 3856457"/>
                  <a:gd name="connsiteY10" fmla="*/ 880696 h 3913731"/>
                  <a:gd name="connsiteX11" fmla="*/ 1029518 w 3856457"/>
                  <a:gd name="connsiteY11" fmla="*/ 636787 h 3913731"/>
                  <a:gd name="connsiteX12" fmla="*/ 952214 w 3856457"/>
                  <a:gd name="connsiteY12" fmla="*/ 642948 h 3913731"/>
                  <a:gd name="connsiteX13" fmla="*/ 820844 w 3856457"/>
                  <a:gd name="connsiteY13" fmla="*/ 736681 h 3913731"/>
                  <a:gd name="connsiteX14" fmla="*/ 634602 w 3856457"/>
                  <a:gd name="connsiteY14" fmla="*/ 893004 h 3913731"/>
                  <a:gd name="connsiteX15" fmla="*/ 590242 w 3856457"/>
                  <a:gd name="connsiteY15" fmla="*/ 916646 h 3913731"/>
                  <a:gd name="connsiteX16" fmla="*/ 399461 w 3856457"/>
                  <a:gd name="connsiteY16" fmla="*/ 888610 h 3913731"/>
                  <a:gd name="connsiteX17" fmla="*/ 103286 w 3856457"/>
                  <a:gd name="connsiteY17" fmla="*/ 620303 h 3913731"/>
                  <a:gd name="connsiteX18" fmla="*/ 37834 w 3856457"/>
                  <a:gd name="connsiteY18" fmla="*/ 329521 h 3913731"/>
                  <a:gd name="connsiteX19" fmla="*/ 2254483 w 3856457"/>
                  <a:gd name="connsiteY19" fmla="*/ 220367 h 3913731"/>
                  <a:gd name="connsiteX20" fmla="*/ 3837899 w 3856457"/>
                  <a:gd name="connsiteY20" fmla="*/ 3361067 h 3913731"/>
                  <a:gd name="connsiteX21" fmla="*/ 3764180 w 3856457"/>
                  <a:gd name="connsiteY21" fmla="*/ 3589131 h 3913731"/>
                  <a:gd name="connsiteX0" fmla="*/ 3764180 w 3856457"/>
                  <a:gd name="connsiteY0" fmla="*/ 3892132 h 4216732"/>
                  <a:gd name="connsiteX1" fmla="*/ 3161410 w 3856457"/>
                  <a:gd name="connsiteY1" fmla="*/ 4198441 h 4216732"/>
                  <a:gd name="connsiteX2" fmla="*/ 2933732 w 3856457"/>
                  <a:gd name="connsiteY2" fmla="*/ 4123536 h 4216732"/>
                  <a:gd name="connsiteX3" fmla="*/ 2523789 w 3856457"/>
                  <a:gd name="connsiteY3" fmla="*/ 3316827 h 4216732"/>
                  <a:gd name="connsiteX4" fmla="*/ 1653034 w 3856457"/>
                  <a:gd name="connsiteY4" fmla="*/ 3759316 h 4216732"/>
                  <a:gd name="connsiteX5" fmla="*/ 1454574 w 3856457"/>
                  <a:gd name="connsiteY5" fmla="*/ 3694025 h 4216732"/>
                  <a:gd name="connsiteX6" fmla="*/ 1186180 w 3856457"/>
                  <a:gd name="connsiteY6" fmla="*/ 3165865 h 4216732"/>
                  <a:gd name="connsiteX7" fmla="*/ 1250439 w 3856457"/>
                  <a:gd name="connsiteY7" fmla="*/ 2967069 h 4216732"/>
                  <a:gd name="connsiteX8" fmla="*/ 2121195 w 3856457"/>
                  <a:gd name="connsiteY8" fmla="*/ 2524579 h 4216732"/>
                  <a:gd name="connsiteX9" fmla="*/ 1437737 w 3856457"/>
                  <a:gd name="connsiteY9" fmla="*/ 1179633 h 4216732"/>
                  <a:gd name="connsiteX10" fmla="*/ 1430077 w 3856457"/>
                  <a:gd name="connsiteY10" fmla="*/ 1183697 h 4216732"/>
                  <a:gd name="connsiteX11" fmla="*/ 1029518 w 3856457"/>
                  <a:gd name="connsiteY11" fmla="*/ 939788 h 4216732"/>
                  <a:gd name="connsiteX12" fmla="*/ 952214 w 3856457"/>
                  <a:gd name="connsiteY12" fmla="*/ 945949 h 4216732"/>
                  <a:gd name="connsiteX13" fmla="*/ 820844 w 3856457"/>
                  <a:gd name="connsiteY13" fmla="*/ 1039682 h 4216732"/>
                  <a:gd name="connsiteX14" fmla="*/ 634602 w 3856457"/>
                  <a:gd name="connsiteY14" fmla="*/ 1196005 h 4216732"/>
                  <a:gd name="connsiteX15" fmla="*/ 590242 w 3856457"/>
                  <a:gd name="connsiteY15" fmla="*/ 1219647 h 4216732"/>
                  <a:gd name="connsiteX16" fmla="*/ 399461 w 3856457"/>
                  <a:gd name="connsiteY16" fmla="*/ 1191611 h 4216732"/>
                  <a:gd name="connsiteX17" fmla="*/ 103286 w 3856457"/>
                  <a:gd name="connsiteY17" fmla="*/ 923304 h 4216732"/>
                  <a:gd name="connsiteX18" fmla="*/ 37834 w 3856457"/>
                  <a:gd name="connsiteY18" fmla="*/ 632522 h 4216732"/>
                  <a:gd name="connsiteX19" fmla="*/ 2254483 w 3856457"/>
                  <a:gd name="connsiteY19" fmla="*/ 523368 h 4216732"/>
                  <a:gd name="connsiteX20" fmla="*/ 3837899 w 3856457"/>
                  <a:gd name="connsiteY20" fmla="*/ 3664068 h 4216732"/>
                  <a:gd name="connsiteX21" fmla="*/ 3764180 w 3856457"/>
                  <a:gd name="connsiteY21" fmla="*/ 3892132 h 4216732"/>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430077 w 3856457"/>
                  <a:gd name="connsiteY10" fmla="*/ 1238778 h 4271813"/>
                  <a:gd name="connsiteX11" fmla="*/ 1029518 w 3856457"/>
                  <a:gd name="connsiteY11" fmla="*/ 994869 h 4271813"/>
                  <a:gd name="connsiteX12" fmla="*/ 952214 w 3856457"/>
                  <a:gd name="connsiteY12" fmla="*/ 1001030 h 4271813"/>
                  <a:gd name="connsiteX13" fmla="*/ 820844 w 3856457"/>
                  <a:gd name="connsiteY13" fmla="*/ 1094763 h 4271813"/>
                  <a:gd name="connsiteX14" fmla="*/ 634602 w 3856457"/>
                  <a:gd name="connsiteY14" fmla="*/ 1251086 h 4271813"/>
                  <a:gd name="connsiteX15" fmla="*/ 590242 w 3856457"/>
                  <a:gd name="connsiteY15" fmla="*/ 1274728 h 4271813"/>
                  <a:gd name="connsiteX16" fmla="*/ 399461 w 3856457"/>
                  <a:gd name="connsiteY16" fmla="*/ 1246692 h 4271813"/>
                  <a:gd name="connsiteX17" fmla="*/ 103286 w 3856457"/>
                  <a:gd name="connsiteY17" fmla="*/ 978385 h 4271813"/>
                  <a:gd name="connsiteX18" fmla="*/ 37834 w 3856457"/>
                  <a:gd name="connsiteY18" fmla="*/ 687603 h 4271813"/>
                  <a:gd name="connsiteX19" fmla="*/ 2254483 w 3856457"/>
                  <a:gd name="connsiteY19" fmla="*/ 578449 h 4271813"/>
                  <a:gd name="connsiteX20" fmla="*/ 3837899 w 3856457"/>
                  <a:gd name="connsiteY20" fmla="*/ 3719149 h 4271813"/>
                  <a:gd name="connsiteX21" fmla="*/ 3764180 w 3856457"/>
                  <a:gd name="connsiteY21"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029518 w 3856457"/>
                  <a:gd name="connsiteY10" fmla="*/ 994869 h 4271813"/>
                  <a:gd name="connsiteX11" fmla="*/ 952214 w 3856457"/>
                  <a:gd name="connsiteY11" fmla="*/ 1001030 h 4271813"/>
                  <a:gd name="connsiteX12" fmla="*/ 820844 w 3856457"/>
                  <a:gd name="connsiteY12" fmla="*/ 1094763 h 4271813"/>
                  <a:gd name="connsiteX13" fmla="*/ 634602 w 3856457"/>
                  <a:gd name="connsiteY13" fmla="*/ 1251086 h 4271813"/>
                  <a:gd name="connsiteX14" fmla="*/ 590242 w 3856457"/>
                  <a:gd name="connsiteY14" fmla="*/ 1274728 h 4271813"/>
                  <a:gd name="connsiteX15" fmla="*/ 399461 w 3856457"/>
                  <a:gd name="connsiteY15" fmla="*/ 1246692 h 4271813"/>
                  <a:gd name="connsiteX16" fmla="*/ 103286 w 3856457"/>
                  <a:gd name="connsiteY16" fmla="*/ 978385 h 4271813"/>
                  <a:gd name="connsiteX17" fmla="*/ 37834 w 3856457"/>
                  <a:gd name="connsiteY17" fmla="*/ 687603 h 4271813"/>
                  <a:gd name="connsiteX18" fmla="*/ 2254483 w 3856457"/>
                  <a:gd name="connsiteY18" fmla="*/ 578449 h 4271813"/>
                  <a:gd name="connsiteX19" fmla="*/ 3837899 w 3856457"/>
                  <a:gd name="connsiteY19" fmla="*/ 3719149 h 4271813"/>
                  <a:gd name="connsiteX20" fmla="*/ 3764180 w 3856457"/>
                  <a:gd name="connsiteY20"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952214 w 3856457"/>
                  <a:gd name="connsiteY10" fmla="*/ 1001030 h 4271813"/>
                  <a:gd name="connsiteX11" fmla="*/ 820844 w 3856457"/>
                  <a:gd name="connsiteY11" fmla="*/ 1094763 h 4271813"/>
                  <a:gd name="connsiteX12" fmla="*/ 634602 w 3856457"/>
                  <a:gd name="connsiteY12" fmla="*/ 1251086 h 4271813"/>
                  <a:gd name="connsiteX13" fmla="*/ 590242 w 3856457"/>
                  <a:gd name="connsiteY13" fmla="*/ 1274728 h 4271813"/>
                  <a:gd name="connsiteX14" fmla="*/ 399461 w 3856457"/>
                  <a:gd name="connsiteY14" fmla="*/ 1246692 h 4271813"/>
                  <a:gd name="connsiteX15" fmla="*/ 103286 w 3856457"/>
                  <a:gd name="connsiteY15" fmla="*/ 978385 h 4271813"/>
                  <a:gd name="connsiteX16" fmla="*/ 37834 w 3856457"/>
                  <a:gd name="connsiteY16" fmla="*/ 687603 h 4271813"/>
                  <a:gd name="connsiteX17" fmla="*/ 2254483 w 3856457"/>
                  <a:gd name="connsiteY17" fmla="*/ 578449 h 4271813"/>
                  <a:gd name="connsiteX18" fmla="*/ 3837899 w 3856457"/>
                  <a:gd name="connsiteY18" fmla="*/ 3719149 h 4271813"/>
                  <a:gd name="connsiteX19" fmla="*/ 3764180 w 3856457"/>
                  <a:gd name="connsiteY19"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820844 w 3856457"/>
                  <a:gd name="connsiteY10" fmla="*/ 1094763 h 4271813"/>
                  <a:gd name="connsiteX11" fmla="*/ 634602 w 3856457"/>
                  <a:gd name="connsiteY11" fmla="*/ 1251086 h 4271813"/>
                  <a:gd name="connsiteX12" fmla="*/ 590242 w 3856457"/>
                  <a:gd name="connsiteY12" fmla="*/ 1274728 h 4271813"/>
                  <a:gd name="connsiteX13" fmla="*/ 399461 w 3856457"/>
                  <a:gd name="connsiteY13" fmla="*/ 1246692 h 4271813"/>
                  <a:gd name="connsiteX14" fmla="*/ 103286 w 3856457"/>
                  <a:gd name="connsiteY14" fmla="*/ 978385 h 4271813"/>
                  <a:gd name="connsiteX15" fmla="*/ 37834 w 3856457"/>
                  <a:gd name="connsiteY15" fmla="*/ 687603 h 4271813"/>
                  <a:gd name="connsiteX16" fmla="*/ 2254483 w 3856457"/>
                  <a:gd name="connsiteY16" fmla="*/ 578449 h 4271813"/>
                  <a:gd name="connsiteX17" fmla="*/ 3837899 w 3856457"/>
                  <a:gd name="connsiteY17" fmla="*/ 3719149 h 4271813"/>
                  <a:gd name="connsiteX18" fmla="*/ 3764180 w 3856457"/>
                  <a:gd name="connsiteY18"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51300 w 3856457"/>
                  <a:gd name="connsiteY11" fmla="*/ 1266201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90079 w 3856457"/>
                  <a:gd name="connsiteY10" fmla="*/ 124964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56457" h="4271813">
                    <a:moveTo>
                      <a:pt x="3764180" y="3947213"/>
                    </a:moveTo>
                    <a:lnTo>
                      <a:pt x="3161410" y="4253522"/>
                    </a:lnTo>
                    <a:cubicBezTo>
                      <a:pt x="3078183" y="4295814"/>
                      <a:pt x="2976246" y="4262278"/>
                      <a:pt x="2933732" y="4178617"/>
                    </a:cubicBezTo>
                    <a:lnTo>
                      <a:pt x="2523789" y="3371908"/>
                    </a:lnTo>
                    <a:lnTo>
                      <a:pt x="1653034" y="3814397"/>
                    </a:lnTo>
                    <a:cubicBezTo>
                      <a:pt x="1580486" y="3851263"/>
                      <a:pt x="1491632" y="3822031"/>
                      <a:pt x="1454574" y="3749106"/>
                    </a:cubicBezTo>
                    <a:lnTo>
                      <a:pt x="1186180" y="3220946"/>
                    </a:lnTo>
                    <a:cubicBezTo>
                      <a:pt x="1149122" y="3148021"/>
                      <a:pt x="1177892" y="3059016"/>
                      <a:pt x="1250439" y="3022150"/>
                    </a:cubicBezTo>
                    <a:lnTo>
                      <a:pt x="2121195" y="2579660"/>
                    </a:lnTo>
                    <a:lnTo>
                      <a:pt x="1437737" y="1234714"/>
                    </a:lnTo>
                    <a:cubicBezTo>
                      <a:pt x="1196057" y="807441"/>
                      <a:pt x="862198" y="1006185"/>
                      <a:pt x="590079" y="1249641"/>
                    </a:cubicBezTo>
                    <a:cubicBezTo>
                      <a:pt x="532130" y="1301486"/>
                      <a:pt x="469360" y="1298959"/>
                      <a:pt x="399461" y="1246692"/>
                    </a:cubicBezTo>
                    <a:lnTo>
                      <a:pt x="103286" y="978385"/>
                    </a:lnTo>
                    <a:cubicBezTo>
                      <a:pt x="6652" y="869307"/>
                      <a:pt x="-36984" y="781399"/>
                      <a:pt x="37834" y="687603"/>
                    </a:cubicBezTo>
                    <a:cubicBezTo>
                      <a:pt x="212672" y="344080"/>
                      <a:pt x="1564012" y="-608841"/>
                      <a:pt x="2254483" y="578449"/>
                    </a:cubicBezTo>
                    <a:lnTo>
                      <a:pt x="3837899" y="3719149"/>
                    </a:lnTo>
                    <a:cubicBezTo>
                      <a:pt x="3880413" y="3802810"/>
                      <a:pt x="3847408" y="3904920"/>
                      <a:pt x="3764180" y="394721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4" name="Freeform 13"/>
              <p:cNvSpPr/>
              <p:nvPr userDrawn="1"/>
            </p:nvSpPr>
            <p:spPr>
              <a:xfrm rot="2700000">
                <a:off x="3272816" y="3132054"/>
                <a:ext cx="1244257" cy="1383227"/>
              </a:xfrm>
              <a:custGeom>
                <a:avLst/>
                <a:gdLst>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506395 w 4663519"/>
                  <a:gd name="connsiteY42" fmla="*/ 2803965 h 5133542"/>
                  <a:gd name="connsiteX43" fmla="*/ 490793 w 4663519"/>
                  <a:gd name="connsiteY43" fmla="*/ 2876759 h 5133542"/>
                  <a:gd name="connsiteX44" fmla="*/ 412514 w 4663519"/>
                  <a:gd name="connsiteY44" fmla="*/ 2784997 h 5133542"/>
                  <a:gd name="connsiteX45" fmla="*/ 561039 w 4663519"/>
                  <a:gd name="connsiteY4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490793 w 4663519"/>
                  <a:gd name="connsiteY42" fmla="*/ 2876759 h 5133542"/>
                  <a:gd name="connsiteX43" fmla="*/ 412514 w 4663519"/>
                  <a:gd name="connsiteY43" fmla="*/ 2784997 h 5133542"/>
                  <a:gd name="connsiteX44" fmla="*/ 561039 w 4663519"/>
                  <a:gd name="connsiteY4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90793 w 4663519"/>
                  <a:gd name="connsiteY41" fmla="*/ 2876759 h 5133542"/>
                  <a:gd name="connsiteX42" fmla="*/ 412514 w 4663519"/>
                  <a:gd name="connsiteY42" fmla="*/ 2784997 h 5133542"/>
                  <a:gd name="connsiteX43" fmla="*/ 561039 w 4663519"/>
                  <a:gd name="connsiteY4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12514 w 4663519"/>
                  <a:gd name="connsiteY41" fmla="*/ 2784997 h 5133542"/>
                  <a:gd name="connsiteX42" fmla="*/ 561039 w 4663519"/>
                  <a:gd name="connsiteY4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162572 w 4663519"/>
                  <a:gd name="connsiteY38" fmla="*/ 2551013 h 5133542"/>
                  <a:gd name="connsiteX39" fmla="*/ 1811350 w 4663519"/>
                  <a:gd name="connsiteY39" fmla="*/ 3225676 h 5133542"/>
                  <a:gd name="connsiteX40" fmla="*/ 412514 w 4663519"/>
                  <a:gd name="connsiteY40" fmla="*/ 2784997 h 5133542"/>
                  <a:gd name="connsiteX41" fmla="*/ 561039 w 4663519"/>
                  <a:gd name="connsiteY4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162572 w 4663519"/>
                  <a:gd name="connsiteY37" fmla="*/ 2551013 h 5133542"/>
                  <a:gd name="connsiteX38" fmla="*/ 1811350 w 4663519"/>
                  <a:gd name="connsiteY38" fmla="*/ 3225676 h 5133542"/>
                  <a:gd name="connsiteX39" fmla="*/ 412514 w 4663519"/>
                  <a:gd name="connsiteY39" fmla="*/ 2784997 h 5133542"/>
                  <a:gd name="connsiteX40" fmla="*/ 561039 w 4663519"/>
                  <a:gd name="connsiteY4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162572 w 4663519"/>
                  <a:gd name="connsiteY36" fmla="*/ 2551013 h 5133542"/>
                  <a:gd name="connsiteX37" fmla="*/ 1811350 w 4663519"/>
                  <a:gd name="connsiteY37" fmla="*/ 3225676 h 5133542"/>
                  <a:gd name="connsiteX38" fmla="*/ 412514 w 4663519"/>
                  <a:gd name="connsiteY38" fmla="*/ 2784997 h 5133542"/>
                  <a:gd name="connsiteX39" fmla="*/ 561039 w 4663519"/>
                  <a:gd name="connsiteY3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162572 w 4663519"/>
                  <a:gd name="connsiteY35" fmla="*/ 2551013 h 5133542"/>
                  <a:gd name="connsiteX36" fmla="*/ 1811350 w 4663519"/>
                  <a:gd name="connsiteY36" fmla="*/ 3225676 h 5133542"/>
                  <a:gd name="connsiteX37" fmla="*/ 412514 w 4663519"/>
                  <a:gd name="connsiteY37" fmla="*/ 2784997 h 5133542"/>
                  <a:gd name="connsiteX38" fmla="*/ 561039 w 4663519"/>
                  <a:gd name="connsiteY3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162572 w 4663519"/>
                  <a:gd name="connsiteY34" fmla="*/ 2551013 h 5133542"/>
                  <a:gd name="connsiteX35" fmla="*/ 1811350 w 4663519"/>
                  <a:gd name="connsiteY35" fmla="*/ 3225676 h 5133542"/>
                  <a:gd name="connsiteX36" fmla="*/ 412514 w 4663519"/>
                  <a:gd name="connsiteY36" fmla="*/ 2784997 h 5133542"/>
                  <a:gd name="connsiteX37" fmla="*/ 561039 w 4663519"/>
                  <a:gd name="connsiteY3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162572 w 4663519"/>
                  <a:gd name="connsiteY33" fmla="*/ 2551013 h 5133542"/>
                  <a:gd name="connsiteX34" fmla="*/ 1811350 w 4663519"/>
                  <a:gd name="connsiteY34" fmla="*/ 3225676 h 5133542"/>
                  <a:gd name="connsiteX35" fmla="*/ 412514 w 4663519"/>
                  <a:gd name="connsiteY35" fmla="*/ 2784997 h 5133542"/>
                  <a:gd name="connsiteX36" fmla="*/ 561039 w 4663519"/>
                  <a:gd name="connsiteY3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162572 w 4663519"/>
                  <a:gd name="connsiteY32" fmla="*/ 2551013 h 5133542"/>
                  <a:gd name="connsiteX33" fmla="*/ 1811350 w 4663519"/>
                  <a:gd name="connsiteY33" fmla="*/ 3225676 h 5133542"/>
                  <a:gd name="connsiteX34" fmla="*/ 412514 w 4663519"/>
                  <a:gd name="connsiteY34" fmla="*/ 2784997 h 5133542"/>
                  <a:gd name="connsiteX35" fmla="*/ 561039 w 4663519"/>
                  <a:gd name="connsiteY3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30684 w 4663519"/>
                  <a:gd name="connsiteY20" fmla="*/ 2328788 h 5133542"/>
                  <a:gd name="connsiteX21" fmla="*/ 4157011 w 4663519"/>
                  <a:gd name="connsiteY21" fmla="*/ 2253520 h 5133542"/>
                  <a:gd name="connsiteX22" fmla="*/ 4190576 w 4663519"/>
                  <a:gd name="connsiteY22" fmla="*/ 2116047 h 5133542"/>
                  <a:gd name="connsiteX23" fmla="*/ 4268418 w 4663519"/>
                  <a:gd name="connsiteY23" fmla="*/ 2208247 h 5133542"/>
                  <a:gd name="connsiteX24" fmla="*/ 4046803 w 4663519"/>
                  <a:gd name="connsiteY24" fmla="*/ 4382094 h 5133542"/>
                  <a:gd name="connsiteX25" fmla="*/ 2617781 w 4663519"/>
                  <a:gd name="connsiteY25" fmla="*/ 5131538 h 5133542"/>
                  <a:gd name="connsiteX26" fmla="*/ 2413562 w 4663519"/>
                  <a:gd name="connsiteY26" fmla="*/ 4943309 h 5133542"/>
                  <a:gd name="connsiteX27" fmla="*/ 2331583 w 4663519"/>
                  <a:gd name="connsiteY27" fmla="*/ 4528627 h 5133542"/>
                  <a:gd name="connsiteX28" fmla="*/ 2505259 w 4663519"/>
                  <a:gd name="connsiteY28" fmla="*/ 4292718 h 5133542"/>
                  <a:gd name="connsiteX29" fmla="*/ 3408527 w 4663519"/>
                  <a:gd name="connsiteY29" fmla="*/ 3774186 h 5133542"/>
                  <a:gd name="connsiteX30" fmla="*/ 3588526 w 4663519"/>
                  <a:gd name="connsiteY30" fmla="*/ 3331437 h 5133542"/>
                  <a:gd name="connsiteX31" fmla="*/ 3162572 w 4663519"/>
                  <a:gd name="connsiteY31" fmla="*/ 2551013 h 5133542"/>
                  <a:gd name="connsiteX32" fmla="*/ 1811350 w 4663519"/>
                  <a:gd name="connsiteY32" fmla="*/ 3225676 h 5133542"/>
                  <a:gd name="connsiteX33" fmla="*/ 412514 w 4663519"/>
                  <a:gd name="connsiteY33" fmla="*/ 2784997 h 5133542"/>
                  <a:gd name="connsiteX34" fmla="*/ 561039 w 4663519"/>
                  <a:gd name="connsiteY3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57011 w 4663519"/>
                  <a:gd name="connsiteY20" fmla="*/ 2253520 h 5133542"/>
                  <a:gd name="connsiteX21" fmla="*/ 4190576 w 4663519"/>
                  <a:gd name="connsiteY21" fmla="*/ 2116047 h 5133542"/>
                  <a:gd name="connsiteX22" fmla="*/ 4268418 w 4663519"/>
                  <a:gd name="connsiteY22" fmla="*/ 2208247 h 5133542"/>
                  <a:gd name="connsiteX23" fmla="*/ 4046803 w 4663519"/>
                  <a:gd name="connsiteY23" fmla="*/ 4382094 h 5133542"/>
                  <a:gd name="connsiteX24" fmla="*/ 2617781 w 4663519"/>
                  <a:gd name="connsiteY24" fmla="*/ 5131538 h 5133542"/>
                  <a:gd name="connsiteX25" fmla="*/ 2413562 w 4663519"/>
                  <a:gd name="connsiteY25" fmla="*/ 4943309 h 5133542"/>
                  <a:gd name="connsiteX26" fmla="*/ 2331583 w 4663519"/>
                  <a:gd name="connsiteY26" fmla="*/ 4528627 h 5133542"/>
                  <a:gd name="connsiteX27" fmla="*/ 2505259 w 4663519"/>
                  <a:gd name="connsiteY27" fmla="*/ 4292718 h 5133542"/>
                  <a:gd name="connsiteX28" fmla="*/ 3408527 w 4663519"/>
                  <a:gd name="connsiteY28" fmla="*/ 3774186 h 5133542"/>
                  <a:gd name="connsiteX29" fmla="*/ 3588526 w 4663519"/>
                  <a:gd name="connsiteY29" fmla="*/ 3331437 h 5133542"/>
                  <a:gd name="connsiteX30" fmla="*/ 3162572 w 4663519"/>
                  <a:gd name="connsiteY30" fmla="*/ 2551013 h 5133542"/>
                  <a:gd name="connsiteX31" fmla="*/ 1811350 w 4663519"/>
                  <a:gd name="connsiteY31" fmla="*/ 3225676 h 5133542"/>
                  <a:gd name="connsiteX32" fmla="*/ 412514 w 4663519"/>
                  <a:gd name="connsiteY32" fmla="*/ 2784997 h 5133542"/>
                  <a:gd name="connsiteX33" fmla="*/ 561039 w 4663519"/>
                  <a:gd name="connsiteY3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90576 w 4663519"/>
                  <a:gd name="connsiteY20" fmla="*/ 2116047 h 5133542"/>
                  <a:gd name="connsiteX21" fmla="*/ 4268418 w 4663519"/>
                  <a:gd name="connsiteY21" fmla="*/ 2208247 h 5133542"/>
                  <a:gd name="connsiteX22" fmla="*/ 4046803 w 4663519"/>
                  <a:gd name="connsiteY22" fmla="*/ 4382094 h 5133542"/>
                  <a:gd name="connsiteX23" fmla="*/ 2617781 w 4663519"/>
                  <a:gd name="connsiteY23" fmla="*/ 5131538 h 5133542"/>
                  <a:gd name="connsiteX24" fmla="*/ 2413562 w 4663519"/>
                  <a:gd name="connsiteY24" fmla="*/ 4943309 h 5133542"/>
                  <a:gd name="connsiteX25" fmla="*/ 2331583 w 4663519"/>
                  <a:gd name="connsiteY25" fmla="*/ 4528627 h 5133542"/>
                  <a:gd name="connsiteX26" fmla="*/ 2505259 w 4663519"/>
                  <a:gd name="connsiteY26" fmla="*/ 4292718 h 5133542"/>
                  <a:gd name="connsiteX27" fmla="*/ 3408527 w 4663519"/>
                  <a:gd name="connsiteY27" fmla="*/ 3774186 h 5133542"/>
                  <a:gd name="connsiteX28" fmla="*/ 3588526 w 4663519"/>
                  <a:gd name="connsiteY28" fmla="*/ 3331437 h 5133542"/>
                  <a:gd name="connsiteX29" fmla="*/ 3162572 w 4663519"/>
                  <a:gd name="connsiteY29" fmla="*/ 2551013 h 5133542"/>
                  <a:gd name="connsiteX30" fmla="*/ 1811350 w 4663519"/>
                  <a:gd name="connsiteY30" fmla="*/ 3225676 h 5133542"/>
                  <a:gd name="connsiteX31" fmla="*/ 412514 w 4663519"/>
                  <a:gd name="connsiteY31" fmla="*/ 2784997 h 5133542"/>
                  <a:gd name="connsiteX32" fmla="*/ 561039 w 4663519"/>
                  <a:gd name="connsiteY3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268418 w 4663519"/>
                  <a:gd name="connsiteY20" fmla="*/ 2208247 h 5133542"/>
                  <a:gd name="connsiteX21" fmla="*/ 4046803 w 4663519"/>
                  <a:gd name="connsiteY21" fmla="*/ 4382094 h 5133542"/>
                  <a:gd name="connsiteX22" fmla="*/ 2617781 w 4663519"/>
                  <a:gd name="connsiteY22" fmla="*/ 5131538 h 5133542"/>
                  <a:gd name="connsiteX23" fmla="*/ 2413562 w 4663519"/>
                  <a:gd name="connsiteY23" fmla="*/ 4943309 h 5133542"/>
                  <a:gd name="connsiteX24" fmla="*/ 2331583 w 4663519"/>
                  <a:gd name="connsiteY24" fmla="*/ 4528627 h 5133542"/>
                  <a:gd name="connsiteX25" fmla="*/ 2505259 w 4663519"/>
                  <a:gd name="connsiteY25" fmla="*/ 4292718 h 5133542"/>
                  <a:gd name="connsiteX26" fmla="*/ 3408527 w 4663519"/>
                  <a:gd name="connsiteY26" fmla="*/ 3774186 h 5133542"/>
                  <a:gd name="connsiteX27" fmla="*/ 3588526 w 4663519"/>
                  <a:gd name="connsiteY27" fmla="*/ 3331437 h 5133542"/>
                  <a:gd name="connsiteX28" fmla="*/ 3162572 w 4663519"/>
                  <a:gd name="connsiteY28" fmla="*/ 2551013 h 5133542"/>
                  <a:gd name="connsiteX29" fmla="*/ 1811350 w 4663519"/>
                  <a:gd name="connsiteY29" fmla="*/ 3225676 h 5133542"/>
                  <a:gd name="connsiteX30" fmla="*/ 412514 w 4663519"/>
                  <a:gd name="connsiteY30" fmla="*/ 2784997 h 5133542"/>
                  <a:gd name="connsiteX31" fmla="*/ 561039 w 4663519"/>
                  <a:gd name="connsiteY3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4268418 w 4663519"/>
                  <a:gd name="connsiteY19" fmla="*/ 2208247 h 5133542"/>
                  <a:gd name="connsiteX20" fmla="*/ 4046803 w 4663519"/>
                  <a:gd name="connsiteY20" fmla="*/ 4382094 h 5133542"/>
                  <a:gd name="connsiteX21" fmla="*/ 2617781 w 4663519"/>
                  <a:gd name="connsiteY21" fmla="*/ 5131538 h 5133542"/>
                  <a:gd name="connsiteX22" fmla="*/ 2413562 w 4663519"/>
                  <a:gd name="connsiteY22" fmla="*/ 4943309 h 5133542"/>
                  <a:gd name="connsiteX23" fmla="*/ 2331583 w 4663519"/>
                  <a:gd name="connsiteY23" fmla="*/ 4528627 h 5133542"/>
                  <a:gd name="connsiteX24" fmla="*/ 2505259 w 4663519"/>
                  <a:gd name="connsiteY24" fmla="*/ 4292718 h 5133542"/>
                  <a:gd name="connsiteX25" fmla="*/ 3408527 w 4663519"/>
                  <a:gd name="connsiteY25" fmla="*/ 3774186 h 5133542"/>
                  <a:gd name="connsiteX26" fmla="*/ 3588526 w 4663519"/>
                  <a:gd name="connsiteY26" fmla="*/ 3331437 h 5133542"/>
                  <a:gd name="connsiteX27" fmla="*/ 3162572 w 4663519"/>
                  <a:gd name="connsiteY27" fmla="*/ 2551013 h 5133542"/>
                  <a:gd name="connsiteX28" fmla="*/ 1811350 w 4663519"/>
                  <a:gd name="connsiteY28" fmla="*/ 3225676 h 5133542"/>
                  <a:gd name="connsiteX29" fmla="*/ 412514 w 4663519"/>
                  <a:gd name="connsiteY29" fmla="*/ 2784997 h 5133542"/>
                  <a:gd name="connsiteX30" fmla="*/ 561039 w 4663519"/>
                  <a:gd name="connsiteY3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4268418 w 4663519"/>
                  <a:gd name="connsiteY18" fmla="*/ 2208247 h 5133542"/>
                  <a:gd name="connsiteX19" fmla="*/ 4046803 w 4663519"/>
                  <a:gd name="connsiteY19" fmla="*/ 4382094 h 5133542"/>
                  <a:gd name="connsiteX20" fmla="*/ 2617781 w 4663519"/>
                  <a:gd name="connsiteY20" fmla="*/ 5131538 h 5133542"/>
                  <a:gd name="connsiteX21" fmla="*/ 2413562 w 4663519"/>
                  <a:gd name="connsiteY21" fmla="*/ 4943309 h 5133542"/>
                  <a:gd name="connsiteX22" fmla="*/ 2331583 w 4663519"/>
                  <a:gd name="connsiteY22" fmla="*/ 4528627 h 5133542"/>
                  <a:gd name="connsiteX23" fmla="*/ 2505259 w 4663519"/>
                  <a:gd name="connsiteY23" fmla="*/ 4292718 h 5133542"/>
                  <a:gd name="connsiteX24" fmla="*/ 3408527 w 4663519"/>
                  <a:gd name="connsiteY24" fmla="*/ 3774186 h 5133542"/>
                  <a:gd name="connsiteX25" fmla="*/ 3588526 w 4663519"/>
                  <a:gd name="connsiteY25" fmla="*/ 3331437 h 5133542"/>
                  <a:gd name="connsiteX26" fmla="*/ 3162572 w 4663519"/>
                  <a:gd name="connsiteY26" fmla="*/ 2551013 h 5133542"/>
                  <a:gd name="connsiteX27" fmla="*/ 1811350 w 4663519"/>
                  <a:gd name="connsiteY27" fmla="*/ 3225676 h 5133542"/>
                  <a:gd name="connsiteX28" fmla="*/ 412514 w 4663519"/>
                  <a:gd name="connsiteY28" fmla="*/ 2784997 h 5133542"/>
                  <a:gd name="connsiteX29" fmla="*/ 561039 w 4663519"/>
                  <a:gd name="connsiteY2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4268418 w 4663519"/>
                  <a:gd name="connsiteY17" fmla="*/ 2208247 h 5133542"/>
                  <a:gd name="connsiteX18" fmla="*/ 4046803 w 4663519"/>
                  <a:gd name="connsiteY18" fmla="*/ 4382094 h 5133542"/>
                  <a:gd name="connsiteX19" fmla="*/ 2617781 w 4663519"/>
                  <a:gd name="connsiteY19" fmla="*/ 5131538 h 5133542"/>
                  <a:gd name="connsiteX20" fmla="*/ 2413562 w 4663519"/>
                  <a:gd name="connsiteY20" fmla="*/ 4943309 h 5133542"/>
                  <a:gd name="connsiteX21" fmla="*/ 2331583 w 4663519"/>
                  <a:gd name="connsiteY21" fmla="*/ 4528627 h 5133542"/>
                  <a:gd name="connsiteX22" fmla="*/ 2505259 w 4663519"/>
                  <a:gd name="connsiteY22" fmla="*/ 4292718 h 5133542"/>
                  <a:gd name="connsiteX23" fmla="*/ 3408527 w 4663519"/>
                  <a:gd name="connsiteY23" fmla="*/ 3774186 h 5133542"/>
                  <a:gd name="connsiteX24" fmla="*/ 3588526 w 4663519"/>
                  <a:gd name="connsiteY24" fmla="*/ 3331437 h 5133542"/>
                  <a:gd name="connsiteX25" fmla="*/ 3162572 w 4663519"/>
                  <a:gd name="connsiteY25" fmla="*/ 2551013 h 5133542"/>
                  <a:gd name="connsiteX26" fmla="*/ 1811350 w 4663519"/>
                  <a:gd name="connsiteY26" fmla="*/ 3225676 h 5133542"/>
                  <a:gd name="connsiteX27" fmla="*/ 412514 w 4663519"/>
                  <a:gd name="connsiteY27" fmla="*/ 2784997 h 5133542"/>
                  <a:gd name="connsiteX28" fmla="*/ 561039 w 4663519"/>
                  <a:gd name="connsiteY2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4268418 w 4663519"/>
                  <a:gd name="connsiteY16" fmla="*/ 2208247 h 5133542"/>
                  <a:gd name="connsiteX17" fmla="*/ 4046803 w 4663519"/>
                  <a:gd name="connsiteY17" fmla="*/ 4382094 h 5133542"/>
                  <a:gd name="connsiteX18" fmla="*/ 2617781 w 4663519"/>
                  <a:gd name="connsiteY18" fmla="*/ 5131538 h 5133542"/>
                  <a:gd name="connsiteX19" fmla="*/ 2413562 w 4663519"/>
                  <a:gd name="connsiteY19" fmla="*/ 4943309 h 5133542"/>
                  <a:gd name="connsiteX20" fmla="*/ 2331583 w 4663519"/>
                  <a:gd name="connsiteY20" fmla="*/ 4528627 h 5133542"/>
                  <a:gd name="connsiteX21" fmla="*/ 2505259 w 4663519"/>
                  <a:gd name="connsiteY21" fmla="*/ 4292718 h 5133542"/>
                  <a:gd name="connsiteX22" fmla="*/ 3408527 w 4663519"/>
                  <a:gd name="connsiteY22" fmla="*/ 3774186 h 5133542"/>
                  <a:gd name="connsiteX23" fmla="*/ 3588526 w 4663519"/>
                  <a:gd name="connsiteY23" fmla="*/ 3331437 h 5133542"/>
                  <a:gd name="connsiteX24" fmla="*/ 3162572 w 4663519"/>
                  <a:gd name="connsiteY24" fmla="*/ 2551013 h 5133542"/>
                  <a:gd name="connsiteX25" fmla="*/ 1811350 w 4663519"/>
                  <a:gd name="connsiteY25" fmla="*/ 3225676 h 5133542"/>
                  <a:gd name="connsiteX26" fmla="*/ 412514 w 4663519"/>
                  <a:gd name="connsiteY26" fmla="*/ 2784997 h 5133542"/>
                  <a:gd name="connsiteX27" fmla="*/ 561039 w 4663519"/>
                  <a:gd name="connsiteY2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3286767 w 4663519"/>
                  <a:gd name="connsiteY14" fmla="*/ 1652115 h 5133542"/>
                  <a:gd name="connsiteX15" fmla="*/ 4268418 w 4663519"/>
                  <a:gd name="connsiteY15" fmla="*/ 2208247 h 5133542"/>
                  <a:gd name="connsiteX16" fmla="*/ 4046803 w 4663519"/>
                  <a:gd name="connsiteY16" fmla="*/ 4382094 h 5133542"/>
                  <a:gd name="connsiteX17" fmla="*/ 2617781 w 4663519"/>
                  <a:gd name="connsiteY17" fmla="*/ 5131538 h 5133542"/>
                  <a:gd name="connsiteX18" fmla="*/ 2413562 w 4663519"/>
                  <a:gd name="connsiteY18" fmla="*/ 4943309 h 5133542"/>
                  <a:gd name="connsiteX19" fmla="*/ 2331583 w 4663519"/>
                  <a:gd name="connsiteY19" fmla="*/ 4528627 h 5133542"/>
                  <a:gd name="connsiteX20" fmla="*/ 2505259 w 4663519"/>
                  <a:gd name="connsiteY20" fmla="*/ 4292718 h 5133542"/>
                  <a:gd name="connsiteX21" fmla="*/ 3408527 w 4663519"/>
                  <a:gd name="connsiteY21" fmla="*/ 3774186 h 5133542"/>
                  <a:gd name="connsiteX22" fmla="*/ 3588526 w 4663519"/>
                  <a:gd name="connsiteY22" fmla="*/ 3331437 h 5133542"/>
                  <a:gd name="connsiteX23" fmla="*/ 3162572 w 4663519"/>
                  <a:gd name="connsiteY23" fmla="*/ 2551013 h 5133542"/>
                  <a:gd name="connsiteX24" fmla="*/ 1811350 w 4663519"/>
                  <a:gd name="connsiteY24" fmla="*/ 3225676 h 5133542"/>
                  <a:gd name="connsiteX25" fmla="*/ 412514 w 4663519"/>
                  <a:gd name="connsiteY25" fmla="*/ 2784997 h 5133542"/>
                  <a:gd name="connsiteX26" fmla="*/ 561039 w 4663519"/>
                  <a:gd name="connsiteY2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3286767 w 4663519"/>
                  <a:gd name="connsiteY13" fmla="*/ 1652115 h 5133542"/>
                  <a:gd name="connsiteX14" fmla="*/ 4268418 w 4663519"/>
                  <a:gd name="connsiteY14" fmla="*/ 2208247 h 5133542"/>
                  <a:gd name="connsiteX15" fmla="*/ 4046803 w 4663519"/>
                  <a:gd name="connsiteY15" fmla="*/ 4382094 h 5133542"/>
                  <a:gd name="connsiteX16" fmla="*/ 2617781 w 4663519"/>
                  <a:gd name="connsiteY16" fmla="*/ 5131538 h 5133542"/>
                  <a:gd name="connsiteX17" fmla="*/ 2413562 w 4663519"/>
                  <a:gd name="connsiteY17" fmla="*/ 4943309 h 5133542"/>
                  <a:gd name="connsiteX18" fmla="*/ 2331583 w 4663519"/>
                  <a:gd name="connsiteY18" fmla="*/ 4528627 h 5133542"/>
                  <a:gd name="connsiteX19" fmla="*/ 2505259 w 4663519"/>
                  <a:gd name="connsiteY19" fmla="*/ 4292718 h 5133542"/>
                  <a:gd name="connsiteX20" fmla="*/ 3408527 w 4663519"/>
                  <a:gd name="connsiteY20" fmla="*/ 3774186 h 5133542"/>
                  <a:gd name="connsiteX21" fmla="*/ 3588526 w 4663519"/>
                  <a:gd name="connsiteY21" fmla="*/ 3331437 h 5133542"/>
                  <a:gd name="connsiteX22" fmla="*/ 3162572 w 4663519"/>
                  <a:gd name="connsiteY22" fmla="*/ 2551013 h 5133542"/>
                  <a:gd name="connsiteX23" fmla="*/ 1811350 w 4663519"/>
                  <a:gd name="connsiteY23" fmla="*/ 3225676 h 5133542"/>
                  <a:gd name="connsiteX24" fmla="*/ 412514 w 4663519"/>
                  <a:gd name="connsiteY24" fmla="*/ 2784997 h 5133542"/>
                  <a:gd name="connsiteX25" fmla="*/ 561039 w 4663519"/>
                  <a:gd name="connsiteY2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3286767 w 4663519"/>
                  <a:gd name="connsiteY12" fmla="*/ 1652115 h 5133542"/>
                  <a:gd name="connsiteX13" fmla="*/ 4268418 w 4663519"/>
                  <a:gd name="connsiteY13" fmla="*/ 2208247 h 5133542"/>
                  <a:gd name="connsiteX14" fmla="*/ 4046803 w 4663519"/>
                  <a:gd name="connsiteY14" fmla="*/ 4382094 h 5133542"/>
                  <a:gd name="connsiteX15" fmla="*/ 2617781 w 4663519"/>
                  <a:gd name="connsiteY15" fmla="*/ 5131538 h 5133542"/>
                  <a:gd name="connsiteX16" fmla="*/ 2413562 w 4663519"/>
                  <a:gd name="connsiteY16" fmla="*/ 4943309 h 5133542"/>
                  <a:gd name="connsiteX17" fmla="*/ 2331583 w 4663519"/>
                  <a:gd name="connsiteY17" fmla="*/ 4528627 h 5133542"/>
                  <a:gd name="connsiteX18" fmla="*/ 2505259 w 4663519"/>
                  <a:gd name="connsiteY18" fmla="*/ 4292718 h 5133542"/>
                  <a:gd name="connsiteX19" fmla="*/ 3408527 w 4663519"/>
                  <a:gd name="connsiteY19" fmla="*/ 3774186 h 5133542"/>
                  <a:gd name="connsiteX20" fmla="*/ 3588526 w 4663519"/>
                  <a:gd name="connsiteY20" fmla="*/ 3331437 h 5133542"/>
                  <a:gd name="connsiteX21" fmla="*/ 3162572 w 4663519"/>
                  <a:gd name="connsiteY21" fmla="*/ 2551013 h 5133542"/>
                  <a:gd name="connsiteX22" fmla="*/ 1811350 w 4663519"/>
                  <a:gd name="connsiteY22" fmla="*/ 3225676 h 5133542"/>
                  <a:gd name="connsiteX23" fmla="*/ 412514 w 4663519"/>
                  <a:gd name="connsiteY23" fmla="*/ 2784997 h 5133542"/>
                  <a:gd name="connsiteX24" fmla="*/ 561039 w 4663519"/>
                  <a:gd name="connsiteY2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1094143 w 4663519"/>
                  <a:gd name="connsiteY9" fmla="*/ 2093910 h 5133542"/>
                  <a:gd name="connsiteX10" fmla="*/ 1791337 w 4663519"/>
                  <a:gd name="connsiteY10" fmla="*/ 2254124 h 5133542"/>
                  <a:gd name="connsiteX11" fmla="*/ 3286767 w 4663519"/>
                  <a:gd name="connsiteY11" fmla="*/ 1652115 h 5133542"/>
                  <a:gd name="connsiteX12" fmla="*/ 4268418 w 4663519"/>
                  <a:gd name="connsiteY12" fmla="*/ 2208247 h 5133542"/>
                  <a:gd name="connsiteX13" fmla="*/ 4046803 w 4663519"/>
                  <a:gd name="connsiteY13" fmla="*/ 4382094 h 5133542"/>
                  <a:gd name="connsiteX14" fmla="*/ 2617781 w 4663519"/>
                  <a:gd name="connsiteY14" fmla="*/ 5131538 h 5133542"/>
                  <a:gd name="connsiteX15" fmla="*/ 2413562 w 4663519"/>
                  <a:gd name="connsiteY15" fmla="*/ 4943309 h 5133542"/>
                  <a:gd name="connsiteX16" fmla="*/ 2331583 w 4663519"/>
                  <a:gd name="connsiteY16" fmla="*/ 4528627 h 5133542"/>
                  <a:gd name="connsiteX17" fmla="*/ 2505259 w 4663519"/>
                  <a:gd name="connsiteY17" fmla="*/ 4292718 h 5133542"/>
                  <a:gd name="connsiteX18" fmla="*/ 3408527 w 4663519"/>
                  <a:gd name="connsiteY18" fmla="*/ 3774186 h 5133542"/>
                  <a:gd name="connsiteX19" fmla="*/ 3588526 w 4663519"/>
                  <a:gd name="connsiteY19" fmla="*/ 3331437 h 5133542"/>
                  <a:gd name="connsiteX20" fmla="*/ 3162572 w 4663519"/>
                  <a:gd name="connsiteY20" fmla="*/ 2551013 h 5133542"/>
                  <a:gd name="connsiteX21" fmla="*/ 1811350 w 4663519"/>
                  <a:gd name="connsiteY21" fmla="*/ 3225676 h 5133542"/>
                  <a:gd name="connsiteX22" fmla="*/ 412514 w 4663519"/>
                  <a:gd name="connsiteY22" fmla="*/ 2784997 h 5133542"/>
                  <a:gd name="connsiteX23" fmla="*/ 561039 w 4663519"/>
                  <a:gd name="connsiteY2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919349 w 4663519"/>
                  <a:gd name="connsiteY7" fmla="*/ 1952516 h 5133542"/>
                  <a:gd name="connsiteX8" fmla="*/ 1094143 w 4663519"/>
                  <a:gd name="connsiteY8" fmla="*/ 2093910 h 5133542"/>
                  <a:gd name="connsiteX9" fmla="*/ 1791337 w 4663519"/>
                  <a:gd name="connsiteY9" fmla="*/ 2254124 h 5133542"/>
                  <a:gd name="connsiteX10" fmla="*/ 3286767 w 4663519"/>
                  <a:gd name="connsiteY10" fmla="*/ 1652115 h 5133542"/>
                  <a:gd name="connsiteX11" fmla="*/ 4268418 w 4663519"/>
                  <a:gd name="connsiteY11" fmla="*/ 2208247 h 5133542"/>
                  <a:gd name="connsiteX12" fmla="*/ 4046803 w 4663519"/>
                  <a:gd name="connsiteY12" fmla="*/ 4382094 h 5133542"/>
                  <a:gd name="connsiteX13" fmla="*/ 2617781 w 4663519"/>
                  <a:gd name="connsiteY13" fmla="*/ 5131538 h 5133542"/>
                  <a:gd name="connsiteX14" fmla="*/ 2413562 w 4663519"/>
                  <a:gd name="connsiteY14" fmla="*/ 4943309 h 5133542"/>
                  <a:gd name="connsiteX15" fmla="*/ 2331583 w 4663519"/>
                  <a:gd name="connsiteY15" fmla="*/ 4528627 h 5133542"/>
                  <a:gd name="connsiteX16" fmla="*/ 2505259 w 4663519"/>
                  <a:gd name="connsiteY16" fmla="*/ 4292718 h 5133542"/>
                  <a:gd name="connsiteX17" fmla="*/ 3408527 w 4663519"/>
                  <a:gd name="connsiteY17" fmla="*/ 3774186 h 5133542"/>
                  <a:gd name="connsiteX18" fmla="*/ 3588526 w 4663519"/>
                  <a:gd name="connsiteY18" fmla="*/ 3331437 h 5133542"/>
                  <a:gd name="connsiteX19" fmla="*/ 3162572 w 4663519"/>
                  <a:gd name="connsiteY19" fmla="*/ 2551013 h 5133542"/>
                  <a:gd name="connsiteX20" fmla="*/ 1811350 w 4663519"/>
                  <a:gd name="connsiteY20" fmla="*/ 3225676 h 5133542"/>
                  <a:gd name="connsiteX21" fmla="*/ 412514 w 4663519"/>
                  <a:gd name="connsiteY21" fmla="*/ 2784997 h 5133542"/>
                  <a:gd name="connsiteX22" fmla="*/ 561039 w 4663519"/>
                  <a:gd name="connsiteY2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94143 w 4663519"/>
                  <a:gd name="connsiteY7" fmla="*/ 2093910 h 5133542"/>
                  <a:gd name="connsiteX8" fmla="*/ 1791337 w 4663519"/>
                  <a:gd name="connsiteY8" fmla="*/ 2254124 h 5133542"/>
                  <a:gd name="connsiteX9" fmla="*/ 3286767 w 4663519"/>
                  <a:gd name="connsiteY9" fmla="*/ 1652115 h 5133542"/>
                  <a:gd name="connsiteX10" fmla="*/ 4268418 w 4663519"/>
                  <a:gd name="connsiteY10" fmla="*/ 2208247 h 5133542"/>
                  <a:gd name="connsiteX11" fmla="*/ 4046803 w 4663519"/>
                  <a:gd name="connsiteY11" fmla="*/ 4382094 h 5133542"/>
                  <a:gd name="connsiteX12" fmla="*/ 2617781 w 4663519"/>
                  <a:gd name="connsiteY12" fmla="*/ 5131538 h 5133542"/>
                  <a:gd name="connsiteX13" fmla="*/ 2413562 w 4663519"/>
                  <a:gd name="connsiteY13" fmla="*/ 4943309 h 5133542"/>
                  <a:gd name="connsiteX14" fmla="*/ 2331583 w 4663519"/>
                  <a:gd name="connsiteY14" fmla="*/ 4528627 h 5133542"/>
                  <a:gd name="connsiteX15" fmla="*/ 2505259 w 4663519"/>
                  <a:gd name="connsiteY15" fmla="*/ 4292718 h 5133542"/>
                  <a:gd name="connsiteX16" fmla="*/ 3408527 w 4663519"/>
                  <a:gd name="connsiteY16" fmla="*/ 3774186 h 5133542"/>
                  <a:gd name="connsiteX17" fmla="*/ 3588526 w 4663519"/>
                  <a:gd name="connsiteY17" fmla="*/ 3331437 h 5133542"/>
                  <a:gd name="connsiteX18" fmla="*/ 3162572 w 4663519"/>
                  <a:gd name="connsiteY18" fmla="*/ 2551013 h 5133542"/>
                  <a:gd name="connsiteX19" fmla="*/ 1811350 w 4663519"/>
                  <a:gd name="connsiteY19" fmla="*/ 3225676 h 5133542"/>
                  <a:gd name="connsiteX20" fmla="*/ 412514 w 4663519"/>
                  <a:gd name="connsiteY20" fmla="*/ 2784997 h 5133542"/>
                  <a:gd name="connsiteX21" fmla="*/ 561039 w 4663519"/>
                  <a:gd name="connsiteY2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4268418 w 4663519"/>
                  <a:gd name="connsiteY8" fmla="*/ 2208247 h 5133542"/>
                  <a:gd name="connsiteX9" fmla="*/ 4046803 w 4663519"/>
                  <a:gd name="connsiteY9" fmla="*/ 4382094 h 5133542"/>
                  <a:gd name="connsiteX10" fmla="*/ 2617781 w 4663519"/>
                  <a:gd name="connsiteY10" fmla="*/ 5131538 h 5133542"/>
                  <a:gd name="connsiteX11" fmla="*/ 2413562 w 4663519"/>
                  <a:gd name="connsiteY11" fmla="*/ 4943309 h 5133542"/>
                  <a:gd name="connsiteX12" fmla="*/ 2331583 w 4663519"/>
                  <a:gd name="connsiteY12" fmla="*/ 4528627 h 5133542"/>
                  <a:gd name="connsiteX13" fmla="*/ 2505259 w 4663519"/>
                  <a:gd name="connsiteY13" fmla="*/ 4292718 h 5133542"/>
                  <a:gd name="connsiteX14" fmla="*/ 3408527 w 4663519"/>
                  <a:gd name="connsiteY14" fmla="*/ 3774186 h 5133542"/>
                  <a:gd name="connsiteX15" fmla="*/ 3588526 w 4663519"/>
                  <a:gd name="connsiteY15" fmla="*/ 3331437 h 5133542"/>
                  <a:gd name="connsiteX16" fmla="*/ 3162572 w 4663519"/>
                  <a:gd name="connsiteY16" fmla="*/ 2551013 h 5133542"/>
                  <a:gd name="connsiteX17" fmla="*/ 1811350 w 4663519"/>
                  <a:gd name="connsiteY17" fmla="*/ 3225676 h 5133542"/>
                  <a:gd name="connsiteX18" fmla="*/ 412514 w 4663519"/>
                  <a:gd name="connsiteY18" fmla="*/ 2784997 h 5133542"/>
                  <a:gd name="connsiteX19" fmla="*/ 561039 w 4663519"/>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60116"/>
                  <a:gd name="connsiteY0" fmla="*/ 684240 h 5133542"/>
                  <a:gd name="connsiteX1" fmla="*/ 1923592 w 4660116"/>
                  <a:gd name="connsiteY1" fmla="*/ 1264 h 5133542"/>
                  <a:gd name="connsiteX2" fmla="*/ 2127324 w 4660116"/>
                  <a:gd name="connsiteY2" fmla="*/ 189981 h 5133542"/>
                  <a:gd name="connsiteX3" fmla="*/ 2219454 w 4660116"/>
                  <a:gd name="connsiteY3" fmla="*/ 594512 h 5133542"/>
                  <a:gd name="connsiteX4" fmla="*/ 2058275 w 4660116"/>
                  <a:gd name="connsiteY4" fmla="*/ 817924 h 5133542"/>
                  <a:gd name="connsiteX5" fmla="*/ 1198388 w 4660116"/>
                  <a:gd name="connsiteY5" fmla="*/ 1293074 h 5133542"/>
                  <a:gd name="connsiteX6" fmla="*/ 1054405 w 4660116"/>
                  <a:gd name="connsiteY6" fmla="*/ 2034439 h 5133542"/>
                  <a:gd name="connsiteX7" fmla="*/ 2015369 w 4660116"/>
                  <a:gd name="connsiteY7" fmla="*/ 1973372 h 5133542"/>
                  <a:gd name="connsiteX8" fmla="*/ 4288271 w 4660116"/>
                  <a:gd name="connsiteY8" fmla="*/ 2126007 h 5133542"/>
                  <a:gd name="connsiteX9" fmla="*/ 4046803 w 4660116"/>
                  <a:gd name="connsiteY9" fmla="*/ 4382094 h 5133542"/>
                  <a:gd name="connsiteX10" fmla="*/ 2617781 w 4660116"/>
                  <a:gd name="connsiteY10" fmla="*/ 5131538 h 5133542"/>
                  <a:gd name="connsiteX11" fmla="*/ 2413562 w 4660116"/>
                  <a:gd name="connsiteY11" fmla="*/ 4943309 h 5133542"/>
                  <a:gd name="connsiteX12" fmla="*/ 2331583 w 4660116"/>
                  <a:gd name="connsiteY12" fmla="*/ 4528627 h 5133542"/>
                  <a:gd name="connsiteX13" fmla="*/ 2505259 w 4660116"/>
                  <a:gd name="connsiteY13" fmla="*/ 4292718 h 5133542"/>
                  <a:gd name="connsiteX14" fmla="*/ 3408527 w 4660116"/>
                  <a:gd name="connsiteY14" fmla="*/ 3774186 h 5133542"/>
                  <a:gd name="connsiteX15" fmla="*/ 3588526 w 4660116"/>
                  <a:gd name="connsiteY15" fmla="*/ 3331437 h 5133542"/>
                  <a:gd name="connsiteX16" fmla="*/ 3162572 w 4660116"/>
                  <a:gd name="connsiteY16" fmla="*/ 2551013 h 5133542"/>
                  <a:gd name="connsiteX17" fmla="*/ 1811350 w 4660116"/>
                  <a:gd name="connsiteY17" fmla="*/ 3225676 h 5133542"/>
                  <a:gd name="connsiteX18" fmla="*/ 412514 w 4660116"/>
                  <a:gd name="connsiteY18" fmla="*/ 2784997 h 5133542"/>
                  <a:gd name="connsiteX19" fmla="*/ 561039 w 4660116"/>
                  <a:gd name="connsiteY19" fmla="*/ 684240 h 5133542"/>
                  <a:gd name="connsiteX0" fmla="*/ 561039 w 4633853"/>
                  <a:gd name="connsiteY0" fmla="*/ 684240 h 5133542"/>
                  <a:gd name="connsiteX1" fmla="*/ 1923592 w 4633853"/>
                  <a:gd name="connsiteY1" fmla="*/ 1264 h 5133542"/>
                  <a:gd name="connsiteX2" fmla="*/ 2127324 w 4633853"/>
                  <a:gd name="connsiteY2" fmla="*/ 189981 h 5133542"/>
                  <a:gd name="connsiteX3" fmla="*/ 2219454 w 4633853"/>
                  <a:gd name="connsiteY3" fmla="*/ 594512 h 5133542"/>
                  <a:gd name="connsiteX4" fmla="*/ 2058275 w 4633853"/>
                  <a:gd name="connsiteY4" fmla="*/ 817924 h 5133542"/>
                  <a:gd name="connsiteX5" fmla="*/ 1198388 w 4633853"/>
                  <a:gd name="connsiteY5" fmla="*/ 1293074 h 5133542"/>
                  <a:gd name="connsiteX6" fmla="*/ 1054405 w 4633853"/>
                  <a:gd name="connsiteY6" fmla="*/ 2034439 h 5133542"/>
                  <a:gd name="connsiteX7" fmla="*/ 2015369 w 4633853"/>
                  <a:gd name="connsiteY7" fmla="*/ 1973372 h 5133542"/>
                  <a:gd name="connsiteX8" fmla="*/ 4288271 w 4633853"/>
                  <a:gd name="connsiteY8" fmla="*/ 2126007 h 5133542"/>
                  <a:gd name="connsiteX9" fmla="*/ 4046803 w 4633853"/>
                  <a:gd name="connsiteY9" fmla="*/ 4382094 h 5133542"/>
                  <a:gd name="connsiteX10" fmla="*/ 2617781 w 4633853"/>
                  <a:gd name="connsiteY10" fmla="*/ 5131538 h 5133542"/>
                  <a:gd name="connsiteX11" fmla="*/ 2413562 w 4633853"/>
                  <a:gd name="connsiteY11" fmla="*/ 4943309 h 5133542"/>
                  <a:gd name="connsiteX12" fmla="*/ 2331583 w 4633853"/>
                  <a:gd name="connsiteY12" fmla="*/ 4528627 h 5133542"/>
                  <a:gd name="connsiteX13" fmla="*/ 2505259 w 4633853"/>
                  <a:gd name="connsiteY13" fmla="*/ 4292718 h 5133542"/>
                  <a:gd name="connsiteX14" fmla="*/ 3408527 w 4633853"/>
                  <a:gd name="connsiteY14" fmla="*/ 3774186 h 5133542"/>
                  <a:gd name="connsiteX15" fmla="*/ 3588526 w 4633853"/>
                  <a:gd name="connsiteY15" fmla="*/ 3331437 h 5133542"/>
                  <a:gd name="connsiteX16" fmla="*/ 3162572 w 4633853"/>
                  <a:gd name="connsiteY16" fmla="*/ 2551013 h 5133542"/>
                  <a:gd name="connsiteX17" fmla="*/ 1811350 w 4633853"/>
                  <a:gd name="connsiteY17" fmla="*/ 3225676 h 5133542"/>
                  <a:gd name="connsiteX18" fmla="*/ 412514 w 4633853"/>
                  <a:gd name="connsiteY18" fmla="*/ 2784997 h 5133542"/>
                  <a:gd name="connsiteX19" fmla="*/ 561039 w 4633853"/>
                  <a:gd name="connsiteY19" fmla="*/ 684240 h 5133542"/>
                  <a:gd name="connsiteX0" fmla="*/ 561039 w 4640199"/>
                  <a:gd name="connsiteY0" fmla="*/ 684240 h 5133542"/>
                  <a:gd name="connsiteX1" fmla="*/ 1923592 w 4640199"/>
                  <a:gd name="connsiteY1" fmla="*/ 1264 h 5133542"/>
                  <a:gd name="connsiteX2" fmla="*/ 2127324 w 4640199"/>
                  <a:gd name="connsiteY2" fmla="*/ 189981 h 5133542"/>
                  <a:gd name="connsiteX3" fmla="*/ 2219454 w 4640199"/>
                  <a:gd name="connsiteY3" fmla="*/ 594512 h 5133542"/>
                  <a:gd name="connsiteX4" fmla="*/ 2058275 w 4640199"/>
                  <a:gd name="connsiteY4" fmla="*/ 817924 h 5133542"/>
                  <a:gd name="connsiteX5" fmla="*/ 1198388 w 4640199"/>
                  <a:gd name="connsiteY5" fmla="*/ 1293074 h 5133542"/>
                  <a:gd name="connsiteX6" fmla="*/ 1054405 w 4640199"/>
                  <a:gd name="connsiteY6" fmla="*/ 2034439 h 5133542"/>
                  <a:gd name="connsiteX7" fmla="*/ 2015369 w 4640199"/>
                  <a:gd name="connsiteY7" fmla="*/ 1973372 h 5133542"/>
                  <a:gd name="connsiteX8" fmla="*/ 4288271 w 4640199"/>
                  <a:gd name="connsiteY8" fmla="*/ 2126007 h 5133542"/>
                  <a:gd name="connsiteX9" fmla="*/ 4063817 w 4640199"/>
                  <a:gd name="connsiteY9" fmla="*/ 4393438 h 5133542"/>
                  <a:gd name="connsiteX10" fmla="*/ 2617781 w 4640199"/>
                  <a:gd name="connsiteY10" fmla="*/ 5131538 h 5133542"/>
                  <a:gd name="connsiteX11" fmla="*/ 2413562 w 4640199"/>
                  <a:gd name="connsiteY11" fmla="*/ 4943309 h 5133542"/>
                  <a:gd name="connsiteX12" fmla="*/ 2331583 w 4640199"/>
                  <a:gd name="connsiteY12" fmla="*/ 4528627 h 5133542"/>
                  <a:gd name="connsiteX13" fmla="*/ 2505259 w 4640199"/>
                  <a:gd name="connsiteY13" fmla="*/ 4292718 h 5133542"/>
                  <a:gd name="connsiteX14" fmla="*/ 3408527 w 4640199"/>
                  <a:gd name="connsiteY14" fmla="*/ 3774186 h 5133542"/>
                  <a:gd name="connsiteX15" fmla="*/ 3588526 w 4640199"/>
                  <a:gd name="connsiteY15" fmla="*/ 3331437 h 5133542"/>
                  <a:gd name="connsiteX16" fmla="*/ 3162572 w 4640199"/>
                  <a:gd name="connsiteY16" fmla="*/ 2551013 h 5133542"/>
                  <a:gd name="connsiteX17" fmla="*/ 1811350 w 4640199"/>
                  <a:gd name="connsiteY17" fmla="*/ 3225676 h 5133542"/>
                  <a:gd name="connsiteX18" fmla="*/ 412514 w 4640199"/>
                  <a:gd name="connsiteY18" fmla="*/ 2784997 h 5133542"/>
                  <a:gd name="connsiteX19" fmla="*/ 561039 w 4640199"/>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162572 w 4659661"/>
                  <a:gd name="connsiteY16" fmla="*/ 2551013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13766 w 4659661"/>
                  <a:gd name="connsiteY13" fmla="*/ 426152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99558"/>
                  <a:gd name="connsiteY0" fmla="*/ 684240 h 5141815"/>
                  <a:gd name="connsiteX1" fmla="*/ 1923592 w 4599558"/>
                  <a:gd name="connsiteY1" fmla="*/ 1264 h 5141815"/>
                  <a:gd name="connsiteX2" fmla="*/ 2127324 w 4599558"/>
                  <a:gd name="connsiteY2" fmla="*/ 189981 h 5141815"/>
                  <a:gd name="connsiteX3" fmla="*/ 2219454 w 4599558"/>
                  <a:gd name="connsiteY3" fmla="*/ 594512 h 5141815"/>
                  <a:gd name="connsiteX4" fmla="*/ 2058275 w 4599558"/>
                  <a:gd name="connsiteY4" fmla="*/ 817924 h 5141815"/>
                  <a:gd name="connsiteX5" fmla="*/ 1198388 w 4599558"/>
                  <a:gd name="connsiteY5" fmla="*/ 1293074 h 5141815"/>
                  <a:gd name="connsiteX6" fmla="*/ 1054405 w 4599558"/>
                  <a:gd name="connsiteY6" fmla="*/ 2034439 h 5141815"/>
                  <a:gd name="connsiteX7" fmla="*/ 2015369 w 4599558"/>
                  <a:gd name="connsiteY7" fmla="*/ 1973372 h 5141815"/>
                  <a:gd name="connsiteX8" fmla="*/ 4288271 w 4599558"/>
                  <a:gd name="connsiteY8" fmla="*/ 2126007 h 5141815"/>
                  <a:gd name="connsiteX9" fmla="*/ 4063817 w 4599558"/>
                  <a:gd name="connsiteY9" fmla="*/ 4393438 h 5141815"/>
                  <a:gd name="connsiteX10" fmla="*/ 2648975 w 4599558"/>
                  <a:gd name="connsiteY10" fmla="*/ 5140045 h 5141815"/>
                  <a:gd name="connsiteX11" fmla="*/ 2413562 w 4599558"/>
                  <a:gd name="connsiteY11" fmla="*/ 4943309 h 5141815"/>
                  <a:gd name="connsiteX12" fmla="*/ 2331583 w 4599558"/>
                  <a:gd name="connsiteY12" fmla="*/ 4528627 h 5141815"/>
                  <a:gd name="connsiteX13" fmla="*/ 2513766 w 4599558"/>
                  <a:gd name="connsiteY13" fmla="*/ 4261523 h 5141815"/>
                  <a:gd name="connsiteX14" fmla="*/ 3385841 w 4599558"/>
                  <a:gd name="connsiteY14" fmla="*/ 3768516 h 5141815"/>
                  <a:gd name="connsiteX15" fmla="*/ 3534071 w 4599558"/>
                  <a:gd name="connsiteY15" fmla="*/ 2933856 h 5141815"/>
                  <a:gd name="connsiteX16" fmla="*/ 1811350 w 4599558"/>
                  <a:gd name="connsiteY16" fmla="*/ 3225676 h 5141815"/>
                  <a:gd name="connsiteX17" fmla="*/ 412514 w 4599558"/>
                  <a:gd name="connsiteY17" fmla="*/ 2784997 h 5141815"/>
                  <a:gd name="connsiteX18" fmla="*/ 561039 w 4599558"/>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334 w 4101585"/>
                  <a:gd name="connsiteY0" fmla="*/ 684240 h 5141815"/>
                  <a:gd name="connsiteX1" fmla="*/ 1362887 w 4101585"/>
                  <a:gd name="connsiteY1" fmla="*/ 1264 h 5141815"/>
                  <a:gd name="connsiteX2" fmla="*/ 1566619 w 4101585"/>
                  <a:gd name="connsiteY2" fmla="*/ 189981 h 5141815"/>
                  <a:gd name="connsiteX3" fmla="*/ 1658749 w 4101585"/>
                  <a:gd name="connsiteY3" fmla="*/ 594512 h 5141815"/>
                  <a:gd name="connsiteX4" fmla="*/ 1497570 w 4101585"/>
                  <a:gd name="connsiteY4" fmla="*/ 817924 h 5141815"/>
                  <a:gd name="connsiteX5" fmla="*/ 637683 w 4101585"/>
                  <a:gd name="connsiteY5" fmla="*/ 1293074 h 5141815"/>
                  <a:gd name="connsiteX6" fmla="*/ 493700 w 4101585"/>
                  <a:gd name="connsiteY6" fmla="*/ 2034439 h 5141815"/>
                  <a:gd name="connsiteX7" fmla="*/ 1454664 w 4101585"/>
                  <a:gd name="connsiteY7" fmla="*/ 1973372 h 5141815"/>
                  <a:gd name="connsiteX8" fmla="*/ 3727566 w 4101585"/>
                  <a:gd name="connsiteY8" fmla="*/ 2126007 h 5141815"/>
                  <a:gd name="connsiteX9" fmla="*/ 3503112 w 4101585"/>
                  <a:gd name="connsiteY9" fmla="*/ 4393438 h 5141815"/>
                  <a:gd name="connsiteX10" fmla="*/ 2088270 w 4101585"/>
                  <a:gd name="connsiteY10" fmla="*/ 5140045 h 5141815"/>
                  <a:gd name="connsiteX11" fmla="*/ 1852857 w 4101585"/>
                  <a:gd name="connsiteY11" fmla="*/ 4943309 h 5141815"/>
                  <a:gd name="connsiteX12" fmla="*/ 1770878 w 4101585"/>
                  <a:gd name="connsiteY12" fmla="*/ 4528627 h 5141815"/>
                  <a:gd name="connsiteX13" fmla="*/ 1953061 w 4101585"/>
                  <a:gd name="connsiteY13" fmla="*/ 4261523 h 5141815"/>
                  <a:gd name="connsiteX14" fmla="*/ 2825136 w 4101585"/>
                  <a:gd name="connsiteY14" fmla="*/ 3768516 h 5141815"/>
                  <a:gd name="connsiteX15" fmla="*/ 2973366 w 4101585"/>
                  <a:gd name="connsiteY15" fmla="*/ 2933856 h 5141815"/>
                  <a:gd name="connsiteX16" fmla="*/ 1250645 w 4101585"/>
                  <a:gd name="connsiteY16" fmla="*/ 3225676 h 5141815"/>
                  <a:gd name="connsiteX17" fmla="*/ 334 w 4101585"/>
                  <a:gd name="connsiteY17" fmla="*/ 684240 h 5141815"/>
                  <a:gd name="connsiteX0" fmla="*/ 8044 w 4109295"/>
                  <a:gd name="connsiteY0" fmla="*/ 684240 h 5141815"/>
                  <a:gd name="connsiteX1" fmla="*/ 1370597 w 4109295"/>
                  <a:gd name="connsiteY1" fmla="*/ 1264 h 5141815"/>
                  <a:gd name="connsiteX2" fmla="*/ 1574329 w 4109295"/>
                  <a:gd name="connsiteY2" fmla="*/ 189981 h 5141815"/>
                  <a:gd name="connsiteX3" fmla="*/ 1666459 w 4109295"/>
                  <a:gd name="connsiteY3" fmla="*/ 594512 h 5141815"/>
                  <a:gd name="connsiteX4" fmla="*/ 1505280 w 4109295"/>
                  <a:gd name="connsiteY4" fmla="*/ 817924 h 5141815"/>
                  <a:gd name="connsiteX5" fmla="*/ 645393 w 4109295"/>
                  <a:gd name="connsiteY5" fmla="*/ 1293074 h 5141815"/>
                  <a:gd name="connsiteX6" fmla="*/ 501410 w 4109295"/>
                  <a:gd name="connsiteY6" fmla="*/ 2034439 h 5141815"/>
                  <a:gd name="connsiteX7" fmla="*/ 1462374 w 4109295"/>
                  <a:gd name="connsiteY7" fmla="*/ 1973372 h 5141815"/>
                  <a:gd name="connsiteX8" fmla="*/ 3735276 w 4109295"/>
                  <a:gd name="connsiteY8" fmla="*/ 2126007 h 5141815"/>
                  <a:gd name="connsiteX9" fmla="*/ 3510822 w 4109295"/>
                  <a:gd name="connsiteY9" fmla="*/ 4393438 h 5141815"/>
                  <a:gd name="connsiteX10" fmla="*/ 2095980 w 4109295"/>
                  <a:gd name="connsiteY10" fmla="*/ 5140045 h 5141815"/>
                  <a:gd name="connsiteX11" fmla="*/ 1860567 w 4109295"/>
                  <a:gd name="connsiteY11" fmla="*/ 4943309 h 5141815"/>
                  <a:gd name="connsiteX12" fmla="*/ 1778588 w 4109295"/>
                  <a:gd name="connsiteY12" fmla="*/ 4528627 h 5141815"/>
                  <a:gd name="connsiteX13" fmla="*/ 1960771 w 4109295"/>
                  <a:gd name="connsiteY13" fmla="*/ 4261523 h 5141815"/>
                  <a:gd name="connsiteX14" fmla="*/ 2832846 w 4109295"/>
                  <a:gd name="connsiteY14" fmla="*/ 3768516 h 5141815"/>
                  <a:gd name="connsiteX15" fmla="*/ 2981076 w 4109295"/>
                  <a:gd name="connsiteY15" fmla="*/ 2933856 h 5141815"/>
                  <a:gd name="connsiteX16" fmla="*/ 1258355 w 4109295"/>
                  <a:gd name="connsiteY16" fmla="*/ 3225676 h 5141815"/>
                  <a:gd name="connsiteX17" fmla="*/ 8044 w 4109295"/>
                  <a:gd name="connsiteY17" fmla="*/ 684240 h 5141815"/>
                  <a:gd name="connsiteX0" fmla="*/ 538461 w 4639712"/>
                  <a:gd name="connsiteY0" fmla="*/ 684240 h 5141815"/>
                  <a:gd name="connsiteX1" fmla="*/ 1901014 w 4639712"/>
                  <a:gd name="connsiteY1" fmla="*/ 1264 h 5141815"/>
                  <a:gd name="connsiteX2" fmla="*/ 2104746 w 4639712"/>
                  <a:gd name="connsiteY2" fmla="*/ 189981 h 5141815"/>
                  <a:gd name="connsiteX3" fmla="*/ 2196876 w 4639712"/>
                  <a:gd name="connsiteY3" fmla="*/ 594512 h 5141815"/>
                  <a:gd name="connsiteX4" fmla="*/ 2035697 w 4639712"/>
                  <a:gd name="connsiteY4" fmla="*/ 817924 h 5141815"/>
                  <a:gd name="connsiteX5" fmla="*/ 1175810 w 4639712"/>
                  <a:gd name="connsiteY5" fmla="*/ 1293074 h 5141815"/>
                  <a:gd name="connsiteX6" fmla="*/ 1031827 w 4639712"/>
                  <a:gd name="connsiteY6" fmla="*/ 2034439 h 5141815"/>
                  <a:gd name="connsiteX7" fmla="*/ 1992791 w 4639712"/>
                  <a:gd name="connsiteY7" fmla="*/ 1973372 h 5141815"/>
                  <a:gd name="connsiteX8" fmla="*/ 4265693 w 4639712"/>
                  <a:gd name="connsiteY8" fmla="*/ 2126007 h 5141815"/>
                  <a:gd name="connsiteX9" fmla="*/ 4041239 w 4639712"/>
                  <a:gd name="connsiteY9" fmla="*/ 4393438 h 5141815"/>
                  <a:gd name="connsiteX10" fmla="*/ 2626397 w 4639712"/>
                  <a:gd name="connsiteY10" fmla="*/ 5140045 h 5141815"/>
                  <a:gd name="connsiteX11" fmla="*/ 2390984 w 4639712"/>
                  <a:gd name="connsiteY11" fmla="*/ 4943309 h 5141815"/>
                  <a:gd name="connsiteX12" fmla="*/ 2309005 w 4639712"/>
                  <a:gd name="connsiteY12" fmla="*/ 4528627 h 5141815"/>
                  <a:gd name="connsiteX13" fmla="*/ 2491188 w 4639712"/>
                  <a:gd name="connsiteY13" fmla="*/ 4261523 h 5141815"/>
                  <a:gd name="connsiteX14" fmla="*/ 3363263 w 4639712"/>
                  <a:gd name="connsiteY14" fmla="*/ 3768516 h 5141815"/>
                  <a:gd name="connsiteX15" fmla="*/ 3511493 w 4639712"/>
                  <a:gd name="connsiteY15" fmla="*/ 2933856 h 5141815"/>
                  <a:gd name="connsiteX16" fmla="*/ 1788772 w 4639712"/>
                  <a:gd name="connsiteY16" fmla="*/ 3225676 h 5141815"/>
                  <a:gd name="connsiteX17" fmla="*/ 538461 w 4639712"/>
                  <a:gd name="connsiteY17" fmla="*/ 684240 h 5141815"/>
                  <a:gd name="connsiteX0" fmla="*/ 523492 w 4624743"/>
                  <a:gd name="connsiteY0" fmla="*/ 684240 h 5141815"/>
                  <a:gd name="connsiteX1" fmla="*/ 1886045 w 4624743"/>
                  <a:gd name="connsiteY1" fmla="*/ 1264 h 5141815"/>
                  <a:gd name="connsiteX2" fmla="*/ 2089777 w 4624743"/>
                  <a:gd name="connsiteY2" fmla="*/ 189981 h 5141815"/>
                  <a:gd name="connsiteX3" fmla="*/ 2181907 w 4624743"/>
                  <a:gd name="connsiteY3" fmla="*/ 594512 h 5141815"/>
                  <a:gd name="connsiteX4" fmla="*/ 2020728 w 4624743"/>
                  <a:gd name="connsiteY4" fmla="*/ 817924 h 5141815"/>
                  <a:gd name="connsiteX5" fmla="*/ 1160841 w 4624743"/>
                  <a:gd name="connsiteY5" fmla="*/ 1293074 h 5141815"/>
                  <a:gd name="connsiteX6" fmla="*/ 1016858 w 4624743"/>
                  <a:gd name="connsiteY6" fmla="*/ 2034439 h 5141815"/>
                  <a:gd name="connsiteX7" fmla="*/ 1977822 w 4624743"/>
                  <a:gd name="connsiteY7" fmla="*/ 1973372 h 5141815"/>
                  <a:gd name="connsiteX8" fmla="*/ 4250724 w 4624743"/>
                  <a:gd name="connsiteY8" fmla="*/ 2126007 h 5141815"/>
                  <a:gd name="connsiteX9" fmla="*/ 4026270 w 4624743"/>
                  <a:gd name="connsiteY9" fmla="*/ 4393438 h 5141815"/>
                  <a:gd name="connsiteX10" fmla="*/ 2611428 w 4624743"/>
                  <a:gd name="connsiteY10" fmla="*/ 5140045 h 5141815"/>
                  <a:gd name="connsiteX11" fmla="*/ 2376015 w 4624743"/>
                  <a:gd name="connsiteY11" fmla="*/ 4943309 h 5141815"/>
                  <a:gd name="connsiteX12" fmla="*/ 2294036 w 4624743"/>
                  <a:gd name="connsiteY12" fmla="*/ 4528627 h 5141815"/>
                  <a:gd name="connsiteX13" fmla="*/ 2476219 w 4624743"/>
                  <a:gd name="connsiteY13" fmla="*/ 4261523 h 5141815"/>
                  <a:gd name="connsiteX14" fmla="*/ 3348294 w 4624743"/>
                  <a:gd name="connsiteY14" fmla="*/ 3768516 h 5141815"/>
                  <a:gd name="connsiteX15" fmla="*/ 3496524 w 4624743"/>
                  <a:gd name="connsiteY15" fmla="*/ 2933856 h 5141815"/>
                  <a:gd name="connsiteX16" fmla="*/ 1773803 w 4624743"/>
                  <a:gd name="connsiteY16" fmla="*/ 3225676 h 5141815"/>
                  <a:gd name="connsiteX17" fmla="*/ 523492 w 4624743"/>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189298 w 4653200"/>
                  <a:gd name="connsiteY5" fmla="*/ 1293074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721787 h 5179362"/>
                  <a:gd name="connsiteX1" fmla="*/ 1925737 w 4659002"/>
                  <a:gd name="connsiteY1" fmla="*/ 774 h 5179362"/>
                  <a:gd name="connsiteX2" fmla="*/ 2124036 w 4659002"/>
                  <a:gd name="connsiteY2" fmla="*/ 227528 h 5179362"/>
                  <a:gd name="connsiteX3" fmla="*/ 2193559 w 4659002"/>
                  <a:gd name="connsiteY3" fmla="*/ 672754 h 5179362"/>
                  <a:gd name="connsiteX4" fmla="*/ 2036901 w 4659002"/>
                  <a:gd name="connsiteY4" fmla="*/ 878077 h 5179362"/>
                  <a:gd name="connsiteX5" fmla="*/ 1073724 w 4659002"/>
                  <a:gd name="connsiteY5" fmla="*/ 2071986 h 5179362"/>
                  <a:gd name="connsiteX6" fmla="*/ 2064079 w 4659002"/>
                  <a:gd name="connsiteY6" fmla="*/ 1967965 h 5179362"/>
                  <a:gd name="connsiteX7" fmla="*/ 4284983 w 4659002"/>
                  <a:gd name="connsiteY7" fmla="*/ 2163554 h 5179362"/>
                  <a:gd name="connsiteX8" fmla="*/ 4060529 w 4659002"/>
                  <a:gd name="connsiteY8" fmla="*/ 4430985 h 5179362"/>
                  <a:gd name="connsiteX9" fmla="*/ 2645687 w 4659002"/>
                  <a:gd name="connsiteY9" fmla="*/ 5177592 h 5179362"/>
                  <a:gd name="connsiteX10" fmla="*/ 2410274 w 4659002"/>
                  <a:gd name="connsiteY10" fmla="*/ 4980856 h 5179362"/>
                  <a:gd name="connsiteX11" fmla="*/ 2314731 w 4659002"/>
                  <a:gd name="connsiteY11" fmla="*/ 4502873 h 5179362"/>
                  <a:gd name="connsiteX12" fmla="*/ 2415526 w 4659002"/>
                  <a:gd name="connsiteY12" fmla="*/ 4299070 h 5179362"/>
                  <a:gd name="connsiteX13" fmla="*/ 3375770 w 4659002"/>
                  <a:gd name="connsiteY13" fmla="*/ 3790238 h 5179362"/>
                  <a:gd name="connsiteX14" fmla="*/ 3530783 w 4659002"/>
                  <a:gd name="connsiteY14" fmla="*/ 2971403 h 5179362"/>
                  <a:gd name="connsiteX15" fmla="*/ 1780934 w 4659002"/>
                  <a:gd name="connsiteY15" fmla="*/ 3236094 h 5179362"/>
                  <a:gd name="connsiteX16" fmla="*/ 557751 w 4659002"/>
                  <a:gd name="connsiteY16" fmla="*/ 721787 h 517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59002" h="5179362">
                    <a:moveTo>
                      <a:pt x="557751" y="721787"/>
                    </a:moveTo>
                    <a:cubicBezTo>
                      <a:pt x="942175" y="315943"/>
                      <a:pt x="1430176" y="50928"/>
                      <a:pt x="1925737" y="774"/>
                    </a:cubicBezTo>
                    <a:cubicBezTo>
                      <a:pt x="1999147" y="-9042"/>
                      <a:pt x="2092307" y="74878"/>
                      <a:pt x="2124036" y="227528"/>
                    </a:cubicBezTo>
                    <a:lnTo>
                      <a:pt x="2193559" y="672754"/>
                    </a:lnTo>
                    <a:cubicBezTo>
                      <a:pt x="2207472" y="766147"/>
                      <a:pt x="2109876" y="863147"/>
                      <a:pt x="2036901" y="878077"/>
                    </a:cubicBezTo>
                    <a:cubicBezTo>
                      <a:pt x="1791129" y="928361"/>
                      <a:pt x="695415" y="1356799"/>
                      <a:pt x="1073724" y="2071986"/>
                    </a:cubicBezTo>
                    <a:cubicBezTo>
                      <a:pt x="1230479" y="2316935"/>
                      <a:pt x="1563073" y="2156843"/>
                      <a:pt x="2064079" y="1967965"/>
                    </a:cubicBezTo>
                    <a:cubicBezTo>
                      <a:pt x="2599291" y="1766191"/>
                      <a:pt x="3513467" y="1271496"/>
                      <a:pt x="4284983" y="2163554"/>
                    </a:cubicBezTo>
                    <a:cubicBezTo>
                      <a:pt x="5020897" y="3027039"/>
                      <a:pt x="4521359" y="3973174"/>
                      <a:pt x="4060529" y="4430985"/>
                    </a:cubicBezTo>
                    <a:cubicBezTo>
                      <a:pt x="3564380" y="4923884"/>
                      <a:pt x="3048383" y="5129556"/>
                      <a:pt x="2645687" y="5177592"/>
                    </a:cubicBezTo>
                    <a:cubicBezTo>
                      <a:pt x="2569573" y="5190112"/>
                      <a:pt x="2438074" y="5137436"/>
                      <a:pt x="2410274" y="4980856"/>
                    </a:cubicBezTo>
                    <a:lnTo>
                      <a:pt x="2314731" y="4502873"/>
                    </a:lnTo>
                    <a:cubicBezTo>
                      <a:pt x="2303401" y="4406897"/>
                      <a:pt x="2312780" y="4329755"/>
                      <a:pt x="2415526" y="4299070"/>
                    </a:cubicBezTo>
                    <a:cubicBezTo>
                      <a:pt x="2663899" y="4224894"/>
                      <a:pt x="3189894" y="4011516"/>
                      <a:pt x="3375770" y="3790238"/>
                    </a:cubicBezTo>
                    <a:cubicBezTo>
                      <a:pt x="3561646" y="3568960"/>
                      <a:pt x="3754441" y="3281184"/>
                      <a:pt x="3530783" y="2971403"/>
                    </a:cubicBezTo>
                    <a:cubicBezTo>
                      <a:pt x="3233006" y="2505338"/>
                      <a:pt x="2378216" y="3064757"/>
                      <a:pt x="1780934" y="3236094"/>
                    </a:cubicBezTo>
                    <a:cubicBezTo>
                      <a:pt x="504562" y="3602236"/>
                      <a:pt x="-759086" y="2199213"/>
                      <a:pt x="557751" y="7217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15" name="Slide Number Placeholder 5"/>
          <p:cNvSpPr>
            <a:spLocks noGrp="1"/>
          </p:cNvSpPr>
          <p:nvPr>
            <p:ph type="sldNum" sz="quarter" idx="4"/>
          </p:nvPr>
        </p:nvSpPr>
        <p:spPr>
          <a:xfrm>
            <a:off x="5586483" y="6448169"/>
            <a:ext cx="580793"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solidFill>
                <a:latin typeface="+mj-lt"/>
                <a:cs typeface="+mn-cs"/>
              </a:defRPr>
            </a:lvl1pPr>
          </a:lstStyle>
          <a:p>
            <a:pPr>
              <a:defRPr/>
            </a:pPr>
            <a:fld id="{CB5CD8A2-17DD-477B-88E2-9F56A10AB6E6}" type="slidenum">
              <a:rPr lang="en-SG" smtClean="0"/>
              <a:pPr>
                <a:defRPr/>
              </a:pPr>
              <a:t>‹#›</a:t>
            </a:fld>
            <a:endParaRPr lang="en-SG" dirty="0"/>
          </a:p>
        </p:txBody>
      </p:sp>
    </p:spTree>
    <p:extLst>
      <p:ext uri="{BB962C8B-B14F-4D97-AF65-F5344CB8AC3E}">
        <p14:creationId xmlns:p14="http://schemas.microsoft.com/office/powerpoint/2010/main" val="21024552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6" name="Group 5"/>
          <p:cNvGrpSpPr/>
          <p:nvPr userDrawn="1"/>
        </p:nvGrpSpPr>
        <p:grpSpPr>
          <a:xfrm>
            <a:off x="11010901" y="6240235"/>
            <a:ext cx="887640" cy="465533"/>
            <a:chOff x="3203331" y="1985147"/>
            <a:chExt cx="5574939" cy="2923841"/>
          </a:xfrm>
        </p:grpSpPr>
        <p:sp>
          <p:nvSpPr>
            <p:cNvPr id="7" name="Freeform 6"/>
            <p:cNvSpPr/>
            <p:nvPr userDrawn="1"/>
          </p:nvSpPr>
          <p:spPr>
            <a:xfrm>
              <a:off x="4412709" y="1985147"/>
              <a:ext cx="3868735" cy="1203090"/>
            </a:xfrm>
            <a:custGeom>
              <a:avLst/>
              <a:gdLst>
                <a:gd name="connsiteX0" fmla="*/ 176243 w 3868735"/>
                <a:gd name="connsiteY0" fmla="*/ 795955 h 1203090"/>
                <a:gd name="connsiteX1" fmla="*/ 352486 w 3868735"/>
                <a:gd name="connsiteY1" fmla="*/ 972198 h 1203090"/>
                <a:gd name="connsiteX2" fmla="*/ 176243 w 3868735"/>
                <a:gd name="connsiteY2" fmla="*/ 1148441 h 1203090"/>
                <a:gd name="connsiteX3" fmla="*/ 0 w 3868735"/>
                <a:gd name="connsiteY3" fmla="*/ 972198 h 1203090"/>
                <a:gd name="connsiteX4" fmla="*/ 176243 w 3868735"/>
                <a:gd name="connsiteY4" fmla="*/ 795955 h 1203090"/>
                <a:gd name="connsiteX5" fmla="*/ 3486445 w 3868735"/>
                <a:gd name="connsiteY5" fmla="*/ 438510 h 1203090"/>
                <a:gd name="connsiteX6" fmla="*/ 3868735 w 3868735"/>
                <a:gd name="connsiteY6" fmla="*/ 820800 h 1203090"/>
                <a:gd name="connsiteX7" fmla="*/ 3486445 w 3868735"/>
                <a:gd name="connsiteY7" fmla="*/ 1203090 h 1203090"/>
                <a:gd name="connsiteX8" fmla="*/ 3104155 w 3868735"/>
                <a:gd name="connsiteY8" fmla="*/ 820800 h 1203090"/>
                <a:gd name="connsiteX9" fmla="*/ 3486445 w 3868735"/>
                <a:gd name="connsiteY9" fmla="*/ 438510 h 1203090"/>
                <a:gd name="connsiteX10" fmla="*/ 924092 w 3868735"/>
                <a:gd name="connsiteY10" fmla="*/ 247157 h 1203090"/>
                <a:gd name="connsiteX11" fmla="*/ 1148744 w 3868735"/>
                <a:gd name="connsiteY11" fmla="*/ 471809 h 1203090"/>
                <a:gd name="connsiteX12" fmla="*/ 924092 w 3868735"/>
                <a:gd name="connsiteY12" fmla="*/ 696461 h 1203090"/>
                <a:gd name="connsiteX13" fmla="*/ 699440 w 3868735"/>
                <a:gd name="connsiteY13" fmla="*/ 471809 h 1203090"/>
                <a:gd name="connsiteX14" fmla="*/ 924092 w 3868735"/>
                <a:gd name="connsiteY14" fmla="*/ 247157 h 1203090"/>
                <a:gd name="connsiteX15" fmla="*/ 2655580 w 3868735"/>
                <a:gd name="connsiteY15" fmla="*/ 57642 h 1203090"/>
                <a:gd name="connsiteX16" fmla="*/ 2992510 w 3868735"/>
                <a:gd name="connsiteY16" fmla="*/ 394572 h 1203090"/>
                <a:gd name="connsiteX17" fmla="*/ 2655580 w 3868735"/>
                <a:gd name="connsiteY17" fmla="*/ 731502 h 1203090"/>
                <a:gd name="connsiteX18" fmla="*/ 2318650 w 3868735"/>
                <a:gd name="connsiteY18" fmla="*/ 394572 h 1203090"/>
                <a:gd name="connsiteX19" fmla="*/ 2655580 w 3868735"/>
                <a:gd name="connsiteY19" fmla="*/ 57642 h 1203090"/>
                <a:gd name="connsiteX20" fmla="*/ 1813339 w 3868735"/>
                <a:gd name="connsiteY20" fmla="*/ 0 h 1203090"/>
                <a:gd name="connsiteX21" fmla="*/ 2088680 w 3868735"/>
                <a:gd name="connsiteY21" fmla="*/ 275341 h 1203090"/>
                <a:gd name="connsiteX22" fmla="*/ 1813339 w 3868735"/>
                <a:gd name="connsiteY22" fmla="*/ 550682 h 1203090"/>
                <a:gd name="connsiteX23" fmla="*/ 1537998 w 3868735"/>
                <a:gd name="connsiteY23" fmla="*/ 275341 h 1203090"/>
                <a:gd name="connsiteX24" fmla="*/ 1813339 w 3868735"/>
                <a:gd name="connsiteY24" fmla="*/ 0 h 120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68735" h="1203090">
                  <a:moveTo>
                    <a:pt x="176243" y="795955"/>
                  </a:moveTo>
                  <a:cubicBezTo>
                    <a:pt x="273579" y="795955"/>
                    <a:pt x="352486" y="874862"/>
                    <a:pt x="352486" y="972198"/>
                  </a:cubicBezTo>
                  <a:cubicBezTo>
                    <a:pt x="352486" y="1069534"/>
                    <a:pt x="273579" y="1148441"/>
                    <a:pt x="176243" y="1148441"/>
                  </a:cubicBezTo>
                  <a:cubicBezTo>
                    <a:pt x="78907" y="1148441"/>
                    <a:pt x="0" y="1069534"/>
                    <a:pt x="0" y="972198"/>
                  </a:cubicBezTo>
                  <a:cubicBezTo>
                    <a:pt x="0" y="874862"/>
                    <a:pt x="78907" y="795955"/>
                    <a:pt x="176243" y="795955"/>
                  </a:cubicBezTo>
                  <a:close/>
                  <a:moveTo>
                    <a:pt x="3486445" y="438510"/>
                  </a:moveTo>
                  <a:cubicBezTo>
                    <a:pt x="3697578" y="438510"/>
                    <a:pt x="3868735" y="609667"/>
                    <a:pt x="3868735" y="820800"/>
                  </a:cubicBezTo>
                  <a:cubicBezTo>
                    <a:pt x="3868735" y="1031933"/>
                    <a:pt x="3697578" y="1203090"/>
                    <a:pt x="3486445" y="1203090"/>
                  </a:cubicBezTo>
                  <a:cubicBezTo>
                    <a:pt x="3275312" y="1203090"/>
                    <a:pt x="3104155" y="1031933"/>
                    <a:pt x="3104155" y="820800"/>
                  </a:cubicBezTo>
                  <a:cubicBezTo>
                    <a:pt x="3104155" y="609667"/>
                    <a:pt x="3275312" y="438510"/>
                    <a:pt x="3486445" y="438510"/>
                  </a:cubicBezTo>
                  <a:close/>
                  <a:moveTo>
                    <a:pt x="924092" y="247157"/>
                  </a:moveTo>
                  <a:cubicBezTo>
                    <a:pt x="1048164" y="247157"/>
                    <a:pt x="1148744" y="347737"/>
                    <a:pt x="1148744" y="471809"/>
                  </a:cubicBezTo>
                  <a:cubicBezTo>
                    <a:pt x="1148744" y="595881"/>
                    <a:pt x="1048164" y="696461"/>
                    <a:pt x="924092" y="696461"/>
                  </a:cubicBezTo>
                  <a:cubicBezTo>
                    <a:pt x="800020" y="696461"/>
                    <a:pt x="699440" y="595881"/>
                    <a:pt x="699440" y="471809"/>
                  </a:cubicBezTo>
                  <a:cubicBezTo>
                    <a:pt x="699440" y="347737"/>
                    <a:pt x="800020" y="247157"/>
                    <a:pt x="924092" y="247157"/>
                  </a:cubicBezTo>
                  <a:close/>
                  <a:moveTo>
                    <a:pt x="2655580" y="57642"/>
                  </a:moveTo>
                  <a:cubicBezTo>
                    <a:pt x="2841661" y="57642"/>
                    <a:pt x="2992510" y="208491"/>
                    <a:pt x="2992510" y="394572"/>
                  </a:cubicBezTo>
                  <a:cubicBezTo>
                    <a:pt x="2992510" y="580653"/>
                    <a:pt x="2841661" y="731502"/>
                    <a:pt x="2655580" y="731502"/>
                  </a:cubicBezTo>
                  <a:cubicBezTo>
                    <a:pt x="2469499" y="731502"/>
                    <a:pt x="2318650" y="580653"/>
                    <a:pt x="2318650" y="394572"/>
                  </a:cubicBezTo>
                  <a:cubicBezTo>
                    <a:pt x="2318650" y="208491"/>
                    <a:pt x="2469499" y="57642"/>
                    <a:pt x="2655580" y="57642"/>
                  </a:cubicBezTo>
                  <a:close/>
                  <a:moveTo>
                    <a:pt x="1813339" y="0"/>
                  </a:moveTo>
                  <a:cubicBezTo>
                    <a:pt x="1965406" y="0"/>
                    <a:pt x="2088680" y="123274"/>
                    <a:pt x="2088680" y="275341"/>
                  </a:cubicBezTo>
                  <a:cubicBezTo>
                    <a:pt x="2088680" y="427408"/>
                    <a:pt x="1965406" y="550682"/>
                    <a:pt x="1813339" y="550682"/>
                  </a:cubicBezTo>
                  <a:cubicBezTo>
                    <a:pt x="1661272" y="550682"/>
                    <a:pt x="1537998" y="427408"/>
                    <a:pt x="1537998" y="275341"/>
                  </a:cubicBezTo>
                  <a:cubicBezTo>
                    <a:pt x="1537998" y="123274"/>
                    <a:pt x="1661272" y="0"/>
                    <a:pt x="1813339" y="0"/>
                  </a:cubicBez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8" name="Group 7"/>
            <p:cNvGrpSpPr/>
            <p:nvPr userDrawn="1"/>
          </p:nvGrpSpPr>
          <p:grpSpPr>
            <a:xfrm>
              <a:off x="3203331" y="3201539"/>
              <a:ext cx="5574939" cy="1707449"/>
              <a:chOff x="3203331" y="3201539"/>
              <a:chExt cx="5574939" cy="1707449"/>
            </a:xfrm>
          </p:grpSpPr>
          <p:sp>
            <p:nvSpPr>
              <p:cNvPr id="9" name="Rounded Rectangle 8"/>
              <p:cNvSpPr/>
              <p:nvPr userDrawn="1"/>
            </p:nvSpPr>
            <p:spPr>
              <a:xfrm>
                <a:off x="4451528" y="3499945"/>
                <a:ext cx="273269" cy="956441"/>
              </a:xfrm>
              <a:prstGeom prst="roundRect">
                <a:avLst>
                  <a:gd name="adj"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ounded Rectangle 9"/>
              <p:cNvSpPr/>
              <p:nvPr userDrawn="1"/>
            </p:nvSpPr>
            <p:spPr>
              <a:xfrm>
                <a:off x="8505001" y="3216587"/>
                <a:ext cx="273269" cy="1239798"/>
              </a:xfrm>
              <a:prstGeom prst="roundRect">
                <a:avLst>
                  <a:gd name="adj"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reeform 10"/>
              <p:cNvSpPr/>
              <p:nvPr userDrawn="1"/>
            </p:nvSpPr>
            <p:spPr>
              <a:xfrm>
                <a:off x="4893254" y="3473404"/>
                <a:ext cx="844170" cy="982981"/>
              </a:xfrm>
              <a:custGeom>
                <a:avLst/>
                <a:gdLst>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69247 w 847335"/>
                  <a:gd name="connsiteY10" fmla="*/ 364830 h 984729"/>
                  <a:gd name="connsiteX11" fmla="*/ 558052 w 847335"/>
                  <a:gd name="connsiteY11" fmla="*/ 313643 h 984729"/>
                  <a:gd name="connsiteX12" fmla="*/ 402187 w 847335"/>
                  <a:gd name="connsiteY12" fmla="*/ 241313 h 984729"/>
                  <a:gd name="connsiteX13" fmla="*/ 293189 w 847335"/>
                  <a:gd name="connsiteY13" fmla="*/ 291894 h 984729"/>
                  <a:gd name="connsiteX14" fmla="*/ 273269 w 847335"/>
                  <a:gd name="connsiteY14" fmla="*/ 305155 h 984729"/>
                  <a:gd name="connsiteX15" fmla="*/ 273269 w 847335"/>
                  <a:gd name="connsiteY15" fmla="*/ 939183 h 984729"/>
                  <a:gd name="connsiteX16" fmla="*/ 227723 w 847335"/>
                  <a:gd name="connsiteY16" fmla="*/ 984729 h 984729"/>
                  <a:gd name="connsiteX17" fmla="*/ 45546 w 847335"/>
                  <a:gd name="connsiteY17" fmla="*/ 984729 h 984729"/>
                  <a:gd name="connsiteX18" fmla="*/ 0 w 847335"/>
                  <a:gd name="connsiteY18" fmla="*/ 939183 h 984729"/>
                  <a:gd name="connsiteX19" fmla="*/ 0 w 847335"/>
                  <a:gd name="connsiteY19" fmla="*/ 73834 h 984729"/>
                  <a:gd name="connsiteX20" fmla="*/ 45546 w 847335"/>
                  <a:gd name="connsiteY20" fmla="*/ 28288 h 984729"/>
                  <a:gd name="connsiteX21" fmla="*/ 227723 w 847335"/>
                  <a:gd name="connsiteY21" fmla="*/ 28288 h 984729"/>
                  <a:gd name="connsiteX22" fmla="*/ 273269 w 847335"/>
                  <a:gd name="connsiteY22" fmla="*/ 73834 h 984729"/>
                  <a:gd name="connsiteX23" fmla="*/ 273269 w 847335"/>
                  <a:gd name="connsiteY23" fmla="*/ 91992 h 984729"/>
                  <a:gd name="connsiteX24" fmla="*/ 317508 w 847335"/>
                  <a:gd name="connsiteY24" fmla="*/ 57298 h 984729"/>
                  <a:gd name="connsiteX25" fmla="*/ 490574 w 847335"/>
                  <a:gd name="connsiteY25"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58052 w 847335"/>
                  <a:gd name="connsiteY10" fmla="*/ 313643 h 984729"/>
                  <a:gd name="connsiteX11" fmla="*/ 402187 w 847335"/>
                  <a:gd name="connsiteY11" fmla="*/ 241313 h 984729"/>
                  <a:gd name="connsiteX12" fmla="*/ 293189 w 847335"/>
                  <a:gd name="connsiteY12" fmla="*/ 291894 h 984729"/>
                  <a:gd name="connsiteX13" fmla="*/ 273269 w 847335"/>
                  <a:gd name="connsiteY13" fmla="*/ 305155 h 984729"/>
                  <a:gd name="connsiteX14" fmla="*/ 273269 w 847335"/>
                  <a:gd name="connsiteY14" fmla="*/ 939183 h 984729"/>
                  <a:gd name="connsiteX15" fmla="*/ 227723 w 847335"/>
                  <a:gd name="connsiteY15" fmla="*/ 984729 h 984729"/>
                  <a:gd name="connsiteX16" fmla="*/ 45546 w 847335"/>
                  <a:gd name="connsiteY16" fmla="*/ 984729 h 984729"/>
                  <a:gd name="connsiteX17" fmla="*/ 0 w 847335"/>
                  <a:gd name="connsiteY17" fmla="*/ 939183 h 984729"/>
                  <a:gd name="connsiteX18" fmla="*/ 0 w 847335"/>
                  <a:gd name="connsiteY18" fmla="*/ 73834 h 984729"/>
                  <a:gd name="connsiteX19" fmla="*/ 45546 w 847335"/>
                  <a:gd name="connsiteY19" fmla="*/ 28288 h 984729"/>
                  <a:gd name="connsiteX20" fmla="*/ 227723 w 847335"/>
                  <a:gd name="connsiteY20" fmla="*/ 28288 h 984729"/>
                  <a:gd name="connsiteX21" fmla="*/ 273269 w 847335"/>
                  <a:gd name="connsiteY21" fmla="*/ 73834 h 984729"/>
                  <a:gd name="connsiteX22" fmla="*/ 273269 w 847335"/>
                  <a:gd name="connsiteY22" fmla="*/ 91992 h 984729"/>
                  <a:gd name="connsiteX23" fmla="*/ 317508 w 847335"/>
                  <a:gd name="connsiteY23" fmla="*/ 57298 h 984729"/>
                  <a:gd name="connsiteX24" fmla="*/ 490574 w 847335"/>
                  <a:gd name="connsiteY24"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7335 w 847335"/>
                  <a:gd name="connsiteY3" fmla="*/ 351966 h 984729"/>
                  <a:gd name="connsiteX4" fmla="*/ 847335 w 847335"/>
                  <a:gd name="connsiteY4" fmla="*/ 938625 h 984729"/>
                  <a:gd name="connsiteX5" fmla="*/ 801232 w 847335"/>
                  <a:gd name="connsiteY5" fmla="*/ 984728 h 984729"/>
                  <a:gd name="connsiteX6" fmla="*/ 616823 w 847335"/>
                  <a:gd name="connsiteY6" fmla="*/ 984728 h 984729"/>
                  <a:gd name="connsiteX7" fmla="*/ 570720 w 847335"/>
                  <a:gd name="connsiteY7" fmla="*/ 938625 h 984729"/>
                  <a:gd name="connsiteX8" fmla="*/ 570720 w 847335"/>
                  <a:gd name="connsiteY8" fmla="*/ 364849 h 984729"/>
                  <a:gd name="connsiteX9" fmla="*/ 558052 w 847335"/>
                  <a:gd name="connsiteY9" fmla="*/ 313643 h 984729"/>
                  <a:gd name="connsiteX10" fmla="*/ 402187 w 847335"/>
                  <a:gd name="connsiteY10" fmla="*/ 241313 h 984729"/>
                  <a:gd name="connsiteX11" fmla="*/ 293189 w 847335"/>
                  <a:gd name="connsiteY11" fmla="*/ 291894 h 984729"/>
                  <a:gd name="connsiteX12" fmla="*/ 273269 w 847335"/>
                  <a:gd name="connsiteY12" fmla="*/ 305155 h 984729"/>
                  <a:gd name="connsiteX13" fmla="*/ 273269 w 847335"/>
                  <a:gd name="connsiteY13" fmla="*/ 939183 h 984729"/>
                  <a:gd name="connsiteX14" fmla="*/ 227723 w 847335"/>
                  <a:gd name="connsiteY14" fmla="*/ 984729 h 984729"/>
                  <a:gd name="connsiteX15" fmla="*/ 45546 w 847335"/>
                  <a:gd name="connsiteY15" fmla="*/ 984729 h 984729"/>
                  <a:gd name="connsiteX16" fmla="*/ 0 w 847335"/>
                  <a:gd name="connsiteY16" fmla="*/ 939183 h 984729"/>
                  <a:gd name="connsiteX17" fmla="*/ 0 w 847335"/>
                  <a:gd name="connsiteY17" fmla="*/ 73834 h 984729"/>
                  <a:gd name="connsiteX18" fmla="*/ 45546 w 847335"/>
                  <a:gd name="connsiteY18" fmla="*/ 28288 h 984729"/>
                  <a:gd name="connsiteX19" fmla="*/ 227723 w 847335"/>
                  <a:gd name="connsiteY19" fmla="*/ 28288 h 984729"/>
                  <a:gd name="connsiteX20" fmla="*/ 273269 w 847335"/>
                  <a:gd name="connsiteY20" fmla="*/ 73834 h 984729"/>
                  <a:gd name="connsiteX21" fmla="*/ 273269 w 847335"/>
                  <a:gd name="connsiteY21" fmla="*/ 91992 h 984729"/>
                  <a:gd name="connsiteX22" fmla="*/ 317508 w 847335"/>
                  <a:gd name="connsiteY22" fmla="*/ 57298 h 984729"/>
                  <a:gd name="connsiteX23" fmla="*/ 490574 w 847335"/>
                  <a:gd name="connsiteY23"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859 h 985413"/>
                  <a:gd name="connsiteX1" fmla="*/ 847335 w 847335"/>
                  <a:gd name="connsiteY1" fmla="*/ 352650 h 985413"/>
                  <a:gd name="connsiteX2" fmla="*/ 847335 w 847335"/>
                  <a:gd name="connsiteY2" fmla="*/ 939309 h 985413"/>
                  <a:gd name="connsiteX3" fmla="*/ 801232 w 847335"/>
                  <a:gd name="connsiteY3" fmla="*/ 985412 h 985413"/>
                  <a:gd name="connsiteX4" fmla="*/ 616823 w 847335"/>
                  <a:gd name="connsiteY4" fmla="*/ 985412 h 985413"/>
                  <a:gd name="connsiteX5" fmla="*/ 570720 w 847335"/>
                  <a:gd name="connsiteY5" fmla="*/ 939309 h 985413"/>
                  <a:gd name="connsiteX6" fmla="*/ 570720 w 847335"/>
                  <a:gd name="connsiteY6" fmla="*/ 365533 h 985413"/>
                  <a:gd name="connsiteX7" fmla="*/ 558052 w 847335"/>
                  <a:gd name="connsiteY7" fmla="*/ 314327 h 985413"/>
                  <a:gd name="connsiteX8" fmla="*/ 402187 w 847335"/>
                  <a:gd name="connsiteY8" fmla="*/ 241997 h 985413"/>
                  <a:gd name="connsiteX9" fmla="*/ 293189 w 847335"/>
                  <a:gd name="connsiteY9" fmla="*/ 292578 h 985413"/>
                  <a:gd name="connsiteX10" fmla="*/ 273269 w 847335"/>
                  <a:gd name="connsiteY10" fmla="*/ 305839 h 985413"/>
                  <a:gd name="connsiteX11" fmla="*/ 273269 w 847335"/>
                  <a:gd name="connsiteY11" fmla="*/ 939867 h 985413"/>
                  <a:gd name="connsiteX12" fmla="*/ 227723 w 847335"/>
                  <a:gd name="connsiteY12" fmla="*/ 985413 h 985413"/>
                  <a:gd name="connsiteX13" fmla="*/ 45546 w 847335"/>
                  <a:gd name="connsiteY13" fmla="*/ 985413 h 985413"/>
                  <a:gd name="connsiteX14" fmla="*/ 0 w 847335"/>
                  <a:gd name="connsiteY14" fmla="*/ 939867 h 985413"/>
                  <a:gd name="connsiteX15" fmla="*/ 0 w 847335"/>
                  <a:gd name="connsiteY15" fmla="*/ 74518 h 985413"/>
                  <a:gd name="connsiteX16" fmla="*/ 45546 w 847335"/>
                  <a:gd name="connsiteY16" fmla="*/ 28972 h 985413"/>
                  <a:gd name="connsiteX17" fmla="*/ 227723 w 847335"/>
                  <a:gd name="connsiteY17" fmla="*/ 28972 h 985413"/>
                  <a:gd name="connsiteX18" fmla="*/ 273269 w 847335"/>
                  <a:gd name="connsiteY18" fmla="*/ 74518 h 985413"/>
                  <a:gd name="connsiteX19" fmla="*/ 273269 w 847335"/>
                  <a:gd name="connsiteY19" fmla="*/ 92676 h 985413"/>
                  <a:gd name="connsiteX20" fmla="*/ 317508 w 847335"/>
                  <a:gd name="connsiteY20" fmla="*/ 57982 h 985413"/>
                  <a:gd name="connsiteX21" fmla="*/ 490574 w 847335"/>
                  <a:gd name="connsiteY21" fmla="*/ 859 h 985413"/>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490574 w 847335"/>
                  <a:gd name="connsiteY17" fmla="*/ 406 h 984960"/>
                  <a:gd name="connsiteX0" fmla="*/ 273269 w 847335"/>
                  <a:gd name="connsiteY0" fmla="*/ 63704 h 956441"/>
                  <a:gd name="connsiteX1" fmla="*/ 847335 w 847335"/>
                  <a:gd name="connsiteY1" fmla="*/ 323678 h 956441"/>
                  <a:gd name="connsiteX2" fmla="*/ 847335 w 847335"/>
                  <a:gd name="connsiteY2" fmla="*/ 910337 h 956441"/>
                  <a:gd name="connsiteX3" fmla="*/ 801232 w 847335"/>
                  <a:gd name="connsiteY3" fmla="*/ 956440 h 956441"/>
                  <a:gd name="connsiteX4" fmla="*/ 616823 w 847335"/>
                  <a:gd name="connsiteY4" fmla="*/ 956440 h 956441"/>
                  <a:gd name="connsiteX5" fmla="*/ 570720 w 847335"/>
                  <a:gd name="connsiteY5" fmla="*/ 910337 h 956441"/>
                  <a:gd name="connsiteX6" fmla="*/ 570720 w 847335"/>
                  <a:gd name="connsiteY6" fmla="*/ 336561 h 956441"/>
                  <a:gd name="connsiteX7" fmla="*/ 273269 w 847335"/>
                  <a:gd name="connsiteY7" fmla="*/ 276867 h 956441"/>
                  <a:gd name="connsiteX8" fmla="*/ 273269 w 847335"/>
                  <a:gd name="connsiteY8" fmla="*/ 910895 h 956441"/>
                  <a:gd name="connsiteX9" fmla="*/ 227723 w 847335"/>
                  <a:gd name="connsiteY9" fmla="*/ 956441 h 956441"/>
                  <a:gd name="connsiteX10" fmla="*/ 45546 w 847335"/>
                  <a:gd name="connsiteY10" fmla="*/ 956441 h 956441"/>
                  <a:gd name="connsiteX11" fmla="*/ 0 w 847335"/>
                  <a:gd name="connsiteY11" fmla="*/ 910895 h 956441"/>
                  <a:gd name="connsiteX12" fmla="*/ 0 w 847335"/>
                  <a:gd name="connsiteY12" fmla="*/ 45546 h 956441"/>
                  <a:gd name="connsiteX13" fmla="*/ 45546 w 847335"/>
                  <a:gd name="connsiteY13" fmla="*/ 0 h 956441"/>
                  <a:gd name="connsiteX14" fmla="*/ 227723 w 847335"/>
                  <a:gd name="connsiteY14" fmla="*/ 0 h 956441"/>
                  <a:gd name="connsiteX15" fmla="*/ 273269 w 847335"/>
                  <a:gd name="connsiteY15" fmla="*/ 45546 h 956441"/>
                  <a:gd name="connsiteX16" fmla="*/ 273269 w 847335"/>
                  <a:gd name="connsiteY16" fmla="*/ 63704 h 956441"/>
                  <a:gd name="connsiteX0" fmla="*/ 273269 w 847335"/>
                  <a:gd name="connsiteY0" fmla="*/ 80235 h 972972"/>
                  <a:gd name="connsiteX1" fmla="*/ 847335 w 847335"/>
                  <a:gd name="connsiteY1" fmla="*/ 340209 h 972972"/>
                  <a:gd name="connsiteX2" fmla="*/ 847335 w 847335"/>
                  <a:gd name="connsiteY2" fmla="*/ 926868 h 972972"/>
                  <a:gd name="connsiteX3" fmla="*/ 801232 w 847335"/>
                  <a:gd name="connsiteY3" fmla="*/ 972971 h 972972"/>
                  <a:gd name="connsiteX4" fmla="*/ 616823 w 847335"/>
                  <a:gd name="connsiteY4" fmla="*/ 972971 h 972972"/>
                  <a:gd name="connsiteX5" fmla="*/ 570720 w 847335"/>
                  <a:gd name="connsiteY5" fmla="*/ 926868 h 972972"/>
                  <a:gd name="connsiteX6" fmla="*/ 570720 w 847335"/>
                  <a:gd name="connsiteY6" fmla="*/ 353092 h 972972"/>
                  <a:gd name="connsiteX7" fmla="*/ 273269 w 847335"/>
                  <a:gd name="connsiteY7" fmla="*/ 293398 h 972972"/>
                  <a:gd name="connsiteX8" fmla="*/ 273269 w 847335"/>
                  <a:gd name="connsiteY8" fmla="*/ 927426 h 972972"/>
                  <a:gd name="connsiteX9" fmla="*/ 227723 w 847335"/>
                  <a:gd name="connsiteY9" fmla="*/ 972972 h 972972"/>
                  <a:gd name="connsiteX10" fmla="*/ 45546 w 847335"/>
                  <a:gd name="connsiteY10" fmla="*/ 972972 h 972972"/>
                  <a:gd name="connsiteX11" fmla="*/ 0 w 847335"/>
                  <a:gd name="connsiteY11" fmla="*/ 927426 h 972972"/>
                  <a:gd name="connsiteX12" fmla="*/ 0 w 847335"/>
                  <a:gd name="connsiteY12" fmla="*/ 62077 h 972972"/>
                  <a:gd name="connsiteX13" fmla="*/ 45546 w 847335"/>
                  <a:gd name="connsiteY13" fmla="*/ 16531 h 972972"/>
                  <a:gd name="connsiteX14" fmla="*/ 227723 w 847335"/>
                  <a:gd name="connsiteY14" fmla="*/ 16531 h 972972"/>
                  <a:gd name="connsiteX15" fmla="*/ 273269 w 847335"/>
                  <a:gd name="connsiteY15" fmla="*/ 62077 h 972972"/>
                  <a:gd name="connsiteX16" fmla="*/ 273269 w 847335"/>
                  <a:gd name="connsiteY16" fmla="*/ 80235 h 972972"/>
                  <a:gd name="connsiteX0" fmla="*/ 273269 w 847335"/>
                  <a:gd name="connsiteY0" fmla="*/ 99670 h 992407"/>
                  <a:gd name="connsiteX1" fmla="*/ 847335 w 847335"/>
                  <a:gd name="connsiteY1" fmla="*/ 359644 h 992407"/>
                  <a:gd name="connsiteX2" fmla="*/ 847335 w 847335"/>
                  <a:gd name="connsiteY2" fmla="*/ 946303 h 992407"/>
                  <a:gd name="connsiteX3" fmla="*/ 801232 w 847335"/>
                  <a:gd name="connsiteY3" fmla="*/ 992406 h 992407"/>
                  <a:gd name="connsiteX4" fmla="*/ 616823 w 847335"/>
                  <a:gd name="connsiteY4" fmla="*/ 992406 h 992407"/>
                  <a:gd name="connsiteX5" fmla="*/ 570720 w 847335"/>
                  <a:gd name="connsiteY5" fmla="*/ 946303 h 992407"/>
                  <a:gd name="connsiteX6" fmla="*/ 570720 w 847335"/>
                  <a:gd name="connsiteY6" fmla="*/ 372527 h 992407"/>
                  <a:gd name="connsiteX7" fmla="*/ 273269 w 847335"/>
                  <a:gd name="connsiteY7" fmla="*/ 312833 h 992407"/>
                  <a:gd name="connsiteX8" fmla="*/ 273269 w 847335"/>
                  <a:gd name="connsiteY8" fmla="*/ 946861 h 992407"/>
                  <a:gd name="connsiteX9" fmla="*/ 227723 w 847335"/>
                  <a:gd name="connsiteY9" fmla="*/ 992407 h 992407"/>
                  <a:gd name="connsiteX10" fmla="*/ 45546 w 847335"/>
                  <a:gd name="connsiteY10" fmla="*/ 992407 h 992407"/>
                  <a:gd name="connsiteX11" fmla="*/ 0 w 847335"/>
                  <a:gd name="connsiteY11" fmla="*/ 946861 h 992407"/>
                  <a:gd name="connsiteX12" fmla="*/ 0 w 847335"/>
                  <a:gd name="connsiteY12" fmla="*/ 81512 h 992407"/>
                  <a:gd name="connsiteX13" fmla="*/ 45546 w 847335"/>
                  <a:gd name="connsiteY13" fmla="*/ 35966 h 992407"/>
                  <a:gd name="connsiteX14" fmla="*/ 227723 w 847335"/>
                  <a:gd name="connsiteY14" fmla="*/ 35966 h 992407"/>
                  <a:gd name="connsiteX15" fmla="*/ 273269 w 847335"/>
                  <a:gd name="connsiteY15" fmla="*/ 81512 h 992407"/>
                  <a:gd name="connsiteX16" fmla="*/ 273269 w 847335"/>
                  <a:gd name="connsiteY16" fmla="*/ 99670 h 992407"/>
                  <a:gd name="connsiteX0" fmla="*/ 273269 w 847335"/>
                  <a:gd name="connsiteY0" fmla="*/ 96236 h 988973"/>
                  <a:gd name="connsiteX1" fmla="*/ 847335 w 847335"/>
                  <a:gd name="connsiteY1" fmla="*/ 356210 h 988973"/>
                  <a:gd name="connsiteX2" fmla="*/ 847335 w 847335"/>
                  <a:gd name="connsiteY2" fmla="*/ 942869 h 988973"/>
                  <a:gd name="connsiteX3" fmla="*/ 801232 w 847335"/>
                  <a:gd name="connsiteY3" fmla="*/ 988972 h 988973"/>
                  <a:gd name="connsiteX4" fmla="*/ 616823 w 847335"/>
                  <a:gd name="connsiteY4" fmla="*/ 988972 h 988973"/>
                  <a:gd name="connsiteX5" fmla="*/ 570720 w 847335"/>
                  <a:gd name="connsiteY5" fmla="*/ 942869 h 988973"/>
                  <a:gd name="connsiteX6" fmla="*/ 570720 w 847335"/>
                  <a:gd name="connsiteY6" fmla="*/ 369093 h 988973"/>
                  <a:gd name="connsiteX7" fmla="*/ 273269 w 847335"/>
                  <a:gd name="connsiteY7" fmla="*/ 309399 h 988973"/>
                  <a:gd name="connsiteX8" fmla="*/ 273269 w 847335"/>
                  <a:gd name="connsiteY8" fmla="*/ 943427 h 988973"/>
                  <a:gd name="connsiteX9" fmla="*/ 227723 w 847335"/>
                  <a:gd name="connsiteY9" fmla="*/ 988973 h 988973"/>
                  <a:gd name="connsiteX10" fmla="*/ 45546 w 847335"/>
                  <a:gd name="connsiteY10" fmla="*/ 988973 h 988973"/>
                  <a:gd name="connsiteX11" fmla="*/ 0 w 847335"/>
                  <a:gd name="connsiteY11" fmla="*/ 943427 h 988973"/>
                  <a:gd name="connsiteX12" fmla="*/ 0 w 847335"/>
                  <a:gd name="connsiteY12" fmla="*/ 78078 h 988973"/>
                  <a:gd name="connsiteX13" fmla="*/ 45546 w 847335"/>
                  <a:gd name="connsiteY13" fmla="*/ 32532 h 988973"/>
                  <a:gd name="connsiteX14" fmla="*/ 227723 w 847335"/>
                  <a:gd name="connsiteY14" fmla="*/ 32532 h 988973"/>
                  <a:gd name="connsiteX15" fmla="*/ 273269 w 847335"/>
                  <a:gd name="connsiteY15" fmla="*/ 78078 h 988973"/>
                  <a:gd name="connsiteX16" fmla="*/ 273269 w 847335"/>
                  <a:gd name="connsiteY16" fmla="*/ 96236 h 988973"/>
                  <a:gd name="connsiteX0" fmla="*/ 273269 w 847335"/>
                  <a:gd name="connsiteY0" fmla="*/ 91520 h 984257"/>
                  <a:gd name="connsiteX1" fmla="*/ 847335 w 847335"/>
                  <a:gd name="connsiteY1" fmla="*/ 351494 h 984257"/>
                  <a:gd name="connsiteX2" fmla="*/ 847335 w 847335"/>
                  <a:gd name="connsiteY2" fmla="*/ 938153 h 984257"/>
                  <a:gd name="connsiteX3" fmla="*/ 801232 w 847335"/>
                  <a:gd name="connsiteY3" fmla="*/ 984256 h 984257"/>
                  <a:gd name="connsiteX4" fmla="*/ 616823 w 847335"/>
                  <a:gd name="connsiteY4" fmla="*/ 984256 h 984257"/>
                  <a:gd name="connsiteX5" fmla="*/ 570720 w 847335"/>
                  <a:gd name="connsiteY5" fmla="*/ 938153 h 984257"/>
                  <a:gd name="connsiteX6" fmla="*/ 570720 w 847335"/>
                  <a:gd name="connsiteY6" fmla="*/ 364377 h 984257"/>
                  <a:gd name="connsiteX7" fmla="*/ 273269 w 847335"/>
                  <a:gd name="connsiteY7" fmla="*/ 304683 h 984257"/>
                  <a:gd name="connsiteX8" fmla="*/ 273269 w 847335"/>
                  <a:gd name="connsiteY8" fmla="*/ 938711 h 984257"/>
                  <a:gd name="connsiteX9" fmla="*/ 227723 w 847335"/>
                  <a:gd name="connsiteY9" fmla="*/ 984257 h 984257"/>
                  <a:gd name="connsiteX10" fmla="*/ 45546 w 847335"/>
                  <a:gd name="connsiteY10" fmla="*/ 984257 h 984257"/>
                  <a:gd name="connsiteX11" fmla="*/ 0 w 847335"/>
                  <a:gd name="connsiteY11" fmla="*/ 938711 h 984257"/>
                  <a:gd name="connsiteX12" fmla="*/ 0 w 847335"/>
                  <a:gd name="connsiteY12" fmla="*/ 73362 h 984257"/>
                  <a:gd name="connsiteX13" fmla="*/ 45546 w 847335"/>
                  <a:gd name="connsiteY13" fmla="*/ 27816 h 984257"/>
                  <a:gd name="connsiteX14" fmla="*/ 227723 w 847335"/>
                  <a:gd name="connsiteY14" fmla="*/ 27816 h 984257"/>
                  <a:gd name="connsiteX15" fmla="*/ 273269 w 847335"/>
                  <a:gd name="connsiteY15" fmla="*/ 73362 h 984257"/>
                  <a:gd name="connsiteX16" fmla="*/ 273269 w 847335"/>
                  <a:gd name="connsiteY16" fmla="*/ 91520 h 984257"/>
                  <a:gd name="connsiteX0" fmla="*/ 273269 w 847335"/>
                  <a:gd name="connsiteY0" fmla="*/ 100887 h 993624"/>
                  <a:gd name="connsiteX1" fmla="*/ 847335 w 847335"/>
                  <a:gd name="connsiteY1" fmla="*/ 360861 h 993624"/>
                  <a:gd name="connsiteX2" fmla="*/ 847335 w 847335"/>
                  <a:gd name="connsiteY2" fmla="*/ 947520 h 993624"/>
                  <a:gd name="connsiteX3" fmla="*/ 801232 w 847335"/>
                  <a:gd name="connsiteY3" fmla="*/ 993623 h 993624"/>
                  <a:gd name="connsiteX4" fmla="*/ 616823 w 847335"/>
                  <a:gd name="connsiteY4" fmla="*/ 993623 h 993624"/>
                  <a:gd name="connsiteX5" fmla="*/ 570720 w 847335"/>
                  <a:gd name="connsiteY5" fmla="*/ 947520 h 993624"/>
                  <a:gd name="connsiteX6" fmla="*/ 570720 w 847335"/>
                  <a:gd name="connsiteY6" fmla="*/ 373744 h 993624"/>
                  <a:gd name="connsiteX7" fmla="*/ 273269 w 847335"/>
                  <a:gd name="connsiteY7" fmla="*/ 314050 h 993624"/>
                  <a:gd name="connsiteX8" fmla="*/ 273269 w 847335"/>
                  <a:gd name="connsiteY8" fmla="*/ 948078 h 993624"/>
                  <a:gd name="connsiteX9" fmla="*/ 227723 w 847335"/>
                  <a:gd name="connsiteY9" fmla="*/ 993624 h 993624"/>
                  <a:gd name="connsiteX10" fmla="*/ 45546 w 847335"/>
                  <a:gd name="connsiteY10" fmla="*/ 993624 h 993624"/>
                  <a:gd name="connsiteX11" fmla="*/ 0 w 847335"/>
                  <a:gd name="connsiteY11" fmla="*/ 948078 h 993624"/>
                  <a:gd name="connsiteX12" fmla="*/ 0 w 847335"/>
                  <a:gd name="connsiteY12" fmla="*/ 82729 h 993624"/>
                  <a:gd name="connsiteX13" fmla="*/ 45546 w 847335"/>
                  <a:gd name="connsiteY13" fmla="*/ 37183 h 993624"/>
                  <a:gd name="connsiteX14" fmla="*/ 227723 w 847335"/>
                  <a:gd name="connsiteY14" fmla="*/ 37183 h 993624"/>
                  <a:gd name="connsiteX15" fmla="*/ 273269 w 847335"/>
                  <a:gd name="connsiteY15" fmla="*/ 82729 h 993624"/>
                  <a:gd name="connsiteX16" fmla="*/ 273269 w 847335"/>
                  <a:gd name="connsiteY16" fmla="*/ 100887 h 993624"/>
                  <a:gd name="connsiteX0" fmla="*/ 273269 w 847335"/>
                  <a:gd name="connsiteY0" fmla="*/ 97401 h 990138"/>
                  <a:gd name="connsiteX1" fmla="*/ 847335 w 847335"/>
                  <a:gd name="connsiteY1" fmla="*/ 357375 h 990138"/>
                  <a:gd name="connsiteX2" fmla="*/ 847335 w 847335"/>
                  <a:gd name="connsiteY2" fmla="*/ 944034 h 990138"/>
                  <a:gd name="connsiteX3" fmla="*/ 801232 w 847335"/>
                  <a:gd name="connsiteY3" fmla="*/ 990137 h 990138"/>
                  <a:gd name="connsiteX4" fmla="*/ 616823 w 847335"/>
                  <a:gd name="connsiteY4" fmla="*/ 990137 h 990138"/>
                  <a:gd name="connsiteX5" fmla="*/ 570720 w 847335"/>
                  <a:gd name="connsiteY5" fmla="*/ 944034 h 990138"/>
                  <a:gd name="connsiteX6" fmla="*/ 570720 w 847335"/>
                  <a:gd name="connsiteY6" fmla="*/ 370258 h 990138"/>
                  <a:gd name="connsiteX7" fmla="*/ 273269 w 847335"/>
                  <a:gd name="connsiteY7" fmla="*/ 310564 h 990138"/>
                  <a:gd name="connsiteX8" fmla="*/ 273269 w 847335"/>
                  <a:gd name="connsiteY8" fmla="*/ 944592 h 990138"/>
                  <a:gd name="connsiteX9" fmla="*/ 227723 w 847335"/>
                  <a:gd name="connsiteY9" fmla="*/ 990138 h 990138"/>
                  <a:gd name="connsiteX10" fmla="*/ 45546 w 847335"/>
                  <a:gd name="connsiteY10" fmla="*/ 990138 h 990138"/>
                  <a:gd name="connsiteX11" fmla="*/ 0 w 847335"/>
                  <a:gd name="connsiteY11" fmla="*/ 944592 h 990138"/>
                  <a:gd name="connsiteX12" fmla="*/ 0 w 847335"/>
                  <a:gd name="connsiteY12" fmla="*/ 79243 h 990138"/>
                  <a:gd name="connsiteX13" fmla="*/ 45546 w 847335"/>
                  <a:gd name="connsiteY13" fmla="*/ 33697 h 990138"/>
                  <a:gd name="connsiteX14" fmla="*/ 227723 w 847335"/>
                  <a:gd name="connsiteY14" fmla="*/ 33697 h 990138"/>
                  <a:gd name="connsiteX15" fmla="*/ 273269 w 847335"/>
                  <a:gd name="connsiteY15" fmla="*/ 79243 h 990138"/>
                  <a:gd name="connsiteX16" fmla="*/ 273269 w 847335"/>
                  <a:gd name="connsiteY16" fmla="*/ 97401 h 990138"/>
                  <a:gd name="connsiteX0" fmla="*/ 273269 w 847335"/>
                  <a:gd name="connsiteY0" fmla="*/ 94351 h 987088"/>
                  <a:gd name="connsiteX1" fmla="*/ 847335 w 847335"/>
                  <a:gd name="connsiteY1" fmla="*/ 354325 h 987088"/>
                  <a:gd name="connsiteX2" fmla="*/ 847335 w 847335"/>
                  <a:gd name="connsiteY2" fmla="*/ 940984 h 987088"/>
                  <a:gd name="connsiteX3" fmla="*/ 801232 w 847335"/>
                  <a:gd name="connsiteY3" fmla="*/ 987087 h 987088"/>
                  <a:gd name="connsiteX4" fmla="*/ 616823 w 847335"/>
                  <a:gd name="connsiteY4" fmla="*/ 987087 h 987088"/>
                  <a:gd name="connsiteX5" fmla="*/ 570720 w 847335"/>
                  <a:gd name="connsiteY5" fmla="*/ 940984 h 987088"/>
                  <a:gd name="connsiteX6" fmla="*/ 570720 w 847335"/>
                  <a:gd name="connsiteY6" fmla="*/ 367208 h 987088"/>
                  <a:gd name="connsiteX7" fmla="*/ 273269 w 847335"/>
                  <a:gd name="connsiteY7" fmla="*/ 307514 h 987088"/>
                  <a:gd name="connsiteX8" fmla="*/ 273269 w 847335"/>
                  <a:gd name="connsiteY8" fmla="*/ 941542 h 987088"/>
                  <a:gd name="connsiteX9" fmla="*/ 227723 w 847335"/>
                  <a:gd name="connsiteY9" fmla="*/ 987088 h 987088"/>
                  <a:gd name="connsiteX10" fmla="*/ 45546 w 847335"/>
                  <a:gd name="connsiteY10" fmla="*/ 987088 h 987088"/>
                  <a:gd name="connsiteX11" fmla="*/ 0 w 847335"/>
                  <a:gd name="connsiteY11" fmla="*/ 941542 h 987088"/>
                  <a:gd name="connsiteX12" fmla="*/ 0 w 847335"/>
                  <a:gd name="connsiteY12" fmla="*/ 76193 h 987088"/>
                  <a:gd name="connsiteX13" fmla="*/ 45546 w 847335"/>
                  <a:gd name="connsiteY13" fmla="*/ 30647 h 987088"/>
                  <a:gd name="connsiteX14" fmla="*/ 227723 w 847335"/>
                  <a:gd name="connsiteY14" fmla="*/ 30647 h 987088"/>
                  <a:gd name="connsiteX15" fmla="*/ 273269 w 847335"/>
                  <a:gd name="connsiteY15" fmla="*/ 76193 h 987088"/>
                  <a:gd name="connsiteX16" fmla="*/ 273269 w 847335"/>
                  <a:gd name="connsiteY16" fmla="*/ 94351 h 987088"/>
                  <a:gd name="connsiteX0" fmla="*/ 273269 w 847335"/>
                  <a:gd name="connsiteY0" fmla="*/ 95465 h 988202"/>
                  <a:gd name="connsiteX1" fmla="*/ 847335 w 847335"/>
                  <a:gd name="connsiteY1" fmla="*/ 355439 h 988202"/>
                  <a:gd name="connsiteX2" fmla="*/ 847335 w 847335"/>
                  <a:gd name="connsiteY2" fmla="*/ 942098 h 988202"/>
                  <a:gd name="connsiteX3" fmla="*/ 801232 w 847335"/>
                  <a:gd name="connsiteY3" fmla="*/ 988201 h 988202"/>
                  <a:gd name="connsiteX4" fmla="*/ 616823 w 847335"/>
                  <a:gd name="connsiteY4" fmla="*/ 988201 h 988202"/>
                  <a:gd name="connsiteX5" fmla="*/ 570720 w 847335"/>
                  <a:gd name="connsiteY5" fmla="*/ 942098 h 988202"/>
                  <a:gd name="connsiteX6" fmla="*/ 570720 w 847335"/>
                  <a:gd name="connsiteY6" fmla="*/ 368322 h 988202"/>
                  <a:gd name="connsiteX7" fmla="*/ 273269 w 847335"/>
                  <a:gd name="connsiteY7" fmla="*/ 308628 h 988202"/>
                  <a:gd name="connsiteX8" fmla="*/ 273269 w 847335"/>
                  <a:gd name="connsiteY8" fmla="*/ 942656 h 988202"/>
                  <a:gd name="connsiteX9" fmla="*/ 227723 w 847335"/>
                  <a:gd name="connsiteY9" fmla="*/ 988202 h 988202"/>
                  <a:gd name="connsiteX10" fmla="*/ 45546 w 847335"/>
                  <a:gd name="connsiteY10" fmla="*/ 988202 h 988202"/>
                  <a:gd name="connsiteX11" fmla="*/ 0 w 847335"/>
                  <a:gd name="connsiteY11" fmla="*/ 942656 h 988202"/>
                  <a:gd name="connsiteX12" fmla="*/ 0 w 847335"/>
                  <a:gd name="connsiteY12" fmla="*/ 77307 h 988202"/>
                  <a:gd name="connsiteX13" fmla="*/ 45546 w 847335"/>
                  <a:gd name="connsiteY13" fmla="*/ 31761 h 988202"/>
                  <a:gd name="connsiteX14" fmla="*/ 227723 w 847335"/>
                  <a:gd name="connsiteY14" fmla="*/ 31761 h 988202"/>
                  <a:gd name="connsiteX15" fmla="*/ 273269 w 847335"/>
                  <a:gd name="connsiteY15" fmla="*/ 77307 h 988202"/>
                  <a:gd name="connsiteX16" fmla="*/ 273269 w 847335"/>
                  <a:gd name="connsiteY16" fmla="*/ 95465 h 988202"/>
                  <a:gd name="connsiteX0" fmla="*/ 273269 w 847382"/>
                  <a:gd name="connsiteY0" fmla="*/ 93984 h 986721"/>
                  <a:gd name="connsiteX1" fmla="*/ 847335 w 847382"/>
                  <a:gd name="connsiteY1" fmla="*/ 353958 h 986721"/>
                  <a:gd name="connsiteX2" fmla="*/ 847335 w 847382"/>
                  <a:gd name="connsiteY2" fmla="*/ 940617 h 986721"/>
                  <a:gd name="connsiteX3" fmla="*/ 801232 w 847382"/>
                  <a:gd name="connsiteY3" fmla="*/ 986720 h 986721"/>
                  <a:gd name="connsiteX4" fmla="*/ 616823 w 847382"/>
                  <a:gd name="connsiteY4" fmla="*/ 986720 h 986721"/>
                  <a:gd name="connsiteX5" fmla="*/ 570720 w 847382"/>
                  <a:gd name="connsiteY5" fmla="*/ 940617 h 986721"/>
                  <a:gd name="connsiteX6" fmla="*/ 570720 w 847382"/>
                  <a:gd name="connsiteY6" fmla="*/ 366841 h 986721"/>
                  <a:gd name="connsiteX7" fmla="*/ 273269 w 847382"/>
                  <a:gd name="connsiteY7" fmla="*/ 307147 h 986721"/>
                  <a:gd name="connsiteX8" fmla="*/ 273269 w 847382"/>
                  <a:gd name="connsiteY8" fmla="*/ 941175 h 986721"/>
                  <a:gd name="connsiteX9" fmla="*/ 227723 w 847382"/>
                  <a:gd name="connsiteY9" fmla="*/ 986721 h 986721"/>
                  <a:gd name="connsiteX10" fmla="*/ 45546 w 847382"/>
                  <a:gd name="connsiteY10" fmla="*/ 986721 h 986721"/>
                  <a:gd name="connsiteX11" fmla="*/ 0 w 847382"/>
                  <a:gd name="connsiteY11" fmla="*/ 941175 h 986721"/>
                  <a:gd name="connsiteX12" fmla="*/ 0 w 847382"/>
                  <a:gd name="connsiteY12" fmla="*/ 75826 h 986721"/>
                  <a:gd name="connsiteX13" fmla="*/ 45546 w 847382"/>
                  <a:gd name="connsiteY13" fmla="*/ 30280 h 986721"/>
                  <a:gd name="connsiteX14" fmla="*/ 227723 w 847382"/>
                  <a:gd name="connsiteY14" fmla="*/ 30280 h 986721"/>
                  <a:gd name="connsiteX15" fmla="*/ 273269 w 847382"/>
                  <a:gd name="connsiteY15" fmla="*/ 75826 h 986721"/>
                  <a:gd name="connsiteX16" fmla="*/ 273269 w 847382"/>
                  <a:gd name="connsiteY16" fmla="*/ 93984 h 98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7382" h="986721">
                    <a:moveTo>
                      <a:pt x="273269" y="93984"/>
                    </a:moveTo>
                    <a:cubicBezTo>
                      <a:pt x="538798" y="-127917"/>
                      <a:pt x="851797" y="77418"/>
                      <a:pt x="847335" y="353958"/>
                    </a:cubicBezTo>
                    <a:lnTo>
                      <a:pt x="847335" y="940617"/>
                    </a:lnTo>
                    <a:cubicBezTo>
                      <a:pt x="847335" y="966079"/>
                      <a:pt x="826694" y="986720"/>
                      <a:pt x="801232" y="986720"/>
                    </a:cubicBezTo>
                    <a:lnTo>
                      <a:pt x="616823" y="986720"/>
                    </a:lnTo>
                    <a:cubicBezTo>
                      <a:pt x="591361" y="986720"/>
                      <a:pt x="570720" y="966079"/>
                      <a:pt x="570720" y="940617"/>
                    </a:cubicBezTo>
                    <a:lnTo>
                      <a:pt x="570720" y="366841"/>
                    </a:lnTo>
                    <a:cubicBezTo>
                      <a:pt x="550814" y="192035"/>
                      <a:pt x="363392" y="228238"/>
                      <a:pt x="273269" y="307147"/>
                    </a:cubicBezTo>
                    <a:lnTo>
                      <a:pt x="273269" y="941175"/>
                    </a:lnTo>
                    <a:cubicBezTo>
                      <a:pt x="273269" y="966329"/>
                      <a:pt x="252877" y="986721"/>
                      <a:pt x="227723" y="986721"/>
                    </a:cubicBezTo>
                    <a:lnTo>
                      <a:pt x="45546" y="986721"/>
                    </a:lnTo>
                    <a:cubicBezTo>
                      <a:pt x="20392" y="986721"/>
                      <a:pt x="0" y="966329"/>
                      <a:pt x="0" y="941175"/>
                    </a:cubicBezTo>
                    <a:lnTo>
                      <a:pt x="0" y="75826"/>
                    </a:lnTo>
                    <a:cubicBezTo>
                      <a:pt x="0" y="50672"/>
                      <a:pt x="20392" y="30280"/>
                      <a:pt x="45546" y="30280"/>
                    </a:cubicBezTo>
                    <a:lnTo>
                      <a:pt x="227723" y="30280"/>
                    </a:lnTo>
                    <a:cubicBezTo>
                      <a:pt x="252877" y="30280"/>
                      <a:pt x="273269" y="50672"/>
                      <a:pt x="273269" y="75826"/>
                    </a:cubicBezTo>
                    <a:lnTo>
                      <a:pt x="273269" y="9398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reeform 11"/>
              <p:cNvSpPr/>
              <p:nvPr userDrawn="1"/>
            </p:nvSpPr>
            <p:spPr>
              <a:xfrm>
                <a:off x="5854901" y="3480227"/>
                <a:ext cx="914388" cy="1428761"/>
              </a:xfrm>
              <a:custGeom>
                <a:avLst/>
                <a:gdLst>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434582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659068 w 925227"/>
                  <a:gd name="connsiteY15" fmla="*/ 1451704 h 1451704"/>
                  <a:gd name="connsiteX16" fmla="*/ 641946 w 925227"/>
                  <a:gd name="connsiteY16" fmla="*/ 1434582 h 1451704"/>
                  <a:gd name="connsiteX17" fmla="*/ 641946 w 925227"/>
                  <a:gd name="connsiteY17" fmla="*/ 1409178 h 1451704"/>
                  <a:gd name="connsiteX18" fmla="*/ 578901 w 925227"/>
                  <a:gd name="connsiteY18" fmla="*/ 1425362 h 1451704"/>
                  <a:gd name="connsiteX19" fmla="*/ 471138 w 925227"/>
                  <a:gd name="connsiteY19" fmla="*/ 1437189 h 1451704"/>
                  <a:gd name="connsiteX20" fmla="*/ 64319 w 925227"/>
                  <a:gd name="connsiteY20" fmla="*/ 1310281 h 1451704"/>
                  <a:gd name="connsiteX21" fmla="*/ 45113 w 925227"/>
                  <a:gd name="connsiteY21" fmla="*/ 1244202 h 1451704"/>
                  <a:gd name="connsiteX22" fmla="*/ 121662 w 925227"/>
                  <a:gd name="connsiteY22" fmla="*/ 1131629 h 1451704"/>
                  <a:gd name="connsiteX23" fmla="*/ 175849 w 925227"/>
                  <a:gd name="connsiteY23" fmla="*/ 1125646 h 1451704"/>
                  <a:gd name="connsiteX24" fmla="*/ 463211 w 925227"/>
                  <a:gd name="connsiteY24" fmla="*/ 1197703 h 1451704"/>
                  <a:gd name="connsiteX25" fmla="*/ 573799 w 925227"/>
                  <a:gd name="connsiteY25" fmla="*/ 1182010 h 1451704"/>
                  <a:gd name="connsiteX26" fmla="*/ 641946 w 925227"/>
                  <a:gd name="connsiteY26" fmla="*/ 1144973 h 1451704"/>
                  <a:gd name="connsiteX27" fmla="*/ 641946 w 925227"/>
                  <a:gd name="connsiteY27" fmla="*/ 946485 h 1451704"/>
                  <a:gd name="connsiteX28" fmla="*/ 588851 w 925227"/>
                  <a:gd name="connsiteY28" fmla="*/ 967758 h 1451704"/>
                  <a:gd name="connsiteX29" fmla="*/ 444147 w 925227"/>
                  <a:gd name="connsiteY29" fmla="*/ 986320 h 1451704"/>
                  <a:gd name="connsiteX30" fmla="*/ 327457 w 925227"/>
                  <a:gd name="connsiteY30" fmla="*/ 974341 h 1451704"/>
                  <a:gd name="connsiteX31" fmla="*/ 219988 w 925227"/>
                  <a:gd name="connsiteY31" fmla="*/ 940370 h 1451704"/>
                  <a:gd name="connsiteX32" fmla="*/ 165678 w 925227"/>
                  <a:gd name="connsiteY32" fmla="*/ 898668 h 1451704"/>
                  <a:gd name="connsiteX33" fmla="*/ 0 w 925227"/>
                  <a:gd name="connsiteY33" fmla="*/ 526428 h 1451704"/>
                  <a:gd name="connsiteX34" fmla="*/ 565660 w 925227"/>
                  <a:gd name="connsiteY34" fmla="*/ 0 h 1451704"/>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34582 h 1437349"/>
                  <a:gd name="connsiteX16" fmla="*/ 641946 w 925227"/>
                  <a:gd name="connsiteY16" fmla="*/ 1409178 h 1437349"/>
                  <a:gd name="connsiteX17" fmla="*/ 578901 w 925227"/>
                  <a:gd name="connsiteY17" fmla="*/ 1425362 h 1437349"/>
                  <a:gd name="connsiteX18" fmla="*/ 471138 w 925227"/>
                  <a:gd name="connsiteY18" fmla="*/ 1437189 h 1437349"/>
                  <a:gd name="connsiteX19" fmla="*/ 64319 w 925227"/>
                  <a:gd name="connsiteY19" fmla="*/ 1310281 h 1437349"/>
                  <a:gd name="connsiteX20" fmla="*/ 45113 w 925227"/>
                  <a:gd name="connsiteY20" fmla="*/ 1244202 h 1437349"/>
                  <a:gd name="connsiteX21" fmla="*/ 121662 w 925227"/>
                  <a:gd name="connsiteY21" fmla="*/ 1131629 h 1437349"/>
                  <a:gd name="connsiteX22" fmla="*/ 175849 w 925227"/>
                  <a:gd name="connsiteY22" fmla="*/ 1125646 h 1437349"/>
                  <a:gd name="connsiteX23" fmla="*/ 463211 w 925227"/>
                  <a:gd name="connsiteY23" fmla="*/ 1197703 h 1437349"/>
                  <a:gd name="connsiteX24" fmla="*/ 573799 w 925227"/>
                  <a:gd name="connsiteY24" fmla="*/ 1182010 h 1437349"/>
                  <a:gd name="connsiteX25" fmla="*/ 641946 w 925227"/>
                  <a:gd name="connsiteY25" fmla="*/ 1144973 h 1437349"/>
                  <a:gd name="connsiteX26" fmla="*/ 641946 w 925227"/>
                  <a:gd name="connsiteY26" fmla="*/ 946485 h 1437349"/>
                  <a:gd name="connsiteX27" fmla="*/ 588851 w 925227"/>
                  <a:gd name="connsiteY27" fmla="*/ 967758 h 1437349"/>
                  <a:gd name="connsiteX28" fmla="*/ 444147 w 925227"/>
                  <a:gd name="connsiteY28" fmla="*/ 986320 h 1437349"/>
                  <a:gd name="connsiteX29" fmla="*/ 327457 w 925227"/>
                  <a:gd name="connsiteY29" fmla="*/ 974341 h 1437349"/>
                  <a:gd name="connsiteX30" fmla="*/ 219988 w 925227"/>
                  <a:gd name="connsiteY30" fmla="*/ 940370 h 1437349"/>
                  <a:gd name="connsiteX31" fmla="*/ 165678 w 925227"/>
                  <a:gd name="connsiteY31" fmla="*/ 898668 h 1437349"/>
                  <a:gd name="connsiteX32" fmla="*/ 0 w 925227"/>
                  <a:gd name="connsiteY32" fmla="*/ 526428 h 1437349"/>
                  <a:gd name="connsiteX33" fmla="*/ 565660 w 925227"/>
                  <a:gd name="connsiteY33"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09178 h 1437349"/>
                  <a:gd name="connsiteX16" fmla="*/ 578901 w 925227"/>
                  <a:gd name="connsiteY16" fmla="*/ 1425362 h 1437349"/>
                  <a:gd name="connsiteX17" fmla="*/ 471138 w 925227"/>
                  <a:gd name="connsiteY17" fmla="*/ 1437189 h 1437349"/>
                  <a:gd name="connsiteX18" fmla="*/ 64319 w 925227"/>
                  <a:gd name="connsiteY18" fmla="*/ 1310281 h 1437349"/>
                  <a:gd name="connsiteX19" fmla="*/ 45113 w 925227"/>
                  <a:gd name="connsiteY19" fmla="*/ 1244202 h 1437349"/>
                  <a:gd name="connsiteX20" fmla="*/ 121662 w 925227"/>
                  <a:gd name="connsiteY20" fmla="*/ 1131629 h 1437349"/>
                  <a:gd name="connsiteX21" fmla="*/ 175849 w 925227"/>
                  <a:gd name="connsiteY21" fmla="*/ 1125646 h 1437349"/>
                  <a:gd name="connsiteX22" fmla="*/ 463211 w 925227"/>
                  <a:gd name="connsiteY22" fmla="*/ 1197703 h 1437349"/>
                  <a:gd name="connsiteX23" fmla="*/ 573799 w 925227"/>
                  <a:gd name="connsiteY23" fmla="*/ 1182010 h 1437349"/>
                  <a:gd name="connsiteX24" fmla="*/ 641946 w 925227"/>
                  <a:gd name="connsiteY24" fmla="*/ 1144973 h 1437349"/>
                  <a:gd name="connsiteX25" fmla="*/ 641946 w 925227"/>
                  <a:gd name="connsiteY25" fmla="*/ 946485 h 1437349"/>
                  <a:gd name="connsiteX26" fmla="*/ 588851 w 925227"/>
                  <a:gd name="connsiteY26" fmla="*/ 967758 h 1437349"/>
                  <a:gd name="connsiteX27" fmla="*/ 444147 w 925227"/>
                  <a:gd name="connsiteY27" fmla="*/ 986320 h 1437349"/>
                  <a:gd name="connsiteX28" fmla="*/ 327457 w 925227"/>
                  <a:gd name="connsiteY28" fmla="*/ 974341 h 1437349"/>
                  <a:gd name="connsiteX29" fmla="*/ 219988 w 925227"/>
                  <a:gd name="connsiteY29" fmla="*/ 940370 h 1437349"/>
                  <a:gd name="connsiteX30" fmla="*/ 165678 w 925227"/>
                  <a:gd name="connsiteY30" fmla="*/ 898668 h 1437349"/>
                  <a:gd name="connsiteX31" fmla="*/ 0 w 925227"/>
                  <a:gd name="connsiteY31" fmla="*/ 526428 h 1437349"/>
                  <a:gd name="connsiteX32" fmla="*/ 565660 w 925227"/>
                  <a:gd name="connsiteY32"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655"/>
                  <a:gd name="connsiteY0" fmla="*/ 230918 h 1437349"/>
                  <a:gd name="connsiteX1" fmla="*/ 287919 w 925655"/>
                  <a:gd name="connsiteY1" fmla="*/ 454185 h 1437349"/>
                  <a:gd name="connsiteX2" fmla="*/ 533797 w 925655"/>
                  <a:gd name="connsiteY2" fmla="*/ 761137 h 1437349"/>
                  <a:gd name="connsiteX3" fmla="*/ 641946 w 925655"/>
                  <a:gd name="connsiteY3" fmla="*/ 737405 h 1437349"/>
                  <a:gd name="connsiteX4" fmla="*/ 641946 w 925655"/>
                  <a:gd name="connsiteY4" fmla="*/ 630408 h 1437349"/>
                  <a:gd name="connsiteX5" fmla="*/ 641947 w 925655"/>
                  <a:gd name="connsiteY5" fmla="*/ 630406 h 1437349"/>
                  <a:gd name="connsiteX6" fmla="*/ 641947 w 925655"/>
                  <a:gd name="connsiteY6" fmla="*/ 248376 h 1437349"/>
                  <a:gd name="connsiteX7" fmla="*/ 603103 w 925655"/>
                  <a:gd name="connsiteY7" fmla="*/ 236240 h 1437349"/>
                  <a:gd name="connsiteX8" fmla="*/ 550642 w 925655"/>
                  <a:gd name="connsiteY8" fmla="*/ 230918 h 1437349"/>
                  <a:gd name="connsiteX9" fmla="*/ 565660 w 925655"/>
                  <a:gd name="connsiteY9" fmla="*/ 0 h 1437349"/>
                  <a:gd name="connsiteX10" fmla="*/ 881926 w 925655"/>
                  <a:gd name="connsiteY10" fmla="*/ 89906 h 1437349"/>
                  <a:gd name="connsiteX11" fmla="*/ 925227 w 925655"/>
                  <a:gd name="connsiteY11" fmla="*/ 123154 h 1437349"/>
                  <a:gd name="connsiteX12" fmla="*/ 925227 w 925655"/>
                  <a:gd name="connsiteY12" fmla="*/ 630408 h 1437349"/>
                  <a:gd name="connsiteX13" fmla="*/ 925227 w 925655"/>
                  <a:gd name="connsiteY13" fmla="*/ 724570 h 1437349"/>
                  <a:gd name="connsiteX14" fmla="*/ 925227 w 925655"/>
                  <a:gd name="connsiteY14" fmla="*/ 1084551 h 1437349"/>
                  <a:gd name="connsiteX15" fmla="*/ 578901 w 925655"/>
                  <a:gd name="connsiteY15" fmla="*/ 1425362 h 1437349"/>
                  <a:gd name="connsiteX16" fmla="*/ 471138 w 925655"/>
                  <a:gd name="connsiteY16" fmla="*/ 1437189 h 1437349"/>
                  <a:gd name="connsiteX17" fmla="*/ 64319 w 925655"/>
                  <a:gd name="connsiteY17" fmla="*/ 1310281 h 1437349"/>
                  <a:gd name="connsiteX18" fmla="*/ 45113 w 925655"/>
                  <a:gd name="connsiteY18" fmla="*/ 1244202 h 1437349"/>
                  <a:gd name="connsiteX19" fmla="*/ 121662 w 925655"/>
                  <a:gd name="connsiteY19" fmla="*/ 1131629 h 1437349"/>
                  <a:gd name="connsiteX20" fmla="*/ 175849 w 925655"/>
                  <a:gd name="connsiteY20" fmla="*/ 1125646 h 1437349"/>
                  <a:gd name="connsiteX21" fmla="*/ 463211 w 925655"/>
                  <a:gd name="connsiteY21" fmla="*/ 1197703 h 1437349"/>
                  <a:gd name="connsiteX22" fmla="*/ 573799 w 925655"/>
                  <a:gd name="connsiteY22" fmla="*/ 1182010 h 1437349"/>
                  <a:gd name="connsiteX23" fmla="*/ 641946 w 925655"/>
                  <a:gd name="connsiteY23" fmla="*/ 1144973 h 1437349"/>
                  <a:gd name="connsiteX24" fmla="*/ 641946 w 925655"/>
                  <a:gd name="connsiteY24" fmla="*/ 946485 h 1437349"/>
                  <a:gd name="connsiteX25" fmla="*/ 588851 w 925655"/>
                  <a:gd name="connsiteY25" fmla="*/ 967758 h 1437349"/>
                  <a:gd name="connsiteX26" fmla="*/ 444147 w 925655"/>
                  <a:gd name="connsiteY26" fmla="*/ 986320 h 1437349"/>
                  <a:gd name="connsiteX27" fmla="*/ 327457 w 925655"/>
                  <a:gd name="connsiteY27" fmla="*/ 974341 h 1437349"/>
                  <a:gd name="connsiteX28" fmla="*/ 219988 w 925655"/>
                  <a:gd name="connsiteY28" fmla="*/ 940370 h 1437349"/>
                  <a:gd name="connsiteX29" fmla="*/ 165678 w 925655"/>
                  <a:gd name="connsiteY29" fmla="*/ 898668 h 1437349"/>
                  <a:gd name="connsiteX30" fmla="*/ 0 w 925655"/>
                  <a:gd name="connsiteY30" fmla="*/ 526428 h 1437349"/>
                  <a:gd name="connsiteX31" fmla="*/ 565660 w 925655"/>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573799 w 926169"/>
                  <a:gd name="connsiteY22" fmla="*/ 1182010 h 1437349"/>
                  <a:gd name="connsiteX23" fmla="*/ 641946 w 926169"/>
                  <a:gd name="connsiteY23" fmla="*/ 1144973 h 1437349"/>
                  <a:gd name="connsiteX24" fmla="*/ 641946 w 926169"/>
                  <a:gd name="connsiteY24" fmla="*/ 946485 h 1437349"/>
                  <a:gd name="connsiteX25" fmla="*/ 588851 w 926169"/>
                  <a:gd name="connsiteY25" fmla="*/ 967758 h 1437349"/>
                  <a:gd name="connsiteX26" fmla="*/ 444147 w 926169"/>
                  <a:gd name="connsiteY26" fmla="*/ 986320 h 1437349"/>
                  <a:gd name="connsiteX27" fmla="*/ 327457 w 926169"/>
                  <a:gd name="connsiteY27" fmla="*/ 974341 h 1437349"/>
                  <a:gd name="connsiteX28" fmla="*/ 219988 w 926169"/>
                  <a:gd name="connsiteY28" fmla="*/ 940370 h 1437349"/>
                  <a:gd name="connsiteX29" fmla="*/ 165678 w 926169"/>
                  <a:gd name="connsiteY29" fmla="*/ 898668 h 1437349"/>
                  <a:gd name="connsiteX30" fmla="*/ 0 w 926169"/>
                  <a:gd name="connsiteY30" fmla="*/ 526428 h 1437349"/>
                  <a:gd name="connsiteX31" fmla="*/ 565660 w 926169"/>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5467 w 926169"/>
                  <a:gd name="connsiteY21" fmla="*/ 1204470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219988 w 927218"/>
                  <a:gd name="connsiteY26" fmla="*/ 940370 h 1437349"/>
                  <a:gd name="connsiteX27" fmla="*/ 165678 w 927218"/>
                  <a:gd name="connsiteY27" fmla="*/ 898668 h 1437349"/>
                  <a:gd name="connsiteX28" fmla="*/ 0 w 927218"/>
                  <a:gd name="connsiteY28" fmla="*/ 526428 h 1437349"/>
                  <a:gd name="connsiteX29" fmla="*/ 565660 w 927218"/>
                  <a:gd name="connsiteY29"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165678 w 927218"/>
                  <a:gd name="connsiteY26" fmla="*/ 898668 h 1437349"/>
                  <a:gd name="connsiteX27" fmla="*/ 0 w 927218"/>
                  <a:gd name="connsiteY27" fmla="*/ 526428 h 1437349"/>
                  <a:gd name="connsiteX28" fmla="*/ 565660 w 927218"/>
                  <a:gd name="connsiteY28"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165678 w 927218"/>
                  <a:gd name="connsiteY25" fmla="*/ 898668 h 1437349"/>
                  <a:gd name="connsiteX26" fmla="*/ 0 w 927218"/>
                  <a:gd name="connsiteY26" fmla="*/ 526428 h 1437349"/>
                  <a:gd name="connsiteX27" fmla="*/ 565660 w 927218"/>
                  <a:gd name="connsiteY27"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881926 w 927218"/>
                  <a:gd name="connsiteY10" fmla="*/ 75489 h 1422932"/>
                  <a:gd name="connsiteX11" fmla="*/ 925227 w 927218"/>
                  <a:gd name="connsiteY11" fmla="*/ 108737 h 1422932"/>
                  <a:gd name="connsiteX12" fmla="*/ 925227 w 927218"/>
                  <a:gd name="connsiteY12" fmla="*/ 615991 h 1422932"/>
                  <a:gd name="connsiteX13" fmla="*/ 925227 w 927218"/>
                  <a:gd name="connsiteY13" fmla="*/ 710153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7218"/>
                  <a:gd name="connsiteY0" fmla="*/ 242405 h 1448836"/>
                  <a:gd name="connsiteX1" fmla="*/ 287919 w 927218"/>
                  <a:gd name="connsiteY1" fmla="*/ 465672 h 1448836"/>
                  <a:gd name="connsiteX2" fmla="*/ 533797 w 927218"/>
                  <a:gd name="connsiteY2" fmla="*/ 772624 h 1448836"/>
                  <a:gd name="connsiteX3" fmla="*/ 641946 w 927218"/>
                  <a:gd name="connsiteY3" fmla="*/ 748892 h 1448836"/>
                  <a:gd name="connsiteX4" fmla="*/ 641946 w 927218"/>
                  <a:gd name="connsiteY4" fmla="*/ 641895 h 1448836"/>
                  <a:gd name="connsiteX5" fmla="*/ 641947 w 927218"/>
                  <a:gd name="connsiteY5" fmla="*/ 641893 h 1448836"/>
                  <a:gd name="connsiteX6" fmla="*/ 641947 w 927218"/>
                  <a:gd name="connsiteY6" fmla="*/ 259863 h 1448836"/>
                  <a:gd name="connsiteX7" fmla="*/ 603103 w 927218"/>
                  <a:gd name="connsiteY7" fmla="*/ 247727 h 1448836"/>
                  <a:gd name="connsiteX8" fmla="*/ 550642 w 927218"/>
                  <a:gd name="connsiteY8" fmla="*/ 242405 h 1448836"/>
                  <a:gd name="connsiteX9" fmla="*/ 556649 w 927218"/>
                  <a:gd name="connsiteY9" fmla="*/ 25904 h 1448836"/>
                  <a:gd name="connsiteX10" fmla="*/ 925227 w 927218"/>
                  <a:gd name="connsiteY10" fmla="*/ 134641 h 1448836"/>
                  <a:gd name="connsiteX11" fmla="*/ 925227 w 927218"/>
                  <a:gd name="connsiteY11" fmla="*/ 641895 h 1448836"/>
                  <a:gd name="connsiteX12" fmla="*/ 925227 w 927218"/>
                  <a:gd name="connsiteY12" fmla="*/ 736057 h 1448836"/>
                  <a:gd name="connsiteX13" fmla="*/ 926355 w 927218"/>
                  <a:gd name="connsiteY13" fmla="*/ 1119722 h 1448836"/>
                  <a:gd name="connsiteX14" fmla="*/ 578901 w 927218"/>
                  <a:gd name="connsiteY14" fmla="*/ 1436849 h 1448836"/>
                  <a:gd name="connsiteX15" fmla="*/ 471138 w 927218"/>
                  <a:gd name="connsiteY15" fmla="*/ 1448676 h 1448836"/>
                  <a:gd name="connsiteX16" fmla="*/ 64319 w 927218"/>
                  <a:gd name="connsiteY16" fmla="*/ 1321768 h 1448836"/>
                  <a:gd name="connsiteX17" fmla="*/ 45113 w 927218"/>
                  <a:gd name="connsiteY17" fmla="*/ 1255689 h 1448836"/>
                  <a:gd name="connsiteX18" fmla="*/ 121662 w 927218"/>
                  <a:gd name="connsiteY18" fmla="*/ 1143116 h 1448836"/>
                  <a:gd name="connsiteX19" fmla="*/ 174721 w 927218"/>
                  <a:gd name="connsiteY19" fmla="*/ 1131494 h 1448836"/>
                  <a:gd name="connsiteX20" fmla="*/ 465467 w 927218"/>
                  <a:gd name="connsiteY20" fmla="*/ 1215957 h 1448836"/>
                  <a:gd name="connsiteX21" fmla="*/ 641946 w 927218"/>
                  <a:gd name="connsiteY21" fmla="*/ 1156460 h 1448836"/>
                  <a:gd name="connsiteX22" fmla="*/ 641946 w 927218"/>
                  <a:gd name="connsiteY22" fmla="*/ 957972 h 1448836"/>
                  <a:gd name="connsiteX23" fmla="*/ 0 w 927218"/>
                  <a:gd name="connsiteY23" fmla="*/ 537915 h 1448836"/>
                  <a:gd name="connsiteX24" fmla="*/ 556649 w 927218"/>
                  <a:gd name="connsiteY24" fmla="*/ 25904 h 1448836"/>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4839 w 927218"/>
                  <a:gd name="connsiteY13" fmla="*/ 909385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5227"/>
                  <a:gd name="connsiteY0" fmla="*/ 216501 h 1422932"/>
                  <a:gd name="connsiteX1" fmla="*/ 287919 w 925227"/>
                  <a:gd name="connsiteY1" fmla="*/ 439768 h 1422932"/>
                  <a:gd name="connsiteX2" fmla="*/ 533797 w 925227"/>
                  <a:gd name="connsiteY2" fmla="*/ 746720 h 1422932"/>
                  <a:gd name="connsiteX3" fmla="*/ 641946 w 925227"/>
                  <a:gd name="connsiteY3" fmla="*/ 722988 h 1422932"/>
                  <a:gd name="connsiteX4" fmla="*/ 641946 w 925227"/>
                  <a:gd name="connsiteY4" fmla="*/ 615991 h 1422932"/>
                  <a:gd name="connsiteX5" fmla="*/ 641947 w 925227"/>
                  <a:gd name="connsiteY5" fmla="*/ 615989 h 1422932"/>
                  <a:gd name="connsiteX6" fmla="*/ 641947 w 925227"/>
                  <a:gd name="connsiteY6" fmla="*/ 233959 h 1422932"/>
                  <a:gd name="connsiteX7" fmla="*/ 603103 w 925227"/>
                  <a:gd name="connsiteY7" fmla="*/ 221823 h 1422932"/>
                  <a:gd name="connsiteX8" fmla="*/ 550642 w 925227"/>
                  <a:gd name="connsiteY8" fmla="*/ 216501 h 1422932"/>
                  <a:gd name="connsiteX9" fmla="*/ 556649 w 925227"/>
                  <a:gd name="connsiteY9" fmla="*/ 0 h 1422932"/>
                  <a:gd name="connsiteX10" fmla="*/ 925227 w 925227"/>
                  <a:gd name="connsiteY10" fmla="*/ 108737 h 1422932"/>
                  <a:gd name="connsiteX11" fmla="*/ 925227 w 925227"/>
                  <a:gd name="connsiteY11" fmla="*/ 615991 h 1422932"/>
                  <a:gd name="connsiteX12" fmla="*/ 925227 w 925227"/>
                  <a:gd name="connsiteY12" fmla="*/ 710153 h 1422932"/>
                  <a:gd name="connsiteX13" fmla="*/ 924839 w 925227"/>
                  <a:gd name="connsiteY13" fmla="*/ 909385 h 1422932"/>
                  <a:gd name="connsiteX14" fmla="*/ 578901 w 925227"/>
                  <a:gd name="connsiteY14" fmla="*/ 1410945 h 1422932"/>
                  <a:gd name="connsiteX15" fmla="*/ 471138 w 925227"/>
                  <a:gd name="connsiteY15" fmla="*/ 1422772 h 1422932"/>
                  <a:gd name="connsiteX16" fmla="*/ 64319 w 925227"/>
                  <a:gd name="connsiteY16" fmla="*/ 1295864 h 1422932"/>
                  <a:gd name="connsiteX17" fmla="*/ 45113 w 925227"/>
                  <a:gd name="connsiteY17" fmla="*/ 1229785 h 1422932"/>
                  <a:gd name="connsiteX18" fmla="*/ 121662 w 925227"/>
                  <a:gd name="connsiteY18" fmla="*/ 1117212 h 1422932"/>
                  <a:gd name="connsiteX19" fmla="*/ 174721 w 925227"/>
                  <a:gd name="connsiteY19" fmla="*/ 1105590 h 1422932"/>
                  <a:gd name="connsiteX20" fmla="*/ 465467 w 925227"/>
                  <a:gd name="connsiteY20" fmla="*/ 1190053 h 1422932"/>
                  <a:gd name="connsiteX21" fmla="*/ 641946 w 925227"/>
                  <a:gd name="connsiteY21" fmla="*/ 1130556 h 1422932"/>
                  <a:gd name="connsiteX22" fmla="*/ 641946 w 925227"/>
                  <a:gd name="connsiteY22" fmla="*/ 932068 h 1422932"/>
                  <a:gd name="connsiteX23" fmla="*/ 0 w 925227"/>
                  <a:gd name="connsiteY23" fmla="*/ 512011 h 1422932"/>
                  <a:gd name="connsiteX24" fmla="*/ 556649 w 925227"/>
                  <a:gd name="connsiteY24" fmla="*/ 0 h 1422932"/>
                  <a:gd name="connsiteX0" fmla="*/ 550642 w 925363"/>
                  <a:gd name="connsiteY0" fmla="*/ 216501 h 1422932"/>
                  <a:gd name="connsiteX1" fmla="*/ 287919 w 925363"/>
                  <a:gd name="connsiteY1" fmla="*/ 439768 h 1422932"/>
                  <a:gd name="connsiteX2" fmla="*/ 533797 w 925363"/>
                  <a:gd name="connsiteY2" fmla="*/ 746720 h 1422932"/>
                  <a:gd name="connsiteX3" fmla="*/ 641946 w 925363"/>
                  <a:gd name="connsiteY3" fmla="*/ 722988 h 1422932"/>
                  <a:gd name="connsiteX4" fmla="*/ 641946 w 925363"/>
                  <a:gd name="connsiteY4" fmla="*/ 615991 h 1422932"/>
                  <a:gd name="connsiteX5" fmla="*/ 641947 w 925363"/>
                  <a:gd name="connsiteY5" fmla="*/ 615989 h 1422932"/>
                  <a:gd name="connsiteX6" fmla="*/ 641947 w 925363"/>
                  <a:gd name="connsiteY6" fmla="*/ 233959 h 1422932"/>
                  <a:gd name="connsiteX7" fmla="*/ 603103 w 925363"/>
                  <a:gd name="connsiteY7" fmla="*/ 221823 h 1422932"/>
                  <a:gd name="connsiteX8" fmla="*/ 550642 w 925363"/>
                  <a:gd name="connsiteY8" fmla="*/ 216501 h 1422932"/>
                  <a:gd name="connsiteX9" fmla="*/ 556649 w 925363"/>
                  <a:gd name="connsiteY9" fmla="*/ 0 h 1422932"/>
                  <a:gd name="connsiteX10" fmla="*/ 925227 w 925363"/>
                  <a:gd name="connsiteY10" fmla="*/ 108737 h 1422932"/>
                  <a:gd name="connsiteX11" fmla="*/ 925227 w 925363"/>
                  <a:gd name="connsiteY11" fmla="*/ 615991 h 1422932"/>
                  <a:gd name="connsiteX12" fmla="*/ 925227 w 925363"/>
                  <a:gd name="connsiteY12" fmla="*/ 710153 h 1422932"/>
                  <a:gd name="connsiteX13" fmla="*/ 924839 w 925363"/>
                  <a:gd name="connsiteY13" fmla="*/ 909385 h 1422932"/>
                  <a:gd name="connsiteX14" fmla="*/ 578901 w 925363"/>
                  <a:gd name="connsiteY14" fmla="*/ 1410945 h 1422932"/>
                  <a:gd name="connsiteX15" fmla="*/ 471138 w 925363"/>
                  <a:gd name="connsiteY15" fmla="*/ 1422772 h 1422932"/>
                  <a:gd name="connsiteX16" fmla="*/ 64319 w 925363"/>
                  <a:gd name="connsiteY16" fmla="*/ 1295864 h 1422932"/>
                  <a:gd name="connsiteX17" fmla="*/ 45113 w 925363"/>
                  <a:gd name="connsiteY17" fmla="*/ 1229785 h 1422932"/>
                  <a:gd name="connsiteX18" fmla="*/ 121662 w 925363"/>
                  <a:gd name="connsiteY18" fmla="*/ 1117212 h 1422932"/>
                  <a:gd name="connsiteX19" fmla="*/ 174721 w 925363"/>
                  <a:gd name="connsiteY19" fmla="*/ 1105590 h 1422932"/>
                  <a:gd name="connsiteX20" fmla="*/ 465467 w 925363"/>
                  <a:gd name="connsiteY20" fmla="*/ 1190053 h 1422932"/>
                  <a:gd name="connsiteX21" fmla="*/ 641946 w 925363"/>
                  <a:gd name="connsiteY21" fmla="*/ 1130556 h 1422932"/>
                  <a:gd name="connsiteX22" fmla="*/ 641946 w 925363"/>
                  <a:gd name="connsiteY22" fmla="*/ 932068 h 1422932"/>
                  <a:gd name="connsiteX23" fmla="*/ 0 w 925363"/>
                  <a:gd name="connsiteY23" fmla="*/ 512011 h 1422932"/>
                  <a:gd name="connsiteX24" fmla="*/ 556649 w 925363"/>
                  <a:gd name="connsiteY24" fmla="*/ 0 h 1422932"/>
                  <a:gd name="connsiteX0" fmla="*/ 550642 w 925448"/>
                  <a:gd name="connsiteY0" fmla="*/ 216501 h 1422932"/>
                  <a:gd name="connsiteX1" fmla="*/ 287919 w 925448"/>
                  <a:gd name="connsiteY1" fmla="*/ 439768 h 1422932"/>
                  <a:gd name="connsiteX2" fmla="*/ 533797 w 925448"/>
                  <a:gd name="connsiteY2" fmla="*/ 746720 h 1422932"/>
                  <a:gd name="connsiteX3" fmla="*/ 641946 w 925448"/>
                  <a:gd name="connsiteY3" fmla="*/ 722988 h 1422932"/>
                  <a:gd name="connsiteX4" fmla="*/ 641946 w 925448"/>
                  <a:gd name="connsiteY4" fmla="*/ 615991 h 1422932"/>
                  <a:gd name="connsiteX5" fmla="*/ 641947 w 925448"/>
                  <a:gd name="connsiteY5" fmla="*/ 615989 h 1422932"/>
                  <a:gd name="connsiteX6" fmla="*/ 641947 w 925448"/>
                  <a:gd name="connsiteY6" fmla="*/ 233959 h 1422932"/>
                  <a:gd name="connsiteX7" fmla="*/ 603103 w 925448"/>
                  <a:gd name="connsiteY7" fmla="*/ 221823 h 1422932"/>
                  <a:gd name="connsiteX8" fmla="*/ 550642 w 925448"/>
                  <a:gd name="connsiteY8" fmla="*/ 216501 h 1422932"/>
                  <a:gd name="connsiteX9" fmla="*/ 556649 w 925448"/>
                  <a:gd name="connsiteY9" fmla="*/ 0 h 1422932"/>
                  <a:gd name="connsiteX10" fmla="*/ 925227 w 925448"/>
                  <a:gd name="connsiteY10" fmla="*/ 108737 h 1422932"/>
                  <a:gd name="connsiteX11" fmla="*/ 925227 w 925448"/>
                  <a:gd name="connsiteY11" fmla="*/ 615991 h 1422932"/>
                  <a:gd name="connsiteX12" fmla="*/ 925227 w 925448"/>
                  <a:gd name="connsiteY12" fmla="*/ 710153 h 1422932"/>
                  <a:gd name="connsiteX13" fmla="*/ 924839 w 925448"/>
                  <a:gd name="connsiteY13" fmla="*/ 909385 h 1422932"/>
                  <a:gd name="connsiteX14" fmla="*/ 578901 w 925448"/>
                  <a:gd name="connsiteY14" fmla="*/ 1410945 h 1422932"/>
                  <a:gd name="connsiteX15" fmla="*/ 471138 w 925448"/>
                  <a:gd name="connsiteY15" fmla="*/ 1422772 h 1422932"/>
                  <a:gd name="connsiteX16" fmla="*/ 64319 w 925448"/>
                  <a:gd name="connsiteY16" fmla="*/ 1295864 h 1422932"/>
                  <a:gd name="connsiteX17" fmla="*/ 45113 w 925448"/>
                  <a:gd name="connsiteY17" fmla="*/ 1229785 h 1422932"/>
                  <a:gd name="connsiteX18" fmla="*/ 121662 w 925448"/>
                  <a:gd name="connsiteY18" fmla="*/ 1117212 h 1422932"/>
                  <a:gd name="connsiteX19" fmla="*/ 174721 w 925448"/>
                  <a:gd name="connsiteY19" fmla="*/ 1105590 h 1422932"/>
                  <a:gd name="connsiteX20" fmla="*/ 465467 w 925448"/>
                  <a:gd name="connsiteY20" fmla="*/ 1190053 h 1422932"/>
                  <a:gd name="connsiteX21" fmla="*/ 641946 w 925448"/>
                  <a:gd name="connsiteY21" fmla="*/ 1130556 h 1422932"/>
                  <a:gd name="connsiteX22" fmla="*/ 641946 w 925448"/>
                  <a:gd name="connsiteY22" fmla="*/ 932068 h 1422932"/>
                  <a:gd name="connsiteX23" fmla="*/ 0 w 925448"/>
                  <a:gd name="connsiteY23" fmla="*/ 512011 h 1422932"/>
                  <a:gd name="connsiteX24" fmla="*/ 556649 w 925448"/>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897 w 925564"/>
                  <a:gd name="connsiteY22" fmla="*/ 1001296 h 1422932"/>
                  <a:gd name="connsiteX23" fmla="*/ 641946 w 925564"/>
                  <a:gd name="connsiteY23" fmla="*/ 932068 h 1422932"/>
                  <a:gd name="connsiteX24" fmla="*/ 0 w 925564"/>
                  <a:gd name="connsiteY24" fmla="*/ 512011 h 1422932"/>
                  <a:gd name="connsiteX25" fmla="*/ 556649 w 925564"/>
                  <a:gd name="connsiteY25"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61333 w 925564"/>
                  <a:gd name="connsiteY17" fmla="*/ 1222576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227"/>
                  <a:gd name="connsiteY0" fmla="*/ 216501 h 1442354"/>
                  <a:gd name="connsiteX1" fmla="*/ 287919 w 925227"/>
                  <a:gd name="connsiteY1" fmla="*/ 439768 h 1442354"/>
                  <a:gd name="connsiteX2" fmla="*/ 533797 w 925227"/>
                  <a:gd name="connsiteY2" fmla="*/ 746720 h 1442354"/>
                  <a:gd name="connsiteX3" fmla="*/ 641946 w 925227"/>
                  <a:gd name="connsiteY3" fmla="*/ 722988 h 1442354"/>
                  <a:gd name="connsiteX4" fmla="*/ 641946 w 925227"/>
                  <a:gd name="connsiteY4" fmla="*/ 615991 h 1442354"/>
                  <a:gd name="connsiteX5" fmla="*/ 641947 w 925227"/>
                  <a:gd name="connsiteY5" fmla="*/ 615989 h 1442354"/>
                  <a:gd name="connsiteX6" fmla="*/ 641947 w 925227"/>
                  <a:gd name="connsiteY6" fmla="*/ 233959 h 1442354"/>
                  <a:gd name="connsiteX7" fmla="*/ 603103 w 925227"/>
                  <a:gd name="connsiteY7" fmla="*/ 221823 h 1442354"/>
                  <a:gd name="connsiteX8" fmla="*/ 550642 w 925227"/>
                  <a:gd name="connsiteY8" fmla="*/ 216501 h 1442354"/>
                  <a:gd name="connsiteX9" fmla="*/ 556649 w 925227"/>
                  <a:gd name="connsiteY9" fmla="*/ 0 h 1442354"/>
                  <a:gd name="connsiteX10" fmla="*/ 925227 w 925227"/>
                  <a:gd name="connsiteY10" fmla="*/ 108737 h 1442354"/>
                  <a:gd name="connsiteX11" fmla="*/ 925227 w 925227"/>
                  <a:gd name="connsiteY11" fmla="*/ 615991 h 1442354"/>
                  <a:gd name="connsiteX12" fmla="*/ 925227 w 925227"/>
                  <a:gd name="connsiteY12" fmla="*/ 710153 h 1442354"/>
                  <a:gd name="connsiteX13" fmla="*/ 924839 w 925227"/>
                  <a:gd name="connsiteY13" fmla="*/ 909385 h 1442354"/>
                  <a:gd name="connsiteX14" fmla="*/ 471138 w 925227"/>
                  <a:gd name="connsiteY14" fmla="*/ 1422772 h 1442354"/>
                  <a:gd name="connsiteX15" fmla="*/ 64319 w 925227"/>
                  <a:gd name="connsiteY15" fmla="*/ 1295864 h 1442354"/>
                  <a:gd name="connsiteX16" fmla="*/ 61333 w 925227"/>
                  <a:gd name="connsiteY16" fmla="*/ 1222576 h 1442354"/>
                  <a:gd name="connsiteX17" fmla="*/ 123464 w 925227"/>
                  <a:gd name="connsiteY17" fmla="*/ 1129827 h 1442354"/>
                  <a:gd name="connsiteX18" fmla="*/ 199952 w 925227"/>
                  <a:gd name="connsiteY18" fmla="*/ 1118205 h 1442354"/>
                  <a:gd name="connsiteX19" fmla="*/ 465467 w 925227"/>
                  <a:gd name="connsiteY19" fmla="*/ 1190053 h 1442354"/>
                  <a:gd name="connsiteX20" fmla="*/ 641897 w 925227"/>
                  <a:gd name="connsiteY20" fmla="*/ 1001296 h 1442354"/>
                  <a:gd name="connsiteX21" fmla="*/ 641946 w 925227"/>
                  <a:gd name="connsiteY21" fmla="*/ 932068 h 1442354"/>
                  <a:gd name="connsiteX22" fmla="*/ 0 w 925227"/>
                  <a:gd name="connsiteY22" fmla="*/ 512011 h 1442354"/>
                  <a:gd name="connsiteX23" fmla="*/ 556649 w 925227"/>
                  <a:gd name="connsiteY23" fmla="*/ 0 h 1442354"/>
                  <a:gd name="connsiteX0" fmla="*/ 550642 w 925227"/>
                  <a:gd name="connsiteY0" fmla="*/ 216501 h 1423490"/>
                  <a:gd name="connsiteX1" fmla="*/ 287919 w 925227"/>
                  <a:gd name="connsiteY1" fmla="*/ 439768 h 1423490"/>
                  <a:gd name="connsiteX2" fmla="*/ 533797 w 925227"/>
                  <a:gd name="connsiteY2" fmla="*/ 746720 h 1423490"/>
                  <a:gd name="connsiteX3" fmla="*/ 641946 w 925227"/>
                  <a:gd name="connsiteY3" fmla="*/ 722988 h 1423490"/>
                  <a:gd name="connsiteX4" fmla="*/ 641946 w 925227"/>
                  <a:gd name="connsiteY4" fmla="*/ 615991 h 1423490"/>
                  <a:gd name="connsiteX5" fmla="*/ 641947 w 925227"/>
                  <a:gd name="connsiteY5" fmla="*/ 615989 h 1423490"/>
                  <a:gd name="connsiteX6" fmla="*/ 641947 w 925227"/>
                  <a:gd name="connsiteY6" fmla="*/ 233959 h 1423490"/>
                  <a:gd name="connsiteX7" fmla="*/ 603103 w 925227"/>
                  <a:gd name="connsiteY7" fmla="*/ 221823 h 1423490"/>
                  <a:gd name="connsiteX8" fmla="*/ 550642 w 925227"/>
                  <a:gd name="connsiteY8" fmla="*/ 216501 h 1423490"/>
                  <a:gd name="connsiteX9" fmla="*/ 556649 w 925227"/>
                  <a:gd name="connsiteY9" fmla="*/ 0 h 1423490"/>
                  <a:gd name="connsiteX10" fmla="*/ 925227 w 925227"/>
                  <a:gd name="connsiteY10" fmla="*/ 108737 h 1423490"/>
                  <a:gd name="connsiteX11" fmla="*/ 925227 w 925227"/>
                  <a:gd name="connsiteY11" fmla="*/ 615991 h 1423490"/>
                  <a:gd name="connsiteX12" fmla="*/ 925227 w 925227"/>
                  <a:gd name="connsiteY12" fmla="*/ 710153 h 1423490"/>
                  <a:gd name="connsiteX13" fmla="*/ 924839 w 925227"/>
                  <a:gd name="connsiteY13" fmla="*/ 909385 h 1423490"/>
                  <a:gd name="connsiteX14" fmla="*/ 471138 w 925227"/>
                  <a:gd name="connsiteY14" fmla="*/ 1422772 h 1423490"/>
                  <a:gd name="connsiteX15" fmla="*/ 64319 w 925227"/>
                  <a:gd name="connsiteY15" fmla="*/ 1295864 h 1423490"/>
                  <a:gd name="connsiteX16" fmla="*/ 61333 w 925227"/>
                  <a:gd name="connsiteY16" fmla="*/ 1222576 h 1423490"/>
                  <a:gd name="connsiteX17" fmla="*/ 123464 w 925227"/>
                  <a:gd name="connsiteY17" fmla="*/ 1129827 h 1423490"/>
                  <a:gd name="connsiteX18" fmla="*/ 199952 w 925227"/>
                  <a:gd name="connsiteY18" fmla="*/ 1118205 h 1423490"/>
                  <a:gd name="connsiteX19" fmla="*/ 465467 w 925227"/>
                  <a:gd name="connsiteY19" fmla="*/ 1190053 h 1423490"/>
                  <a:gd name="connsiteX20" fmla="*/ 641897 w 925227"/>
                  <a:gd name="connsiteY20" fmla="*/ 1001296 h 1423490"/>
                  <a:gd name="connsiteX21" fmla="*/ 641946 w 925227"/>
                  <a:gd name="connsiteY21" fmla="*/ 932068 h 1423490"/>
                  <a:gd name="connsiteX22" fmla="*/ 0 w 925227"/>
                  <a:gd name="connsiteY22" fmla="*/ 512011 h 1423490"/>
                  <a:gd name="connsiteX23" fmla="*/ 556649 w 925227"/>
                  <a:gd name="connsiteY23" fmla="*/ 0 h 1423490"/>
                  <a:gd name="connsiteX0" fmla="*/ 550642 w 925227"/>
                  <a:gd name="connsiteY0" fmla="*/ 216501 h 1423893"/>
                  <a:gd name="connsiteX1" fmla="*/ 287919 w 925227"/>
                  <a:gd name="connsiteY1" fmla="*/ 439768 h 1423893"/>
                  <a:gd name="connsiteX2" fmla="*/ 533797 w 925227"/>
                  <a:gd name="connsiteY2" fmla="*/ 746720 h 1423893"/>
                  <a:gd name="connsiteX3" fmla="*/ 641946 w 925227"/>
                  <a:gd name="connsiteY3" fmla="*/ 722988 h 1423893"/>
                  <a:gd name="connsiteX4" fmla="*/ 641946 w 925227"/>
                  <a:gd name="connsiteY4" fmla="*/ 615991 h 1423893"/>
                  <a:gd name="connsiteX5" fmla="*/ 641947 w 925227"/>
                  <a:gd name="connsiteY5" fmla="*/ 615989 h 1423893"/>
                  <a:gd name="connsiteX6" fmla="*/ 641947 w 925227"/>
                  <a:gd name="connsiteY6" fmla="*/ 233959 h 1423893"/>
                  <a:gd name="connsiteX7" fmla="*/ 603103 w 925227"/>
                  <a:gd name="connsiteY7" fmla="*/ 221823 h 1423893"/>
                  <a:gd name="connsiteX8" fmla="*/ 550642 w 925227"/>
                  <a:gd name="connsiteY8" fmla="*/ 216501 h 1423893"/>
                  <a:gd name="connsiteX9" fmla="*/ 556649 w 925227"/>
                  <a:gd name="connsiteY9" fmla="*/ 0 h 1423893"/>
                  <a:gd name="connsiteX10" fmla="*/ 925227 w 925227"/>
                  <a:gd name="connsiteY10" fmla="*/ 108737 h 1423893"/>
                  <a:gd name="connsiteX11" fmla="*/ 925227 w 925227"/>
                  <a:gd name="connsiteY11" fmla="*/ 615991 h 1423893"/>
                  <a:gd name="connsiteX12" fmla="*/ 925227 w 925227"/>
                  <a:gd name="connsiteY12" fmla="*/ 710153 h 1423893"/>
                  <a:gd name="connsiteX13" fmla="*/ 924839 w 925227"/>
                  <a:gd name="connsiteY13" fmla="*/ 909385 h 1423893"/>
                  <a:gd name="connsiteX14" fmla="*/ 471138 w 925227"/>
                  <a:gd name="connsiteY14" fmla="*/ 1422772 h 1423893"/>
                  <a:gd name="connsiteX15" fmla="*/ 64319 w 925227"/>
                  <a:gd name="connsiteY15" fmla="*/ 1295864 h 1423893"/>
                  <a:gd name="connsiteX16" fmla="*/ 61333 w 925227"/>
                  <a:gd name="connsiteY16" fmla="*/ 1222576 h 1423893"/>
                  <a:gd name="connsiteX17" fmla="*/ 123464 w 925227"/>
                  <a:gd name="connsiteY17" fmla="*/ 1129827 h 1423893"/>
                  <a:gd name="connsiteX18" fmla="*/ 199952 w 925227"/>
                  <a:gd name="connsiteY18" fmla="*/ 1118205 h 1423893"/>
                  <a:gd name="connsiteX19" fmla="*/ 465467 w 925227"/>
                  <a:gd name="connsiteY19" fmla="*/ 1190053 h 1423893"/>
                  <a:gd name="connsiteX20" fmla="*/ 641897 w 925227"/>
                  <a:gd name="connsiteY20" fmla="*/ 1001296 h 1423893"/>
                  <a:gd name="connsiteX21" fmla="*/ 641946 w 925227"/>
                  <a:gd name="connsiteY21" fmla="*/ 932068 h 1423893"/>
                  <a:gd name="connsiteX22" fmla="*/ 0 w 925227"/>
                  <a:gd name="connsiteY22" fmla="*/ 512011 h 1423893"/>
                  <a:gd name="connsiteX23" fmla="*/ 556649 w 925227"/>
                  <a:gd name="connsiteY23" fmla="*/ 0 h 1423893"/>
                  <a:gd name="connsiteX0" fmla="*/ 550642 w 925227"/>
                  <a:gd name="connsiteY0" fmla="*/ 216501 h 1423082"/>
                  <a:gd name="connsiteX1" fmla="*/ 287919 w 925227"/>
                  <a:gd name="connsiteY1" fmla="*/ 439768 h 1423082"/>
                  <a:gd name="connsiteX2" fmla="*/ 533797 w 925227"/>
                  <a:gd name="connsiteY2" fmla="*/ 746720 h 1423082"/>
                  <a:gd name="connsiteX3" fmla="*/ 641946 w 925227"/>
                  <a:gd name="connsiteY3" fmla="*/ 722988 h 1423082"/>
                  <a:gd name="connsiteX4" fmla="*/ 641946 w 925227"/>
                  <a:gd name="connsiteY4" fmla="*/ 615991 h 1423082"/>
                  <a:gd name="connsiteX5" fmla="*/ 641947 w 925227"/>
                  <a:gd name="connsiteY5" fmla="*/ 615989 h 1423082"/>
                  <a:gd name="connsiteX6" fmla="*/ 641947 w 925227"/>
                  <a:gd name="connsiteY6" fmla="*/ 233959 h 1423082"/>
                  <a:gd name="connsiteX7" fmla="*/ 603103 w 925227"/>
                  <a:gd name="connsiteY7" fmla="*/ 221823 h 1423082"/>
                  <a:gd name="connsiteX8" fmla="*/ 550642 w 925227"/>
                  <a:gd name="connsiteY8" fmla="*/ 216501 h 1423082"/>
                  <a:gd name="connsiteX9" fmla="*/ 556649 w 925227"/>
                  <a:gd name="connsiteY9" fmla="*/ 0 h 1423082"/>
                  <a:gd name="connsiteX10" fmla="*/ 925227 w 925227"/>
                  <a:gd name="connsiteY10" fmla="*/ 108737 h 1423082"/>
                  <a:gd name="connsiteX11" fmla="*/ 925227 w 925227"/>
                  <a:gd name="connsiteY11" fmla="*/ 615991 h 1423082"/>
                  <a:gd name="connsiteX12" fmla="*/ 925227 w 925227"/>
                  <a:gd name="connsiteY12" fmla="*/ 710153 h 1423082"/>
                  <a:gd name="connsiteX13" fmla="*/ 924839 w 925227"/>
                  <a:gd name="connsiteY13" fmla="*/ 909385 h 1423082"/>
                  <a:gd name="connsiteX14" fmla="*/ 471138 w 925227"/>
                  <a:gd name="connsiteY14" fmla="*/ 1422772 h 1423082"/>
                  <a:gd name="connsiteX15" fmla="*/ 64319 w 925227"/>
                  <a:gd name="connsiteY15" fmla="*/ 1295864 h 1423082"/>
                  <a:gd name="connsiteX16" fmla="*/ 61333 w 925227"/>
                  <a:gd name="connsiteY16" fmla="*/ 1222576 h 1423082"/>
                  <a:gd name="connsiteX17" fmla="*/ 123464 w 925227"/>
                  <a:gd name="connsiteY17" fmla="*/ 1129827 h 1423082"/>
                  <a:gd name="connsiteX18" fmla="*/ 199952 w 925227"/>
                  <a:gd name="connsiteY18" fmla="*/ 1118205 h 1423082"/>
                  <a:gd name="connsiteX19" fmla="*/ 465467 w 925227"/>
                  <a:gd name="connsiteY19" fmla="*/ 1190053 h 1423082"/>
                  <a:gd name="connsiteX20" fmla="*/ 641897 w 925227"/>
                  <a:gd name="connsiteY20" fmla="*/ 1001296 h 1423082"/>
                  <a:gd name="connsiteX21" fmla="*/ 641946 w 925227"/>
                  <a:gd name="connsiteY21" fmla="*/ 932068 h 1423082"/>
                  <a:gd name="connsiteX22" fmla="*/ 0 w 925227"/>
                  <a:gd name="connsiteY22" fmla="*/ 512011 h 1423082"/>
                  <a:gd name="connsiteX23" fmla="*/ 556649 w 925227"/>
                  <a:gd name="connsiteY23" fmla="*/ 0 h 1423082"/>
                  <a:gd name="connsiteX0" fmla="*/ 550642 w 925227"/>
                  <a:gd name="connsiteY0" fmla="*/ 216501 h 1424947"/>
                  <a:gd name="connsiteX1" fmla="*/ 287919 w 925227"/>
                  <a:gd name="connsiteY1" fmla="*/ 439768 h 1424947"/>
                  <a:gd name="connsiteX2" fmla="*/ 533797 w 925227"/>
                  <a:gd name="connsiteY2" fmla="*/ 746720 h 1424947"/>
                  <a:gd name="connsiteX3" fmla="*/ 641946 w 925227"/>
                  <a:gd name="connsiteY3" fmla="*/ 722988 h 1424947"/>
                  <a:gd name="connsiteX4" fmla="*/ 641946 w 925227"/>
                  <a:gd name="connsiteY4" fmla="*/ 615991 h 1424947"/>
                  <a:gd name="connsiteX5" fmla="*/ 641947 w 925227"/>
                  <a:gd name="connsiteY5" fmla="*/ 615989 h 1424947"/>
                  <a:gd name="connsiteX6" fmla="*/ 641947 w 925227"/>
                  <a:gd name="connsiteY6" fmla="*/ 233959 h 1424947"/>
                  <a:gd name="connsiteX7" fmla="*/ 603103 w 925227"/>
                  <a:gd name="connsiteY7" fmla="*/ 221823 h 1424947"/>
                  <a:gd name="connsiteX8" fmla="*/ 550642 w 925227"/>
                  <a:gd name="connsiteY8" fmla="*/ 216501 h 1424947"/>
                  <a:gd name="connsiteX9" fmla="*/ 556649 w 925227"/>
                  <a:gd name="connsiteY9" fmla="*/ 0 h 1424947"/>
                  <a:gd name="connsiteX10" fmla="*/ 925227 w 925227"/>
                  <a:gd name="connsiteY10" fmla="*/ 108737 h 1424947"/>
                  <a:gd name="connsiteX11" fmla="*/ 925227 w 925227"/>
                  <a:gd name="connsiteY11" fmla="*/ 615991 h 1424947"/>
                  <a:gd name="connsiteX12" fmla="*/ 925227 w 925227"/>
                  <a:gd name="connsiteY12" fmla="*/ 710153 h 1424947"/>
                  <a:gd name="connsiteX13" fmla="*/ 924839 w 925227"/>
                  <a:gd name="connsiteY13" fmla="*/ 909385 h 1424947"/>
                  <a:gd name="connsiteX14" fmla="*/ 471138 w 925227"/>
                  <a:gd name="connsiteY14" fmla="*/ 1422772 h 1424947"/>
                  <a:gd name="connsiteX15" fmla="*/ 64319 w 925227"/>
                  <a:gd name="connsiteY15" fmla="*/ 1295864 h 1424947"/>
                  <a:gd name="connsiteX16" fmla="*/ 61333 w 925227"/>
                  <a:gd name="connsiteY16" fmla="*/ 1222576 h 1424947"/>
                  <a:gd name="connsiteX17" fmla="*/ 123464 w 925227"/>
                  <a:gd name="connsiteY17" fmla="*/ 1129827 h 1424947"/>
                  <a:gd name="connsiteX18" fmla="*/ 199952 w 925227"/>
                  <a:gd name="connsiteY18" fmla="*/ 1118205 h 1424947"/>
                  <a:gd name="connsiteX19" fmla="*/ 465467 w 925227"/>
                  <a:gd name="connsiteY19" fmla="*/ 1190053 h 1424947"/>
                  <a:gd name="connsiteX20" fmla="*/ 641897 w 925227"/>
                  <a:gd name="connsiteY20" fmla="*/ 1001296 h 1424947"/>
                  <a:gd name="connsiteX21" fmla="*/ 641946 w 925227"/>
                  <a:gd name="connsiteY21" fmla="*/ 932068 h 1424947"/>
                  <a:gd name="connsiteX22" fmla="*/ 0 w 925227"/>
                  <a:gd name="connsiteY22" fmla="*/ 512011 h 1424947"/>
                  <a:gd name="connsiteX23" fmla="*/ 556649 w 925227"/>
                  <a:gd name="connsiteY23" fmla="*/ 0 h 1424947"/>
                  <a:gd name="connsiteX0" fmla="*/ 550642 w 925227"/>
                  <a:gd name="connsiteY0" fmla="*/ 216667 h 1425113"/>
                  <a:gd name="connsiteX1" fmla="*/ 287919 w 925227"/>
                  <a:gd name="connsiteY1" fmla="*/ 439934 h 1425113"/>
                  <a:gd name="connsiteX2" fmla="*/ 533797 w 925227"/>
                  <a:gd name="connsiteY2" fmla="*/ 746886 h 1425113"/>
                  <a:gd name="connsiteX3" fmla="*/ 641946 w 925227"/>
                  <a:gd name="connsiteY3" fmla="*/ 723154 h 1425113"/>
                  <a:gd name="connsiteX4" fmla="*/ 641946 w 925227"/>
                  <a:gd name="connsiteY4" fmla="*/ 616157 h 1425113"/>
                  <a:gd name="connsiteX5" fmla="*/ 641947 w 925227"/>
                  <a:gd name="connsiteY5" fmla="*/ 616155 h 1425113"/>
                  <a:gd name="connsiteX6" fmla="*/ 641947 w 925227"/>
                  <a:gd name="connsiteY6" fmla="*/ 234125 h 1425113"/>
                  <a:gd name="connsiteX7" fmla="*/ 603103 w 925227"/>
                  <a:gd name="connsiteY7" fmla="*/ 221989 h 1425113"/>
                  <a:gd name="connsiteX8" fmla="*/ 550642 w 925227"/>
                  <a:gd name="connsiteY8" fmla="*/ 216667 h 1425113"/>
                  <a:gd name="connsiteX9" fmla="*/ 556649 w 925227"/>
                  <a:gd name="connsiteY9" fmla="*/ 166 h 1425113"/>
                  <a:gd name="connsiteX10" fmla="*/ 925227 w 925227"/>
                  <a:gd name="connsiteY10" fmla="*/ 108903 h 1425113"/>
                  <a:gd name="connsiteX11" fmla="*/ 925227 w 925227"/>
                  <a:gd name="connsiteY11" fmla="*/ 616157 h 1425113"/>
                  <a:gd name="connsiteX12" fmla="*/ 925227 w 925227"/>
                  <a:gd name="connsiteY12" fmla="*/ 710319 h 1425113"/>
                  <a:gd name="connsiteX13" fmla="*/ 924839 w 925227"/>
                  <a:gd name="connsiteY13" fmla="*/ 909551 h 1425113"/>
                  <a:gd name="connsiteX14" fmla="*/ 471138 w 925227"/>
                  <a:gd name="connsiteY14" fmla="*/ 1422938 h 1425113"/>
                  <a:gd name="connsiteX15" fmla="*/ 64319 w 925227"/>
                  <a:gd name="connsiteY15" fmla="*/ 1296030 h 1425113"/>
                  <a:gd name="connsiteX16" fmla="*/ 61333 w 925227"/>
                  <a:gd name="connsiteY16" fmla="*/ 1222742 h 1425113"/>
                  <a:gd name="connsiteX17" fmla="*/ 123464 w 925227"/>
                  <a:gd name="connsiteY17" fmla="*/ 1129993 h 1425113"/>
                  <a:gd name="connsiteX18" fmla="*/ 199952 w 925227"/>
                  <a:gd name="connsiteY18" fmla="*/ 1118371 h 1425113"/>
                  <a:gd name="connsiteX19" fmla="*/ 465467 w 925227"/>
                  <a:gd name="connsiteY19" fmla="*/ 1190219 h 1425113"/>
                  <a:gd name="connsiteX20" fmla="*/ 641897 w 925227"/>
                  <a:gd name="connsiteY20" fmla="*/ 1001462 h 1425113"/>
                  <a:gd name="connsiteX21" fmla="*/ 641946 w 925227"/>
                  <a:gd name="connsiteY21" fmla="*/ 932234 h 1425113"/>
                  <a:gd name="connsiteX22" fmla="*/ 0 w 925227"/>
                  <a:gd name="connsiteY22" fmla="*/ 512177 h 1425113"/>
                  <a:gd name="connsiteX23" fmla="*/ 556649 w 925227"/>
                  <a:gd name="connsiteY23" fmla="*/ 166 h 1425113"/>
                  <a:gd name="connsiteX0" fmla="*/ 536225 w 910810"/>
                  <a:gd name="connsiteY0" fmla="*/ 216666 h 1425112"/>
                  <a:gd name="connsiteX1" fmla="*/ 273502 w 910810"/>
                  <a:gd name="connsiteY1" fmla="*/ 439933 h 1425112"/>
                  <a:gd name="connsiteX2" fmla="*/ 519380 w 910810"/>
                  <a:gd name="connsiteY2" fmla="*/ 746885 h 1425112"/>
                  <a:gd name="connsiteX3" fmla="*/ 627529 w 910810"/>
                  <a:gd name="connsiteY3" fmla="*/ 723153 h 1425112"/>
                  <a:gd name="connsiteX4" fmla="*/ 627529 w 910810"/>
                  <a:gd name="connsiteY4" fmla="*/ 616156 h 1425112"/>
                  <a:gd name="connsiteX5" fmla="*/ 627530 w 910810"/>
                  <a:gd name="connsiteY5" fmla="*/ 616154 h 1425112"/>
                  <a:gd name="connsiteX6" fmla="*/ 627530 w 910810"/>
                  <a:gd name="connsiteY6" fmla="*/ 234124 h 1425112"/>
                  <a:gd name="connsiteX7" fmla="*/ 588686 w 910810"/>
                  <a:gd name="connsiteY7" fmla="*/ 221988 h 1425112"/>
                  <a:gd name="connsiteX8" fmla="*/ 536225 w 910810"/>
                  <a:gd name="connsiteY8" fmla="*/ 216666 h 1425112"/>
                  <a:gd name="connsiteX9" fmla="*/ 542232 w 910810"/>
                  <a:gd name="connsiteY9" fmla="*/ 165 h 1425112"/>
                  <a:gd name="connsiteX10" fmla="*/ 910810 w 910810"/>
                  <a:gd name="connsiteY10" fmla="*/ 108902 h 1425112"/>
                  <a:gd name="connsiteX11" fmla="*/ 910810 w 910810"/>
                  <a:gd name="connsiteY11" fmla="*/ 616156 h 1425112"/>
                  <a:gd name="connsiteX12" fmla="*/ 910810 w 910810"/>
                  <a:gd name="connsiteY12" fmla="*/ 710318 h 1425112"/>
                  <a:gd name="connsiteX13" fmla="*/ 910422 w 910810"/>
                  <a:gd name="connsiteY13" fmla="*/ 909550 h 1425112"/>
                  <a:gd name="connsiteX14" fmla="*/ 456721 w 910810"/>
                  <a:gd name="connsiteY14" fmla="*/ 1422937 h 1425112"/>
                  <a:gd name="connsiteX15" fmla="*/ 49902 w 910810"/>
                  <a:gd name="connsiteY15" fmla="*/ 1296029 h 1425112"/>
                  <a:gd name="connsiteX16" fmla="*/ 46916 w 910810"/>
                  <a:gd name="connsiteY16" fmla="*/ 1222741 h 1425112"/>
                  <a:gd name="connsiteX17" fmla="*/ 109047 w 910810"/>
                  <a:gd name="connsiteY17" fmla="*/ 1129992 h 1425112"/>
                  <a:gd name="connsiteX18" fmla="*/ 185535 w 910810"/>
                  <a:gd name="connsiteY18" fmla="*/ 1118370 h 1425112"/>
                  <a:gd name="connsiteX19" fmla="*/ 451050 w 910810"/>
                  <a:gd name="connsiteY19" fmla="*/ 1190218 h 1425112"/>
                  <a:gd name="connsiteX20" fmla="*/ 627480 w 910810"/>
                  <a:gd name="connsiteY20" fmla="*/ 1001461 h 1425112"/>
                  <a:gd name="connsiteX21" fmla="*/ 627529 w 910810"/>
                  <a:gd name="connsiteY21" fmla="*/ 932233 h 1425112"/>
                  <a:gd name="connsiteX22" fmla="*/ 0 w 910810"/>
                  <a:gd name="connsiteY22" fmla="*/ 513978 h 1425112"/>
                  <a:gd name="connsiteX23" fmla="*/ 542232 w 910810"/>
                  <a:gd name="connsiteY23" fmla="*/ 165 h 1425112"/>
                  <a:gd name="connsiteX0" fmla="*/ 536225 w 910810"/>
                  <a:gd name="connsiteY0" fmla="*/ 216666 h 1423169"/>
                  <a:gd name="connsiteX1" fmla="*/ 273502 w 910810"/>
                  <a:gd name="connsiteY1" fmla="*/ 439933 h 1423169"/>
                  <a:gd name="connsiteX2" fmla="*/ 519380 w 910810"/>
                  <a:gd name="connsiteY2" fmla="*/ 746885 h 1423169"/>
                  <a:gd name="connsiteX3" fmla="*/ 627529 w 910810"/>
                  <a:gd name="connsiteY3" fmla="*/ 723153 h 1423169"/>
                  <a:gd name="connsiteX4" fmla="*/ 627529 w 910810"/>
                  <a:gd name="connsiteY4" fmla="*/ 616156 h 1423169"/>
                  <a:gd name="connsiteX5" fmla="*/ 627530 w 910810"/>
                  <a:gd name="connsiteY5" fmla="*/ 616154 h 1423169"/>
                  <a:gd name="connsiteX6" fmla="*/ 627530 w 910810"/>
                  <a:gd name="connsiteY6" fmla="*/ 234124 h 1423169"/>
                  <a:gd name="connsiteX7" fmla="*/ 588686 w 910810"/>
                  <a:gd name="connsiteY7" fmla="*/ 221988 h 1423169"/>
                  <a:gd name="connsiteX8" fmla="*/ 536225 w 910810"/>
                  <a:gd name="connsiteY8" fmla="*/ 216666 h 1423169"/>
                  <a:gd name="connsiteX9" fmla="*/ 542232 w 910810"/>
                  <a:gd name="connsiteY9" fmla="*/ 165 h 1423169"/>
                  <a:gd name="connsiteX10" fmla="*/ 910810 w 910810"/>
                  <a:gd name="connsiteY10" fmla="*/ 108902 h 1423169"/>
                  <a:gd name="connsiteX11" fmla="*/ 910810 w 910810"/>
                  <a:gd name="connsiteY11" fmla="*/ 616156 h 1423169"/>
                  <a:gd name="connsiteX12" fmla="*/ 910810 w 910810"/>
                  <a:gd name="connsiteY12" fmla="*/ 710318 h 1423169"/>
                  <a:gd name="connsiteX13" fmla="*/ 910422 w 910810"/>
                  <a:gd name="connsiteY13" fmla="*/ 909550 h 1423169"/>
                  <a:gd name="connsiteX14" fmla="*/ 456721 w 910810"/>
                  <a:gd name="connsiteY14" fmla="*/ 1422937 h 1423169"/>
                  <a:gd name="connsiteX15" fmla="*/ 49902 w 910810"/>
                  <a:gd name="connsiteY15" fmla="*/ 1296029 h 1423169"/>
                  <a:gd name="connsiteX16" fmla="*/ 46916 w 910810"/>
                  <a:gd name="connsiteY16" fmla="*/ 1222741 h 1423169"/>
                  <a:gd name="connsiteX17" fmla="*/ 109047 w 910810"/>
                  <a:gd name="connsiteY17" fmla="*/ 1129992 h 1423169"/>
                  <a:gd name="connsiteX18" fmla="*/ 185535 w 910810"/>
                  <a:gd name="connsiteY18" fmla="*/ 1118370 h 1423169"/>
                  <a:gd name="connsiteX19" fmla="*/ 451050 w 910810"/>
                  <a:gd name="connsiteY19" fmla="*/ 1190218 h 1423169"/>
                  <a:gd name="connsiteX20" fmla="*/ 627480 w 910810"/>
                  <a:gd name="connsiteY20" fmla="*/ 1001461 h 1423169"/>
                  <a:gd name="connsiteX21" fmla="*/ 627529 w 910810"/>
                  <a:gd name="connsiteY21" fmla="*/ 932233 h 1423169"/>
                  <a:gd name="connsiteX22" fmla="*/ 0 w 910810"/>
                  <a:gd name="connsiteY22" fmla="*/ 513978 h 1423169"/>
                  <a:gd name="connsiteX23" fmla="*/ 542232 w 910810"/>
                  <a:gd name="connsiteY23" fmla="*/ 165 h 14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0810" h="1423169">
                    <a:moveTo>
                      <a:pt x="536225" y="216666"/>
                    </a:moveTo>
                    <a:cubicBezTo>
                      <a:pt x="392463" y="216666"/>
                      <a:pt x="279670" y="297952"/>
                      <a:pt x="273502" y="439933"/>
                    </a:cubicBezTo>
                    <a:cubicBezTo>
                      <a:pt x="268105" y="564167"/>
                      <a:pt x="296045" y="768040"/>
                      <a:pt x="519380" y="746885"/>
                    </a:cubicBezTo>
                    <a:lnTo>
                      <a:pt x="627529" y="723153"/>
                    </a:lnTo>
                    <a:lnTo>
                      <a:pt x="627529" y="616156"/>
                    </a:lnTo>
                    <a:cubicBezTo>
                      <a:pt x="627529" y="616155"/>
                      <a:pt x="627530" y="616155"/>
                      <a:pt x="627530" y="616154"/>
                    </a:cubicBezTo>
                    <a:lnTo>
                      <a:pt x="627530" y="234124"/>
                    </a:lnTo>
                    <a:lnTo>
                      <a:pt x="588686" y="221988"/>
                    </a:lnTo>
                    <a:cubicBezTo>
                      <a:pt x="571740" y="218499"/>
                      <a:pt x="554196" y="216666"/>
                      <a:pt x="536225" y="216666"/>
                    </a:cubicBezTo>
                    <a:close/>
                    <a:moveTo>
                      <a:pt x="542232" y="165"/>
                    </a:moveTo>
                    <a:cubicBezTo>
                      <a:pt x="691031" y="8644"/>
                      <a:pt x="795314" y="45885"/>
                      <a:pt x="910810" y="108902"/>
                    </a:cubicBezTo>
                    <a:lnTo>
                      <a:pt x="910810" y="616156"/>
                    </a:lnTo>
                    <a:lnTo>
                      <a:pt x="910810" y="710318"/>
                    </a:lnTo>
                    <a:cubicBezTo>
                      <a:pt x="910681" y="776729"/>
                      <a:pt x="910551" y="843139"/>
                      <a:pt x="910422" y="909550"/>
                    </a:cubicBezTo>
                    <a:cubicBezTo>
                      <a:pt x="912235" y="1185109"/>
                      <a:pt x="863259" y="1412590"/>
                      <a:pt x="456721" y="1422937"/>
                    </a:cubicBezTo>
                    <a:cubicBezTo>
                      <a:pt x="299551" y="1426937"/>
                      <a:pt x="158435" y="1379207"/>
                      <a:pt x="49902" y="1296029"/>
                    </a:cubicBezTo>
                    <a:cubicBezTo>
                      <a:pt x="33350" y="1284153"/>
                      <a:pt x="22867" y="1257173"/>
                      <a:pt x="46916" y="1222741"/>
                    </a:cubicBezTo>
                    <a:lnTo>
                      <a:pt x="109047" y="1129992"/>
                    </a:lnTo>
                    <a:cubicBezTo>
                      <a:pt x="124854" y="1109953"/>
                      <a:pt x="147172" y="1096680"/>
                      <a:pt x="185535" y="1118370"/>
                    </a:cubicBezTo>
                    <a:cubicBezTo>
                      <a:pt x="272825" y="1164604"/>
                      <a:pt x="377393" y="1209703"/>
                      <a:pt x="451050" y="1190218"/>
                    </a:cubicBezTo>
                    <a:cubicBezTo>
                      <a:pt x="524707" y="1170733"/>
                      <a:pt x="628704" y="1141776"/>
                      <a:pt x="627480" y="1001461"/>
                    </a:cubicBezTo>
                    <a:cubicBezTo>
                      <a:pt x="627496" y="978385"/>
                      <a:pt x="627513" y="955309"/>
                      <a:pt x="627529" y="932233"/>
                    </a:cubicBezTo>
                    <a:cubicBezTo>
                      <a:pt x="602868" y="963351"/>
                      <a:pt x="38654" y="1118337"/>
                      <a:pt x="0" y="513978"/>
                    </a:cubicBezTo>
                    <a:cubicBezTo>
                      <a:pt x="0" y="223240"/>
                      <a:pt x="206399" y="-7044"/>
                      <a:pt x="542232" y="16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Freeform 12"/>
              <p:cNvSpPr/>
              <p:nvPr userDrawn="1"/>
            </p:nvSpPr>
            <p:spPr>
              <a:xfrm rot="11839690">
                <a:off x="7505199" y="3471938"/>
                <a:ext cx="939429" cy="1013721"/>
              </a:xfrm>
              <a:custGeom>
                <a:avLst/>
                <a:gdLst>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074537 w 3368470"/>
                  <a:gd name="connsiteY4" fmla="*/ 2558653 h 3767461"/>
                  <a:gd name="connsiteX5" fmla="*/ 1939090 w 3368470"/>
                  <a:gd name="connsiteY5" fmla="*/ 2991364 h 3767461"/>
                  <a:gd name="connsiteX6" fmla="*/ 2236330 w 3368470"/>
                  <a:gd name="connsiteY6" fmla="*/ 3699629 h 3767461"/>
                  <a:gd name="connsiteX7" fmla="*/ 66056 w 3368470"/>
                  <a:gd name="connsiteY7" fmla="*/ 2378415 h 3767461"/>
                  <a:gd name="connsiteX8" fmla="*/ 16234 w 3368470"/>
                  <a:gd name="connsiteY8" fmla="*/ 2189639 h 3767461"/>
                  <a:gd name="connsiteX9" fmla="*/ 0 w 3368470"/>
                  <a:gd name="connsiteY9" fmla="*/ 2094476 h 3767461"/>
                  <a:gd name="connsiteX10" fmla="*/ 2354061 w 3368470"/>
                  <a:gd name="connsiteY10" fmla="*/ 1359998 h 3767461"/>
                  <a:gd name="connsiteX11" fmla="*/ 2323577 w 3368470"/>
                  <a:gd name="connsiteY11" fmla="*/ 1292407 h 3767461"/>
                  <a:gd name="connsiteX12" fmla="*/ 2056123 w 3368470"/>
                  <a:gd name="connsiteY12" fmla="*/ 990731 h 3767461"/>
                  <a:gd name="connsiteX13" fmla="*/ 1278891 w 3368470"/>
                  <a:gd name="connsiteY13" fmla="*/ 896922 h 3767461"/>
                  <a:gd name="connsiteX14" fmla="*/ 979592 w 3368470"/>
                  <a:gd name="connsiteY14" fmla="*/ 110001 h 3767461"/>
                  <a:gd name="connsiteX15" fmla="*/ 2534055 w 3368470"/>
                  <a:gd name="connsiteY15" fmla="*/ 297618 h 3767461"/>
                  <a:gd name="connsiteX16" fmla="*/ 3151870 w 3368470"/>
                  <a:gd name="connsiteY16" fmla="*/ 1084798 h 3767461"/>
                  <a:gd name="connsiteX17" fmla="*/ 3159373 w 3368470"/>
                  <a:gd name="connsiteY17" fmla="*/ 1108736 h 3767461"/>
                  <a:gd name="connsiteX18" fmla="*/ 3163111 w 3368470"/>
                  <a:gd name="connsiteY18" fmla="*/ 1107570 h 3767461"/>
                  <a:gd name="connsiteX19" fmla="*/ 3203872 w 3368470"/>
                  <a:gd name="connsiteY19" fmla="*/ 1195082 h 3767461"/>
                  <a:gd name="connsiteX20" fmla="*/ 3270237 w 3368470"/>
                  <a:gd name="connsiteY20" fmla="*/ 1378695 h 3767461"/>
                  <a:gd name="connsiteX21" fmla="*/ 2236330 w 3368470"/>
                  <a:gd name="connsiteY21" fmla="*/ 3699629 h 3767461"/>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450049 w 3368470"/>
                  <a:gd name="connsiteY3" fmla="*/ 3099869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398853 w 3368470"/>
                  <a:gd name="connsiteY1" fmla="*/ 2116432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5649 w 3368470"/>
                  <a:gd name="connsiteY1" fmla="*/ 2117538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6940 w 3368470"/>
                  <a:gd name="connsiteY1" fmla="*/ 2101009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056123 w 3368470"/>
                  <a:gd name="connsiteY9" fmla="*/ 990731 h 3767461"/>
                  <a:gd name="connsiteX10" fmla="*/ 1278891 w 3368470"/>
                  <a:gd name="connsiteY10" fmla="*/ 896922 h 3767461"/>
                  <a:gd name="connsiteX11" fmla="*/ 979592 w 3368470"/>
                  <a:gd name="connsiteY11" fmla="*/ 110001 h 3767461"/>
                  <a:gd name="connsiteX12" fmla="*/ 2534055 w 3368470"/>
                  <a:gd name="connsiteY12" fmla="*/ 297618 h 3767461"/>
                  <a:gd name="connsiteX13" fmla="*/ 3151870 w 3368470"/>
                  <a:gd name="connsiteY13" fmla="*/ 1084798 h 3767461"/>
                  <a:gd name="connsiteX14" fmla="*/ 3159373 w 3368470"/>
                  <a:gd name="connsiteY14" fmla="*/ 1108736 h 3767461"/>
                  <a:gd name="connsiteX15" fmla="*/ 3163111 w 3368470"/>
                  <a:gd name="connsiteY15" fmla="*/ 1107570 h 3767461"/>
                  <a:gd name="connsiteX16" fmla="*/ 3203872 w 3368470"/>
                  <a:gd name="connsiteY16" fmla="*/ 1195082 h 3767461"/>
                  <a:gd name="connsiteX17" fmla="*/ 3270237 w 3368470"/>
                  <a:gd name="connsiteY17" fmla="*/ 1378695 h 3767461"/>
                  <a:gd name="connsiteX18" fmla="*/ 2236330 w 3368470"/>
                  <a:gd name="connsiteY18"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68070 w 3518084"/>
                  <a:gd name="connsiteY9" fmla="*/ 1118576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93770 w 3518084"/>
                  <a:gd name="connsiteY9" fmla="*/ 1149259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493770 w 3518084"/>
                  <a:gd name="connsiteY10" fmla="*/ 1149259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389115 w 3518084"/>
                  <a:gd name="connsiteY10" fmla="*/ 1072255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231528 w 3660908"/>
                  <a:gd name="connsiteY0" fmla="*/ 2694316 h 3470413"/>
                  <a:gd name="connsiteX1" fmla="*/ 2702129 w 3660908"/>
                  <a:gd name="connsiteY1" fmla="*/ 1812777 h 3470413"/>
                  <a:gd name="connsiteX2" fmla="*/ 1423592 w 3660908"/>
                  <a:gd name="connsiteY2" fmla="*/ 2205237 h 3470413"/>
                  <a:gd name="connsiteX3" fmla="*/ 2231528 w 3660908"/>
                  <a:gd name="connsiteY3" fmla="*/ 2694316 h 3470413"/>
                  <a:gd name="connsiteX4" fmla="*/ 2528768 w 3660908"/>
                  <a:gd name="connsiteY4" fmla="*/ 3402581 h 3470413"/>
                  <a:gd name="connsiteX5" fmla="*/ 358494 w 3660908"/>
                  <a:gd name="connsiteY5" fmla="*/ 2081367 h 3470413"/>
                  <a:gd name="connsiteX6" fmla="*/ 308672 w 3660908"/>
                  <a:gd name="connsiteY6" fmla="*/ 1892591 h 3470413"/>
                  <a:gd name="connsiteX7" fmla="*/ 292438 w 3660908"/>
                  <a:gd name="connsiteY7" fmla="*/ 1797428 h 3470413"/>
                  <a:gd name="connsiteX8" fmla="*/ 2500687 w 3660908"/>
                  <a:gd name="connsiteY8" fmla="*/ 1108484 h 3470413"/>
                  <a:gd name="connsiteX9" fmla="*/ 732925 w 3660908"/>
                  <a:gd name="connsiteY9" fmla="*/ 1076281 h 3470413"/>
                  <a:gd name="connsiteX10" fmla="*/ 531939 w 3660908"/>
                  <a:gd name="connsiteY10" fmla="*/ 1072525 h 3470413"/>
                  <a:gd name="connsiteX11" fmla="*/ 142824 w 3660908"/>
                  <a:gd name="connsiteY11" fmla="*/ 700648 h 3470413"/>
                  <a:gd name="connsiteX12" fmla="*/ 242359 w 3660908"/>
                  <a:gd name="connsiteY12" fmla="*/ 661710 h 3470413"/>
                  <a:gd name="connsiteX13" fmla="*/ 2826493 w 3660908"/>
                  <a:gd name="connsiteY13" fmla="*/ 570 h 3470413"/>
                  <a:gd name="connsiteX14" fmla="*/ 3444308 w 3660908"/>
                  <a:gd name="connsiteY14" fmla="*/ 787750 h 3470413"/>
                  <a:gd name="connsiteX15" fmla="*/ 3451811 w 3660908"/>
                  <a:gd name="connsiteY15" fmla="*/ 811688 h 3470413"/>
                  <a:gd name="connsiteX16" fmla="*/ 3455549 w 3660908"/>
                  <a:gd name="connsiteY16" fmla="*/ 810522 h 3470413"/>
                  <a:gd name="connsiteX17" fmla="*/ 3496310 w 3660908"/>
                  <a:gd name="connsiteY17" fmla="*/ 898034 h 3470413"/>
                  <a:gd name="connsiteX18" fmla="*/ 3562675 w 3660908"/>
                  <a:gd name="connsiteY18" fmla="*/ 1081647 h 3470413"/>
                  <a:gd name="connsiteX19" fmla="*/ 2528768 w 3660908"/>
                  <a:gd name="connsiteY19" fmla="*/ 3402581 h 3470413"/>
                  <a:gd name="connsiteX0" fmla="*/ 2260618 w 3689998"/>
                  <a:gd name="connsiteY0" fmla="*/ 2697211 h 3473308"/>
                  <a:gd name="connsiteX1" fmla="*/ 2731219 w 3689998"/>
                  <a:gd name="connsiteY1" fmla="*/ 1815672 h 3473308"/>
                  <a:gd name="connsiteX2" fmla="*/ 1452682 w 3689998"/>
                  <a:gd name="connsiteY2" fmla="*/ 2208132 h 3473308"/>
                  <a:gd name="connsiteX3" fmla="*/ 2260618 w 3689998"/>
                  <a:gd name="connsiteY3" fmla="*/ 2697211 h 3473308"/>
                  <a:gd name="connsiteX4" fmla="*/ 2557858 w 3689998"/>
                  <a:gd name="connsiteY4" fmla="*/ 3405476 h 3473308"/>
                  <a:gd name="connsiteX5" fmla="*/ 387584 w 3689998"/>
                  <a:gd name="connsiteY5" fmla="*/ 2084262 h 3473308"/>
                  <a:gd name="connsiteX6" fmla="*/ 337762 w 3689998"/>
                  <a:gd name="connsiteY6" fmla="*/ 1895486 h 3473308"/>
                  <a:gd name="connsiteX7" fmla="*/ 321528 w 3689998"/>
                  <a:gd name="connsiteY7" fmla="*/ 1800323 h 3473308"/>
                  <a:gd name="connsiteX8" fmla="*/ 2529777 w 3689998"/>
                  <a:gd name="connsiteY8" fmla="*/ 1111379 h 3473308"/>
                  <a:gd name="connsiteX9" fmla="*/ 762015 w 3689998"/>
                  <a:gd name="connsiteY9" fmla="*/ 1079176 h 3473308"/>
                  <a:gd name="connsiteX10" fmla="*/ 561029 w 3689998"/>
                  <a:gd name="connsiteY10" fmla="*/ 1075420 h 3473308"/>
                  <a:gd name="connsiteX11" fmla="*/ 171914 w 3689998"/>
                  <a:gd name="connsiteY11" fmla="*/ 703543 h 3473308"/>
                  <a:gd name="connsiteX12" fmla="*/ 226704 w 3689998"/>
                  <a:gd name="connsiteY12" fmla="*/ 510857 h 3473308"/>
                  <a:gd name="connsiteX13" fmla="*/ 2855583 w 3689998"/>
                  <a:gd name="connsiteY13" fmla="*/ 3465 h 3473308"/>
                  <a:gd name="connsiteX14" fmla="*/ 3473398 w 3689998"/>
                  <a:gd name="connsiteY14" fmla="*/ 790645 h 3473308"/>
                  <a:gd name="connsiteX15" fmla="*/ 3480901 w 3689998"/>
                  <a:gd name="connsiteY15" fmla="*/ 814583 h 3473308"/>
                  <a:gd name="connsiteX16" fmla="*/ 3484639 w 3689998"/>
                  <a:gd name="connsiteY16" fmla="*/ 813417 h 3473308"/>
                  <a:gd name="connsiteX17" fmla="*/ 3525400 w 3689998"/>
                  <a:gd name="connsiteY17" fmla="*/ 900929 h 3473308"/>
                  <a:gd name="connsiteX18" fmla="*/ 3591765 w 3689998"/>
                  <a:gd name="connsiteY18" fmla="*/ 1084542 h 3473308"/>
                  <a:gd name="connsiteX19" fmla="*/ 2557858 w 3689998"/>
                  <a:gd name="connsiteY19" fmla="*/ 3405476 h 3473308"/>
                  <a:gd name="connsiteX0" fmla="*/ 2305786 w 3735166"/>
                  <a:gd name="connsiteY0" fmla="*/ 2187411 h 2963508"/>
                  <a:gd name="connsiteX1" fmla="*/ 2776387 w 3735166"/>
                  <a:gd name="connsiteY1" fmla="*/ 1305872 h 2963508"/>
                  <a:gd name="connsiteX2" fmla="*/ 1497850 w 3735166"/>
                  <a:gd name="connsiteY2" fmla="*/ 1698332 h 2963508"/>
                  <a:gd name="connsiteX3" fmla="*/ 2305786 w 3735166"/>
                  <a:gd name="connsiteY3" fmla="*/ 2187411 h 2963508"/>
                  <a:gd name="connsiteX4" fmla="*/ 2603026 w 3735166"/>
                  <a:gd name="connsiteY4" fmla="*/ 2895676 h 2963508"/>
                  <a:gd name="connsiteX5" fmla="*/ 432752 w 3735166"/>
                  <a:gd name="connsiteY5" fmla="*/ 1574462 h 2963508"/>
                  <a:gd name="connsiteX6" fmla="*/ 382930 w 3735166"/>
                  <a:gd name="connsiteY6" fmla="*/ 1385686 h 2963508"/>
                  <a:gd name="connsiteX7" fmla="*/ 366696 w 3735166"/>
                  <a:gd name="connsiteY7" fmla="*/ 1290523 h 2963508"/>
                  <a:gd name="connsiteX8" fmla="*/ 2574945 w 3735166"/>
                  <a:gd name="connsiteY8" fmla="*/ 601579 h 2963508"/>
                  <a:gd name="connsiteX9" fmla="*/ 807183 w 3735166"/>
                  <a:gd name="connsiteY9" fmla="*/ 569376 h 2963508"/>
                  <a:gd name="connsiteX10" fmla="*/ 606197 w 3735166"/>
                  <a:gd name="connsiteY10" fmla="*/ 565620 h 2963508"/>
                  <a:gd name="connsiteX11" fmla="*/ 217082 w 3735166"/>
                  <a:gd name="connsiteY11" fmla="*/ 193743 h 2963508"/>
                  <a:gd name="connsiteX12" fmla="*/ 271872 w 3735166"/>
                  <a:gd name="connsiteY12" fmla="*/ 1057 h 2963508"/>
                  <a:gd name="connsiteX13" fmla="*/ 3518566 w 3735166"/>
                  <a:gd name="connsiteY13" fmla="*/ 280845 h 2963508"/>
                  <a:gd name="connsiteX14" fmla="*/ 3526069 w 3735166"/>
                  <a:gd name="connsiteY14" fmla="*/ 304783 h 2963508"/>
                  <a:gd name="connsiteX15" fmla="*/ 3529807 w 3735166"/>
                  <a:gd name="connsiteY15" fmla="*/ 303617 h 2963508"/>
                  <a:gd name="connsiteX16" fmla="*/ 3570568 w 3735166"/>
                  <a:gd name="connsiteY16" fmla="*/ 391129 h 2963508"/>
                  <a:gd name="connsiteX17" fmla="*/ 3636933 w 3735166"/>
                  <a:gd name="connsiteY17" fmla="*/ 574742 h 2963508"/>
                  <a:gd name="connsiteX18" fmla="*/ 2603026 w 3735166"/>
                  <a:gd name="connsiteY18" fmla="*/ 2895676 h 2963508"/>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30357 w 3735716"/>
                  <a:gd name="connsiteY14" fmla="*/ 304200 h 2964091"/>
                  <a:gd name="connsiteX15" fmla="*/ 3571118 w 3735716"/>
                  <a:gd name="connsiteY15" fmla="*/ 391712 h 2964091"/>
                  <a:gd name="connsiteX16" fmla="*/ 3637483 w 3735716"/>
                  <a:gd name="connsiteY16" fmla="*/ 575325 h 2964091"/>
                  <a:gd name="connsiteX17" fmla="*/ 2603576 w 3735716"/>
                  <a:gd name="connsiteY17" fmla="*/ 2896259 h 2964091"/>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71118 w 3735716"/>
                  <a:gd name="connsiteY14" fmla="*/ 391712 h 2964091"/>
                  <a:gd name="connsiteX15" fmla="*/ 3637483 w 3735716"/>
                  <a:gd name="connsiteY15" fmla="*/ 575325 h 2964091"/>
                  <a:gd name="connsiteX16" fmla="*/ 2603576 w 3735716"/>
                  <a:gd name="connsiteY16" fmla="*/ 2896259 h 2964091"/>
                  <a:gd name="connsiteX0" fmla="*/ 2309599 w 3738979"/>
                  <a:gd name="connsiteY0" fmla="*/ 2190826 h 2966923"/>
                  <a:gd name="connsiteX1" fmla="*/ 2780200 w 3738979"/>
                  <a:gd name="connsiteY1" fmla="*/ 1309287 h 2966923"/>
                  <a:gd name="connsiteX2" fmla="*/ 1501663 w 3738979"/>
                  <a:gd name="connsiteY2" fmla="*/ 1701747 h 2966923"/>
                  <a:gd name="connsiteX3" fmla="*/ 2309599 w 3738979"/>
                  <a:gd name="connsiteY3" fmla="*/ 2190826 h 2966923"/>
                  <a:gd name="connsiteX4" fmla="*/ 2606839 w 3738979"/>
                  <a:gd name="connsiteY4" fmla="*/ 2899091 h 2966923"/>
                  <a:gd name="connsiteX5" fmla="*/ 436565 w 3738979"/>
                  <a:gd name="connsiteY5" fmla="*/ 1577877 h 2966923"/>
                  <a:gd name="connsiteX6" fmla="*/ 386743 w 3738979"/>
                  <a:gd name="connsiteY6" fmla="*/ 1389101 h 2966923"/>
                  <a:gd name="connsiteX7" fmla="*/ 370509 w 3738979"/>
                  <a:gd name="connsiteY7" fmla="*/ 1293938 h 2966923"/>
                  <a:gd name="connsiteX8" fmla="*/ 2578758 w 3738979"/>
                  <a:gd name="connsiteY8" fmla="*/ 604994 h 2966923"/>
                  <a:gd name="connsiteX9" fmla="*/ 810996 w 3738979"/>
                  <a:gd name="connsiteY9" fmla="*/ 572791 h 2966923"/>
                  <a:gd name="connsiteX10" fmla="*/ 610010 w 3738979"/>
                  <a:gd name="connsiteY10" fmla="*/ 569035 h 2966923"/>
                  <a:gd name="connsiteX11" fmla="*/ 220895 w 3738979"/>
                  <a:gd name="connsiteY11" fmla="*/ 197158 h 2966923"/>
                  <a:gd name="connsiteX12" fmla="*/ 275685 w 3738979"/>
                  <a:gd name="connsiteY12" fmla="*/ 4472 h 2966923"/>
                  <a:gd name="connsiteX13" fmla="*/ 3574381 w 3738979"/>
                  <a:gd name="connsiteY13" fmla="*/ 394544 h 2966923"/>
                  <a:gd name="connsiteX14" fmla="*/ 3640746 w 3738979"/>
                  <a:gd name="connsiteY14" fmla="*/ 578157 h 2966923"/>
                  <a:gd name="connsiteX15" fmla="*/ 2606839 w 3738979"/>
                  <a:gd name="connsiteY15" fmla="*/ 2899091 h 2966923"/>
                  <a:gd name="connsiteX0" fmla="*/ 2314466 w 3773805"/>
                  <a:gd name="connsiteY0" fmla="*/ 2199269 h 2975366"/>
                  <a:gd name="connsiteX1" fmla="*/ 2785067 w 3773805"/>
                  <a:gd name="connsiteY1" fmla="*/ 1317730 h 2975366"/>
                  <a:gd name="connsiteX2" fmla="*/ 1506530 w 3773805"/>
                  <a:gd name="connsiteY2" fmla="*/ 1710190 h 2975366"/>
                  <a:gd name="connsiteX3" fmla="*/ 2314466 w 3773805"/>
                  <a:gd name="connsiteY3" fmla="*/ 2199269 h 2975366"/>
                  <a:gd name="connsiteX4" fmla="*/ 2611706 w 3773805"/>
                  <a:gd name="connsiteY4" fmla="*/ 2907534 h 2975366"/>
                  <a:gd name="connsiteX5" fmla="*/ 441432 w 3773805"/>
                  <a:gd name="connsiteY5" fmla="*/ 1586320 h 2975366"/>
                  <a:gd name="connsiteX6" fmla="*/ 391610 w 3773805"/>
                  <a:gd name="connsiteY6" fmla="*/ 1397544 h 2975366"/>
                  <a:gd name="connsiteX7" fmla="*/ 375376 w 3773805"/>
                  <a:gd name="connsiteY7" fmla="*/ 1302381 h 2975366"/>
                  <a:gd name="connsiteX8" fmla="*/ 2583625 w 3773805"/>
                  <a:gd name="connsiteY8" fmla="*/ 613437 h 2975366"/>
                  <a:gd name="connsiteX9" fmla="*/ 815863 w 3773805"/>
                  <a:gd name="connsiteY9" fmla="*/ 581234 h 2975366"/>
                  <a:gd name="connsiteX10" fmla="*/ 614877 w 3773805"/>
                  <a:gd name="connsiteY10" fmla="*/ 577478 h 2975366"/>
                  <a:gd name="connsiteX11" fmla="*/ 225762 w 3773805"/>
                  <a:gd name="connsiteY11" fmla="*/ 205601 h 2975366"/>
                  <a:gd name="connsiteX12" fmla="*/ 280552 w 3773805"/>
                  <a:gd name="connsiteY12" fmla="*/ 12915 h 2975366"/>
                  <a:gd name="connsiteX13" fmla="*/ 3645613 w 3773805"/>
                  <a:gd name="connsiteY13" fmla="*/ 586600 h 2975366"/>
                  <a:gd name="connsiteX14" fmla="*/ 2611706 w 3773805"/>
                  <a:gd name="connsiteY14" fmla="*/ 2907534 h 2975366"/>
                  <a:gd name="connsiteX0" fmla="*/ 2314466 w 3773805"/>
                  <a:gd name="connsiteY0" fmla="*/ 2661394 h 3437491"/>
                  <a:gd name="connsiteX1" fmla="*/ 2785067 w 3773805"/>
                  <a:gd name="connsiteY1" fmla="*/ 1779855 h 3437491"/>
                  <a:gd name="connsiteX2" fmla="*/ 1506530 w 3773805"/>
                  <a:gd name="connsiteY2" fmla="*/ 2172315 h 3437491"/>
                  <a:gd name="connsiteX3" fmla="*/ 2314466 w 3773805"/>
                  <a:gd name="connsiteY3" fmla="*/ 2661394 h 3437491"/>
                  <a:gd name="connsiteX4" fmla="*/ 2611706 w 3773805"/>
                  <a:gd name="connsiteY4" fmla="*/ 3369659 h 3437491"/>
                  <a:gd name="connsiteX5" fmla="*/ 441432 w 3773805"/>
                  <a:gd name="connsiteY5" fmla="*/ 2048445 h 3437491"/>
                  <a:gd name="connsiteX6" fmla="*/ 391610 w 3773805"/>
                  <a:gd name="connsiteY6" fmla="*/ 1859669 h 3437491"/>
                  <a:gd name="connsiteX7" fmla="*/ 375376 w 3773805"/>
                  <a:gd name="connsiteY7" fmla="*/ 1764506 h 3437491"/>
                  <a:gd name="connsiteX8" fmla="*/ 2583625 w 3773805"/>
                  <a:gd name="connsiteY8" fmla="*/ 1075562 h 3437491"/>
                  <a:gd name="connsiteX9" fmla="*/ 815863 w 3773805"/>
                  <a:gd name="connsiteY9" fmla="*/ 1043359 h 3437491"/>
                  <a:gd name="connsiteX10" fmla="*/ 614877 w 3773805"/>
                  <a:gd name="connsiteY10" fmla="*/ 1039603 h 3437491"/>
                  <a:gd name="connsiteX11" fmla="*/ 225762 w 3773805"/>
                  <a:gd name="connsiteY11" fmla="*/ 667726 h 3437491"/>
                  <a:gd name="connsiteX12" fmla="*/ 280552 w 3773805"/>
                  <a:gd name="connsiteY12" fmla="*/ 475040 h 3437491"/>
                  <a:gd name="connsiteX13" fmla="*/ 3645613 w 3773805"/>
                  <a:gd name="connsiteY13" fmla="*/ 1048725 h 3437491"/>
                  <a:gd name="connsiteX14" fmla="*/ 2611706 w 3773805"/>
                  <a:gd name="connsiteY14" fmla="*/ 3369659 h 3437491"/>
                  <a:gd name="connsiteX0" fmla="*/ 2314466 w 3773805"/>
                  <a:gd name="connsiteY0" fmla="*/ 2717162 h 3493259"/>
                  <a:gd name="connsiteX1" fmla="*/ 2785067 w 3773805"/>
                  <a:gd name="connsiteY1" fmla="*/ 1835623 h 3493259"/>
                  <a:gd name="connsiteX2" fmla="*/ 1506530 w 3773805"/>
                  <a:gd name="connsiteY2" fmla="*/ 2228083 h 3493259"/>
                  <a:gd name="connsiteX3" fmla="*/ 2314466 w 3773805"/>
                  <a:gd name="connsiteY3" fmla="*/ 2717162 h 3493259"/>
                  <a:gd name="connsiteX4" fmla="*/ 2611706 w 3773805"/>
                  <a:gd name="connsiteY4" fmla="*/ 3425427 h 3493259"/>
                  <a:gd name="connsiteX5" fmla="*/ 441432 w 3773805"/>
                  <a:gd name="connsiteY5" fmla="*/ 2104213 h 3493259"/>
                  <a:gd name="connsiteX6" fmla="*/ 391610 w 3773805"/>
                  <a:gd name="connsiteY6" fmla="*/ 1915437 h 3493259"/>
                  <a:gd name="connsiteX7" fmla="*/ 375376 w 3773805"/>
                  <a:gd name="connsiteY7" fmla="*/ 1820274 h 3493259"/>
                  <a:gd name="connsiteX8" fmla="*/ 2583625 w 3773805"/>
                  <a:gd name="connsiteY8" fmla="*/ 1131330 h 3493259"/>
                  <a:gd name="connsiteX9" fmla="*/ 815863 w 3773805"/>
                  <a:gd name="connsiteY9" fmla="*/ 1099127 h 3493259"/>
                  <a:gd name="connsiteX10" fmla="*/ 614877 w 3773805"/>
                  <a:gd name="connsiteY10" fmla="*/ 1095371 h 3493259"/>
                  <a:gd name="connsiteX11" fmla="*/ 225762 w 3773805"/>
                  <a:gd name="connsiteY11" fmla="*/ 723494 h 3493259"/>
                  <a:gd name="connsiteX12" fmla="*/ 280552 w 3773805"/>
                  <a:gd name="connsiteY12" fmla="*/ 530808 h 3493259"/>
                  <a:gd name="connsiteX13" fmla="*/ 3645613 w 3773805"/>
                  <a:gd name="connsiteY13" fmla="*/ 1104493 h 3493259"/>
                  <a:gd name="connsiteX14" fmla="*/ 2611706 w 3773805"/>
                  <a:gd name="connsiteY14" fmla="*/ 3425427 h 3493259"/>
                  <a:gd name="connsiteX0" fmla="*/ 2314466 w 3745515"/>
                  <a:gd name="connsiteY0" fmla="*/ 2717162 h 3493259"/>
                  <a:gd name="connsiteX1" fmla="*/ 2785067 w 3745515"/>
                  <a:gd name="connsiteY1" fmla="*/ 1835623 h 3493259"/>
                  <a:gd name="connsiteX2" fmla="*/ 1506530 w 3745515"/>
                  <a:gd name="connsiteY2" fmla="*/ 2228083 h 3493259"/>
                  <a:gd name="connsiteX3" fmla="*/ 2314466 w 3745515"/>
                  <a:gd name="connsiteY3" fmla="*/ 2717162 h 3493259"/>
                  <a:gd name="connsiteX4" fmla="*/ 2611706 w 3745515"/>
                  <a:gd name="connsiteY4" fmla="*/ 3425427 h 3493259"/>
                  <a:gd name="connsiteX5" fmla="*/ 441432 w 3745515"/>
                  <a:gd name="connsiteY5" fmla="*/ 2104213 h 3493259"/>
                  <a:gd name="connsiteX6" fmla="*/ 391610 w 3745515"/>
                  <a:gd name="connsiteY6" fmla="*/ 1915437 h 3493259"/>
                  <a:gd name="connsiteX7" fmla="*/ 375376 w 3745515"/>
                  <a:gd name="connsiteY7" fmla="*/ 1820274 h 3493259"/>
                  <a:gd name="connsiteX8" fmla="*/ 2583625 w 3745515"/>
                  <a:gd name="connsiteY8" fmla="*/ 1131330 h 3493259"/>
                  <a:gd name="connsiteX9" fmla="*/ 815863 w 3745515"/>
                  <a:gd name="connsiteY9" fmla="*/ 1099127 h 3493259"/>
                  <a:gd name="connsiteX10" fmla="*/ 614877 w 3745515"/>
                  <a:gd name="connsiteY10" fmla="*/ 1095371 h 3493259"/>
                  <a:gd name="connsiteX11" fmla="*/ 225762 w 3745515"/>
                  <a:gd name="connsiteY11" fmla="*/ 723494 h 3493259"/>
                  <a:gd name="connsiteX12" fmla="*/ 280552 w 3745515"/>
                  <a:gd name="connsiteY12" fmla="*/ 530808 h 3493259"/>
                  <a:gd name="connsiteX13" fmla="*/ 3645613 w 3745515"/>
                  <a:gd name="connsiteY13" fmla="*/ 1104493 h 3493259"/>
                  <a:gd name="connsiteX14" fmla="*/ 2611706 w 3745515"/>
                  <a:gd name="connsiteY14" fmla="*/ 3425427 h 3493259"/>
                  <a:gd name="connsiteX0" fmla="*/ 2314466 w 3745515"/>
                  <a:gd name="connsiteY0" fmla="*/ 2940326 h 3716423"/>
                  <a:gd name="connsiteX1" fmla="*/ 2785067 w 3745515"/>
                  <a:gd name="connsiteY1" fmla="*/ 2058787 h 3716423"/>
                  <a:gd name="connsiteX2" fmla="*/ 1506530 w 3745515"/>
                  <a:gd name="connsiteY2" fmla="*/ 2451247 h 3716423"/>
                  <a:gd name="connsiteX3" fmla="*/ 2314466 w 3745515"/>
                  <a:gd name="connsiteY3" fmla="*/ 2940326 h 3716423"/>
                  <a:gd name="connsiteX4" fmla="*/ 2611706 w 3745515"/>
                  <a:gd name="connsiteY4" fmla="*/ 3648591 h 3716423"/>
                  <a:gd name="connsiteX5" fmla="*/ 441432 w 3745515"/>
                  <a:gd name="connsiteY5" fmla="*/ 2327377 h 3716423"/>
                  <a:gd name="connsiteX6" fmla="*/ 391610 w 3745515"/>
                  <a:gd name="connsiteY6" fmla="*/ 2138601 h 3716423"/>
                  <a:gd name="connsiteX7" fmla="*/ 375376 w 3745515"/>
                  <a:gd name="connsiteY7" fmla="*/ 2043438 h 3716423"/>
                  <a:gd name="connsiteX8" fmla="*/ 2583625 w 3745515"/>
                  <a:gd name="connsiteY8" fmla="*/ 1354494 h 3716423"/>
                  <a:gd name="connsiteX9" fmla="*/ 815863 w 3745515"/>
                  <a:gd name="connsiteY9" fmla="*/ 1322291 h 3716423"/>
                  <a:gd name="connsiteX10" fmla="*/ 614877 w 3745515"/>
                  <a:gd name="connsiteY10" fmla="*/ 1318535 h 3716423"/>
                  <a:gd name="connsiteX11" fmla="*/ 225762 w 3745515"/>
                  <a:gd name="connsiteY11" fmla="*/ 946658 h 3716423"/>
                  <a:gd name="connsiteX12" fmla="*/ 280552 w 3745515"/>
                  <a:gd name="connsiteY12" fmla="*/ 753972 h 3716423"/>
                  <a:gd name="connsiteX13" fmla="*/ 3645613 w 3745515"/>
                  <a:gd name="connsiteY13" fmla="*/ 1327657 h 3716423"/>
                  <a:gd name="connsiteX14" fmla="*/ 2611706 w 3745515"/>
                  <a:gd name="connsiteY14" fmla="*/ 3648591 h 3716423"/>
                  <a:gd name="connsiteX0" fmla="*/ 2314466 w 3745515"/>
                  <a:gd name="connsiteY0" fmla="*/ 2948733 h 3724830"/>
                  <a:gd name="connsiteX1" fmla="*/ 2785067 w 3745515"/>
                  <a:gd name="connsiteY1" fmla="*/ 2067194 h 3724830"/>
                  <a:gd name="connsiteX2" fmla="*/ 1506530 w 3745515"/>
                  <a:gd name="connsiteY2" fmla="*/ 2459654 h 3724830"/>
                  <a:gd name="connsiteX3" fmla="*/ 2314466 w 3745515"/>
                  <a:gd name="connsiteY3" fmla="*/ 2948733 h 3724830"/>
                  <a:gd name="connsiteX4" fmla="*/ 2611706 w 3745515"/>
                  <a:gd name="connsiteY4" fmla="*/ 3656998 h 3724830"/>
                  <a:gd name="connsiteX5" fmla="*/ 441432 w 3745515"/>
                  <a:gd name="connsiteY5" fmla="*/ 2335784 h 3724830"/>
                  <a:gd name="connsiteX6" fmla="*/ 391610 w 3745515"/>
                  <a:gd name="connsiteY6" fmla="*/ 2147008 h 3724830"/>
                  <a:gd name="connsiteX7" fmla="*/ 375376 w 3745515"/>
                  <a:gd name="connsiteY7" fmla="*/ 2051845 h 3724830"/>
                  <a:gd name="connsiteX8" fmla="*/ 2583625 w 3745515"/>
                  <a:gd name="connsiteY8" fmla="*/ 1362901 h 3724830"/>
                  <a:gd name="connsiteX9" fmla="*/ 815863 w 3745515"/>
                  <a:gd name="connsiteY9" fmla="*/ 1330698 h 3724830"/>
                  <a:gd name="connsiteX10" fmla="*/ 614877 w 3745515"/>
                  <a:gd name="connsiteY10" fmla="*/ 1326942 h 3724830"/>
                  <a:gd name="connsiteX11" fmla="*/ 225762 w 3745515"/>
                  <a:gd name="connsiteY11" fmla="*/ 955065 h 3724830"/>
                  <a:gd name="connsiteX12" fmla="*/ 280552 w 3745515"/>
                  <a:gd name="connsiteY12" fmla="*/ 762379 h 3724830"/>
                  <a:gd name="connsiteX13" fmla="*/ 3645613 w 3745515"/>
                  <a:gd name="connsiteY13" fmla="*/ 1336064 h 3724830"/>
                  <a:gd name="connsiteX14" fmla="*/ 2611706 w 3745515"/>
                  <a:gd name="connsiteY14" fmla="*/ 3656998 h 3724830"/>
                  <a:gd name="connsiteX0" fmla="*/ 2110264 w 3541313"/>
                  <a:gd name="connsiteY0" fmla="*/ 2948733 h 3724830"/>
                  <a:gd name="connsiteX1" fmla="*/ 2580865 w 3541313"/>
                  <a:gd name="connsiteY1" fmla="*/ 2067194 h 3724830"/>
                  <a:gd name="connsiteX2" fmla="*/ 1302328 w 3541313"/>
                  <a:gd name="connsiteY2" fmla="*/ 2459654 h 3724830"/>
                  <a:gd name="connsiteX3" fmla="*/ 2110264 w 3541313"/>
                  <a:gd name="connsiteY3" fmla="*/ 2948733 h 3724830"/>
                  <a:gd name="connsiteX4" fmla="*/ 2407504 w 3541313"/>
                  <a:gd name="connsiteY4" fmla="*/ 3656998 h 3724830"/>
                  <a:gd name="connsiteX5" fmla="*/ 237230 w 3541313"/>
                  <a:gd name="connsiteY5" fmla="*/ 2335784 h 3724830"/>
                  <a:gd name="connsiteX6" fmla="*/ 187408 w 3541313"/>
                  <a:gd name="connsiteY6" fmla="*/ 2147008 h 3724830"/>
                  <a:gd name="connsiteX7" fmla="*/ 171174 w 3541313"/>
                  <a:gd name="connsiteY7" fmla="*/ 2051845 h 3724830"/>
                  <a:gd name="connsiteX8" fmla="*/ 2379423 w 3541313"/>
                  <a:gd name="connsiteY8" fmla="*/ 1362901 h 3724830"/>
                  <a:gd name="connsiteX9" fmla="*/ 611661 w 3541313"/>
                  <a:gd name="connsiteY9" fmla="*/ 1330698 h 3724830"/>
                  <a:gd name="connsiteX10" fmla="*/ 410675 w 3541313"/>
                  <a:gd name="connsiteY10" fmla="*/ 1326942 h 3724830"/>
                  <a:gd name="connsiteX11" fmla="*/ 21560 w 3541313"/>
                  <a:gd name="connsiteY11" fmla="*/ 955065 h 3724830"/>
                  <a:gd name="connsiteX12" fmla="*/ 76350 w 3541313"/>
                  <a:gd name="connsiteY12" fmla="*/ 762379 h 3724830"/>
                  <a:gd name="connsiteX13" fmla="*/ 3441411 w 3541313"/>
                  <a:gd name="connsiteY13" fmla="*/ 1336064 h 3724830"/>
                  <a:gd name="connsiteX14" fmla="*/ 2407504 w 3541313"/>
                  <a:gd name="connsiteY14" fmla="*/ 3656998 h 3724830"/>
                  <a:gd name="connsiteX0" fmla="*/ 2076093 w 3507142"/>
                  <a:gd name="connsiteY0" fmla="*/ 2948733 h 3724830"/>
                  <a:gd name="connsiteX1" fmla="*/ 2546694 w 3507142"/>
                  <a:gd name="connsiteY1" fmla="*/ 2067194 h 3724830"/>
                  <a:gd name="connsiteX2" fmla="*/ 1268157 w 3507142"/>
                  <a:gd name="connsiteY2" fmla="*/ 2459654 h 3724830"/>
                  <a:gd name="connsiteX3" fmla="*/ 2076093 w 3507142"/>
                  <a:gd name="connsiteY3" fmla="*/ 2948733 h 3724830"/>
                  <a:gd name="connsiteX4" fmla="*/ 2373333 w 3507142"/>
                  <a:gd name="connsiteY4" fmla="*/ 3656998 h 3724830"/>
                  <a:gd name="connsiteX5" fmla="*/ 203059 w 3507142"/>
                  <a:gd name="connsiteY5" fmla="*/ 2335784 h 3724830"/>
                  <a:gd name="connsiteX6" fmla="*/ 153237 w 3507142"/>
                  <a:gd name="connsiteY6" fmla="*/ 2147008 h 3724830"/>
                  <a:gd name="connsiteX7" fmla="*/ 137003 w 3507142"/>
                  <a:gd name="connsiteY7" fmla="*/ 2051845 h 3724830"/>
                  <a:gd name="connsiteX8" fmla="*/ 2345252 w 3507142"/>
                  <a:gd name="connsiteY8" fmla="*/ 1362901 h 3724830"/>
                  <a:gd name="connsiteX9" fmla="*/ 577490 w 3507142"/>
                  <a:gd name="connsiteY9" fmla="*/ 1330698 h 3724830"/>
                  <a:gd name="connsiteX10" fmla="*/ 376504 w 3507142"/>
                  <a:gd name="connsiteY10" fmla="*/ 1326942 h 3724830"/>
                  <a:gd name="connsiteX11" fmla="*/ 42414 w 3507142"/>
                  <a:gd name="connsiteY11" fmla="*/ 1017719 h 3724830"/>
                  <a:gd name="connsiteX12" fmla="*/ 42179 w 3507142"/>
                  <a:gd name="connsiteY12" fmla="*/ 762379 h 3724830"/>
                  <a:gd name="connsiteX13" fmla="*/ 3407240 w 3507142"/>
                  <a:gd name="connsiteY13" fmla="*/ 1336064 h 3724830"/>
                  <a:gd name="connsiteX14" fmla="*/ 2373333 w 3507142"/>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35550"/>
                  <a:gd name="connsiteY0" fmla="*/ 2948733 h 3775233"/>
                  <a:gd name="connsiteX1" fmla="*/ 2559562 w 3535550"/>
                  <a:gd name="connsiteY1" fmla="*/ 2067194 h 3775233"/>
                  <a:gd name="connsiteX2" fmla="*/ 1281025 w 3535550"/>
                  <a:gd name="connsiteY2" fmla="*/ 2459654 h 3775233"/>
                  <a:gd name="connsiteX3" fmla="*/ 2088961 w 3535550"/>
                  <a:gd name="connsiteY3" fmla="*/ 2948733 h 3775233"/>
                  <a:gd name="connsiteX4" fmla="*/ 2386201 w 3535550"/>
                  <a:gd name="connsiteY4" fmla="*/ 3656998 h 3775233"/>
                  <a:gd name="connsiteX5" fmla="*/ 215927 w 3535550"/>
                  <a:gd name="connsiteY5" fmla="*/ 2335784 h 3775233"/>
                  <a:gd name="connsiteX6" fmla="*/ 166105 w 3535550"/>
                  <a:gd name="connsiteY6" fmla="*/ 2147008 h 3775233"/>
                  <a:gd name="connsiteX7" fmla="*/ 149871 w 3535550"/>
                  <a:gd name="connsiteY7" fmla="*/ 2051845 h 3775233"/>
                  <a:gd name="connsiteX8" fmla="*/ 2358120 w 3535550"/>
                  <a:gd name="connsiteY8" fmla="*/ 1362901 h 3775233"/>
                  <a:gd name="connsiteX9" fmla="*/ 590358 w 3535550"/>
                  <a:gd name="connsiteY9" fmla="*/ 1330698 h 3775233"/>
                  <a:gd name="connsiteX10" fmla="*/ 389372 w 3535550"/>
                  <a:gd name="connsiteY10" fmla="*/ 1326942 h 3775233"/>
                  <a:gd name="connsiteX11" fmla="*/ 55282 w 3535550"/>
                  <a:gd name="connsiteY11" fmla="*/ 1017719 h 3775233"/>
                  <a:gd name="connsiteX12" fmla="*/ 55047 w 3535550"/>
                  <a:gd name="connsiteY12" fmla="*/ 762379 h 3775233"/>
                  <a:gd name="connsiteX13" fmla="*/ 3420108 w 3535550"/>
                  <a:gd name="connsiteY13" fmla="*/ 1336064 h 3775233"/>
                  <a:gd name="connsiteX14" fmla="*/ 2386201 w 3535550"/>
                  <a:gd name="connsiteY14" fmla="*/ 3656998 h 3775233"/>
                  <a:gd name="connsiteX0" fmla="*/ 2088961 w 3525784"/>
                  <a:gd name="connsiteY0" fmla="*/ 2948733 h 3762690"/>
                  <a:gd name="connsiteX1" fmla="*/ 2559562 w 3525784"/>
                  <a:gd name="connsiteY1" fmla="*/ 2067194 h 3762690"/>
                  <a:gd name="connsiteX2" fmla="*/ 1281025 w 3525784"/>
                  <a:gd name="connsiteY2" fmla="*/ 2459654 h 3762690"/>
                  <a:gd name="connsiteX3" fmla="*/ 2088961 w 3525784"/>
                  <a:gd name="connsiteY3" fmla="*/ 2948733 h 3762690"/>
                  <a:gd name="connsiteX4" fmla="*/ 2386201 w 3525784"/>
                  <a:gd name="connsiteY4" fmla="*/ 3656998 h 3762690"/>
                  <a:gd name="connsiteX5" fmla="*/ 215927 w 3525784"/>
                  <a:gd name="connsiteY5" fmla="*/ 2335784 h 3762690"/>
                  <a:gd name="connsiteX6" fmla="*/ 166105 w 3525784"/>
                  <a:gd name="connsiteY6" fmla="*/ 2147008 h 3762690"/>
                  <a:gd name="connsiteX7" fmla="*/ 149871 w 3525784"/>
                  <a:gd name="connsiteY7" fmla="*/ 2051845 h 3762690"/>
                  <a:gd name="connsiteX8" fmla="*/ 2358120 w 3525784"/>
                  <a:gd name="connsiteY8" fmla="*/ 1362901 h 3762690"/>
                  <a:gd name="connsiteX9" fmla="*/ 590358 w 3525784"/>
                  <a:gd name="connsiteY9" fmla="*/ 1330698 h 3762690"/>
                  <a:gd name="connsiteX10" fmla="*/ 389372 w 3525784"/>
                  <a:gd name="connsiteY10" fmla="*/ 1326942 h 3762690"/>
                  <a:gd name="connsiteX11" fmla="*/ 55282 w 3525784"/>
                  <a:gd name="connsiteY11" fmla="*/ 1017719 h 3762690"/>
                  <a:gd name="connsiteX12" fmla="*/ 55047 w 3525784"/>
                  <a:gd name="connsiteY12" fmla="*/ 762379 h 3762690"/>
                  <a:gd name="connsiteX13" fmla="*/ 3420108 w 3525784"/>
                  <a:gd name="connsiteY13" fmla="*/ 1336064 h 3762690"/>
                  <a:gd name="connsiteX14" fmla="*/ 2386201 w 3525784"/>
                  <a:gd name="connsiteY14" fmla="*/ 3656998 h 3762690"/>
                  <a:gd name="connsiteX0" fmla="*/ 2088961 w 3528023"/>
                  <a:gd name="connsiteY0" fmla="*/ 2948733 h 3732347"/>
                  <a:gd name="connsiteX1" fmla="*/ 2559562 w 3528023"/>
                  <a:gd name="connsiteY1" fmla="*/ 2067194 h 3732347"/>
                  <a:gd name="connsiteX2" fmla="*/ 1281025 w 3528023"/>
                  <a:gd name="connsiteY2" fmla="*/ 2459654 h 3732347"/>
                  <a:gd name="connsiteX3" fmla="*/ 2088961 w 3528023"/>
                  <a:gd name="connsiteY3" fmla="*/ 2948733 h 3732347"/>
                  <a:gd name="connsiteX4" fmla="*/ 2403368 w 3528023"/>
                  <a:gd name="connsiteY4" fmla="*/ 3669380 h 3732347"/>
                  <a:gd name="connsiteX5" fmla="*/ 215927 w 3528023"/>
                  <a:gd name="connsiteY5" fmla="*/ 2335784 h 3732347"/>
                  <a:gd name="connsiteX6" fmla="*/ 166105 w 3528023"/>
                  <a:gd name="connsiteY6" fmla="*/ 2147008 h 3732347"/>
                  <a:gd name="connsiteX7" fmla="*/ 149871 w 3528023"/>
                  <a:gd name="connsiteY7" fmla="*/ 2051845 h 3732347"/>
                  <a:gd name="connsiteX8" fmla="*/ 2358120 w 3528023"/>
                  <a:gd name="connsiteY8" fmla="*/ 1362901 h 3732347"/>
                  <a:gd name="connsiteX9" fmla="*/ 590358 w 3528023"/>
                  <a:gd name="connsiteY9" fmla="*/ 1330698 h 3732347"/>
                  <a:gd name="connsiteX10" fmla="*/ 389372 w 3528023"/>
                  <a:gd name="connsiteY10" fmla="*/ 1326942 h 3732347"/>
                  <a:gd name="connsiteX11" fmla="*/ 55282 w 3528023"/>
                  <a:gd name="connsiteY11" fmla="*/ 1017719 h 3732347"/>
                  <a:gd name="connsiteX12" fmla="*/ 55047 w 3528023"/>
                  <a:gd name="connsiteY12" fmla="*/ 762379 h 3732347"/>
                  <a:gd name="connsiteX13" fmla="*/ 3420108 w 3528023"/>
                  <a:gd name="connsiteY13" fmla="*/ 1336064 h 3732347"/>
                  <a:gd name="connsiteX14" fmla="*/ 2403368 w 3528023"/>
                  <a:gd name="connsiteY14" fmla="*/ 3669380 h 3732347"/>
                  <a:gd name="connsiteX0" fmla="*/ 2088961 w 3493052"/>
                  <a:gd name="connsiteY0" fmla="*/ 2948733 h 3678620"/>
                  <a:gd name="connsiteX1" fmla="*/ 2559562 w 3493052"/>
                  <a:gd name="connsiteY1" fmla="*/ 2067194 h 3678620"/>
                  <a:gd name="connsiteX2" fmla="*/ 1281025 w 3493052"/>
                  <a:gd name="connsiteY2" fmla="*/ 2459654 h 3678620"/>
                  <a:gd name="connsiteX3" fmla="*/ 2088961 w 3493052"/>
                  <a:gd name="connsiteY3" fmla="*/ 2948733 h 3678620"/>
                  <a:gd name="connsiteX4" fmla="*/ 2403368 w 3493052"/>
                  <a:gd name="connsiteY4" fmla="*/ 3669380 h 3678620"/>
                  <a:gd name="connsiteX5" fmla="*/ 166105 w 3493052"/>
                  <a:gd name="connsiteY5" fmla="*/ 2147008 h 3678620"/>
                  <a:gd name="connsiteX6" fmla="*/ 149871 w 3493052"/>
                  <a:gd name="connsiteY6" fmla="*/ 2051845 h 3678620"/>
                  <a:gd name="connsiteX7" fmla="*/ 2358120 w 3493052"/>
                  <a:gd name="connsiteY7" fmla="*/ 1362901 h 3678620"/>
                  <a:gd name="connsiteX8" fmla="*/ 590358 w 3493052"/>
                  <a:gd name="connsiteY8" fmla="*/ 1330698 h 3678620"/>
                  <a:gd name="connsiteX9" fmla="*/ 389372 w 3493052"/>
                  <a:gd name="connsiteY9" fmla="*/ 1326942 h 3678620"/>
                  <a:gd name="connsiteX10" fmla="*/ 55282 w 3493052"/>
                  <a:gd name="connsiteY10" fmla="*/ 1017719 h 3678620"/>
                  <a:gd name="connsiteX11" fmla="*/ 55047 w 3493052"/>
                  <a:gd name="connsiteY11" fmla="*/ 762379 h 3678620"/>
                  <a:gd name="connsiteX12" fmla="*/ 3420108 w 3493052"/>
                  <a:gd name="connsiteY12" fmla="*/ 1336064 h 3678620"/>
                  <a:gd name="connsiteX13" fmla="*/ 2403368 w 3493052"/>
                  <a:gd name="connsiteY13" fmla="*/ 3669380 h 3678620"/>
                  <a:gd name="connsiteX0" fmla="*/ 2088961 w 3493052"/>
                  <a:gd name="connsiteY0" fmla="*/ 2948733 h 3729262"/>
                  <a:gd name="connsiteX1" fmla="*/ 2559562 w 3493052"/>
                  <a:gd name="connsiteY1" fmla="*/ 2067194 h 3729262"/>
                  <a:gd name="connsiteX2" fmla="*/ 1281025 w 3493052"/>
                  <a:gd name="connsiteY2" fmla="*/ 2459654 h 3729262"/>
                  <a:gd name="connsiteX3" fmla="*/ 2088961 w 3493052"/>
                  <a:gd name="connsiteY3" fmla="*/ 2948733 h 3729262"/>
                  <a:gd name="connsiteX4" fmla="*/ 2403368 w 3493052"/>
                  <a:gd name="connsiteY4" fmla="*/ 3669380 h 3729262"/>
                  <a:gd name="connsiteX5" fmla="*/ 166105 w 3493052"/>
                  <a:gd name="connsiteY5" fmla="*/ 2147008 h 3729262"/>
                  <a:gd name="connsiteX6" fmla="*/ 149871 w 3493052"/>
                  <a:gd name="connsiteY6" fmla="*/ 2051845 h 3729262"/>
                  <a:gd name="connsiteX7" fmla="*/ 2358120 w 3493052"/>
                  <a:gd name="connsiteY7" fmla="*/ 1362901 h 3729262"/>
                  <a:gd name="connsiteX8" fmla="*/ 590358 w 3493052"/>
                  <a:gd name="connsiteY8" fmla="*/ 1330698 h 3729262"/>
                  <a:gd name="connsiteX9" fmla="*/ 389372 w 3493052"/>
                  <a:gd name="connsiteY9" fmla="*/ 1326942 h 3729262"/>
                  <a:gd name="connsiteX10" fmla="*/ 55282 w 3493052"/>
                  <a:gd name="connsiteY10" fmla="*/ 1017719 h 3729262"/>
                  <a:gd name="connsiteX11" fmla="*/ 55047 w 3493052"/>
                  <a:gd name="connsiteY11" fmla="*/ 762379 h 3729262"/>
                  <a:gd name="connsiteX12" fmla="*/ 3420108 w 3493052"/>
                  <a:gd name="connsiteY12" fmla="*/ 1336064 h 3729262"/>
                  <a:gd name="connsiteX13" fmla="*/ 2403368 w 3493052"/>
                  <a:gd name="connsiteY13" fmla="*/ 3669380 h 3729262"/>
                  <a:gd name="connsiteX0" fmla="*/ 2088961 w 3493425"/>
                  <a:gd name="connsiteY0" fmla="*/ 2948733 h 3769193"/>
                  <a:gd name="connsiteX1" fmla="*/ 2559562 w 3493425"/>
                  <a:gd name="connsiteY1" fmla="*/ 2067194 h 3769193"/>
                  <a:gd name="connsiteX2" fmla="*/ 1281025 w 3493425"/>
                  <a:gd name="connsiteY2" fmla="*/ 2459654 h 3769193"/>
                  <a:gd name="connsiteX3" fmla="*/ 2088961 w 3493425"/>
                  <a:gd name="connsiteY3" fmla="*/ 2948733 h 3769193"/>
                  <a:gd name="connsiteX4" fmla="*/ 2403368 w 3493425"/>
                  <a:gd name="connsiteY4" fmla="*/ 3669380 h 3769193"/>
                  <a:gd name="connsiteX5" fmla="*/ 166105 w 3493425"/>
                  <a:gd name="connsiteY5" fmla="*/ 2147008 h 3769193"/>
                  <a:gd name="connsiteX6" fmla="*/ 149871 w 3493425"/>
                  <a:gd name="connsiteY6" fmla="*/ 2051845 h 3769193"/>
                  <a:gd name="connsiteX7" fmla="*/ 2358120 w 3493425"/>
                  <a:gd name="connsiteY7" fmla="*/ 1362901 h 3769193"/>
                  <a:gd name="connsiteX8" fmla="*/ 590358 w 3493425"/>
                  <a:gd name="connsiteY8" fmla="*/ 1330698 h 3769193"/>
                  <a:gd name="connsiteX9" fmla="*/ 389372 w 3493425"/>
                  <a:gd name="connsiteY9" fmla="*/ 1326942 h 3769193"/>
                  <a:gd name="connsiteX10" fmla="*/ 55282 w 3493425"/>
                  <a:gd name="connsiteY10" fmla="*/ 1017719 h 3769193"/>
                  <a:gd name="connsiteX11" fmla="*/ 55047 w 3493425"/>
                  <a:gd name="connsiteY11" fmla="*/ 762379 h 3769193"/>
                  <a:gd name="connsiteX12" fmla="*/ 3420108 w 3493425"/>
                  <a:gd name="connsiteY12" fmla="*/ 1336064 h 3769193"/>
                  <a:gd name="connsiteX13" fmla="*/ 2403368 w 3493425"/>
                  <a:gd name="connsiteY13" fmla="*/ 3669380 h 3769193"/>
                  <a:gd name="connsiteX0" fmla="*/ 2088961 w 3523889"/>
                  <a:gd name="connsiteY0" fmla="*/ 2948733 h 3769193"/>
                  <a:gd name="connsiteX1" fmla="*/ 2559562 w 3523889"/>
                  <a:gd name="connsiteY1" fmla="*/ 2067194 h 3769193"/>
                  <a:gd name="connsiteX2" fmla="*/ 1281025 w 3523889"/>
                  <a:gd name="connsiteY2" fmla="*/ 2459654 h 3769193"/>
                  <a:gd name="connsiteX3" fmla="*/ 2088961 w 3523889"/>
                  <a:gd name="connsiteY3" fmla="*/ 2948733 h 3769193"/>
                  <a:gd name="connsiteX4" fmla="*/ 2403368 w 3523889"/>
                  <a:gd name="connsiteY4" fmla="*/ 3669380 h 3769193"/>
                  <a:gd name="connsiteX5" fmla="*/ 166105 w 3523889"/>
                  <a:gd name="connsiteY5" fmla="*/ 2147008 h 3769193"/>
                  <a:gd name="connsiteX6" fmla="*/ 149871 w 3523889"/>
                  <a:gd name="connsiteY6" fmla="*/ 2051845 h 3769193"/>
                  <a:gd name="connsiteX7" fmla="*/ 2358120 w 3523889"/>
                  <a:gd name="connsiteY7" fmla="*/ 1362901 h 3769193"/>
                  <a:gd name="connsiteX8" fmla="*/ 590358 w 3523889"/>
                  <a:gd name="connsiteY8" fmla="*/ 1330698 h 3769193"/>
                  <a:gd name="connsiteX9" fmla="*/ 389372 w 3523889"/>
                  <a:gd name="connsiteY9" fmla="*/ 1326942 h 3769193"/>
                  <a:gd name="connsiteX10" fmla="*/ 55282 w 3523889"/>
                  <a:gd name="connsiteY10" fmla="*/ 1017719 h 3769193"/>
                  <a:gd name="connsiteX11" fmla="*/ 55047 w 3523889"/>
                  <a:gd name="connsiteY11" fmla="*/ 762379 h 3769193"/>
                  <a:gd name="connsiteX12" fmla="*/ 3420108 w 3523889"/>
                  <a:gd name="connsiteY12" fmla="*/ 1336064 h 3769193"/>
                  <a:gd name="connsiteX13" fmla="*/ 2403368 w 3523889"/>
                  <a:gd name="connsiteY13" fmla="*/ 3669380 h 3769193"/>
                  <a:gd name="connsiteX0" fmla="*/ 2088961 w 3504961"/>
                  <a:gd name="connsiteY0" fmla="*/ 2948733 h 3769193"/>
                  <a:gd name="connsiteX1" fmla="*/ 2559562 w 3504961"/>
                  <a:gd name="connsiteY1" fmla="*/ 2067194 h 3769193"/>
                  <a:gd name="connsiteX2" fmla="*/ 1281025 w 3504961"/>
                  <a:gd name="connsiteY2" fmla="*/ 2459654 h 3769193"/>
                  <a:gd name="connsiteX3" fmla="*/ 2088961 w 3504961"/>
                  <a:gd name="connsiteY3" fmla="*/ 2948733 h 3769193"/>
                  <a:gd name="connsiteX4" fmla="*/ 2403368 w 3504961"/>
                  <a:gd name="connsiteY4" fmla="*/ 3669380 h 3769193"/>
                  <a:gd name="connsiteX5" fmla="*/ 166105 w 3504961"/>
                  <a:gd name="connsiteY5" fmla="*/ 2147008 h 3769193"/>
                  <a:gd name="connsiteX6" fmla="*/ 149871 w 3504961"/>
                  <a:gd name="connsiteY6" fmla="*/ 2051845 h 3769193"/>
                  <a:gd name="connsiteX7" fmla="*/ 2358120 w 3504961"/>
                  <a:gd name="connsiteY7" fmla="*/ 1362901 h 3769193"/>
                  <a:gd name="connsiteX8" fmla="*/ 590358 w 3504961"/>
                  <a:gd name="connsiteY8" fmla="*/ 1330698 h 3769193"/>
                  <a:gd name="connsiteX9" fmla="*/ 389372 w 3504961"/>
                  <a:gd name="connsiteY9" fmla="*/ 1326942 h 3769193"/>
                  <a:gd name="connsiteX10" fmla="*/ 55282 w 3504961"/>
                  <a:gd name="connsiteY10" fmla="*/ 1017719 h 3769193"/>
                  <a:gd name="connsiteX11" fmla="*/ 55047 w 3504961"/>
                  <a:gd name="connsiteY11" fmla="*/ 762379 h 3769193"/>
                  <a:gd name="connsiteX12" fmla="*/ 3420108 w 3504961"/>
                  <a:gd name="connsiteY12" fmla="*/ 1336064 h 3769193"/>
                  <a:gd name="connsiteX13" fmla="*/ 2403368 w 3504961"/>
                  <a:gd name="connsiteY13" fmla="*/ 3669380 h 3769193"/>
                  <a:gd name="connsiteX0" fmla="*/ 2088961 w 3504961"/>
                  <a:gd name="connsiteY0" fmla="*/ 2948733 h 3782137"/>
                  <a:gd name="connsiteX1" fmla="*/ 2559562 w 3504961"/>
                  <a:gd name="connsiteY1" fmla="*/ 2067194 h 3782137"/>
                  <a:gd name="connsiteX2" fmla="*/ 1281025 w 3504961"/>
                  <a:gd name="connsiteY2" fmla="*/ 2459654 h 3782137"/>
                  <a:gd name="connsiteX3" fmla="*/ 2088961 w 3504961"/>
                  <a:gd name="connsiteY3" fmla="*/ 2948733 h 3782137"/>
                  <a:gd name="connsiteX4" fmla="*/ 2403368 w 3504961"/>
                  <a:gd name="connsiteY4" fmla="*/ 3669380 h 3782137"/>
                  <a:gd name="connsiteX5" fmla="*/ 166105 w 3504961"/>
                  <a:gd name="connsiteY5" fmla="*/ 2147008 h 3782137"/>
                  <a:gd name="connsiteX6" fmla="*/ 149871 w 3504961"/>
                  <a:gd name="connsiteY6" fmla="*/ 2051845 h 3782137"/>
                  <a:gd name="connsiteX7" fmla="*/ 2358120 w 3504961"/>
                  <a:gd name="connsiteY7" fmla="*/ 1362901 h 3782137"/>
                  <a:gd name="connsiteX8" fmla="*/ 590358 w 3504961"/>
                  <a:gd name="connsiteY8" fmla="*/ 1330698 h 3782137"/>
                  <a:gd name="connsiteX9" fmla="*/ 389372 w 3504961"/>
                  <a:gd name="connsiteY9" fmla="*/ 1326942 h 3782137"/>
                  <a:gd name="connsiteX10" fmla="*/ 55282 w 3504961"/>
                  <a:gd name="connsiteY10" fmla="*/ 1017719 h 3782137"/>
                  <a:gd name="connsiteX11" fmla="*/ 55047 w 3504961"/>
                  <a:gd name="connsiteY11" fmla="*/ 762379 h 3782137"/>
                  <a:gd name="connsiteX12" fmla="*/ 3420108 w 3504961"/>
                  <a:gd name="connsiteY12" fmla="*/ 1336064 h 3782137"/>
                  <a:gd name="connsiteX13" fmla="*/ 2403368 w 3504961"/>
                  <a:gd name="connsiteY13" fmla="*/ 3669380 h 378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4961" h="3782137">
                    <a:moveTo>
                      <a:pt x="2088961" y="2948733"/>
                    </a:moveTo>
                    <a:cubicBezTo>
                      <a:pt x="2302050" y="2883323"/>
                      <a:pt x="2693084" y="2627461"/>
                      <a:pt x="2559562" y="2067194"/>
                    </a:cubicBezTo>
                    <a:lnTo>
                      <a:pt x="1281025" y="2459654"/>
                    </a:lnTo>
                    <a:cubicBezTo>
                      <a:pt x="1451207" y="3027834"/>
                      <a:pt x="1875872" y="3014143"/>
                      <a:pt x="2088961" y="2948733"/>
                    </a:cubicBezTo>
                    <a:close/>
                    <a:moveTo>
                      <a:pt x="2403368" y="3669380"/>
                    </a:moveTo>
                    <a:cubicBezTo>
                      <a:pt x="1855183" y="3899489"/>
                      <a:pt x="631409" y="3940714"/>
                      <a:pt x="166105" y="2147008"/>
                    </a:cubicBezTo>
                    <a:lnTo>
                      <a:pt x="149871" y="2051845"/>
                    </a:lnTo>
                    <a:lnTo>
                      <a:pt x="2358120" y="1362901"/>
                    </a:lnTo>
                    <a:cubicBezTo>
                      <a:pt x="2431535" y="1242710"/>
                      <a:pt x="1744484" y="289078"/>
                      <a:pt x="590358" y="1330698"/>
                    </a:cubicBezTo>
                    <a:cubicBezTo>
                      <a:pt x="548367" y="1360135"/>
                      <a:pt x="469034" y="1386508"/>
                      <a:pt x="389372" y="1326942"/>
                    </a:cubicBezTo>
                    <a:lnTo>
                      <a:pt x="55282" y="1017719"/>
                    </a:lnTo>
                    <a:cubicBezTo>
                      <a:pt x="-27315" y="924485"/>
                      <a:pt x="-8903" y="842550"/>
                      <a:pt x="55047" y="762379"/>
                    </a:cubicBezTo>
                    <a:cubicBezTo>
                      <a:pt x="540735" y="129337"/>
                      <a:pt x="2663628" y="-816697"/>
                      <a:pt x="3420108" y="1336064"/>
                    </a:cubicBezTo>
                    <a:cubicBezTo>
                      <a:pt x="3771750" y="2965267"/>
                      <a:pt x="2951553" y="3439271"/>
                      <a:pt x="2403368" y="366938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4" name="Freeform 13"/>
              <p:cNvSpPr/>
              <p:nvPr userDrawn="1"/>
            </p:nvSpPr>
            <p:spPr>
              <a:xfrm rot="12416291">
                <a:off x="6661422" y="3280595"/>
                <a:ext cx="1054028" cy="1167551"/>
              </a:xfrm>
              <a:custGeom>
                <a:avLst/>
                <a:gdLst>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235529 w 3912538"/>
                  <a:gd name="connsiteY23" fmla="*/ 344726 h 4482338"/>
                  <a:gd name="connsiteX24" fmla="*/ 1329375 w 3912538"/>
                  <a:gd name="connsiteY24" fmla="*/ 358381 h 4482338"/>
                  <a:gd name="connsiteX25" fmla="*/ 1739863 w 3912538"/>
                  <a:gd name="connsiteY25" fmla="*/ 509847 h 4482338"/>
                  <a:gd name="connsiteX26" fmla="*/ 1795240 w 3912538"/>
                  <a:gd name="connsiteY26" fmla="*/ 545613 h 4482338"/>
                  <a:gd name="connsiteX27" fmla="*/ 1945814 w 3912538"/>
                  <a:gd name="connsiteY27" fmla="*/ 469096 h 4482338"/>
                  <a:gd name="connsiteX28" fmla="*/ 2173492 w 3912538"/>
                  <a:gd name="connsiteY28" fmla="*/ 544000 h 4482338"/>
                  <a:gd name="connsiteX29" fmla="*/ 3893980 w 3912538"/>
                  <a:gd name="connsiteY29" fmla="*/ 3929674 h 4482338"/>
                  <a:gd name="connsiteX30" fmla="*/ 3820261 w 3912538"/>
                  <a:gd name="connsiteY30"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329375 w 3912538"/>
                  <a:gd name="connsiteY23" fmla="*/ 358381 h 4482338"/>
                  <a:gd name="connsiteX24" fmla="*/ 1739863 w 3912538"/>
                  <a:gd name="connsiteY24" fmla="*/ 509847 h 4482338"/>
                  <a:gd name="connsiteX25" fmla="*/ 1795240 w 3912538"/>
                  <a:gd name="connsiteY25" fmla="*/ 545613 h 4482338"/>
                  <a:gd name="connsiteX26" fmla="*/ 1945814 w 3912538"/>
                  <a:gd name="connsiteY26" fmla="*/ 469096 h 4482338"/>
                  <a:gd name="connsiteX27" fmla="*/ 2173492 w 3912538"/>
                  <a:gd name="connsiteY27" fmla="*/ 544000 h 4482338"/>
                  <a:gd name="connsiteX28" fmla="*/ 3893980 w 3912538"/>
                  <a:gd name="connsiteY28" fmla="*/ 3929674 h 4482338"/>
                  <a:gd name="connsiteX29" fmla="*/ 3820261 w 3912538"/>
                  <a:gd name="connsiteY29"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329375 w 3912538"/>
                  <a:gd name="connsiteY22" fmla="*/ 358381 h 4482338"/>
                  <a:gd name="connsiteX23" fmla="*/ 1739863 w 3912538"/>
                  <a:gd name="connsiteY23" fmla="*/ 509847 h 4482338"/>
                  <a:gd name="connsiteX24" fmla="*/ 1795240 w 3912538"/>
                  <a:gd name="connsiteY24" fmla="*/ 545613 h 4482338"/>
                  <a:gd name="connsiteX25" fmla="*/ 1945814 w 3912538"/>
                  <a:gd name="connsiteY25" fmla="*/ 469096 h 4482338"/>
                  <a:gd name="connsiteX26" fmla="*/ 2173492 w 3912538"/>
                  <a:gd name="connsiteY26" fmla="*/ 544000 h 4482338"/>
                  <a:gd name="connsiteX27" fmla="*/ 3893980 w 3912538"/>
                  <a:gd name="connsiteY27" fmla="*/ 3929674 h 4482338"/>
                  <a:gd name="connsiteX28" fmla="*/ 3820261 w 3912538"/>
                  <a:gd name="connsiteY28"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39863 w 3912538"/>
                  <a:gd name="connsiteY22" fmla="*/ 509847 h 4482338"/>
                  <a:gd name="connsiteX23" fmla="*/ 1795240 w 3912538"/>
                  <a:gd name="connsiteY23" fmla="*/ 545613 h 4482338"/>
                  <a:gd name="connsiteX24" fmla="*/ 1945814 w 3912538"/>
                  <a:gd name="connsiteY24" fmla="*/ 469096 h 4482338"/>
                  <a:gd name="connsiteX25" fmla="*/ 2173492 w 3912538"/>
                  <a:gd name="connsiteY25" fmla="*/ 544000 h 4482338"/>
                  <a:gd name="connsiteX26" fmla="*/ 3893980 w 3912538"/>
                  <a:gd name="connsiteY26" fmla="*/ 3929674 h 4482338"/>
                  <a:gd name="connsiteX27" fmla="*/ 3820261 w 3912538"/>
                  <a:gd name="connsiteY27"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95240 w 3912538"/>
                  <a:gd name="connsiteY22" fmla="*/ 545613 h 4482338"/>
                  <a:gd name="connsiteX23" fmla="*/ 1945814 w 3912538"/>
                  <a:gd name="connsiteY23" fmla="*/ 469096 h 4482338"/>
                  <a:gd name="connsiteX24" fmla="*/ 2173492 w 3912538"/>
                  <a:gd name="connsiteY24" fmla="*/ 544000 h 4482338"/>
                  <a:gd name="connsiteX25" fmla="*/ 3893980 w 3912538"/>
                  <a:gd name="connsiteY25" fmla="*/ 3929674 h 4482338"/>
                  <a:gd name="connsiteX26" fmla="*/ 3820261 w 3912538"/>
                  <a:gd name="connsiteY26"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945814 w 3912538"/>
                  <a:gd name="connsiteY22" fmla="*/ 469096 h 4482338"/>
                  <a:gd name="connsiteX23" fmla="*/ 2173492 w 3912538"/>
                  <a:gd name="connsiteY23" fmla="*/ 544000 h 4482338"/>
                  <a:gd name="connsiteX24" fmla="*/ 3893980 w 3912538"/>
                  <a:gd name="connsiteY24" fmla="*/ 3929674 h 4482338"/>
                  <a:gd name="connsiteX25" fmla="*/ 3820261 w 3912538"/>
                  <a:gd name="connsiteY25"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2173492 w 3912538"/>
                  <a:gd name="connsiteY22" fmla="*/ 544000 h 4482338"/>
                  <a:gd name="connsiteX23" fmla="*/ 3893980 w 3912538"/>
                  <a:gd name="connsiteY23" fmla="*/ 3929674 h 4482338"/>
                  <a:gd name="connsiteX24" fmla="*/ 3820261 w 3912538"/>
                  <a:gd name="connsiteY24"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2173492 w 3912538"/>
                  <a:gd name="connsiteY21" fmla="*/ 544000 h 4482338"/>
                  <a:gd name="connsiteX22" fmla="*/ 3893980 w 3912538"/>
                  <a:gd name="connsiteY22" fmla="*/ 3929674 h 4482338"/>
                  <a:gd name="connsiteX23" fmla="*/ 3820261 w 3912538"/>
                  <a:gd name="connsiteY23" fmla="*/ 4157738 h 4482338"/>
                  <a:gd name="connsiteX0" fmla="*/ 3820261 w 3912538"/>
                  <a:gd name="connsiteY0" fmla="*/ 4138213 h 4462813"/>
                  <a:gd name="connsiteX1" fmla="*/ 3217491 w 3912538"/>
                  <a:gd name="connsiteY1" fmla="*/ 4444522 h 4462813"/>
                  <a:gd name="connsiteX2" fmla="*/ 2989813 w 3912538"/>
                  <a:gd name="connsiteY2" fmla="*/ 4369617 h 4462813"/>
                  <a:gd name="connsiteX3" fmla="*/ 2579870 w 3912538"/>
                  <a:gd name="connsiteY3" fmla="*/ 3562908 h 4462813"/>
                  <a:gd name="connsiteX4" fmla="*/ 1709115 w 3912538"/>
                  <a:gd name="connsiteY4" fmla="*/ 4005397 h 4462813"/>
                  <a:gd name="connsiteX5" fmla="*/ 1510655 w 3912538"/>
                  <a:gd name="connsiteY5" fmla="*/ 3940106 h 4462813"/>
                  <a:gd name="connsiteX6" fmla="*/ 1242261 w 3912538"/>
                  <a:gd name="connsiteY6" fmla="*/ 3411946 h 4462813"/>
                  <a:gd name="connsiteX7" fmla="*/ 1306520 w 3912538"/>
                  <a:gd name="connsiteY7" fmla="*/ 3213150 h 4462813"/>
                  <a:gd name="connsiteX8" fmla="*/ 2177276 w 3912538"/>
                  <a:gd name="connsiteY8" fmla="*/ 2770660 h 4462813"/>
                  <a:gd name="connsiteX9" fmla="*/ 1493818 w 3912538"/>
                  <a:gd name="connsiteY9" fmla="*/ 1425714 h 4462813"/>
                  <a:gd name="connsiteX10" fmla="*/ 1486158 w 3912538"/>
                  <a:gd name="connsiteY10" fmla="*/ 1429778 h 4462813"/>
                  <a:gd name="connsiteX11" fmla="*/ 1085599 w 3912538"/>
                  <a:gd name="connsiteY11" fmla="*/ 1185869 h 4462813"/>
                  <a:gd name="connsiteX12" fmla="*/ 1008295 w 3912538"/>
                  <a:gd name="connsiteY12" fmla="*/ 1192030 h 4462813"/>
                  <a:gd name="connsiteX13" fmla="*/ 876925 w 3912538"/>
                  <a:gd name="connsiteY13" fmla="*/ 1285763 h 4462813"/>
                  <a:gd name="connsiteX14" fmla="*/ 690683 w 3912538"/>
                  <a:gd name="connsiteY14" fmla="*/ 1442086 h 4462813"/>
                  <a:gd name="connsiteX15" fmla="*/ 646323 w 3912538"/>
                  <a:gd name="connsiteY15" fmla="*/ 1465728 h 4462813"/>
                  <a:gd name="connsiteX16" fmla="*/ 455542 w 3912538"/>
                  <a:gd name="connsiteY16" fmla="*/ 1437692 h 4462813"/>
                  <a:gd name="connsiteX17" fmla="*/ 64677 w 3912538"/>
                  <a:gd name="connsiteY17" fmla="*/ 1075920 h 4462813"/>
                  <a:gd name="connsiteX18" fmla="*/ 64402 w 3912538"/>
                  <a:gd name="connsiteY18" fmla="*/ 777187 h 4462813"/>
                  <a:gd name="connsiteX19" fmla="*/ 1326417 w 3912538"/>
                  <a:gd name="connsiteY19" fmla="*/ 0 h 4462813"/>
                  <a:gd name="connsiteX20" fmla="*/ 2173492 w 3912538"/>
                  <a:gd name="connsiteY20" fmla="*/ 524475 h 4462813"/>
                  <a:gd name="connsiteX21" fmla="*/ 3893980 w 3912538"/>
                  <a:gd name="connsiteY21" fmla="*/ 3910149 h 4462813"/>
                  <a:gd name="connsiteX22" fmla="*/ 3820261 w 3912538"/>
                  <a:gd name="connsiteY22" fmla="*/ 4138213 h 4462813"/>
                  <a:gd name="connsiteX0" fmla="*/ 3786657 w 3878934"/>
                  <a:gd name="connsiteY0" fmla="*/ 4138213 h 4462813"/>
                  <a:gd name="connsiteX1" fmla="*/ 3183887 w 3878934"/>
                  <a:gd name="connsiteY1" fmla="*/ 4444522 h 4462813"/>
                  <a:gd name="connsiteX2" fmla="*/ 2956209 w 3878934"/>
                  <a:gd name="connsiteY2" fmla="*/ 4369617 h 4462813"/>
                  <a:gd name="connsiteX3" fmla="*/ 2546266 w 3878934"/>
                  <a:gd name="connsiteY3" fmla="*/ 3562908 h 4462813"/>
                  <a:gd name="connsiteX4" fmla="*/ 1675511 w 3878934"/>
                  <a:gd name="connsiteY4" fmla="*/ 4005397 h 4462813"/>
                  <a:gd name="connsiteX5" fmla="*/ 1477051 w 3878934"/>
                  <a:gd name="connsiteY5" fmla="*/ 3940106 h 4462813"/>
                  <a:gd name="connsiteX6" fmla="*/ 1208657 w 3878934"/>
                  <a:gd name="connsiteY6" fmla="*/ 3411946 h 4462813"/>
                  <a:gd name="connsiteX7" fmla="*/ 1272916 w 3878934"/>
                  <a:gd name="connsiteY7" fmla="*/ 3213150 h 4462813"/>
                  <a:gd name="connsiteX8" fmla="*/ 2143672 w 3878934"/>
                  <a:gd name="connsiteY8" fmla="*/ 2770660 h 4462813"/>
                  <a:gd name="connsiteX9" fmla="*/ 1460214 w 3878934"/>
                  <a:gd name="connsiteY9" fmla="*/ 1425714 h 4462813"/>
                  <a:gd name="connsiteX10" fmla="*/ 1452554 w 3878934"/>
                  <a:gd name="connsiteY10" fmla="*/ 1429778 h 4462813"/>
                  <a:gd name="connsiteX11" fmla="*/ 1051995 w 3878934"/>
                  <a:gd name="connsiteY11" fmla="*/ 1185869 h 4462813"/>
                  <a:gd name="connsiteX12" fmla="*/ 974691 w 3878934"/>
                  <a:gd name="connsiteY12" fmla="*/ 1192030 h 4462813"/>
                  <a:gd name="connsiteX13" fmla="*/ 843321 w 3878934"/>
                  <a:gd name="connsiteY13" fmla="*/ 1285763 h 4462813"/>
                  <a:gd name="connsiteX14" fmla="*/ 657079 w 3878934"/>
                  <a:gd name="connsiteY14" fmla="*/ 1442086 h 4462813"/>
                  <a:gd name="connsiteX15" fmla="*/ 612719 w 3878934"/>
                  <a:gd name="connsiteY15" fmla="*/ 1465728 h 4462813"/>
                  <a:gd name="connsiteX16" fmla="*/ 421938 w 3878934"/>
                  <a:gd name="connsiteY16" fmla="*/ 1437692 h 4462813"/>
                  <a:gd name="connsiteX17" fmla="*/ 125763 w 3878934"/>
                  <a:gd name="connsiteY17" fmla="*/ 1169385 h 4462813"/>
                  <a:gd name="connsiteX18" fmla="*/ 30798 w 3878934"/>
                  <a:gd name="connsiteY18" fmla="*/ 777187 h 4462813"/>
                  <a:gd name="connsiteX19" fmla="*/ 1292813 w 3878934"/>
                  <a:gd name="connsiteY19" fmla="*/ 0 h 4462813"/>
                  <a:gd name="connsiteX20" fmla="*/ 2139888 w 3878934"/>
                  <a:gd name="connsiteY20" fmla="*/ 524475 h 4462813"/>
                  <a:gd name="connsiteX21" fmla="*/ 3860376 w 3878934"/>
                  <a:gd name="connsiteY21" fmla="*/ 3910149 h 4462813"/>
                  <a:gd name="connsiteX22" fmla="*/ 3786657 w 3878934"/>
                  <a:gd name="connsiteY22" fmla="*/ 4138213 h 4462813"/>
                  <a:gd name="connsiteX0" fmla="*/ 3764180 w 3856457"/>
                  <a:gd name="connsiteY0" fmla="*/ 4138213 h 4462813"/>
                  <a:gd name="connsiteX1" fmla="*/ 3161410 w 3856457"/>
                  <a:gd name="connsiteY1" fmla="*/ 4444522 h 4462813"/>
                  <a:gd name="connsiteX2" fmla="*/ 2933732 w 3856457"/>
                  <a:gd name="connsiteY2" fmla="*/ 4369617 h 4462813"/>
                  <a:gd name="connsiteX3" fmla="*/ 2523789 w 3856457"/>
                  <a:gd name="connsiteY3" fmla="*/ 3562908 h 4462813"/>
                  <a:gd name="connsiteX4" fmla="*/ 1653034 w 3856457"/>
                  <a:gd name="connsiteY4" fmla="*/ 4005397 h 4462813"/>
                  <a:gd name="connsiteX5" fmla="*/ 1454574 w 3856457"/>
                  <a:gd name="connsiteY5" fmla="*/ 3940106 h 4462813"/>
                  <a:gd name="connsiteX6" fmla="*/ 1186180 w 3856457"/>
                  <a:gd name="connsiteY6" fmla="*/ 3411946 h 4462813"/>
                  <a:gd name="connsiteX7" fmla="*/ 1250439 w 3856457"/>
                  <a:gd name="connsiteY7" fmla="*/ 3213150 h 4462813"/>
                  <a:gd name="connsiteX8" fmla="*/ 2121195 w 3856457"/>
                  <a:gd name="connsiteY8" fmla="*/ 2770660 h 4462813"/>
                  <a:gd name="connsiteX9" fmla="*/ 1437737 w 3856457"/>
                  <a:gd name="connsiteY9" fmla="*/ 1425714 h 4462813"/>
                  <a:gd name="connsiteX10" fmla="*/ 1430077 w 3856457"/>
                  <a:gd name="connsiteY10" fmla="*/ 1429778 h 4462813"/>
                  <a:gd name="connsiteX11" fmla="*/ 1029518 w 3856457"/>
                  <a:gd name="connsiteY11" fmla="*/ 1185869 h 4462813"/>
                  <a:gd name="connsiteX12" fmla="*/ 952214 w 3856457"/>
                  <a:gd name="connsiteY12" fmla="*/ 1192030 h 4462813"/>
                  <a:gd name="connsiteX13" fmla="*/ 820844 w 3856457"/>
                  <a:gd name="connsiteY13" fmla="*/ 1285763 h 4462813"/>
                  <a:gd name="connsiteX14" fmla="*/ 634602 w 3856457"/>
                  <a:gd name="connsiteY14" fmla="*/ 1442086 h 4462813"/>
                  <a:gd name="connsiteX15" fmla="*/ 590242 w 3856457"/>
                  <a:gd name="connsiteY15" fmla="*/ 1465728 h 4462813"/>
                  <a:gd name="connsiteX16" fmla="*/ 399461 w 3856457"/>
                  <a:gd name="connsiteY16" fmla="*/ 1437692 h 4462813"/>
                  <a:gd name="connsiteX17" fmla="*/ 103286 w 3856457"/>
                  <a:gd name="connsiteY17" fmla="*/ 1169385 h 4462813"/>
                  <a:gd name="connsiteX18" fmla="*/ 37834 w 3856457"/>
                  <a:gd name="connsiteY18" fmla="*/ 878603 h 4462813"/>
                  <a:gd name="connsiteX19" fmla="*/ 1270336 w 3856457"/>
                  <a:gd name="connsiteY19" fmla="*/ 0 h 4462813"/>
                  <a:gd name="connsiteX20" fmla="*/ 2117411 w 3856457"/>
                  <a:gd name="connsiteY20" fmla="*/ 524475 h 4462813"/>
                  <a:gd name="connsiteX21" fmla="*/ 3837899 w 3856457"/>
                  <a:gd name="connsiteY21" fmla="*/ 3910149 h 4462813"/>
                  <a:gd name="connsiteX22" fmla="*/ 3764180 w 3856457"/>
                  <a:gd name="connsiteY22" fmla="*/ 4138213 h 4462813"/>
                  <a:gd name="connsiteX0" fmla="*/ 3764180 w 3856457"/>
                  <a:gd name="connsiteY0" fmla="*/ 3786696 h 4111296"/>
                  <a:gd name="connsiteX1" fmla="*/ 3161410 w 3856457"/>
                  <a:gd name="connsiteY1" fmla="*/ 4093005 h 4111296"/>
                  <a:gd name="connsiteX2" fmla="*/ 2933732 w 3856457"/>
                  <a:gd name="connsiteY2" fmla="*/ 4018100 h 4111296"/>
                  <a:gd name="connsiteX3" fmla="*/ 2523789 w 3856457"/>
                  <a:gd name="connsiteY3" fmla="*/ 3211391 h 4111296"/>
                  <a:gd name="connsiteX4" fmla="*/ 1653034 w 3856457"/>
                  <a:gd name="connsiteY4" fmla="*/ 3653880 h 4111296"/>
                  <a:gd name="connsiteX5" fmla="*/ 1454574 w 3856457"/>
                  <a:gd name="connsiteY5" fmla="*/ 3588589 h 4111296"/>
                  <a:gd name="connsiteX6" fmla="*/ 1186180 w 3856457"/>
                  <a:gd name="connsiteY6" fmla="*/ 3060429 h 4111296"/>
                  <a:gd name="connsiteX7" fmla="*/ 1250439 w 3856457"/>
                  <a:gd name="connsiteY7" fmla="*/ 2861633 h 4111296"/>
                  <a:gd name="connsiteX8" fmla="*/ 2121195 w 3856457"/>
                  <a:gd name="connsiteY8" fmla="*/ 2419143 h 4111296"/>
                  <a:gd name="connsiteX9" fmla="*/ 1437737 w 3856457"/>
                  <a:gd name="connsiteY9" fmla="*/ 1074197 h 4111296"/>
                  <a:gd name="connsiteX10" fmla="*/ 1430077 w 3856457"/>
                  <a:gd name="connsiteY10" fmla="*/ 1078261 h 4111296"/>
                  <a:gd name="connsiteX11" fmla="*/ 1029518 w 3856457"/>
                  <a:gd name="connsiteY11" fmla="*/ 834352 h 4111296"/>
                  <a:gd name="connsiteX12" fmla="*/ 952214 w 3856457"/>
                  <a:gd name="connsiteY12" fmla="*/ 840513 h 4111296"/>
                  <a:gd name="connsiteX13" fmla="*/ 820844 w 3856457"/>
                  <a:gd name="connsiteY13" fmla="*/ 934246 h 4111296"/>
                  <a:gd name="connsiteX14" fmla="*/ 634602 w 3856457"/>
                  <a:gd name="connsiteY14" fmla="*/ 1090569 h 4111296"/>
                  <a:gd name="connsiteX15" fmla="*/ 590242 w 3856457"/>
                  <a:gd name="connsiteY15" fmla="*/ 1114211 h 4111296"/>
                  <a:gd name="connsiteX16" fmla="*/ 399461 w 3856457"/>
                  <a:gd name="connsiteY16" fmla="*/ 1086175 h 4111296"/>
                  <a:gd name="connsiteX17" fmla="*/ 103286 w 3856457"/>
                  <a:gd name="connsiteY17" fmla="*/ 817868 h 4111296"/>
                  <a:gd name="connsiteX18" fmla="*/ 37834 w 3856457"/>
                  <a:gd name="connsiteY18" fmla="*/ 527086 h 4111296"/>
                  <a:gd name="connsiteX19" fmla="*/ 2117411 w 3856457"/>
                  <a:gd name="connsiteY19" fmla="*/ 172958 h 4111296"/>
                  <a:gd name="connsiteX20" fmla="*/ 3837899 w 3856457"/>
                  <a:gd name="connsiteY20" fmla="*/ 3558632 h 4111296"/>
                  <a:gd name="connsiteX21" fmla="*/ 3764180 w 3856457"/>
                  <a:gd name="connsiteY21" fmla="*/ 3786696 h 4111296"/>
                  <a:gd name="connsiteX0" fmla="*/ 3764180 w 3856457"/>
                  <a:gd name="connsiteY0" fmla="*/ 3589131 h 3913731"/>
                  <a:gd name="connsiteX1" fmla="*/ 3161410 w 3856457"/>
                  <a:gd name="connsiteY1" fmla="*/ 3895440 h 3913731"/>
                  <a:gd name="connsiteX2" fmla="*/ 2933732 w 3856457"/>
                  <a:gd name="connsiteY2" fmla="*/ 3820535 h 3913731"/>
                  <a:gd name="connsiteX3" fmla="*/ 2523789 w 3856457"/>
                  <a:gd name="connsiteY3" fmla="*/ 3013826 h 3913731"/>
                  <a:gd name="connsiteX4" fmla="*/ 1653034 w 3856457"/>
                  <a:gd name="connsiteY4" fmla="*/ 3456315 h 3913731"/>
                  <a:gd name="connsiteX5" fmla="*/ 1454574 w 3856457"/>
                  <a:gd name="connsiteY5" fmla="*/ 3391024 h 3913731"/>
                  <a:gd name="connsiteX6" fmla="*/ 1186180 w 3856457"/>
                  <a:gd name="connsiteY6" fmla="*/ 2862864 h 3913731"/>
                  <a:gd name="connsiteX7" fmla="*/ 1250439 w 3856457"/>
                  <a:gd name="connsiteY7" fmla="*/ 2664068 h 3913731"/>
                  <a:gd name="connsiteX8" fmla="*/ 2121195 w 3856457"/>
                  <a:gd name="connsiteY8" fmla="*/ 2221578 h 3913731"/>
                  <a:gd name="connsiteX9" fmla="*/ 1437737 w 3856457"/>
                  <a:gd name="connsiteY9" fmla="*/ 876632 h 3913731"/>
                  <a:gd name="connsiteX10" fmla="*/ 1430077 w 3856457"/>
                  <a:gd name="connsiteY10" fmla="*/ 880696 h 3913731"/>
                  <a:gd name="connsiteX11" fmla="*/ 1029518 w 3856457"/>
                  <a:gd name="connsiteY11" fmla="*/ 636787 h 3913731"/>
                  <a:gd name="connsiteX12" fmla="*/ 952214 w 3856457"/>
                  <a:gd name="connsiteY12" fmla="*/ 642948 h 3913731"/>
                  <a:gd name="connsiteX13" fmla="*/ 820844 w 3856457"/>
                  <a:gd name="connsiteY13" fmla="*/ 736681 h 3913731"/>
                  <a:gd name="connsiteX14" fmla="*/ 634602 w 3856457"/>
                  <a:gd name="connsiteY14" fmla="*/ 893004 h 3913731"/>
                  <a:gd name="connsiteX15" fmla="*/ 590242 w 3856457"/>
                  <a:gd name="connsiteY15" fmla="*/ 916646 h 3913731"/>
                  <a:gd name="connsiteX16" fmla="*/ 399461 w 3856457"/>
                  <a:gd name="connsiteY16" fmla="*/ 888610 h 3913731"/>
                  <a:gd name="connsiteX17" fmla="*/ 103286 w 3856457"/>
                  <a:gd name="connsiteY17" fmla="*/ 620303 h 3913731"/>
                  <a:gd name="connsiteX18" fmla="*/ 37834 w 3856457"/>
                  <a:gd name="connsiteY18" fmla="*/ 329521 h 3913731"/>
                  <a:gd name="connsiteX19" fmla="*/ 2254483 w 3856457"/>
                  <a:gd name="connsiteY19" fmla="*/ 220367 h 3913731"/>
                  <a:gd name="connsiteX20" fmla="*/ 3837899 w 3856457"/>
                  <a:gd name="connsiteY20" fmla="*/ 3361067 h 3913731"/>
                  <a:gd name="connsiteX21" fmla="*/ 3764180 w 3856457"/>
                  <a:gd name="connsiteY21" fmla="*/ 3589131 h 3913731"/>
                  <a:gd name="connsiteX0" fmla="*/ 3764180 w 3856457"/>
                  <a:gd name="connsiteY0" fmla="*/ 3892132 h 4216732"/>
                  <a:gd name="connsiteX1" fmla="*/ 3161410 w 3856457"/>
                  <a:gd name="connsiteY1" fmla="*/ 4198441 h 4216732"/>
                  <a:gd name="connsiteX2" fmla="*/ 2933732 w 3856457"/>
                  <a:gd name="connsiteY2" fmla="*/ 4123536 h 4216732"/>
                  <a:gd name="connsiteX3" fmla="*/ 2523789 w 3856457"/>
                  <a:gd name="connsiteY3" fmla="*/ 3316827 h 4216732"/>
                  <a:gd name="connsiteX4" fmla="*/ 1653034 w 3856457"/>
                  <a:gd name="connsiteY4" fmla="*/ 3759316 h 4216732"/>
                  <a:gd name="connsiteX5" fmla="*/ 1454574 w 3856457"/>
                  <a:gd name="connsiteY5" fmla="*/ 3694025 h 4216732"/>
                  <a:gd name="connsiteX6" fmla="*/ 1186180 w 3856457"/>
                  <a:gd name="connsiteY6" fmla="*/ 3165865 h 4216732"/>
                  <a:gd name="connsiteX7" fmla="*/ 1250439 w 3856457"/>
                  <a:gd name="connsiteY7" fmla="*/ 2967069 h 4216732"/>
                  <a:gd name="connsiteX8" fmla="*/ 2121195 w 3856457"/>
                  <a:gd name="connsiteY8" fmla="*/ 2524579 h 4216732"/>
                  <a:gd name="connsiteX9" fmla="*/ 1437737 w 3856457"/>
                  <a:gd name="connsiteY9" fmla="*/ 1179633 h 4216732"/>
                  <a:gd name="connsiteX10" fmla="*/ 1430077 w 3856457"/>
                  <a:gd name="connsiteY10" fmla="*/ 1183697 h 4216732"/>
                  <a:gd name="connsiteX11" fmla="*/ 1029518 w 3856457"/>
                  <a:gd name="connsiteY11" fmla="*/ 939788 h 4216732"/>
                  <a:gd name="connsiteX12" fmla="*/ 952214 w 3856457"/>
                  <a:gd name="connsiteY12" fmla="*/ 945949 h 4216732"/>
                  <a:gd name="connsiteX13" fmla="*/ 820844 w 3856457"/>
                  <a:gd name="connsiteY13" fmla="*/ 1039682 h 4216732"/>
                  <a:gd name="connsiteX14" fmla="*/ 634602 w 3856457"/>
                  <a:gd name="connsiteY14" fmla="*/ 1196005 h 4216732"/>
                  <a:gd name="connsiteX15" fmla="*/ 590242 w 3856457"/>
                  <a:gd name="connsiteY15" fmla="*/ 1219647 h 4216732"/>
                  <a:gd name="connsiteX16" fmla="*/ 399461 w 3856457"/>
                  <a:gd name="connsiteY16" fmla="*/ 1191611 h 4216732"/>
                  <a:gd name="connsiteX17" fmla="*/ 103286 w 3856457"/>
                  <a:gd name="connsiteY17" fmla="*/ 923304 h 4216732"/>
                  <a:gd name="connsiteX18" fmla="*/ 37834 w 3856457"/>
                  <a:gd name="connsiteY18" fmla="*/ 632522 h 4216732"/>
                  <a:gd name="connsiteX19" fmla="*/ 2254483 w 3856457"/>
                  <a:gd name="connsiteY19" fmla="*/ 523368 h 4216732"/>
                  <a:gd name="connsiteX20" fmla="*/ 3837899 w 3856457"/>
                  <a:gd name="connsiteY20" fmla="*/ 3664068 h 4216732"/>
                  <a:gd name="connsiteX21" fmla="*/ 3764180 w 3856457"/>
                  <a:gd name="connsiteY21" fmla="*/ 3892132 h 4216732"/>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430077 w 3856457"/>
                  <a:gd name="connsiteY10" fmla="*/ 1238778 h 4271813"/>
                  <a:gd name="connsiteX11" fmla="*/ 1029518 w 3856457"/>
                  <a:gd name="connsiteY11" fmla="*/ 994869 h 4271813"/>
                  <a:gd name="connsiteX12" fmla="*/ 952214 w 3856457"/>
                  <a:gd name="connsiteY12" fmla="*/ 1001030 h 4271813"/>
                  <a:gd name="connsiteX13" fmla="*/ 820844 w 3856457"/>
                  <a:gd name="connsiteY13" fmla="*/ 1094763 h 4271813"/>
                  <a:gd name="connsiteX14" fmla="*/ 634602 w 3856457"/>
                  <a:gd name="connsiteY14" fmla="*/ 1251086 h 4271813"/>
                  <a:gd name="connsiteX15" fmla="*/ 590242 w 3856457"/>
                  <a:gd name="connsiteY15" fmla="*/ 1274728 h 4271813"/>
                  <a:gd name="connsiteX16" fmla="*/ 399461 w 3856457"/>
                  <a:gd name="connsiteY16" fmla="*/ 1246692 h 4271813"/>
                  <a:gd name="connsiteX17" fmla="*/ 103286 w 3856457"/>
                  <a:gd name="connsiteY17" fmla="*/ 978385 h 4271813"/>
                  <a:gd name="connsiteX18" fmla="*/ 37834 w 3856457"/>
                  <a:gd name="connsiteY18" fmla="*/ 687603 h 4271813"/>
                  <a:gd name="connsiteX19" fmla="*/ 2254483 w 3856457"/>
                  <a:gd name="connsiteY19" fmla="*/ 578449 h 4271813"/>
                  <a:gd name="connsiteX20" fmla="*/ 3837899 w 3856457"/>
                  <a:gd name="connsiteY20" fmla="*/ 3719149 h 4271813"/>
                  <a:gd name="connsiteX21" fmla="*/ 3764180 w 3856457"/>
                  <a:gd name="connsiteY21"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029518 w 3856457"/>
                  <a:gd name="connsiteY10" fmla="*/ 994869 h 4271813"/>
                  <a:gd name="connsiteX11" fmla="*/ 952214 w 3856457"/>
                  <a:gd name="connsiteY11" fmla="*/ 1001030 h 4271813"/>
                  <a:gd name="connsiteX12" fmla="*/ 820844 w 3856457"/>
                  <a:gd name="connsiteY12" fmla="*/ 1094763 h 4271813"/>
                  <a:gd name="connsiteX13" fmla="*/ 634602 w 3856457"/>
                  <a:gd name="connsiteY13" fmla="*/ 1251086 h 4271813"/>
                  <a:gd name="connsiteX14" fmla="*/ 590242 w 3856457"/>
                  <a:gd name="connsiteY14" fmla="*/ 1274728 h 4271813"/>
                  <a:gd name="connsiteX15" fmla="*/ 399461 w 3856457"/>
                  <a:gd name="connsiteY15" fmla="*/ 1246692 h 4271813"/>
                  <a:gd name="connsiteX16" fmla="*/ 103286 w 3856457"/>
                  <a:gd name="connsiteY16" fmla="*/ 978385 h 4271813"/>
                  <a:gd name="connsiteX17" fmla="*/ 37834 w 3856457"/>
                  <a:gd name="connsiteY17" fmla="*/ 687603 h 4271813"/>
                  <a:gd name="connsiteX18" fmla="*/ 2254483 w 3856457"/>
                  <a:gd name="connsiteY18" fmla="*/ 578449 h 4271813"/>
                  <a:gd name="connsiteX19" fmla="*/ 3837899 w 3856457"/>
                  <a:gd name="connsiteY19" fmla="*/ 3719149 h 4271813"/>
                  <a:gd name="connsiteX20" fmla="*/ 3764180 w 3856457"/>
                  <a:gd name="connsiteY20"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952214 w 3856457"/>
                  <a:gd name="connsiteY10" fmla="*/ 1001030 h 4271813"/>
                  <a:gd name="connsiteX11" fmla="*/ 820844 w 3856457"/>
                  <a:gd name="connsiteY11" fmla="*/ 1094763 h 4271813"/>
                  <a:gd name="connsiteX12" fmla="*/ 634602 w 3856457"/>
                  <a:gd name="connsiteY12" fmla="*/ 1251086 h 4271813"/>
                  <a:gd name="connsiteX13" fmla="*/ 590242 w 3856457"/>
                  <a:gd name="connsiteY13" fmla="*/ 1274728 h 4271813"/>
                  <a:gd name="connsiteX14" fmla="*/ 399461 w 3856457"/>
                  <a:gd name="connsiteY14" fmla="*/ 1246692 h 4271813"/>
                  <a:gd name="connsiteX15" fmla="*/ 103286 w 3856457"/>
                  <a:gd name="connsiteY15" fmla="*/ 978385 h 4271813"/>
                  <a:gd name="connsiteX16" fmla="*/ 37834 w 3856457"/>
                  <a:gd name="connsiteY16" fmla="*/ 687603 h 4271813"/>
                  <a:gd name="connsiteX17" fmla="*/ 2254483 w 3856457"/>
                  <a:gd name="connsiteY17" fmla="*/ 578449 h 4271813"/>
                  <a:gd name="connsiteX18" fmla="*/ 3837899 w 3856457"/>
                  <a:gd name="connsiteY18" fmla="*/ 3719149 h 4271813"/>
                  <a:gd name="connsiteX19" fmla="*/ 3764180 w 3856457"/>
                  <a:gd name="connsiteY19"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820844 w 3856457"/>
                  <a:gd name="connsiteY10" fmla="*/ 1094763 h 4271813"/>
                  <a:gd name="connsiteX11" fmla="*/ 634602 w 3856457"/>
                  <a:gd name="connsiteY11" fmla="*/ 1251086 h 4271813"/>
                  <a:gd name="connsiteX12" fmla="*/ 590242 w 3856457"/>
                  <a:gd name="connsiteY12" fmla="*/ 1274728 h 4271813"/>
                  <a:gd name="connsiteX13" fmla="*/ 399461 w 3856457"/>
                  <a:gd name="connsiteY13" fmla="*/ 1246692 h 4271813"/>
                  <a:gd name="connsiteX14" fmla="*/ 103286 w 3856457"/>
                  <a:gd name="connsiteY14" fmla="*/ 978385 h 4271813"/>
                  <a:gd name="connsiteX15" fmla="*/ 37834 w 3856457"/>
                  <a:gd name="connsiteY15" fmla="*/ 687603 h 4271813"/>
                  <a:gd name="connsiteX16" fmla="*/ 2254483 w 3856457"/>
                  <a:gd name="connsiteY16" fmla="*/ 578449 h 4271813"/>
                  <a:gd name="connsiteX17" fmla="*/ 3837899 w 3856457"/>
                  <a:gd name="connsiteY17" fmla="*/ 3719149 h 4271813"/>
                  <a:gd name="connsiteX18" fmla="*/ 3764180 w 3856457"/>
                  <a:gd name="connsiteY18"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51300 w 3856457"/>
                  <a:gd name="connsiteY11" fmla="*/ 1266201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90079 w 3856457"/>
                  <a:gd name="connsiteY10" fmla="*/ 124964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56457" h="4271813">
                    <a:moveTo>
                      <a:pt x="3764180" y="3947213"/>
                    </a:moveTo>
                    <a:lnTo>
                      <a:pt x="3161410" y="4253522"/>
                    </a:lnTo>
                    <a:cubicBezTo>
                      <a:pt x="3078183" y="4295814"/>
                      <a:pt x="2976246" y="4262278"/>
                      <a:pt x="2933732" y="4178617"/>
                    </a:cubicBezTo>
                    <a:lnTo>
                      <a:pt x="2523789" y="3371908"/>
                    </a:lnTo>
                    <a:lnTo>
                      <a:pt x="1653034" y="3814397"/>
                    </a:lnTo>
                    <a:cubicBezTo>
                      <a:pt x="1580486" y="3851263"/>
                      <a:pt x="1491632" y="3822031"/>
                      <a:pt x="1454574" y="3749106"/>
                    </a:cubicBezTo>
                    <a:lnTo>
                      <a:pt x="1186180" y="3220946"/>
                    </a:lnTo>
                    <a:cubicBezTo>
                      <a:pt x="1149122" y="3148021"/>
                      <a:pt x="1177892" y="3059016"/>
                      <a:pt x="1250439" y="3022150"/>
                    </a:cubicBezTo>
                    <a:lnTo>
                      <a:pt x="2121195" y="2579660"/>
                    </a:lnTo>
                    <a:lnTo>
                      <a:pt x="1437737" y="1234714"/>
                    </a:lnTo>
                    <a:cubicBezTo>
                      <a:pt x="1196057" y="807441"/>
                      <a:pt x="862198" y="1006185"/>
                      <a:pt x="590079" y="1249641"/>
                    </a:cubicBezTo>
                    <a:cubicBezTo>
                      <a:pt x="532130" y="1301486"/>
                      <a:pt x="469360" y="1298959"/>
                      <a:pt x="399461" y="1246692"/>
                    </a:cubicBezTo>
                    <a:lnTo>
                      <a:pt x="103286" y="978385"/>
                    </a:lnTo>
                    <a:cubicBezTo>
                      <a:pt x="6652" y="869307"/>
                      <a:pt x="-36984" y="781399"/>
                      <a:pt x="37834" y="687603"/>
                    </a:cubicBezTo>
                    <a:cubicBezTo>
                      <a:pt x="212672" y="344080"/>
                      <a:pt x="1564012" y="-608841"/>
                      <a:pt x="2254483" y="578449"/>
                    </a:cubicBezTo>
                    <a:lnTo>
                      <a:pt x="3837899" y="3719149"/>
                    </a:lnTo>
                    <a:cubicBezTo>
                      <a:pt x="3880413" y="3802810"/>
                      <a:pt x="3847408" y="3904920"/>
                      <a:pt x="3764180" y="394721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5" name="Freeform 14"/>
              <p:cNvSpPr/>
              <p:nvPr userDrawn="1"/>
            </p:nvSpPr>
            <p:spPr>
              <a:xfrm rot="2700000">
                <a:off x="3272816" y="3132054"/>
                <a:ext cx="1244257" cy="1383227"/>
              </a:xfrm>
              <a:custGeom>
                <a:avLst/>
                <a:gdLst>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506395 w 4663519"/>
                  <a:gd name="connsiteY42" fmla="*/ 2803965 h 5133542"/>
                  <a:gd name="connsiteX43" fmla="*/ 490793 w 4663519"/>
                  <a:gd name="connsiteY43" fmla="*/ 2876759 h 5133542"/>
                  <a:gd name="connsiteX44" fmla="*/ 412514 w 4663519"/>
                  <a:gd name="connsiteY44" fmla="*/ 2784997 h 5133542"/>
                  <a:gd name="connsiteX45" fmla="*/ 561039 w 4663519"/>
                  <a:gd name="connsiteY4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490793 w 4663519"/>
                  <a:gd name="connsiteY42" fmla="*/ 2876759 h 5133542"/>
                  <a:gd name="connsiteX43" fmla="*/ 412514 w 4663519"/>
                  <a:gd name="connsiteY43" fmla="*/ 2784997 h 5133542"/>
                  <a:gd name="connsiteX44" fmla="*/ 561039 w 4663519"/>
                  <a:gd name="connsiteY4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90793 w 4663519"/>
                  <a:gd name="connsiteY41" fmla="*/ 2876759 h 5133542"/>
                  <a:gd name="connsiteX42" fmla="*/ 412514 w 4663519"/>
                  <a:gd name="connsiteY42" fmla="*/ 2784997 h 5133542"/>
                  <a:gd name="connsiteX43" fmla="*/ 561039 w 4663519"/>
                  <a:gd name="connsiteY4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12514 w 4663519"/>
                  <a:gd name="connsiteY41" fmla="*/ 2784997 h 5133542"/>
                  <a:gd name="connsiteX42" fmla="*/ 561039 w 4663519"/>
                  <a:gd name="connsiteY4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162572 w 4663519"/>
                  <a:gd name="connsiteY38" fmla="*/ 2551013 h 5133542"/>
                  <a:gd name="connsiteX39" fmla="*/ 1811350 w 4663519"/>
                  <a:gd name="connsiteY39" fmla="*/ 3225676 h 5133542"/>
                  <a:gd name="connsiteX40" fmla="*/ 412514 w 4663519"/>
                  <a:gd name="connsiteY40" fmla="*/ 2784997 h 5133542"/>
                  <a:gd name="connsiteX41" fmla="*/ 561039 w 4663519"/>
                  <a:gd name="connsiteY4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162572 w 4663519"/>
                  <a:gd name="connsiteY37" fmla="*/ 2551013 h 5133542"/>
                  <a:gd name="connsiteX38" fmla="*/ 1811350 w 4663519"/>
                  <a:gd name="connsiteY38" fmla="*/ 3225676 h 5133542"/>
                  <a:gd name="connsiteX39" fmla="*/ 412514 w 4663519"/>
                  <a:gd name="connsiteY39" fmla="*/ 2784997 h 5133542"/>
                  <a:gd name="connsiteX40" fmla="*/ 561039 w 4663519"/>
                  <a:gd name="connsiteY4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162572 w 4663519"/>
                  <a:gd name="connsiteY36" fmla="*/ 2551013 h 5133542"/>
                  <a:gd name="connsiteX37" fmla="*/ 1811350 w 4663519"/>
                  <a:gd name="connsiteY37" fmla="*/ 3225676 h 5133542"/>
                  <a:gd name="connsiteX38" fmla="*/ 412514 w 4663519"/>
                  <a:gd name="connsiteY38" fmla="*/ 2784997 h 5133542"/>
                  <a:gd name="connsiteX39" fmla="*/ 561039 w 4663519"/>
                  <a:gd name="connsiteY3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162572 w 4663519"/>
                  <a:gd name="connsiteY35" fmla="*/ 2551013 h 5133542"/>
                  <a:gd name="connsiteX36" fmla="*/ 1811350 w 4663519"/>
                  <a:gd name="connsiteY36" fmla="*/ 3225676 h 5133542"/>
                  <a:gd name="connsiteX37" fmla="*/ 412514 w 4663519"/>
                  <a:gd name="connsiteY37" fmla="*/ 2784997 h 5133542"/>
                  <a:gd name="connsiteX38" fmla="*/ 561039 w 4663519"/>
                  <a:gd name="connsiteY3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162572 w 4663519"/>
                  <a:gd name="connsiteY34" fmla="*/ 2551013 h 5133542"/>
                  <a:gd name="connsiteX35" fmla="*/ 1811350 w 4663519"/>
                  <a:gd name="connsiteY35" fmla="*/ 3225676 h 5133542"/>
                  <a:gd name="connsiteX36" fmla="*/ 412514 w 4663519"/>
                  <a:gd name="connsiteY36" fmla="*/ 2784997 h 5133542"/>
                  <a:gd name="connsiteX37" fmla="*/ 561039 w 4663519"/>
                  <a:gd name="connsiteY3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162572 w 4663519"/>
                  <a:gd name="connsiteY33" fmla="*/ 2551013 h 5133542"/>
                  <a:gd name="connsiteX34" fmla="*/ 1811350 w 4663519"/>
                  <a:gd name="connsiteY34" fmla="*/ 3225676 h 5133542"/>
                  <a:gd name="connsiteX35" fmla="*/ 412514 w 4663519"/>
                  <a:gd name="connsiteY35" fmla="*/ 2784997 h 5133542"/>
                  <a:gd name="connsiteX36" fmla="*/ 561039 w 4663519"/>
                  <a:gd name="connsiteY3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162572 w 4663519"/>
                  <a:gd name="connsiteY32" fmla="*/ 2551013 h 5133542"/>
                  <a:gd name="connsiteX33" fmla="*/ 1811350 w 4663519"/>
                  <a:gd name="connsiteY33" fmla="*/ 3225676 h 5133542"/>
                  <a:gd name="connsiteX34" fmla="*/ 412514 w 4663519"/>
                  <a:gd name="connsiteY34" fmla="*/ 2784997 h 5133542"/>
                  <a:gd name="connsiteX35" fmla="*/ 561039 w 4663519"/>
                  <a:gd name="connsiteY3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30684 w 4663519"/>
                  <a:gd name="connsiteY20" fmla="*/ 2328788 h 5133542"/>
                  <a:gd name="connsiteX21" fmla="*/ 4157011 w 4663519"/>
                  <a:gd name="connsiteY21" fmla="*/ 2253520 h 5133542"/>
                  <a:gd name="connsiteX22" fmla="*/ 4190576 w 4663519"/>
                  <a:gd name="connsiteY22" fmla="*/ 2116047 h 5133542"/>
                  <a:gd name="connsiteX23" fmla="*/ 4268418 w 4663519"/>
                  <a:gd name="connsiteY23" fmla="*/ 2208247 h 5133542"/>
                  <a:gd name="connsiteX24" fmla="*/ 4046803 w 4663519"/>
                  <a:gd name="connsiteY24" fmla="*/ 4382094 h 5133542"/>
                  <a:gd name="connsiteX25" fmla="*/ 2617781 w 4663519"/>
                  <a:gd name="connsiteY25" fmla="*/ 5131538 h 5133542"/>
                  <a:gd name="connsiteX26" fmla="*/ 2413562 w 4663519"/>
                  <a:gd name="connsiteY26" fmla="*/ 4943309 h 5133542"/>
                  <a:gd name="connsiteX27" fmla="*/ 2331583 w 4663519"/>
                  <a:gd name="connsiteY27" fmla="*/ 4528627 h 5133542"/>
                  <a:gd name="connsiteX28" fmla="*/ 2505259 w 4663519"/>
                  <a:gd name="connsiteY28" fmla="*/ 4292718 h 5133542"/>
                  <a:gd name="connsiteX29" fmla="*/ 3408527 w 4663519"/>
                  <a:gd name="connsiteY29" fmla="*/ 3774186 h 5133542"/>
                  <a:gd name="connsiteX30" fmla="*/ 3588526 w 4663519"/>
                  <a:gd name="connsiteY30" fmla="*/ 3331437 h 5133542"/>
                  <a:gd name="connsiteX31" fmla="*/ 3162572 w 4663519"/>
                  <a:gd name="connsiteY31" fmla="*/ 2551013 h 5133542"/>
                  <a:gd name="connsiteX32" fmla="*/ 1811350 w 4663519"/>
                  <a:gd name="connsiteY32" fmla="*/ 3225676 h 5133542"/>
                  <a:gd name="connsiteX33" fmla="*/ 412514 w 4663519"/>
                  <a:gd name="connsiteY33" fmla="*/ 2784997 h 5133542"/>
                  <a:gd name="connsiteX34" fmla="*/ 561039 w 4663519"/>
                  <a:gd name="connsiteY3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57011 w 4663519"/>
                  <a:gd name="connsiteY20" fmla="*/ 2253520 h 5133542"/>
                  <a:gd name="connsiteX21" fmla="*/ 4190576 w 4663519"/>
                  <a:gd name="connsiteY21" fmla="*/ 2116047 h 5133542"/>
                  <a:gd name="connsiteX22" fmla="*/ 4268418 w 4663519"/>
                  <a:gd name="connsiteY22" fmla="*/ 2208247 h 5133542"/>
                  <a:gd name="connsiteX23" fmla="*/ 4046803 w 4663519"/>
                  <a:gd name="connsiteY23" fmla="*/ 4382094 h 5133542"/>
                  <a:gd name="connsiteX24" fmla="*/ 2617781 w 4663519"/>
                  <a:gd name="connsiteY24" fmla="*/ 5131538 h 5133542"/>
                  <a:gd name="connsiteX25" fmla="*/ 2413562 w 4663519"/>
                  <a:gd name="connsiteY25" fmla="*/ 4943309 h 5133542"/>
                  <a:gd name="connsiteX26" fmla="*/ 2331583 w 4663519"/>
                  <a:gd name="connsiteY26" fmla="*/ 4528627 h 5133542"/>
                  <a:gd name="connsiteX27" fmla="*/ 2505259 w 4663519"/>
                  <a:gd name="connsiteY27" fmla="*/ 4292718 h 5133542"/>
                  <a:gd name="connsiteX28" fmla="*/ 3408527 w 4663519"/>
                  <a:gd name="connsiteY28" fmla="*/ 3774186 h 5133542"/>
                  <a:gd name="connsiteX29" fmla="*/ 3588526 w 4663519"/>
                  <a:gd name="connsiteY29" fmla="*/ 3331437 h 5133542"/>
                  <a:gd name="connsiteX30" fmla="*/ 3162572 w 4663519"/>
                  <a:gd name="connsiteY30" fmla="*/ 2551013 h 5133542"/>
                  <a:gd name="connsiteX31" fmla="*/ 1811350 w 4663519"/>
                  <a:gd name="connsiteY31" fmla="*/ 3225676 h 5133542"/>
                  <a:gd name="connsiteX32" fmla="*/ 412514 w 4663519"/>
                  <a:gd name="connsiteY32" fmla="*/ 2784997 h 5133542"/>
                  <a:gd name="connsiteX33" fmla="*/ 561039 w 4663519"/>
                  <a:gd name="connsiteY3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90576 w 4663519"/>
                  <a:gd name="connsiteY20" fmla="*/ 2116047 h 5133542"/>
                  <a:gd name="connsiteX21" fmla="*/ 4268418 w 4663519"/>
                  <a:gd name="connsiteY21" fmla="*/ 2208247 h 5133542"/>
                  <a:gd name="connsiteX22" fmla="*/ 4046803 w 4663519"/>
                  <a:gd name="connsiteY22" fmla="*/ 4382094 h 5133542"/>
                  <a:gd name="connsiteX23" fmla="*/ 2617781 w 4663519"/>
                  <a:gd name="connsiteY23" fmla="*/ 5131538 h 5133542"/>
                  <a:gd name="connsiteX24" fmla="*/ 2413562 w 4663519"/>
                  <a:gd name="connsiteY24" fmla="*/ 4943309 h 5133542"/>
                  <a:gd name="connsiteX25" fmla="*/ 2331583 w 4663519"/>
                  <a:gd name="connsiteY25" fmla="*/ 4528627 h 5133542"/>
                  <a:gd name="connsiteX26" fmla="*/ 2505259 w 4663519"/>
                  <a:gd name="connsiteY26" fmla="*/ 4292718 h 5133542"/>
                  <a:gd name="connsiteX27" fmla="*/ 3408527 w 4663519"/>
                  <a:gd name="connsiteY27" fmla="*/ 3774186 h 5133542"/>
                  <a:gd name="connsiteX28" fmla="*/ 3588526 w 4663519"/>
                  <a:gd name="connsiteY28" fmla="*/ 3331437 h 5133542"/>
                  <a:gd name="connsiteX29" fmla="*/ 3162572 w 4663519"/>
                  <a:gd name="connsiteY29" fmla="*/ 2551013 h 5133542"/>
                  <a:gd name="connsiteX30" fmla="*/ 1811350 w 4663519"/>
                  <a:gd name="connsiteY30" fmla="*/ 3225676 h 5133542"/>
                  <a:gd name="connsiteX31" fmla="*/ 412514 w 4663519"/>
                  <a:gd name="connsiteY31" fmla="*/ 2784997 h 5133542"/>
                  <a:gd name="connsiteX32" fmla="*/ 561039 w 4663519"/>
                  <a:gd name="connsiteY3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268418 w 4663519"/>
                  <a:gd name="connsiteY20" fmla="*/ 2208247 h 5133542"/>
                  <a:gd name="connsiteX21" fmla="*/ 4046803 w 4663519"/>
                  <a:gd name="connsiteY21" fmla="*/ 4382094 h 5133542"/>
                  <a:gd name="connsiteX22" fmla="*/ 2617781 w 4663519"/>
                  <a:gd name="connsiteY22" fmla="*/ 5131538 h 5133542"/>
                  <a:gd name="connsiteX23" fmla="*/ 2413562 w 4663519"/>
                  <a:gd name="connsiteY23" fmla="*/ 4943309 h 5133542"/>
                  <a:gd name="connsiteX24" fmla="*/ 2331583 w 4663519"/>
                  <a:gd name="connsiteY24" fmla="*/ 4528627 h 5133542"/>
                  <a:gd name="connsiteX25" fmla="*/ 2505259 w 4663519"/>
                  <a:gd name="connsiteY25" fmla="*/ 4292718 h 5133542"/>
                  <a:gd name="connsiteX26" fmla="*/ 3408527 w 4663519"/>
                  <a:gd name="connsiteY26" fmla="*/ 3774186 h 5133542"/>
                  <a:gd name="connsiteX27" fmla="*/ 3588526 w 4663519"/>
                  <a:gd name="connsiteY27" fmla="*/ 3331437 h 5133542"/>
                  <a:gd name="connsiteX28" fmla="*/ 3162572 w 4663519"/>
                  <a:gd name="connsiteY28" fmla="*/ 2551013 h 5133542"/>
                  <a:gd name="connsiteX29" fmla="*/ 1811350 w 4663519"/>
                  <a:gd name="connsiteY29" fmla="*/ 3225676 h 5133542"/>
                  <a:gd name="connsiteX30" fmla="*/ 412514 w 4663519"/>
                  <a:gd name="connsiteY30" fmla="*/ 2784997 h 5133542"/>
                  <a:gd name="connsiteX31" fmla="*/ 561039 w 4663519"/>
                  <a:gd name="connsiteY3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4268418 w 4663519"/>
                  <a:gd name="connsiteY19" fmla="*/ 2208247 h 5133542"/>
                  <a:gd name="connsiteX20" fmla="*/ 4046803 w 4663519"/>
                  <a:gd name="connsiteY20" fmla="*/ 4382094 h 5133542"/>
                  <a:gd name="connsiteX21" fmla="*/ 2617781 w 4663519"/>
                  <a:gd name="connsiteY21" fmla="*/ 5131538 h 5133542"/>
                  <a:gd name="connsiteX22" fmla="*/ 2413562 w 4663519"/>
                  <a:gd name="connsiteY22" fmla="*/ 4943309 h 5133542"/>
                  <a:gd name="connsiteX23" fmla="*/ 2331583 w 4663519"/>
                  <a:gd name="connsiteY23" fmla="*/ 4528627 h 5133542"/>
                  <a:gd name="connsiteX24" fmla="*/ 2505259 w 4663519"/>
                  <a:gd name="connsiteY24" fmla="*/ 4292718 h 5133542"/>
                  <a:gd name="connsiteX25" fmla="*/ 3408527 w 4663519"/>
                  <a:gd name="connsiteY25" fmla="*/ 3774186 h 5133542"/>
                  <a:gd name="connsiteX26" fmla="*/ 3588526 w 4663519"/>
                  <a:gd name="connsiteY26" fmla="*/ 3331437 h 5133542"/>
                  <a:gd name="connsiteX27" fmla="*/ 3162572 w 4663519"/>
                  <a:gd name="connsiteY27" fmla="*/ 2551013 h 5133542"/>
                  <a:gd name="connsiteX28" fmla="*/ 1811350 w 4663519"/>
                  <a:gd name="connsiteY28" fmla="*/ 3225676 h 5133542"/>
                  <a:gd name="connsiteX29" fmla="*/ 412514 w 4663519"/>
                  <a:gd name="connsiteY29" fmla="*/ 2784997 h 5133542"/>
                  <a:gd name="connsiteX30" fmla="*/ 561039 w 4663519"/>
                  <a:gd name="connsiteY3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4268418 w 4663519"/>
                  <a:gd name="connsiteY18" fmla="*/ 2208247 h 5133542"/>
                  <a:gd name="connsiteX19" fmla="*/ 4046803 w 4663519"/>
                  <a:gd name="connsiteY19" fmla="*/ 4382094 h 5133542"/>
                  <a:gd name="connsiteX20" fmla="*/ 2617781 w 4663519"/>
                  <a:gd name="connsiteY20" fmla="*/ 5131538 h 5133542"/>
                  <a:gd name="connsiteX21" fmla="*/ 2413562 w 4663519"/>
                  <a:gd name="connsiteY21" fmla="*/ 4943309 h 5133542"/>
                  <a:gd name="connsiteX22" fmla="*/ 2331583 w 4663519"/>
                  <a:gd name="connsiteY22" fmla="*/ 4528627 h 5133542"/>
                  <a:gd name="connsiteX23" fmla="*/ 2505259 w 4663519"/>
                  <a:gd name="connsiteY23" fmla="*/ 4292718 h 5133542"/>
                  <a:gd name="connsiteX24" fmla="*/ 3408527 w 4663519"/>
                  <a:gd name="connsiteY24" fmla="*/ 3774186 h 5133542"/>
                  <a:gd name="connsiteX25" fmla="*/ 3588526 w 4663519"/>
                  <a:gd name="connsiteY25" fmla="*/ 3331437 h 5133542"/>
                  <a:gd name="connsiteX26" fmla="*/ 3162572 w 4663519"/>
                  <a:gd name="connsiteY26" fmla="*/ 2551013 h 5133542"/>
                  <a:gd name="connsiteX27" fmla="*/ 1811350 w 4663519"/>
                  <a:gd name="connsiteY27" fmla="*/ 3225676 h 5133542"/>
                  <a:gd name="connsiteX28" fmla="*/ 412514 w 4663519"/>
                  <a:gd name="connsiteY28" fmla="*/ 2784997 h 5133542"/>
                  <a:gd name="connsiteX29" fmla="*/ 561039 w 4663519"/>
                  <a:gd name="connsiteY2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4268418 w 4663519"/>
                  <a:gd name="connsiteY17" fmla="*/ 2208247 h 5133542"/>
                  <a:gd name="connsiteX18" fmla="*/ 4046803 w 4663519"/>
                  <a:gd name="connsiteY18" fmla="*/ 4382094 h 5133542"/>
                  <a:gd name="connsiteX19" fmla="*/ 2617781 w 4663519"/>
                  <a:gd name="connsiteY19" fmla="*/ 5131538 h 5133542"/>
                  <a:gd name="connsiteX20" fmla="*/ 2413562 w 4663519"/>
                  <a:gd name="connsiteY20" fmla="*/ 4943309 h 5133542"/>
                  <a:gd name="connsiteX21" fmla="*/ 2331583 w 4663519"/>
                  <a:gd name="connsiteY21" fmla="*/ 4528627 h 5133542"/>
                  <a:gd name="connsiteX22" fmla="*/ 2505259 w 4663519"/>
                  <a:gd name="connsiteY22" fmla="*/ 4292718 h 5133542"/>
                  <a:gd name="connsiteX23" fmla="*/ 3408527 w 4663519"/>
                  <a:gd name="connsiteY23" fmla="*/ 3774186 h 5133542"/>
                  <a:gd name="connsiteX24" fmla="*/ 3588526 w 4663519"/>
                  <a:gd name="connsiteY24" fmla="*/ 3331437 h 5133542"/>
                  <a:gd name="connsiteX25" fmla="*/ 3162572 w 4663519"/>
                  <a:gd name="connsiteY25" fmla="*/ 2551013 h 5133542"/>
                  <a:gd name="connsiteX26" fmla="*/ 1811350 w 4663519"/>
                  <a:gd name="connsiteY26" fmla="*/ 3225676 h 5133542"/>
                  <a:gd name="connsiteX27" fmla="*/ 412514 w 4663519"/>
                  <a:gd name="connsiteY27" fmla="*/ 2784997 h 5133542"/>
                  <a:gd name="connsiteX28" fmla="*/ 561039 w 4663519"/>
                  <a:gd name="connsiteY2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4268418 w 4663519"/>
                  <a:gd name="connsiteY16" fmla="*/ 2208247 h 5133542"/>
                  <a:gd name="connsiteX17" fmla="*/ 4046803 w 4663519"/>
                  <a:gd name="connsiteY17" fmla="*/ 4382094 h 5133542"/>
                  <a:gd name="connsiteX18" fmla="*/ 2617781 w 4663519"/>
                  <a:gd name="connsiteY18" fmla="*/ 5131538 h 5133542"/>
                  <a:gd name="connsiteX19" fmla="*/ 2413562 w 4663519"/>
                  <a:gd name="connsiteY19" fmla="*/ 4943309 h 5133542"/>
                  <a:gd name="connsiteX20" fmla="*/ 2331583 w 4663519"/>
                  <a:gd name="connsiteY20" fmla="*/ 4528627 h 5133542"/>
                  <a:gd name="connsiteX21" fmla="*/ 2505259 w 4663519"/>
                  <a:gd name="connsiteY21" fmla="*/ 4292718 h 5133542"/>
                  <a:gd name="connsiteX22" fmla="*/ 3408527 w 4663519"/>
                  <a:gd name="connsiteY22" fmla="*/ 3774186 h 5133542"/>
                  <a:gd name="connsiteX23" fmla="*/ 3588526 w 4663519"/>
                  <a:gd name="connsiteY23" fmla="*/ 3331437 h 5133542"/>
                  <a:gd name="connsiteX24" fmla="*/ 3162572 w 4663519"/>
                  <a:gd name="connsiteY24" fmla="*/ 2551013 h 5133542"/>
                  <a:gd name="connsiteX25" fmla="*/ 1811350 w 4663519"/>
                  <a:gd name="connsiteY25" fmla="*/ 3225676 h 5133542"/>
                  <a:gd name="connsiteX26" fmla="*/ 412514 w 4663519"/>
                  <a:gd name="connsiteY26" fmla="*/ 2784997 h 5133542"/>
                  <a:gd name="connsiteX27" fmla="*/ 561039 w 4663519"/>
                  <a:gd name="connsiteY2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3286767 w 4663519"/>
                  <a:gd name="connsiteY14" fmla="*/ 1652115 h 5133542"/>
                  <a:gd name="connsiteX15" fmla="*/ 4268418 w 4663519"/>
                  <a:gd name="connsiteY15" fmla="*/ 2208247 h 5133542"/>
                  <a:gd name="connsiteX16" fmla="*/ 4046803 w 4663519"/>
                  <a:gd name="connsiteY16" fmla="*/ 4382094 h 5133542"/>
                  <a:gd name="connsiteX17" fmla="*/ 2617781 w 4663519"/>
                  <a:gd name="connsiteY17" fmla="*/ 5131538 h 5133542"/>
                  <a:gd name="connsiteX18" fmla="*/ 2413562 w 4663519"/>
                  <a:gd name="connsiteY18" fmla="*/ 4943309 h 5133542"/>
                  <a:gd name="connsiteX19" fmla="*/ 2331583 w 4663519"/>
                  <a:gd name="connsiteY19" fmla="*/ 4528627 h 5133542"/>
                  <a:gd name="connsiteX20" fmla="*/ 2505259 w 4663519"/>
                  <a:gd name="connsiteY20" fmla="*/ 4292718 h 5133542"/>
                  <a:gd name="connsiteX21" fmla="*/ 3408527 w 4663519"/>
                  <a:gd name="connsiteY21" fmla="*/ 3774186 h 5133542"/>
                  <a:gd name="connsiteX22" fmla="*/ 3588526 w 4663519"/>
                  <a:gd name="connsiteY22" fmla="*/ 3331437 h 5133542"/>
                  <a:gd name="connsiteX23" fmla="*/ 3162572 w 4663519"/>
                  <a:gd name="connsiteY23" fmla="*/ 2551013 h 5133542"/>
                  <a:gd name="connsiteX24" fmla="*/ 1811350 w 4663519"/>
                  <a:gd name="connsiteY24" fmla="*/ 3225676 h 5133542"/>
                  <a:gd name="connsiteX25" fmla="*/ 412514 w 4663519"/>
                  <a:gd name="connsiteY25" fmla="*/ 2784997 h 5133542"/>
                  <a:gd name="connsiteX26" fmla="*/ 561039 w 4663519"/>
                  <a:gd name="connsiteY2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3286767 w 4663519"/>
                  <a:gd name="connsiteY13" fmla="*/ 1652115 h 5133542"/>
                  <a:gd name="connsiteX14" fmla="*/ 4268418 w 4663519"/>
                  <a:gd name="connsiteY14" fmla="*/ 2208247 h 5133542"/>
                  <a:gd name="connsiteX15" fmla="*/ 4046803 w 4663519"/>
                  <a:gd name="connsiteY15" fmla="*/ 4382094 h 5133542"/>
                  <a:gd name="connsiteX16" fmla="*/ 2617781 w 4663519"/>
                  <a:gd name="connsiteY16" fmla="*/ 5131538 h 5133542"/>
                  <a:gd name="connsiteX17" fmla="*/ 2413562 w 4663519"/>
                  <a:gd name="connsiteY17" fmla="*/ 4943309 h 5133542"/>
                  <a:gd name="connsiteX18" fmla="*/ 2331583 w 4663519"/>
                  <a:gd name="connsiteY18" fmla="*/ 4528627 h 5133542"/>
                  <a:gd name="connsiteX19" fmla="*/ 2505259 w 4663519"/>
                  <a:gd name="connsiteY19" fmla="*/ 4292718 h 5133542"/>
                  <a:gd name="connsiteX20" fmla="*/ 3408527 w 4663519"/>
                  <a:gd name="connsiteY20" fmla="*/ 3774186 h 5133542"/>
                  <a:gd name="connsiteX21" fmla="*/ 3588526 w 4663519"/>
                  <a:gd name="connsiteY21" fmla="*/ 3331437 h 5133542"/>
                  <a:gd name="connsiteX22" fmla="*/ 3162572 w 4663519"/>
                  <a:gd name="connsiteY22" fmla="*/ 2551013 h 5133542"/>
                  <a:gd name="connsiteX23" fmla="*/ 1811350 w 4663519"/>
                  <a:gd name="connsiteY23" fmla="*/ 3225676 h 5133542"/>
                  <a:gd name="connsiteX24" fmla="*/ 412514 w 4663519"/>
                  <a:gd name="connsiteY24" fmla="*/ 2784997 h 5133542"/>
                  <a:gd name="connsiteX25" fmla="*/ 561039 w 4663519"/>
                  <a:gd name="connsiteY2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3286767 w 4663519"/>
                  <a:gd name="connsiteY12" fmla="*/ 1652115 h 5133542"/>
                  <a:gd name="connsiteX13" fmla="*/ 4268418 w 4663519"/>
                  <a:gd name="connsiteY13" fmla="*/ 2208247 h 5133542"/>
                  <a:gd name="connsiteX14" fmla="*/ 4046803 w 4663519"/>
                  <a:gd name="connsiteY14" fmla="*/ 4382094 h 5133542"/>
                  <a:gd name="connsiteX15" fmla="*/ 2617781 w 4663519"/>
                  <a:gd name="connsiteY15" fmla="*/ 5131538 h 5133542"/>
                  <a:gd name="connsiteX16" fmla="*/ 2413562 w 4663519"/>
                  <a:gd name="connsiteY16" fmla="*/ 4943309 h 5133542"/>
                  <a:gd name="connsiteX17" fmla="*/ 2331583 w 4663519"/>
                  <a:gd name="connsiteY17" fmla="*/ 4528627 h 5133542"/>
                  <a:gd name="connsiteX18" fmla="*/ 2505259 w 4663519"/>
                  <a:gd name="connsiteY18" fmla="*/ 4292718 h 5133542"/>
                  <a:gd name="connsiteX19" fmla="*/ 3408527 w 4663519"/>
                  <a:gd name="connsiteY19" fmla="*/ 3774186 h 5133542"/>
                  <a:gd name="connsiteX20" fmla="*/ 3588526 w 4663519"/>
                  <a:gd name="connsiteY20" fmla="*/ 3331437 h 5133542"/>
                  <a:gd name="connsiteX21" fmla="*/ 3162572 w 4663519"/>
                  <a:gd name="connsiteY21" fmla="*/ 2551013 h 5133542"/>
                  <a:gd name="connsiteX22" fmla="*/ 1811350 w 4663519"/>
                  <a:gd name="connsiteY22" fmla="*/ 3225676 h 5133542"/>
                  <a:gd name="connsiteX23" fmla="*/ 412514 w 4663519"/>
                  <a:gd name="connsiteY23" fmla="*/ 2784997 h 5133542"/>
                  <a:gd name="connsiteX24" fmla="*/ 561039 w 4663519"/>
                  <a:gd name="connsiteY2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1094143 w 4663519"/>
                  <a:gd name="connsiteY9" fmla="*/ 2093910 h 5133542"/>
                  <a:gd name="connsiteX10" fmla="*/ 1791337 w 4663519"/>
                  <a:gd name="connsiteY10" fmla="*/ 2254124 h 5133542"/>
                  <a:gd name="connsiteX11" fmla="*/ 3286767 w 4663519"/>
                  <a:gd name="connsiteY11" fmla="*/ 1652115 h 5133542"/>
                  <a:gd name="connsiteX12" fmla="*/ 4268418 w 4663519"/>
                  <a:gd name="connsiteY12" fmla="*/ 2208247 h 5133542"/>
                  <a:gd name="connsiteX13" fmla="*/ 4046803 w 4663519"/>
                  <a:gd name="connsiteY13" fmla="*/ 4382094 h 5133542"/>
                  <a:gd name="connsiteX14" fmla="*/ 2617781 w 4663519"/>
                  <a:gd name="connsiteY14" fmla="*/ 5131538 h 5133542"/>
                  <a:gd name="connsiteX15" fmla="*/ 2413562 w 4663519"/>
                  <a:gd name="connsiteY15" fmla="*/ 4943309 h 5133542"/>
                  <a:gd name="connsiteX16" fmla="*/ 2331583 w 4663519"/>
                  <a:gd name="connsiteY16" fmla="*/ 4528627 h 5133542"/>
                  <a:gd name="connsiteX17" fmla="*/ 2505259 w 4663519"/>
                  <a:gd name="connsiteY17" fmla="*/ 4292718 h 5133542"/>
                  <a:gd name="connsiteX18" fmla="*/ 3408527 w 4663519"/>
                  <a:gd name="connsiteY18" fmla="*/ 3774186 h 5133542"/>
                  <a:gd name="connsiteX19" fmla="*/ 3588526 w 4663519"/>
                  <a:gd name="connsiteY19" fmla="*/ 3331437 h 5133542"/>
                  <a:gd name="connsiteX20" fmla="*/ 3162572 w 4663519"/>
                  <a:gd name="connsiteY20" fmla="*/ 2551013 h 5133542"/>
                  <a:gd name="connsiteX21" fmla="*/ 1811350 w 4663519"/>
                  <a:gd name="connsiteY21" fmla="*/ 3225676 h 5133542"/>
                  <a:gd name="connsiteX22" fmla="*/ 412514 w 4663519"/>
                  <a:gd name="connsiteY22" fmla="*/ 2784997 h 5133542"/>
                  <a:gd name="connsiteX23" fmla="*/ 561039 w 4663519"/>
                  <a:gd name="connsiteY2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919349 w 4663519"/>
                  <a:gd name="connsiteY7" fmla="*/ 1952516 h 5133542"/>
                  <a:gd name="connsiteX8" fmla="*/ 1094143 w 4663519"/>
                  <a:gd name="connsiteY8" fmla="*/ 2093910 h 5133542"/>
                  <a:gd name="connsiteX9" fmla="*/ 1791337 w 4663519"/>
                  <a:gd name="connsiteY9" fmla="*/ 2254124 h 5133542"/>
                  <a:gd name="connsiteX10" fmla="*/ 3286767 w 4663519"/>
                  <a:gd name="connsiteY10" fmla="*/ 1652115 h 5133542"/>
                  <a:gd name="connsiteX11" fmla="*/ 4268418 w 4663519"/>
                  <a:gd name="connsiteY11" fmla="*/ 2208247 h 5133542"/>
                  <a:gd name="connsiteX12" fmla="*/ 4046803 w 4663519"/>
                  <a:gd name="connsiteY12" fmla="*/ 4382094 h 5133542"/>
                  <a:gd name="connsiteX13" fmla="*/ 2617781 w 4663519"/>
                  <a:gd name="connsiteY13" fmla="*/ 5131538 h 5133542"/>
                  <a:gd name="connsiteX14" fmla="*/ 2413562 w 4663519"/>
                  <a:gd name="connsiteY14" fmla="*/ 4943309 h 5133542"/>
                  <a:gd name="connsiteX15" fmla="*/ 2331583 w 4663519"/>
                  <a:gd name="connsiteY15" fmla="*/ 4528627 h 5133542"/>
                  <a:gd name="connsiteX16" fmla="*/ 2505259 w 4663519"/>
                  <a:gd name="connsiteY16" fmla="*/ 4292718 h 5133542"/>
                  <a:gd name="connsiteX17" fmla="*/ 3408527 w 4663519"/>
                  <a:gd name="connsiteY17" fmla="*/ 3774186 h 5133542"/>
                  <a:gd name="connsiteX18" fmla="*/ 3588526 w 4663519"/>
                  <a:gd name="connsiteY18" fmla="*/ 3331437 h 5133542"/>
                  <a:gd name="connsiteX19" fmla="*/ 3162572 w 4663519"/>
                  <a:gd name="connsiteY19" fmla="*/ 2551013 h 5133542"/>
                  <a:gd name="connsiteX20" fmla="*/ 1811350 w 4663519"/>
                  <a:gd name="connsiteY20" fmla="*/ 3225676 h 5133542"/>
                  <a:gd name="connsiteX21" fmla="*/ 412514 w 4663519"/>
                  <a:gd name="connsiteY21" fmla="*/ 2784997 h 5133542"/>
                  <a:gd name="connsiteX22" fmla="*/ 561039 w 4663519"/>
                  <a:gd name="connsiteY2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94143 w 4663519"/>
                  <a:gd name="connsiteY7" fmla="*/ 2093910 h 5133542"/>
                  <a:gd name="connsiteX8" fmla="*/ 1791337 w 4663519"/>
                  <a:gd name="connsiteY8" fmla="*/ 2254124 h 5133542"/>
                  <a:gd name="connsiteX9" fmla="*/ 3286767 w 4663519"/>
                  <a:gd name="connsiteY9" fmla="*/ 1652115 h 5133542"/>
                  <a:gd name="connsiteX10" fmla="*/ 4268418 w 4663519"/>
                  <a:gd name="connsiteY10" fmla="*/ 2208247 h 5133542"/>
                  <a:gd name="connsiteX11" fmla="*/ 4046803 w 4663519"/>
                  <a:gd name="connsiteY11" fmla="*/ 4382094 h 5133542"/>
                  <a:gd name="connsiteX12" fmla="*/ 2617781 w 4663519"/>
                  <a:gd name="connsiteY12" fmla="*/ 5131538 h 5133542"/>
                  <a:gd name="connsiteX13" fmla="*/ 2413562 w 4663519"/>
                  <a:gd name="connsiteY13" fmla="*/ 4943309 h 5133542"/>
                  <a:gd name="connsiteX14" fmla="*/ 2331583 w 4663519"/>
                  <a:gd name="connsiteY14" fmla="*/ 4528627 h 5133542"/>
                  <a:gd name="connsiteX15" fmla="*/ 2505259 w 4663519"/>
                  <a:gd name="connsiteY15" fmla="*/ 4292718 h 5133542"/>
                  <a:gd name="connsiteX16" fmla="*/ 3408527 w 4663519"/>
                  <a:gd name="connsiteY16" fmla="*/ 3774186 h 5133542"/>
                  <a:gd name="connsiteX17" fmla="*/ 3588526 w 4663519"/>
                  <a:gd name="connsiteY17" fmla="*/ 3331437 h 5133542"/>
                  <a:gd name="connsiteX18" fmla="*/ 3162572 w 4663519"/>
                  <a:gd name="connsiteY18" fmla="*/ 2551013 h 5133542"/>
                  <a:gd name="connsiteX19" fmla="*/ 1811350 w 4663519"/>
                  <a:gd name="connsiteY19" fmla="*/ 3225676 h 5133542"/>
                  <a:gd name="connsiteX20" fmla="*/ 412514 w 4663519"/>
                  <a:gd name="connsiteY20" fmla="*/ 2784997 h 5133542"/>
                  <a:gd name="connsiteX21" fmla="*/ 561039 w 4663519"/>
                  <a:gd name="connsiteY2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4268418 w 4663519"/>
                  <a:gd name="connsiteY8" fmla="*/ 2208247 h 5133542"/>
                  <a:gd name="connsiteX9" fmla="*/ 4046803 w 4663519"/>
                  <a:gd name="connsiteY9" fmla="*/ 4382094 h 5133542"/>
                  <a:gd name="connsiteX10" fmla="*/ 2617781 w 4663519"/>
                  <a:gd name="connsiteY10" fmla="*/ 5131538 h 5133542"/>
                  <a:gd name="connsiteX11" fmla="*/ 2413562 w 4663519"/>
                  <a:gd name="connsiteY11" fmla="*/ 4943309 h 5133542"/>
                  <a:gd name="connsiteX12" fmla="*/ 2331583 w 4663519"/>
                  <a:gd name="connsiteY12" fmla="*/ 4528627 h 5133542"/>
                  <a:gd name="connsiteX13" fmla="*/ 2505259 w 4663519"/>
                  <a:gd name="connsiteY13" fmla="*/ 4292718 h 5133542"/>
                  <a:gd name="connsiteX14" fmla="*/ 3408527 w 4663519"/>
                  <a:gd name="connsiteY14" fmla="*/ 3774186 h 5133542"/>
                  <a:gd name="connsiteX15" fmla="*/ 3588526 w 4663519"/>
                  <a:gd name="connsiteY15" fmla="*/ 3331437 h 5133542"/>
                  <a:gd name="connsiteX16" fmla="*/ 3162572 w 4663519"/>
                  <a:gd name="connsiteY16" fmla="*/ 2551013 h 5133542"/>
                  <a:gd name="connsiteX17" fmla="*/ 1811350 w 4663519"/>
                  <a:gd name="connsiteY17" fmla="*/ 3225676 h 5133542"/>
                  <a:gd name="connsiteX18" fmla="*/ 412514 w 4663519"/>
                  <a:gd name="connsiteY18" fmla="*/ 2784997 h 5133542"/>
                  <a:gd name="connsiteX19" fmla="*/ 561039 w 4663519"/>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60116"/>
                  <a:gd name="connsiteY0" fmla="*/ 684240 h 5133542"/>
                  <a:gd name="connsiteX1" fmla="*/ 1923592 w 4660116"/>
                  <a:gd name="connsiteY1" fmla="*/ 1264 h 5133542"/>
                  <a:gd name="connsiteX2" fmla="*/ 2127324 w 4660116"/>
                  <a:gd name="connsiteY2" fmla="*/ 189981 h 5133542"/>
                  <a:gd name="connsiteX3" fmla="*/ 2219454 w 4660116"/>
                  <a:gd name="connsiteY3" fmla="*/ 594512 h 5133542"/>
                  <a:gd name="connsiteX4" fmla="*/ 2058275 w 4660116"/>
                  <a:gd name="connsiteY4" fmla="*/ 817924 h 5133542"/>
                  <a:gd name="connsiteX5" fmla="*/ 1198388 w 4660116"/>
                  <a:gd name="connsiteY5" fmla="*/ 1293074 h 5133542"/>
                  <a:gd name="connsiteX6" fmla="*/ 1054405 w 4660116"/>
                  <a:gd name="connsiteY6" fmla="*/ 2034439 h 5133542"/>
                  <a:gd name="connsiteX7" fmla="*/ 2015369 w 4660116"/>
                  <a:gd name="connsiteY7" fmla="*/ 1973372 h 5133542"/>
                  <a:gd name="connsiteX8" fmla="*/ 4288271 w 4660116"/>
                  <a:gd name="connsiteY8" fmla="*/ 2126007 h 5133542"/>
                  <a:gd name="connsiteX9" fmla="*/ 4046803 w 4660116"/>
                  <a:gd name="connsiteY9" fmla="*/ 4382094 h 5133542"/>
                  <a:gd name="connsiteX10" fmla="*/ 2617781 w 4660116"/>
                  <a:gd name="connsiteY10" fmla="*/ 5131538 h 5133542"/>
                  <a:gd name="connsiteX11" fmla="*/ 2413562 w 4660116"/>
                  <a:gd name="connsiteY11" fmla="*/ 4943309 h 5133542"/>
                  <a:gd name="connsiteX12" fmla="*/ 2331583 w 4660116"/>
                  <a:gd name="connsiteY12" fmla="*/ 4528627 h 5133542"/>
                  <a:gd name="connsiteX13" fmla="*/ 2505259 w 4660116"/>
                  <a:gd name="connsiteY13" fmla="*/ 4292718 h 5133542"/>
                  <a:gd name="connsiteX14" fmla="*/ 3408527 w 4660116"/>
                  <a:gd name="connsiteY14" fmla="*/ 3774186 h 5133542"/>
                  <a:gd name="connsiteX15" fmla="*/ 3588526 w 4660116"/>
                  <a:gd name="connsiteY15" fmla="*/ 3331437 h 5133542"/>
                  <a:gd name="connsiteX16" fmla="*/ 3162572 w 4660116"/>
                  <a:gd name="connsiteY16" fmla="*/ 2551013 h 5133542"/>
                  <a:gd name="connsiteX17" fmla="*/ 1811350 w 4660116"/>
                  <a:gd name="connsiteY17" fmla="*/ 3225676 h 5133542"/>
                  <a:gd name="connsiteX18" fmla="*/ 412514 w 4660116"/>
                  <a:gd name="connsiteY18" fmla="*/ 2784997 h 5133542"/>
                  <a:gd name="connsiteX19" fmla="*/ 561039 w 4660116"/>
                  <a:gd name="connsiteY19" fmla="*/ 684240 h 5133542"/>
                  <a:gd name="connsiteX0" fmla="*/ 561039 w 4633853"/>
                  <a:gd name="connsiteY0" fmla="*/ 684240 h 5133542"/>
                  <a:gd name="connsiteX1" fmla="*/ 1923592 w 4633853"/>
                  <a:gd name="connsiteY1" fmla="*/ 1264 h 5133542"/>
                  <a:gd name="connsiteX2" fmla="*/ 2127324 w 4633853"/>
                  <a:gd name="connsiteY2" fmla="*/ 189981 h 5133542"/>
                  <a:gd name="connsiteX3" fmla="*/ 2219454 w 4633853"/>
                  <a:gd name="connsiteY3" fmla="*/ 594512 h 5133542"/>
                  <a:gd name="connsiteX4" fmla="*/ 2058275 w 4633853"/>
                  <a:gd name="connsiteY4" fmla="*/ 817924 h 5133542"/>
                  <a:gd name="connsiteX5" fmla="*/ 1198388 w 4633853"/>
                  <a:gd name="connsiteY5" fmla="*/ 1293074 h 5133542"/>
                  <a:gd name="connsiteX6" fmla="*/ 1054405 w 4633853"/>
                  <a:gd name="connsiteY6" fmla="*/ 2034439 h 5133542"/>
                  <a:gd name="connsiteX7" fmla="*/ 2015369 w 4633853"/>
                  <a:gd name="connsiteY7" fmla="*/ 1973372 h 5133542"/>
                  <a:gd name="connsiteX8" fmla="*/ 4288271 w 4633853"/>
                  <a:gd name="connsiteY8" fmla="*/ 2126007 h 5133542"/>
                  <a:gd name="connsiteX9" fmla="*/ 4046803 w 4633853"/>
                  <a:gd name="connsiteY9" fmla="*/ 4382094 h 5133542"/>
                  <a:gd name="connsiteX10" fmla="*/ 2617781 w 4633853"/>
                  <a:gd name="connsiteY10" fmla="*/ 5131538 h 5133542"/>
                  <a:gd name="connsiteX11" fmla="*/ 2413562 w 4633853"/>
                  <a:gd name="connsiteY11" fmla="*/ 4943309 h 5133542"/>
                  <a:gd name="connsiteX12" fmla="*/ 2331583 w 4633853"/>
                  <a:gd name="connsiteY12" fmla="*/ 4528627 h 5133542"/>
                  <a:gd name="connsiteX13" fmla="*/ 2505259 w 4633853"/>
                  <a:gd name="connsiteY13" fmla="*/ 4292718 h 5133542"/>
                  <a:gd name="connsiteX14" fmla="*/ 3408527 w 4633853"/>
                  <a:gd name="connsiteY14" fmla="*/ 3774186 h 5133542"/>
                  <a:gd name="connsiteX15" fmla="*/ 3588526 w 4633853"/>
                  <a:gd name="connsiteY15" fmla="*/ 3331437 h 5133542"/>
                  <a:gd name="connsiteX16" fmla="*/ 3162572 w 4633853"/>
                  <a:gd name="connsiteY16" fmla="*/ 2551013 h 5133542"/>
                  <a:gd name="connsiteX17" fmla="*/ 1811350 w 4633853"/>
                  <a:gd name="connsiteY17" fmla="*/ 3225676 h 5133542"/>
                  <a:gd name="connsiteX18" fmla="*/ 412514 w 4633853"/>
                  <a:gd name="connsiteY18" fmla="*/ 2784997 h 5133542"/>
                  <a:gd name="connsiteX19" fmla="*/ 561039 w 4633853"/>
                  <a:gd name="connsiteY19" fmla="*/ 684240 h 5133542"/>
                  <a:gd name="connsiteX0" fmla="*/ 561039 w 4640199"/>
                  <a:gd name="connsiteY0" fmla="*/ 684240 h 5133542"/>
                  <a:gd name="connsiteX1" fmla="*/ 1923592 w 4640199"/>
                  <a:gd name="connsiteY1" fmla="*/ 1264 h 5133542"/>
                  <a:gd name="connsiteX2" fmla="*/ 2127324 w 4640199"/>
                  <a:gd name="connsiteY2" fmla="*/ 189981 h 5133542"/>
                  <a:gd name="connsiteX3" fmla="*/ 2219454 w 4640199"/>
                  <a:gd name="connsiteY3" fmla="*/ 594512 h 5133542"/>
                  <a:gd name="connsiteX4" fmla="*/ 2058275 w 4640199"/>
                  <a:gd name="connsiteY4" fmla="*/ 817924 h 5133542"/>
                  <a:gd name="connsiteX5" fmla="*/ 1198388 w 4640199"/>
                  <a:gd name="connsiteY5" fmla="*/ 1293074 h 5133542"/>
                  <a:gd name="connsiteX6" fmla="*/ 1054405 w 4640199"/>
                  <a:gd name="connsiteY6" fmla="*/ 2034439 h 5133542"/>
                  <a:gd name="connsiteX7" fmla="*/ 2015369 w 4640199"/>
                  <a:gd name="connsiteY7" fmla="*/ 1973372 h 5133542"/>
                  <a:gd name="connsiteX8" fmla="*/ 4288271 w 4640199"/>
                  <a:gd name="connsiteY8" fmla="*/ 2126007 h 5133542"/>
                  <a:gd name="connsiteX9" fmla="*/ 4063817 w 4640199"/>
                  <a:gd name="connsiteY9" fmla="*/ 4393438 h 5133542"/>
                  <a:gd name="connsiteX10" fmla="*/ 2617781 w 4640199"/>
                  <a:gd name="connsiteY10" fmla="*/ 5131538 h 5133542"/>
                  <a:gd name="connsiteX11" fmla="*/ 2413562 w 4640199"/>
                  <a:gd name="connsiteY11" fmla="*/ 4943309 h 5133542"/>
                  <a:gd name="connsiteX12" fmla="*/ 2331583 w 4640199"/>
                  <a:gd name="connsiteY12" fmla="*/ 4528627 h 5133542"/>
                  <a:gd name="connsiteX13" fmla="*/ 2505259 w 4640199"/>
                  <a:gd name="connsiteY13" fmla="*/ 4292718 h 5133542"/>
                  <a:gd name="connsiteX14" fmla="*/ 3408527 w 4640199"/>
                  <a:gd name="connsiteY14" fmla="*/ 3774186 h 5133542"/>
                  <a:gd name="connsiteX15" fmla="*/ 3588526 w 4640199"/>
                  <a:gd name="connsiteY15" fmla="*/ 3331437 h 5133542"/>
                  <a:gd name="connsiteX16" fmla="*/ 3162572 w 4640199"/>
                  <a:gd name="connsiteY16" fmla="*/ 2551013 h 5133542"/>
                  <a:gd name="connsiteX17" fmla="*/ 1811350 w 4640199"/>
                  <a:gd name="connsiteY17" fmla="*/ 3225676 h 5133542"/>
                  <a:gd name="connsiteX18" fmla="*/ 412514 w 4640199"/>
                  <a:gd name="connsiteY18" fmla="*/ 2784997 h 5133542"/>
                  <a:gd name="connsiteX19" fmla="*/ 561039 w 4640199"/>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162572 w 4659661"/>
                  <a:gd name="connsiteY16" fmla="*/ 2551013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13766 w 4659661"/>
                  <a:gd name="connsiteY13" fmla="*/ 426152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99558"/>
                  <a:gd name="connsiteY0" fmla="*/ 684240 h 5141815"/>
                  <a:gd name="connsiteX1" fmla="*/ 1923592 w 4599558"/>
                  <a:gd name="connsiteY1" fmla="*/ 1264 h 5141815"/>
                  <a:gd name="connsiteX2" fmla="*/ 2127324 w 4599558"/>
                  <a:gd name="connsiteY2" fmla="*/ 189981 h 5141815"/>
                  <a:gd name="connsiteX3" fmla="*/ 2219454 w 4599558"/>
                  <a:gd name="connsiteY3" fmla="*/ 594512 h 5141815"/>
                  <a:gd name="connsiteX4" fmla="*/ 2058275 w 4599558"/>
                  <a:gd name="connsiteY4" fmla="*/ 817924 h 5141815"/>
                  <a:gd name="connsiteX5" fmla="*/ 1198388 w 4599558"/>
                  <a:gd name="connsiteY5" fmla="*/ 1293074 h 5141815"/>
                  <a:gd name="connsiteX6" fmla="*/ 1054405 w 4599558"/>
                  <a:gd name="connsiteY6" fmla="*/ 2034439 h 5141815"/>
                  <a:gd name="connsiteX7" fmla="*/ 2015369 w 4599558"/>
                  <a:gd name="connsiteY7" fmla="*/ 1973372 h 5141815"/>
                  <a:gd name="connsiteX8" fmla="*/ 4288271 w 4599558"/>
                  <a:gd name="connsiteY8" fmla="*/ 2126007 h 5141815"/>
                  <a:gd name="connsiteX9" fmla="*/ 4063817 w 4599558"/>
                  <a:gd name="connsiteY9" fmla="*/ 4393438 h 5141815"/>
                  <a:gd name="connsiteX10" fmla="*/ 2648975 w 4599558"/>
                  <a:gd name="connsiteY10" fmla="*/ 5140045 h 5141815"/>
                  <a:gd name="connsiteX11" fmla="*/ 2413562 w 4599558"/>
                  <a:gd name="connsiteY11" fmla="*/ 4943309 h 5141815"/>
                  <a:gd name="connsiteX12" fmla="*/ 2331583 w 4599558"/>
                  <a:gd name="connsiteY12" fmla="*/ 4528627 h 5141815"/>
                  <a:gd name="connsiteX13" fmla="*/ 2513766 w 4599558"/>
                  <a:gd name="connsiteY13" fmla="*/ 4261523 h 5141815"/>
                  <a:gd name="connsiteX14" fmla="*/ 3385841 w 4599558"/>
                  <a:gd name="connsiteY14" fmla="*/ 3768516 h 5141815"/>
                  <a:gd name="connsiteX15" fmla="*/ 3534071 w 4599558"/>
                  <a:gd name="connsiteY15" fmla="*/ 2933856 h 5141815"/>
                  <a:gd name="connsiteX16" fmla="*/ 1811350 w 4599558"/>
                  <a:gd name="connsiteY16" fmla="*/ 3225676 h 5141815"/>
                  <a:gd name="connsiteX17" fmla="*/ 412514 w 4599558"/>
                  <a:gd name="connsiteY17" fmla="*/ 2784997 h 5141815"/>
                  <a:gd name="connsiteX18" fmla="*/ 561039 w 4599558"/>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334 w 4101585"/>
                  <a:gd name="connsiteY0" fmla="*/ 684240 h 5141815"/>
                  <a:gd name="connsiteX1" fmla="*/ 1362887 w 4101585"/>
                  <a:gd name="connsiteY1" fmla="*/ 1264 h 5141815"/>
                  <a:gd name="connsiteX2" fmla="*/ 1566619 w 4101585"/>
                  <a:gd name="connsiteY2" fmla="*/ 189981 h 5141815"/>
                  <a:gd name="connsiteX3" fmla="*/ 1658749 w 4101585"/>
                  <a:gd name="connsiteY3" fmla="*/ 594512 h 5141815"/>
                  <a:gd name="connsiteX4" fmla="*/ 1497570 w 4101585"/>
                  <a:gd name="connsiteY4" fmla="*/ 817924 h 5141815"/>
                  <a:gd name="connsiteX5" fmla="*/ 637683 w 4101585"/>
                  <a:gd name="connsiteY5" fmla="*/ 1293074 h 5141815"/>
                  <a:gd name="connsiteX6" fmla="*/ 493700 w 4101585"/>
                  <a:gd name="connsiteY6" fmla="*/ 2034439 h 5141815"/>
                  <a:gd name="connsiteX7" fmla="*/ 1454664 w 4101585"/>
                  <a:gd name="connsiteY7" fmla="*/ 1973372 h 5141815"/>
                  <a:gd name="connsiteX8" fmla="*/ 3727566 w 4101585"/>
                  <a:gd name="connsiteY8" fmla="*/ 2126007 h 5141815"/>
                  <a:gd name="connsiteX9" fmla="*/ 3503112 w 4101585"/>
                  <a:gd name="connsiteY9" fmla="*/ 4393438 h 5141815"/>
                  <a:gd name="connsiteX10" fmla="*/ 2088270 w 4101585"/>
                  <a:gd name="connsiteY10" fmla="*/ 5140045 h 5141815"/>
                  <a:gd name="connsiteX11" fmla="*/ 1852857 w 4101585"/>
                  <a:gd name="connsiteY11" fmla="*/ 4943309 h 5141815"/>
                  <a:gd name="connsiteX12" fmla="*/ 1770878 w 4101585"/>
                  <a:gd name="connsiteY12" fmla="*/ 4528627 h 5141815"/>
                  <a:gd name="connsiteX13" fmla="*/ 1953061 w 4101585"/>
                  <a:gd name="connsiteY13" fmla="*/ 4261523 h 5141815"/>
                  <a:gd name="connsiteX14" fmla="*/ 2825136 w 4101585"/>
                  <a:gd name="connsiteY14" fmla="*/ 3768516 h 5141815"/>
                  <a:gd name="connsiteX15" fmla="*/ 2973366 w 4101585"/>
                  <a:gd name="connsiteY15" fmla="*/ 2933856 h 5141815"/>
                  <a:gd name="connsiteX16" fmla="*/ 1250645 w 4101585"/>
                  <a:gd name="connsiteY16" fmla="*/ 3225676 h 5141815"/>
                  <a:gd name="connsiteX17" fmla="*/ 334 w 4101585"/>
                  <a:gd name="connsiteY17" fmla="*/ 684240 h 5141815"/>
                  <a:gd name="connsiteX0" fmla="*/ 8044 w 4109295"/>
                  <a:gd name="connsiteY0" fmla="*/ 684240 h 5141815"/>
                  <a:gd name="connsiteX1" fmla="*/ 1370597 w 4109295"/>
                  <a:gd name="connsiteY1" fmla="*/ 1264 h 5141815"/>
                  <a:gd name="connsiteX2" fmla="*/ 1574329 w 4109295"/>
                  <a:gd name="connsiteY2" fmla="*/ 189981 h 5141815"/>
                  <a:gd name="connsiteX3" fmla="*/ 1666459 w 4109295"/>
                  <a:gd name="connsiteY3" fmla="*/ 594512 h 5141815"/>
                  <a:gd name="connsiteX4" fmla="*/ 1505280 w 4109295"/>
                  <a:gd name="connsiteY4" fmla="*/ 817924 h 5141815"/>
                  <a:gd name="connsiteX5" fmla="*/ 645393 w 4109295"/>
                  <a:gd name="connsiteY5" fmla="*/ 1293074 h 5141815"/>
                  <a:gd name="connsiteX6" fmla="*/ 501410 w 4109295"/>
                  <a:gd name="connsiteY6" fmla="*/ 2034439 h 5141815"/>
                  <a:gd name="connsiteX7" fmla="*/ 1462374 w 4109295"/>
                  <a:gd name="connsiteY7" fmla="*/ 1973372 h 5141815"/>
                  <a:gd name="connsiteX8" fmla="*/ 3735276 w 4109295"/>
                  <a:gd name="connsiteY8" fmla="*/ 2126007 h 5141815"/>
                  <a:gd name="connsiteX9" fmla="*/ 3510822 w 4109295"/>
                  <a:gd name="connsiteY9" fmla="*/ 4393438 h 5141815"/>
                  <a:gd name="connsiteX10" fmla="*/ 2095980 w 4109295"/>
                  <a:gd name="connsiteY10" fmla="*/ 5140045 h 5141815"/>
                  <a:gd name="connsiteX11" fmla="*/ 1860567 w 4109295"/>
                  <a:gd name="connsiteY11" fmla="*/ 4943309 h 5141815"/>
                  <a:gd name="connsiteX12" fmla="*/ 1778588 w 4109295"/>
                  <a:gd name="connsiteY12" fmla="*/ 4528627 h 5141815"/>
                  <a:gd name="connsiteX13" fmla="*/ 1960771 w 4109295"/>
                  <a:gd name="connsiteY13" fmla="*/ 4261523 h 5141815"/>
                  <a:gd name="connsiteX14" fmla="*/ 2832846 w 4109295"/>
                  <a:gd name="connsiteY14" fmla="*/ 3768516 h 5141815"/>
                  <a:gd name="connsiteX15" fmla="*/ 2981076 w 4109295"/>
                  <a:gd name="connsiteY15" fmla="*/ 2933856 h 5141815"/>
                  <a:gd name="connsiteX16" fmla="*/ 1258355 w 4109295"/>
                  <a:gd name="connsiteY16" fmla="*/ 3225676 h 5141815"/>
                  <a:gd name="connsiteX17" fmla="*/ 8044 w 4109295"/>
                  <a:gd name="connsiteY17" fmla="*/ 684240 h 5141815"/>
                  <a:gd name="connsiteX0" fmla="*/ 538461 w 4639712"/>
                  <a:gd name="connsiteY0" fmla="*/ 684240 h 5141815"/>
                  <a:gd name="connsiteX1" fmla="*/ 1901014 w 4639712"/>
                  <a:gd name="connsiteY1" fmla="*/ 1264 h 5141815"/>
                  <a:gd name="connsiteX2" fmla="*/ 2104746 w 4639712"/>
                  <a:gd name="connsiteY2" fmla="*/ 189981 h 5141815"/>
                  <a:gd name="connsiteX3" fmla="*/ 2196876 w 4639712"/>
                  <a:gd name="connsiteY3" fmla="*/ 594512 h 5141815"/>
                  <a:gd name="connsiteX4" fmla="*/ 2035697 w 4639712"/>
                  <a:gd name="connsiteY4" fmla="*/ 817924 h 5141815"/>
                  <a:gd name="connsiteX5" fmla="*/ 1175810 w 4639712"/>
                  <a:gd name="connsiteY5" fmla="*/ 1293074 h 5141815"/>
                  <a:gd name="connsiteX6" fmla="*/ 1031827 w 4639712"/>
                  <a:gd name="connsiteY6" fmla="*/ 2034439 h 5141815"/>
                  <a:gd name="connsiteX7" fmla="*/ 1992791 w 4639712"/>
                  <a:gd name="connsiteY7" fmla="*/ 1973372 h 5141815"/>
                  <a:gd name="connsiteX8" fmla="*/ 4265693 w 4639712"/>
                  <a:gd name="connsiteY8" fmla="*/ 2126007 h 5141815"/>
                  <a:gd name="connsiteX9" fmla="*/ 4041239 w 4639712"/>
                  <a:gd name="connsiteY9" fmla="*/ 4393438 h 5141815"/>
                  <a:gd name="connsiteX10" fmla="*/ 2626397 w 4639712"/>
                  <a:gd name="connsiteY10" fmla="*/ 5140045 h 5141815"/>
                  <a:gd name="connsiteX11" fmla="*/ 2390984 w 4639712"/>
                  <a:gd name="connsiteY11" fmla="*/ 4943309 h 5141815"/>
                  <a:gd name="connsiteX12" fmla="*/ 2309005 w 4639712"/>
                  <a:gd name="connsiteY12" fmla="*/ 4528627 h 5141815"/>
                  <a:gd name="connsiteX13" fmla="*/ 2491188 w 4639712"/>
                  <a:gd name="connsiteY13" fmla="*/ 4261523 h 5141815"/>
                  <a:gd name="connsiteX14" fmla="*/ 3363263 w 4639712"/>
                  <a:gd name="connsiteY14" fmla="*/ 3768516 h 5141815"/>
                  <a:gd name="connsiteX15" fmla="*/ 3511493 w 4639712"/>
                  <a:gd name="connsiteY15" fmla="*/ 2933856 h 5141815"/>
                  <a:gd name="connsiteX16" fmla="*/ 1788772 w 4639712"/>
                  <a:gd name="connsiteY16" fmla="*/ 3225676 h 5141815"/>
                  <a:gd name="connsiteX17" fmla="*/ 538461 w 4639712"/>
                  <a:gd name="connsiteY17" fmla="*/ 684240 h 5141815"/>
                  <a:gd name="connsiteX0" fmla="*/ 523492 w 4624743"/>
                  <a:gd name="connsiteY0" fmla="*/ 684240 h 5141815"/>
                  <a:gd name="connsiteX1" fmla="*/ 1886045 w 4624743"/>
                  <a:gd name="connsiteY1" fmla="*/ 1264 h 5141815"/>
                  <a:gd name="connsiteX2" fmla="*/ 2089777 w 4624743"/>
                  <a:gd name="connsiteY2" fmla="*/ 189981 h 5141815"/>
                  <a:gd name="connsiteX3" fmla="*/ 2181907 w 4624743"/>
                  <a:gd name="connsiteY3" fmla="*/ 594512 h 5141815"/>
                  <a:gd name="connsiteX4" fmla="*/ 2020728 w 4624743"/>
                  <a:gd name="connsiteY4" fmla="*/ 817924 h 5141815"/>
                  <a:gd name="connsiteX5" fmla="*/ 1160841 w 4624743"/>
                  <a:gd name="connsiteY5" fmla="*/ 1293074 h 5141815"/>
                  <a:gd name="connsiteX6" fmla="*/ 1016858 w 4624743"/>
                  <a:gd name="connsiteY6" fmla="*/ 2034439 h 5141815"/>
                  <a:gd name="connsiteX7" fmla="*/ 1977822 w 4624743"/>
                  <a:gd name="connsiteY7" fmla="*/ 1973372 h 5141815"/>
                  <a:gd name="connsiteX8" fmla="*/ 4250724 w 4624743"/>
                  <a:gd name="connsiteY8" fmla="*/ 2126007 h 5141815"/>
                  <a:gd name="connsiteX9" fmla="*/ 4026270 w 4624743"/>
                  <a:gd name="connsiteY9" fmla="*/ 4393438 h 5141815"/>
                  <a:gd name="connsiteX10" fmla="*/ 2611428 w 4624743"/>
                  <a:gd name="connsiteY10" fmla="*/ 5140045 h 5141815"/>
                  <a:gd name="connsiteX11" fmla="*/ 2376015 w 4624743"/>
                  <a:gd name="connsiteY11" fmla="*/ 4943309 h 5141815"/>
                  <a:gd name="connsiteX12" fmla="*/ 2294036 w 4624743"/>
                  <a:gd name="connsiteY12" fmla="*/ 4528627 h 5141815"/>
                  <a:gd name="connsiteX13" fmla="*/ 2476219 w 4624743"/>
                  <a:gd name="connsiteY13" fmla="*/ 4261523 h 5141815"/>
                  <a:gd name="connsiteX14" fmla="*/ 3348294 w 4624743"/>
                  <a:gd name="connsiteY14" fmla="*/ 3768516 h 5141815"/>
                  <a:gd name="connsiteX15" fmla="*/ 3496524 w 4624743"/>
                  <a:gd name="connsiteY15" fmla="*/ 2933856 h 5141815"/>
                  <a:gd name="connsiteX16" fmla="*/ 1773803 w 4624743"/>
                  <a:gd name="connsiteY16" fmla="*/ 3225676 h 5141815"/>
                  <a:gd name="connsiteX17" fmla="*/ 523492 w 4624743"/>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189298 w 4653200"/>
                  <a:gd name="connsiteY5" fmla="*/ 1293074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721787 h 5179362"/>
                  <a:gd name="connsiteX1" fmla="*/ 1925737 w 4659002"/>
                  <a:gd name="connsiteY1" fmla="*/ 774 h 5179362"/>
                  <a:gd name="connsiteX2" fmla="*/ 2124036 w 4659002"/>
                  <a:gd name="connsiteY2" fmla="*/ 227528 h 5179362"/>
                  <a:gd name="connsiteX3" fmla="*/ 2193559 w 4659002"/>
                  <a:gd name="connsiteY3" fmla="*/ 672754 h 5179362"/>
                  <a:gd name="connsiteX4" fmla="*/ 2036901 w 4659002"/>
                  <a:gd name="connsiteY4" fmla="*/ 878077 h 5179362"/>
                  <a:gd name="connsiteX5" fmla="*/ 1073724 w 4659002"/>
                  <a:gd name="connsiteY5" fmla="*/ 2071986 h 5179362"/>
                  <a:gd name="connsiteX6" fmla="*/ 2064079 w 4659002"/>
                  <a:gd name="connsiteY6" fmla="*/ 1967965 h 5179362"/>
                  <a:gd name="connsiteX7" fmla="*/ 4284983 w 4659002"/>
                  <a:gd name="connsiteY7" fmla="*/ 2163554 h 5179362"/>
                  <a:gd name="connsiteX8" fmla="*/ 4060529 w 4659002"/>
                  <a:gd name="connsiteY8" fmla="*/ 4430985 h 5179362"/>
                  <a:gd name="connsiteX9" fmla="*/ 2645687 w 4659002"/>
                  <a:gd name="connsiteY9" fmla="*/ 5177592 h 5179362"/>
                  <a:gd name="connsiteX10" fmla="*/ 2410274 w 4659002"/>
                  <a:gd name="connsiteY10" fmla="*/ 4980856 h 5179362"/>
                  <a:gd name="connsiteX11" fmla="*/ 2314731 w 4659002"/>
                  <a:gd name="connsiteY11" fmla="*/ 4502873 h 5179362"/>
                  <a:gd name="connsiteX12" fmla="*/ 2415526 w 4659002"/>
                  <a:gd name="connsiteY12" fmla="*/ 4299070 h 5179362"/>
                  <a:gd name="connsiteX13" fmla="*/ 3375770 w 4659002"/>
                  <a:gd name="connsiteY13" fmla="*/ 3790238 h 5179362"/>
                  <a:gd name="connsiteX14" fmla="*/ 3530783 w 4659002"/>
                  <a:gd name="connsiteY14" fmla="*/ 2971403 h 5179362"/>
                  <a:gd name="connsiteX15" fmla="*/ 1780934 w 4659002"/>
                  <a:gd name="connsiteY15" fmla="*/ 3236094 h 5179362"/>
                  <a:gd name="connsiteX16" fmla="*/ 557751 w 4659002"/>
                  <a:gd name="connsiteY16" fmla="*/ 721787 h 517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59002" h="5179362">
                    <a:moveTo>
                      <a:pt x="557751" y="721787"/>
                    </a:moveTo>
                    <a:cubicBezTo>
                      <a:pt x="942175" y="315943"/>
                      <a:pt x="1430176" y="50928"/>
                      <a:pt x="1925737" y="774"/>
                    </a:cubicBezTo>
                    <a:cubicBezTo>
                      <a:pt x="1999147" y="-9042"/>
                      <a:pt x="2092307" y="74878"/>
                      <a:pt x="2124036" y="227528"/>
                    </a:cubicBezTo>
                    <a:lnTo>
                      <a:pt x="2193559" y="672754"/>
                    </a:lnTo>
                    <a:cubicBezTo>
                      <a:pt x="2207472" y="766147"/>
                      <a:pt x="2109876" y="863147"/>
                      <a:pt x="2036901" y="878077"/>
                    </a:cubicBezTo>
                    <a:cubicBezTo>
                      <a:pt x="1791129" y="928361"/>
                      <a:pt x="695415" y="1356799"/>
                      <a:pt x="1073724" y="2071986"/>
                    </a:cubicBezTo>
                    <a:cubicBezTo>
                      <a:pt x="1230479" y="2316935"/>
                      <a:pt x="1563073" y="2156843"/>
                      <a:pt x="2064079" y="1967965"/>
                    </a:cubicBezTo>
                    <a:cubicBezTo>
                      <a:pt x="2599291" y="1766191"/>
                      <a:pt x="3513467" y="1271496"/>
                      <a:pt x="4284983" y="2163554"/>
                    </a:cubicBezTo>
                    <a:cubicBezTo>
                      <a:pt x="5020897" y="3027039"/>
                      <a:pt x="4521359" y="3973174"/>
                      <a:pt x="4060529" y="4430985"/>
                    </a:cubicBezTo>
                    <a:cubicBezTo>
                      <a:pt x="3564380" y="4923884"/>
                      <a:pt x="3048383" y="5129556"/>
                      <a:pt x="2645687" y="5177592"/>
                    </a:cubicBezTo>
                    <a:cubicBezTo>
                      <a:pt x="2569573" y="5190112"/>
                      <a:pt x="2438074" y="5137436"/>
                      <a:pt x="2410274" y="4980856"/>
                    </a:cubicBezTo>
                    <a:lnTo>
                      <a:pt x="2314731" y="4502873"/>
                    </a:lnTo>
                    <a:cubicBezTo>
                      <a:pt x="2303401" y="4406897"/>
                      <a:pt x="2312780" y="4329755"/>
                      <a:pt x="2415526" y="4299070"/>
                    </a:cubicBezTo>
                    <a:cubicBezTo>
                      <a:pt x="2663899" y="4224894"/>
                      <a:pt x="3189894" y="4011516"/>
                      <a:pt x="3375770" y="3790238"/>
                    </a:cubicBezTo>
                    <a:cubicBezTo>
                      <a:pt x="3561646" y="3568960"/>
                      <a:pt x="3754441" y="3281184"/>
                      <a:pt x="3530783" y="2971403"/>
                    </a:cubicBezTo>
                    <a:cubicBezTo>
                      <a:pt x="3233006" y="2505338"/>
                      <a:pt x="2378216" y="3064757"/>
                      <a:pt x="1780934" y="3236094"/>
                    </a:cubicBezTo>
                    <a:cubicBezTo>
                      <a:pt x="504562" y="3602236"/>
                      <a:pt x="-759086" y="2199213"/>
                      <a:pt x="557751" y="7217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16" name="Date Placeholder 3"/>
          <p:cNvSpPr>
            <a:spLocks noGrp="1"/>
          </p:cNvSpPr>
          <p:nvPr>
            <p:ph type="dt" sz="half" idx="2"/>
          </p:nvPr>
        </p:nvSpPr>
        <p:spPr>
          <a:xfrm>
            <a:off x="1770104" y="6448167"/>
            <a:ext cx="1196039" cy="365125"/>
          </a:xfrm>
          <a:prstGeom prst="rect">
            <a:avLst/>
          </a:prstGeom>
        </p:spPr>
        <p:txBody>
          <a:bodyPr vert="horz" lIns="91440" tIns="45720" rIns="91440" bIns="45720" rtlCol="0" anchor="t"/>
          <a:lstStyle>
            <a:lvl1pPr algn="ctr" fontAlgn="auto">
              <a:spcBef>
                <a:spcPts val="0"/>
              </a:spcBef>
              <a:spcAft>
                <a:spcPts val="0"/>
              </a:spcAft>
              <a:defRPr sz="1200" smtClean="0">
                <a:solidFill>
                  <a:schemeClr val="tx1"/>
                </a:solidFill>
                <a:latin typeface="+mj-lt"/>
                <a:cs typeface="+mn-cs"/>
              </a:defRPr>
            </a:lvl1pPr>
          </a:lstStyle>
          <a:p>
            <a:pPr>
              <a:defRPr/>
            </a:pPr>
            <a:endParaRPr lang="en-SG" dirty="0"/>
          </a:p>
        </p:txBody>
      </p:sp>
      <p:sp>
        <p:nvSpPr>
          <p:cNvPr id="17" name="Slide Number Placeholder 5"/>
          <p:cNvSpPr>
            <a:spLocks noGrp="1"/>
          </p:cNvSpPr>
          <p:nvPr>
            <p:ph type="sldNum" sz="quarter" idx="4"/>
          </p:nvPr>
        </p:nvSpPr>
        <p:spPr>
          <a:xfrm>
            <a:off x="5586483" y="6448169"/>
            <a:ext cx="580793"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solidFill>
                <a:latin typeface="+mj-lt"/>
                <a:cs typeface="+mn-cs"/>
              </a:defRPr>
            </a:lvl1pPr>
          </a:lstStyle>
          <a:p>
            <a:pPr>
              <a:defRPr/>
            </a:pPr>
            <a:fld id="{CB5CD8A2-17DD-477B-88E2-9F56A10AB6E6}" type="slidenum">
              <a:rPr lang="en-SG" smtClean="0"/>
              <a:pPr>
                <a:defRPr/>
              </a:pPr>
              <a:t>‹#›</a:t>
            </a:fld>
            <a:endParaRPr lang="en-SG" dirty="0"/>
          </a:p>
        </p:txBody>
      </p:sp>
    </p:spTree>
    <p:extLst>
      <p:ext uri="{BB962C8B-B14F-4D97-AF65-F5344CB8AC3E}">
        <p14:creationId xmlns:p14="http://schemas.microsoft.com/office/powerpoint/2010/main" val="1756204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vider2">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2739" b="2681"/>
          <a:stretch/>
        </p:blipFill>
        <p:spPr>
          <a:xfrm>
            <a:off x="-6096" y="-6096"/>
            <a:ext cx="12192000" cy="6870700"/>
          </a:xfrm>
          <a:prstGeom prst="rect">
            <a:avLst/>
          </a:prstGeom>
        </p:spPr>
      </p:pic>
      <p:pic>
        <p:nvPicPr>
          <p:cNvPr id="2" name="Picture 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5440" y="452609"/>
            <a:ext cx="2926411" cy="5935128"/>
          </a:xfrm>
          <a:prstGeom prst="rect">
            <a:avLst/>
          </a:prstGeom>
        </p:spPr>
      </p:pic>
      <p:sp>
        <p:nvSpPr>
          <p:cNvPr id="31" name="Title 13"/>
          <p:cNvSpPr>
            <a:spLocks noGrp="1"/>
          </p:cNvSpPr>
          <p:nvPr userDrawn="1">
            <p:ph type="title" hasCustomPrompt="1"/>
          </p:nvPr>
        </p:nvSpPr>
        <p:spPr>
          <a:xfrm>
            <a:off x="709623" y="2617245"/>
            <a:ext cx="2795577" cy="1327863"/>
          </a:xfrm>
          <a:prstGeom prst="rect">
            <a:avLst/>
          </a:prstGeom>
        </p:spPr>
        <p:txBody>
          <a:bodyPr/>
          <a:lstStyle>
            <a:lvl1pPr algn="l">
              <a:defRPr sz="4400" b="0" spc="0">
                <a:solidFill>
                  <a:schemeClr val="bg1"/>
                </a:solidFill>
                <a:latin typeface="Arial" charset="0"/>
                <a:ea typeface="Arial" charset="0"/>
                <a:cs typeface="Arial" charset="0"/>
              </a:defRPr>
            </a:lvl1pPr>
          </a:lstStyle>
          <a:p>
            <a:pPr lvl="0"/>
            <a:r>
              <a:rPr lang="en" dirty="0"/>
              <a:t>Section Divider</a:t>
            </a:r>
            <a:endParaRPr lang="en-US" dirty="0"/>
          </a:p>
        </p:txBody>
      </p:sp>
      <p:sp>
        <p:nvSpPr>
          <p:cNvPr id="32" name="Text Placeholder 2"/>
          <p:cNvSpPr>
            <a:spLocks noGrp="1"/>
          </p:cNvSpPr>
          <p:nvPr userDrawn="1">
            <p:ph type="body" sz="quarter" idx="12" hasCustomPrompt="1"/>
          </p:nvPr>
        </p:nvSpPr>
        <p:spPr>
          <a:xfrm>
            <a:off x="709623" y="3881609"/>
            <a:ext cx="2795577" cy="1122191"/>
          </a:xfrm>
          <a:prstGeom prst="rect">
            <a:avLst/>
          </a:prstGeom>
        </p:spPr>
        <p:txBody>
          <a:bodyPr/>
          <a:lstStyle>
            <a:lvl1pPr marL="36000" indent="0">
              <a:lnSpc>
                <a:spcPct val="100000"/>
              </a:lnSpc>
              <a:spcBef>
                <a:spcPts val="300"/>
              </a:spcBef>
              <a:buNone/>
              <a:defRPr sz="1800" baseline="0">
                <a:solidFill>
                  <a:schemeClr val="bg1"/>
                </a:solidFill>
                <a:latin typeface="Arial" charset="0"/>
                <a:ea typeface="Arial" charset="0"/>
                <a:cs typeface="Arial" charset="0"/>
              </a:defRPr>
            </a:lvl1pPr>
          </a:lstStyle>
          <a:p>
            <a:pPr lvl="0"/>
            <a:r>
              <a:rPr lang="en-US" dirty="0"/>
              <a:t>Insert description of section subtitle here if necessary</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pic>
        <p:nvPicPr>
          <p:cNvPr id="8" name="Picture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27996" y="170801"/>
            <a:ext cx="942428" cy="322975"/>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lide standard">
    <p:spTree>
      <p:nvGrpSpPr>
        <p:cNvPr id="1" name=""/>
        <p:cNvGrpSpPr/>
        <p:nvPr/>
      </p:nvGrpSpPr>
      <p:grpSpPr>
        <a:xfrm>
          <a:off x="0" y="0"/>
          <a:ext cx="0" cy="0"/>
          <a:chOff x="0" y="0"/>
          <a:chExt cx="0" cy="0"/>
        </a:xfrm>
      </p:grpSpPr>
      <p:sp>
        <p:nvSpPr>
          <p:cNvPr id="9" name="Title Placeholder 1"/>
          <p:cNvSpPr>
            <a:spLocks noGrp="1"/>
          </p:cNvSpPr>
          <p:nvPr>
            <p:ph type="title" hasCustomPrompt="1"/>
          </p:nvPr>
        </p:nvSpPr>
        <p:spPr bwMode="auto">
          <a:xfrm>
            <a:off x="332510" y="1"/>
            <a:ext cx="11295383" cy="127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b="1" baseline="0">
                <a:latin typeface="Arial" panose="020B0604020202020204" pitchFamily="34" charset="0"/>
                <a:cs typeface="Arial" panose="020B0604020202020204" pitchFamily="34" charset="0"/>
              </a:defRPr>
            </a:lvl1pPr>
          </a:lstStyle>
          <a:p>
            <a:pPr lvl="0"/>
            <a:r>
              <a:rPr lang="en-US" dirty="0"/>
              <a:t>Key title here</a:t>
            </a:r>
            <a:endParaRPr lang="en-SG" dirty="0"/>
          </a:p>
        </p:txBody>
      </p:sp>
      <p:sp>
        <p:nvSpPr>
          <p:cNvPr id="11" name="Text Placeholder 2"/>
          <p:cNvSpPr>
            <a:spLocks noGrp="1"/>
          </p:cNvSpPr>
          <p:nvPr>
            <p:ph type="body" sz="quarter" idx="10" hasCustomPrompt="1"/>
          </p:nvPr>
        </p:nvSpPr>
        <p:spPr>
          <a:xfrm>
            <a:off x="332511" y="1558925"/>
            <a:ext cx="11199848" cy="4391499"/>
          </a:xfrm>
          <a:prstGeom prst="rect">
            <a:avLst/>
          </a:prstGeom>
        </p:spPr>
        <p:txBody>
          <a:bodyPr/>
          <a:lstStyle>
            <a:lvl1pPr>
              <a:defRPr/>
            </a:lvl1pPr>
          </a:lstStyle>
          <a:p>
            <a:pPr lvl="0"/>
            <a:r>
              <a:rPr lang="en-US" dirty="0"/>
              <a:t>Key text here</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15" name="Slide Number Placeholder 5"/>
          <p:cNvSpPr>
            <a:spLocks noGrp="1"/>
          </p:cNvSpPr>
          <p:nvPr>
            <p:ph type="sldNum" sz="quarter" idx="4"/>
          </p:nvPr>
        </p:nvSpPr>
        <p:spPr>
          <a:xfrm>
            <a:off x="5586483" y="6448169"/>
            <a:ext cx="580793"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solidFill>
                <a:latin typeface="+mj-lt"/>
                <a:cs typeface="+mn-cs"/>
              </a:defRPr>
            </a:lvl1pPr>
          </a:lstStyle>
          <a:p>
            <a:pPr>
              <a:defRPr/>
            </a:pPr>
            <a:fld id="{CB5CD8A2-17DD-477B-88E2-9F56A10AB6E6}" type="slidenum">
              <a:rPr lang="en-SG" smtClean="0"/>
              <a:pPr>
                <a:defRPr/>
              </a:pPr>
              <a:t>‹#›</a:t>
            </a:fld>
            <a:endParaRPr lang="en-SG" dirty="0"/>
          </a:p>
        </p:txBody>
      </p:sp>
      <p:sp>
        <p:nvSpPr>
          <p:cNvPr id="7" name="Date Placeholder 3"/>
          <p:cNvSpPr>
            <a:spLocks noGrp="1"/>
          </p:cNvSpPr>
          <p:nvPr>
            <p:ph type="dt" sz="half" idx="2"/>
          </p:nvPr>
        </p:nvSpPr>
        <p:spPr>
          <a:xfrm>
            <a:off x="1770104" y="6448167"/>
            <a:ext cx="1196039" cy="365125"/>
          </a:xfrm>
          <a:prstGeom prst="rect">
            <a:avLst/>
          </a:prstGeom>
        </p:spPr>
        <p:txBody>
          <a:bodyPr vert="horz" lIns="91440" tIns="45720" rIns="91440" bIns="45720" rtlCol="0" anchor="t"/>
          <a:lstStyle>
            <a:lvl1pPr algn="ctr" fontAlgn="auto">
              <a:spcBef>
                <a:spcPts val="0"/>
              </a:spcBef>
              <a:spcAft>
                <a:spcPts val="0"/>
              </a:spcAft>
              <a:defRPr sz="1200" smtClean="0">
                <a:solidFill>
                  <a:schemeClr val="tx1"/>
                </a:solidFill>
                <a:latin typeface="+mj-lt"/>
                <a:cs typeface="+mn-cs"/>
              </a:defRPr>
            </a:lvl1pPr>
          </a:lstStyle>
          <a:p>
            <a:pPr>
              <a:defRPr/>
            </a:pPr>
            <a:endParaRPr lang="en-SG" dirty="0"/>
          </a:p>
        </p:txBody>
      </p:sp>
    </p:spTree>
    <p:extLst>
      <p:ext uri="{BB962C8B-B14F-4D97-AF65-F5344CB8AC3E}">
        <p14:creationId xmlns:p14="http://schemas.microsoft.com/office/powerpoint/2010/main" val="25680998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nding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558697" y="2784250"/>
            <a:ext cx="6748552" cy="830591"/>
          </a:xfrm>
          <a:prstGeom prst="rect">
            <a:avLst/>
          </a:prstGeom>
        </p:spPr>
      </p:pic>
      <p:sp>
        <p:nvSpPr>
          <p:cNvPr id="6" name="Rectangle 5"/>
          <p:cNvSpPr/>
          <p:nvPr userDrawn="1"/>
        </p:nvSpPr>
        <p:spPr>
          <a:xfrm>
            <a:off x="239184" y="6151602"/>
            <a:ext cx="10345689" cy="369332"/>
          </a:xfrm>
          <a:prstGeom prst="rect">
            <a:avLst/>
          </a:prstGeom>
        </p:spPr>
        <p:txBody>
          <a:bodyPr wrap="square">
            <a:spAutoFit/>
          </a:bodyPr>
          <a:lstStyle/>
          <a:p>
            <a:pPr>
              <a:defRPr/>
            </a:pPr>
            <a:r>
              <a:rPr lang="en-SG" sz="600" b="1" dirty="0">
                <a:solidFill>
                  <a:prstClr val="black"/>
                </a:solidFill>
                <a:latin typeface="Arial" pitchFamily="34" charset="0"/>
                <a:cs typeface="Arial" pitchFamily="34" charset="0"/>
              </a:rPr>
              <a:t>Disclaimer: </a:t>
            </a:r>
            <a:r>
              <a:rPr lang="en-SG" sz="600" dirty="0">
                <a:solidFill>
                  <a:prstClr val="black"/>
                </a:solidFill>
                <a:latin typeface="Arial" pitchFamily="34" charset="0"/>
                <a:cs typeface="Arial" pitchFamily="34" charset="0"/>
              </a:rPr>
              <a:t>This material that follows is a presentation of general background information about Singtel’s activities current at the date of the presentation. The information contained in this document is intended only for use during the presentation and should not be disseminated or distributed to parties outside the presentation. It is information given in summary form and does not purport to be complete. It is not to be relied upon as advice to investors or potential investors and does not take into account the investment objectives, financial situation or needs of any particular investor. This material should be considered with professional advice when deciding if an investment is appropriate.</a:t>
            </a:r>
          </a:p>
        </p:txBody>
      </p:sp>
      <p:sp>
        <p:nvSpPr>
          <p:cNvPr id="7" name="Rectangle 6"/>
          <p:cNvSpPr/>
          <p:nvPr userDrawn="1"/>
        </p:nvSpPr>
        <p:spPr>
          <a:xfrm>
            <a:off x="239184" y="6151602"/>
            <a:ext cx="10345689" cy="369332"/>
          </a:xfrm>
          <a:prstGeom prst="rect">
            <a:avLst/>
          </a:prstGeom>
        </p:spPr>
        <p:txBody>
          <a:bodyPr wrap="square">
            <a:spAutoFit/>
          </a:bodyPr>
          <a:lstStyle/>
          <a:p>
            <a:pPr>
              <a:defRPr/>
            </a:pPr>
            <a:r>
              <a:rPr lang="en-SG" sz="600" b="1" dirty="0">
                <a:solidFill>
                  <a:prstClr val="black"/>
                </a:solidFill>
                <a:latin typeface="Arial" pitchFamily="34" charset="0"/>
                <a:cs typeface="Arial" pitchFamily="34" charset="0"/>
              </a:rPr>
              <a:t>Disclaimer: </a:t>
            </a:r>
            <a:r>
              <a:rPr lang="en-SG" sz="600" dirty="0">
                <a:solidFill>
                  <a:prstClr val="black"/>
                </a:solidFill>
                <a:latin typeface="Arial" pitchFamily="34" charset="0"/>
                <a:cs typeface="Arial" pitchFamily="34" charset="0"/>
              </a:rPr>
              <a:t>This material that follows is a presentation of general background information about Singtel’s activities current at the date of the presentation. The information contained in this document is intended only for use during the presentation and should not be disseminated or distributed to parties outside the presentation. It is information given in summary form and does not purport to be complete. It is not to be relied upon as advice to investors or potential investors and does not take into account the investment objectives, financial situation or needs of any particular investor. This material should be considered with professional advice when deciding if an investment is appropriate.</a:t>
            </a:r>
          </a:p>
        </p:txBody>
      </p:sp>
      <p:sp>
        <p:nvSpPr>
          <p:cNvPr id="8" name="Rectangle 7"/>
          <p:cNvSpPr/>
          <p:nvPr userDrawn="1"/>
        </p:nvSpPr>
        <p:spPr>
          <a:xfrm>
            <a:off x="0" y="6099859"/>
            <a:ext cx="12192000" cy="7581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239184" y="6336268"/>
            <a:ext cx="11844786" cy="369332"/>
          </a:xfrm>
          <a:prstGeom prst="rect">
            <a:avLst/>
          </a:prstGeom>
        </p:spPr>
        <p:txBody>
          <a:bodyPr wrap="square">
            <a:spAutoFit/>
          </a:bodyPr>
          <a:lstStyle/>
          <a:p>
            <a:pPr>
              <a:defRPr/>
            </a:pPr>
            <a:r>
              <a:rPr lang="en-SG" sz="600" b="1" dirty="0">
                <a:solidFill>
                  <a:prstClr val="black"/>
                </a:solidFill>
                <a:latin typeface="Arial" pitchFamily="34" charset="0"/>
                <a:cs typeface="Arial" pitchFamily="34" charset="0"/>
              </a:rPr>
              <a:t>Disclaimer: </a:t>
            </a:r>
            <a:r>
              <a:rPr lang="en-SG" sz="600" dirty="0">
                <a:solidFill>
                  <a:prstClr val="black"/>
                </a:solidFill>
                <a:latin typeface="Arial" pitchFamily="34" charset="0"/>
                <a:cs typeface="Arial" pitchFamily="34" charset="0"/>
              </a:rPr>
              <a:t>This material that follows is a presentation of general background information about Singtel’s activities current at the date of the presentation. The information contained in this document is intended only for use during the presentation and should not be disseminated or distributed to parties outside the presentation. It is information given in summary form and does not purport to be complete. It is not to be relied upon as advice to investors or potential investors and does not take into account the investment objectives, financial situation or needs of any particular investor. This material should be considered with professional advice when deciding if an investment is appropriate.</a:t>
            </a:r>
          </a:p>
        </p:txBody>
      </p:sp>
    </p:spTree>
    <p:extLst>
      <p:ext uri="{BB962C8B-B14F-4D97-AF65-F5344CB8AC3E}">
        <p14:creationId xmlns:p14="http://schemas.microsoft.com/office/powerpoint/2010/main" val="969484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ivider3">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1" name="Title 13"/>
          <p:cNvSpPr>
            <a:spLocks noGrp="1"/>
          </p:cNvSpPr>
          <p:nvPr userDrawn="1">
            <p:ph type="title" hasCustomPrompt="1"/>
          </p:nvPr>
        </p:nvSpPr>
        <p:spPr>
          <a:xfrm>
            <a:off x="6406028" y="2744245"/>
            <a:ext cx="5277972" cy="646655"/>
          </a:xfrm>
          <a:prstGeom prst="rect">
            <a:avLst/>
          </a:prstGeom>
        </p:spPr>
        <p:txBody>
          <a:bodyPr/>
          <a:lstStyle>
            <a:lvl1pPr algn="l">
              <a:defRPr sz="4400" b="0" spc="0">
                <a:solidFill>
                  <a:schemeClr val="bg1"/>
                </a:solidFill>
                <a:latin typeface="Arial" charset="0"/>
                <a:ea typeface="Arial" charset="0"/>
                <a:cs typeface="Arial" charset="0"/>
              </a:defRPr>
            </a:lvl1pPr>
          </a:lstStyle>
          <a:p>
            <a:pPr lvl="0"/>
            <a:r>
              <a:rPr lang="en" dirty="0"/>
              <a:t>Section Divider</a:t>
            </a:r>
            <a:endParaRPr lang="en-US" dirty="0"/>
          </a:p>
        </p:txBody>
      </p:sp>
      <p:sp>
        <p:nvSpPr>
          <p:cNvPr id="32" name="Text Placeholder 2"/>
          <p:cNvSpPr>
            <a:spLocks noGrp="1"/>
          </p:cNvSpPr>
          <p:nvPr userDrawn="1">
            <p:ph type="body" sz="quarter" idx="12" hasCustomPrompt="1"/>
          </p:nvPr>
        </p:nvSpPr>
        <p:spPr>
          <a:xfrm>
            <a:off x="6393328" y="3424409"/>
            <a:ext cx="4352423" cy="1122191"/>
          </a:xfrm>
          <a:prstGeom prst="rect">
            <a:avLst/>
          </a:prstGeom>
        </p:spPr>
        <p:txBody>
          <a:bodyPr/>
          <a:lstStyle>
            <a:lvl1pPr marL="36000" indent="0">
              <a:lnSpc>
                <a:spcPct val="100000"/>
              </a:lnSpc>
              <a:spcBef>
                <a:spcPts val="300"/>
              </a:spcBef>
              <a:buNone/>
              <a:defRPr sz="1800">
                <a:solidFill>
                  <a:schemeClr val="bg1"/>
                </a:solidFill>
                <a:latin typeface="Arial" charset="0"/>
                <a:ea typeface="Arial" charset="0"/>
                <a:cs typeface="Arial" charset="0"/>
              </a:defRPr>
            </a:lvl1pPr>
          </a:lstStyle>
          <a:p>
            <a:pPr lvl="0"/>
            <a:r>
              <a:rPr lang="en-US" dirty="0"/>
              <a:t>Insert description of section</a:t>
            </a:r>
          </a:p>
          <a:p>
            <a:pPr lvl="0"/>
            <a:r>
              <a:rPr lang="en-US" dirty="0"/>
              <a:t>subtitle here if necessary</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text only 2-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 </a:t>
            </a:r>
            <a:br>
              <a:rPr lang="en-US" dirty="0"/>
            </a:br>
            <a:r>
              <a:rPr lang="en-US" dirty="0"/>
              <a:t>or topic title maximum 2 lines</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1" name="Subtitle 2"/>
          <p:cNvSpPr>
            <a:spLocks noGrp="1"/>
          </p:cNvSpPr>
          <p:nvPr>
            <p:ph type="subTitle" idx="10" hasCustomPrompt="1"/>
          </p:nvPr>
        </p:nvSpPr>
        <p:spPr>
          <a:xfrm>
            <a:off x="838200" y="1893888"/>
            <a:ext cx="9829800" cy="929482"/>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8" name="Text Placeholder 2"/>
          <p:cNvSpPr>
            <a:spLocks noGrp="1"/>
          </p:cNvSpPr>
          <p:nvPr>
            <p:ph type="body" sz="quarter" idx="11"/>
          </p:nvPr>
        </p:nvSpPr>
        <p:spPr>
          <a:xfrm>
            <a:off x="838200" y="3084256"/>
            <a:ext cx="5181600" cy="309270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0" name="Text Placeholder 2"/>
          <p:cNvSpPr>
            <a:spLocks noGrp="1"/>
          </p:cNvSpPr>
          <p:nvPr>
            <p:ph type="body" sz="quarter" idx="12"/>
          </p:nvPr>
        </p:nvSpPr>
        <p:spPr>
          <a:xfrm>
            <a:off x="6184900" y="3084256"/>
            <a:ext cx="5181600" cy="309270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text with image 2-column_1">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9" name="Title 1"/>
          <p:cNvSpPr>
            <a:spLocks noGrp="1"/>
          </p:cNvSpPr>
          <p:nvPr>
            <p:ph type="title" hasCustomPrompt="1"/>
          </p:nvPr>
        </p:nvSpPr>
        <p:spPr>
          <a:xfrm>
            <a:off x="838200" y="568325"/>
            <a:ext cx="5029200" cy="1325563"/>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a:t>headline </a:t>
            </a:r>
            <a:br>
              <a:rPr lang="en-US" dirty="0"/>
            </a:br>
            <a:r>
              <a:rPr lang="en-US" dirty="0"/>
              <a:t>or topic title here</a:t>
            </a:r>
          </a:p>
        </p:txBody>
      </p:sp>
      <p:sp>
        <p:nvSpPr>
          <p:cNvPr id="10" name="Subtitle 2"/>
          <p:cNvSpPr>
            <a:spLocks noGrp="1"/>
          </p:cNvSpPr>
          <p:nvPr>
            <p:ph type="subTitle" idx="10" hasCustomPrompt="1"/>
          </p:nvPr>
        </p:nvSpPr>
        <p:spPr>
          <a:xfrm>
            <a:off x="838200" y="1883568"/>
            <a:ext cx="5029200" cy="1000917"/>
          </a:xfrm>
          <a:prstGeom prst="rect">
            <a:avLst/>
          </a:prstGeom>
        </p:spPr>
        <p:txBody>
          <a:bodyPr/>
          <a:lstStyle>
            <a:lvl1pPr marL="0" indent="0" algn="l">
              <a:lnSpc>
                <a:spcPct val="100000"/>
              </a:lnSpc>
              <a:spcBef>
                <a:spcPts val="400"/>
              </a:spcBef>
              <a:buNone/>
              <a:defRPr sz="2000" baseline="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14" name="Content Placeholder 2"/>
          <p:cNvSpPr>
            <a:spLocks noGrp="1"/>
          </p:cNvSpPr>
          <p:nvPr>
            <p:ph sz="half" idx="1"/>
          </p:nvPr>
        </p:nvSpPr>
        <p:spPr>
          <a:xfrm>
            <a:off x="838200" y="3084253"/>
            <a:ext cx="4838700" cy="316414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5" name="Picture Placeholder 2"/>
          <p:cNvSpPr>
            <a:spLocks noGrp="1"/>
          </p:cNvSpPr>
          <p:nvPr>
            <p:ph type="pic" idx="11"/>
          </p:nvPr>
        </p:nvSpPr>
        <p:spPr>
          <a:xfrm>
            <a:off x="5981700" y="1587"/>
            <a:ext cx="6210300" cy="685641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a:buNone/>
              <a:tabLst/>
              <a:defRPr sz="1400">
                <a:solidFill>
                  <a:schemeClr val="bg1">
                    <a:lumMod val="7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r>
              <a:rPr lang="en-SG" dirty="0"/>
              <a:t>Click to insert background picture</a:t>
            </a:r>
          </a:p>
          <a:p>
            <a:endParaRPr lang="en-US" dirty="0"/>
          </a:p>
        </p:txBody>
      </p:sp>
    </p:spTree>
    <p:extLst>
      <p:ext uri="{BB962C8B-B14F-4D97-AF65-F5344CB8AC3E}">
        <p14:creationId xmlns:p14="http://schemas.microsoft.com/office/powerpoint/2010/main" val="972236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mp; text with image 2-column_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 </a:t>
            </a:r>
            <a:br>
              <a:rPr lang="en-US" dirty="0"/>
            </a:br>
            <a:r>
              <a:rPr lang="en-US" dirty="0"/>
              <a:t>or topic title maximum 2 lines</a:t>
            </a:r>
          </a:p>
        </p:txBody>
      </p:sp>
      <p:sp>
        <p:nvSpPr>
          <p:cNvPr id="3" name="Content Placeholder 2"/>
          <p:cNvSpPr>
            <a:spLocks noGrp="1"/>
          </p:cNvSpPr>
          <p:nvPr>
            <p:ph sz="half" idx="1"/>
          </p:nvPr>
        </p:nvSpPr>
        <p:spPr>
          <a:xfrm>
            <a:off x="838200" y="3084255"/>
            <a:ext cx="5181600" cy="3092708"/>
          </a:xfrm>
          <a:prstGeom prst="rect">
            <a:avLst/>
          </a:prstGeom>
        </p:spPr>
        <p:txBody>
          <a:bodyPr/>
          <a:lstStyle>
            <a:lvl1pPr marL="0" indent="0" algn="l">
              <a:lnSpc>
                <a:spcPct val="120000"/>
              </a:lnSpc>
              <a:spcBef>
                <a:spcPts val="1200"/>
              </a:spcBef>
              <a:buFontTx/>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4" name="Content Placeholder 3"/>
          <p:cNvSpPr>
            <a:spLocks noGrp="1"/>
          </p:cNvSpPr>
          <p:nvPr>
            <p:ph sz="half" idx="2"/>
          </p:nvPr>
        </p:nvSpPr>
        <p:spPr>
          <a:xfrm>
            <a:off x="6172200" y="3084255"/>
            <a:ext cx="5181600" cy="3092708"/>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1" name="Subtitle 2"/>
          <p:cNvSpPr>
            <a:spLocks noGrp="1"/>
          </p:cNvSpPr>
          <p:nvPr>
            <p:ph type="subTitle" idx="10" hasCustomPrompt="1"/>
          </p:nvPr>
        </p:nvSpPr>
        <p:spPr>
          <a:xfrm>
            <a:off x="838200" y="1883570"/>
            <a:ext cx="9829800" cy="929481"/>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Tree>
    <p:extLst>
      <p:ext uri="{BB962C8B-B14F-4D97-AF65-F5344CB8AC3E}">
        <p14:creationId xmlns:p14="http://schemas.microsoft.com/office/powerpoint/2010/main" val="1277406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with image 2-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092200"/>
            <a:ext cx="5181600" cy="5084763"/>
          </a:xfrm>
          <a:prstGeom prst="rect">
            <a:avLst/>
          </a:prstGeom>
        </p:spPr>
        <p:txBody>
          <a:bodyPr/>
          <a:lstStyle>
            <a:lvl1pPr>
              <a:defRPr>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92200"/>
            <a:ext cx="5181600" cy="5084763"/>
          </a:xfrm>
          <a:prstGeom prst="rect">
            <a:avLst/>
          </a:prstGeom>
        </p:spPr>
        <p:txBody>
          <a:bodyPr/>
          <a:lstStyle>
            <a:lvl1pPr>
              <a:defRPr>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text only 3-column">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38200" y="568325"/>
            <a:ext cx="105156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2" name="Subtitle 2"/>
          <p:cNvSpPr>
            <a:spLocks noGrp="1"/>
          </p:cNvSpPr>
          <p:nvPr>
            <p:ph type="subTitle" idx="10" hasCustomPrompt="1"/>
          </p:nvPr>
        </p:nvSpPr>
        <p:spPr>
          <a:xfrm>
            <a:off x="838200" y="1883570"/>
            <a:ext cx="9829800" cy="834230"/>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3" name="Text Placeholder 2"/>
          <p:cNvSpPr>
            <a:spLocks noGrp="1"/>
          </p:cNvSpPr>
          <p:nvPr>
            <p:ph type="body" sz="quarter" idx="11"/>
          </p:nvPr>
        </p:nvSpPr>
        <p:spPr>
          <a:xfrm>
            <a:off x="838200" y="3084256"/>
            <a:ext cx="3365501" cy="3189544"/>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4" name="Text Placeholder 2"/>
          <p:cNvSpPr>
            <a:spLocks noGrp="1"/>
          </p:cNvSpPr>
          <p:nvPr>
            <p:ph type="body" sz="quarter" idx="19"/>
          </p:nvPr>
        </p:nvSpPr>
        <p:spPr>
          <a:xfrm>
            <a:off x="4419600" y="3084256"/>
            <a:ext cx="3365501" cy="3189544"/>
          </a:xfrm>
          <a:prstGeom prst="rect">
            <a:avLst/>
          </a:prstGeom>
        </p:spPr>
        <p:txBody>
          <a:bodyPr/>
          <a:lstStyle>
            <a:lvl1pPr marL="285750" indent="-285750">
              <a:lnSpc>
                <a:spcPct val="120000"/>
              </a:lnSpc>
              <a:buClr>
                <a:schemeClr val="accent5"/>
              </a:buClr>
              <a:buSzPct val="150000"/>
              <a:buFont typeface="Arial" charset="0"/>
              <a:buChar char="•"/>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5" name="Text Placeholder 2"/>
          <p:cNvSpPr>
            <a:spLocks noGrp="1"/>
          </p:cNvSpPr>
          <p:nvPr>
            <p:ph type="body" sz="quarter" idx="20"/>
          </p:nvPr>
        </p:nvSpPr>
        <p:spPr>
          <a:xfrm>
            <a:off x="7988299" y="3084256"/>
            <a:ext cx="3365501" cy="3189544"/>
          </a:xfrm>
          <a:prstGeom prst="rect">
            <a:avLst/>
          </a:prstGeom>
        </p:spPr>
        <p:txBody>
          <a:bodyPr/>
          <a:lstStyle>
            <a:lvl1pPr marL="285750" indent="-285750">
              <a:lnSpc>
                <a:spcPct val="120000"/>
              </a:lnSpc>
              <a:buClr>
                <a:schemeClr val="accent5"/>
              </a:buClr>
              <a:buSzPct val="150000"/>
              <a:buFont typeface="Arial" charset="0"/>
              <a:buChar char="•"/>
              <a:defRPr sz="1600" baseline="0">
                <a:latin typeface="Arial" charset="0"/>
                <a:ea typeface="Arial" charset="0"/>
                <a:cs typeface="Arial" charset="0"/>
              </a:defRPr>
            </a:lvl1pPr>
            <a:lvl2pPr marL="685800" indent="-228600">
              <a:lnSpc>
                <a:spcPct val="120000"/>
              </a:lnSpc>
              <a:buClr>
                <a:schemeClr val="accent5"/>
              </a:buClr>
              <a:buSzPct val="100000"/>
              <a:buFont typeface="Courier New" charset="0"/>
              <a:buChar char="o"/>
              <a:defRPr sz="1600">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415219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image" Target="../media/image7.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2.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pic>
        <p:nvPicPr>
          <p:cNvPr id="6" name="Picture 5"/>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spTree>
    <p:extLst>
      <p:ext uri="{BB962C8B-B14F-4D97-AF65-F5344CB8AC3E}">
        <p14:creationId xmlns:p14="http://schemas.microsoft.com/office/powerpoint/2010/main" val="1971295632"/>
      </p:ext>
    </p:extLst>
  </p:cSld>
  <p:clrMap bg1="lt1" tx1="dk1" bg2="lt2" tx2="dk2" accent1="accent1" accent2="accent2" accent3="accent3" accent4="accent4" accent5="accent5" accent6="accent6" hlink="hlink" folHlink="folHlink"/>
  <p:sldLayoutIdLst>
    <p:sldLayoutId id="2147483814" r:id="rId1"/>
    <p:sldLayoutId id="2147483684" r:id="rId2"/>
    <p:sldLayoutId id="2147483711" r:id="rId3"/>
    <p:sldLayoutId id="2147483703" r:id="rId4"/>
    <p:sldLayoutId id="2147483669" r:id="rId5"/>
    <p:sldLayoutId id="2147483820" r:id="rId6"/>
    <p:sldLayoutId id="2147483819" r:id="rId7"/>
    <p:sldLayoutId id="2147483835" r:id="rId8"/>
    <p:sldLayoutId id="2147483822" r:id="rId9"/>
    <p:sldLayoutId id="2147483836" r:id="rId10"/>
    <p:sldLayoutId id="2147483837" r:id="rId11"/>
    <p:sldLayoutId id="2147483838" r:id="rId12"/>
    <p:sldLayoutId id="2147483829" r:id="rId13"/>
    <p:sldLayoutId id="214748383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pic>
        <p:nvPicPr>
          <p:cNvPr id="6" name="Picture 5"/>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spTree>
    <p:extLst>
      <p:ext uri="{BB962C8B-B14F-4D97-AF65-F5344CB8AC3E}">
        <p14:creationId xmlns:p14="http://schemas.microsoft.com/office/powerpoint/2010/main" val="3766877145"/>
      </p:ext>
    </p:extLst>
  </p:cSld>
  <p:clrMap bg1="dk1" tx1="lt1" bg2="dk2" tx2="lt2" accent1="accent1" accent2="accent2" accent3="accent3" accent4="accent4" accent5="accent5" accent6="accent6" hlink="hlink" folHlink="folHlink"/>
  <p:sldLayoutIdLst>
    <p:sldLayoutId id="2147483865" r:id="rId1"/>
    <p:sldLayoutId id="2147483884" r:id="rId2"/>
    <p:sldLayoutId id="2147483885" r:id="rId3"/>
    <p:sldLayoutId id="2147483886" r:id="rId4"/>
    <p:sldLayoutId id="2147483888" r:id="rId5"/>
    <p:sldLayoutId id="2147483890" r:id="rId6"/>
    <p:sldLayoutId id="2147483891" r:id="rId7"/>
    <p:sldLayoutId id="2147483892" r:id="rId8"/>
    <p:sldLayoutId id="2147483893" r:id="rId9"/>
    <p:sldLayoutId id="214748389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9"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10695031" y="6150962"/>
            <a:ext cx="1496969" cy="59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Slide Number Placeholder 5"/>
          <p:cNvSpPr>
            <a:spLocks noGrp="1"/>
          </p:cNvSpPr>
          <p:nvPr>
            <p:ph type="sldNum" sz="quarter" idx="4"/>
          </p:nvPr>
        </p:nvSpPr>
        <p:spPr>
          <a:xfrm>
            <a:off x="5586483" y="6448169"/>
            <a:ext cx="580793"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solidFill>
                <a:latin typeface="+mj-lt"/>
                <a:cs typeface="+mn-cs"/>
              </a:defRPr>
            </a:lvl1pPr>
          </a:lstStyle>
          <a:p>
            <a:pPr>
              <a:defRPr/>
            </a:pPr>
            <a:fld id="{CB5CD8A2-17DD-477B-88E2-9F56A10AB6E6}" type="slidenum">
              <a:rPr lang="en-SG" smtClean="0"/>
              <a:pPr>
                <a:defRPr/>
              </a:pPr>
              <a:t>‹#›</a:t>
            </a:fld>
            <a:endParaRPr lang="en-SG" dirty="0"/>
          </a:p>
        </p:txBody>
      </p:sp>
      <p:sp>
        <p:nvSpPr>
          <p:cNvPr id="7" name="Date Placeholder 3"/>
          <p:cNvSpPr>
            <a:spLocks noGrp="1"/>
          </p:cNvSpPr>
          <p:nvPr>
            <p:ph type="dt" sz="half" idx="2"/>
          </p:nvPr>
        </p:nvSpPr>
        <p:spPr>
          <a:xfrm>
            <a:off x="1770104" y="6448167"/>
            <a:ext cx="1196039" cy="365125"/>
          </a:xfrm>
          <a:prstGeom prst="rect">
            <a:avLst/>
          </a:prstGeom>
        </p:spPr>
        <p:txBody>
          <a:bodyPr vert="horz" lIns="91440" tIns="45720" rIns="91440" bIns="45720" rtlCol="0" anchor="t"/>
          <a:lstStyle>
            <a:lvl1pPr algn="ctr" fontAlgn="auto">
              <a:spcBef>
                <a:spcPts val="0"/>
              </a:spcBef>
              <a:spcAft>
                <a:spcPts val="0"/>
              </a:spcAft>
              <a:defRPr sz="1200" smtClean="0">
                <a:solidFill>
                  <a:schemeClr val="tx1"/>
                </a:solidFill>
                <a:latin typeface="+mj-lt"/>
                <a:cs typeface="+mn-cs"/>
              </a:defRPr>
            </a:lvl1pPr>
          </a:lstStyle>
          <a:p>
            <a:pPr>
              <a:defRPr/>
            </a:pPr>
            <a:endParaRPr lang="en-SG" dirty="0"/>
          </a:p>
        </p:txBody>
      </p:sp>
      <p:sp>
        <p:nvSpPr>
          <p:cNvPr id="9" name="TextBox 8"/>
          <p:cNvSpPr txBox="1"/>
          <p:nvPr userDrawn="1"/>
        </p:nvSpPr>
        <p:spPr>
          <a:xfrm>
            <a:off x="238539" y="6461419"/>
            <a:ext cx="1431235" cy="261610"/>
          </a:xfrm>
          <a:prstGeom prst="rect">
            <a:avLst/>
          </a:prstGeom>
          <a:noFill/>
        </p:spPr>
        <p:txBody>
          <a:bodyPr wrap="square" rtlCol="0">
            <a:spAutoFit/>
          </a:bodyPr>
          <a:lstStyle/>
          <a:p>
            <a:pPr algn="ctr"/>
            <a:r>
              <a:rPr lang="en-US" sz="1050" b="0" dirty="0"/>
              <a:t>Confidential</a:t>
            </a:r>
          </a:p>
        </p:txBody>
      </p:sp>
    </p:spTree>
    <p:extLst>
      <p:ext uri="{BB962C8B-B14F-4D97-AF65-F5344CB8AC3E}">
        <p14:creationId xmlns:p14="http://schemas.microsoft.com/office/powerpoint/2010/main" val="1160138957"/>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7" r:id="rId5"/>
    <p:sldLayoutId id="2147483848" r:id="rId6"/>
    <p:sldLayoutId id="2147483858" r:id="rId7"/>
  </p:sldLayoutIdLst>
  <p:hf hdr="0" ftr="0" dt="0"/>
  <p:txStyles>
    <p:titleStyle>
      <a:lvl1pPr algn="l" rtl="0" eaLnBrk="1" fontAlgn="base" hangingPunct="1">
        <a:spcBef>
          <a:spcPct val="0"/>
        </a:spcBef>
        <a:spcAft>
          <a:spcPct val="0"/>
        </a:spcAft>
        <a:defRPr sz="2600" kern="1200">
          <a:solidFill>
            <a:schemeClr val="tx1"/>
          </a:solidFill>
          <a:latin typeface="Arial" pitchFamily="34" charset="0"/>
          <a:ea typeface="+mj-ea"/>
          <a:cs typeface="Arial" pitchFamily="34" charset="0"/>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pitchFamily="34" charset="0"/>
        <a:buChar char="–"/>
        <a:defRPr sz="16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60755" y="1987235"/>
            <a:ext cx="7091055" cy="1551486"/>
          </a:xfrm>
        </p:spPr>
        <p:txBody>
          <a:bodyPr/>
          <a:lstStyle/>
          <a:p>
            <a:pPr algn="dist"/>
            <a:r>
              <a:rPr lang="en-US" sz="15000" b="1" dirty="0" err="1">
                <a:solidFill>
                  <a:srgbClr val="FF0000"/>
                </a:solidFill>
                <a:effectLst>
                  <a:outerShdw blurRad="38100" dist="38100" dir="2700000" algn="tl">
                    <a:srgbClr val="000000">
                      <a:alpha val="43137"/>
                    </a:srgbClr>
                  </a:outerShdw>
                </a:effectLst>
                <a:latin typeface="Agency FB" panose="020B0503020202020204" pitchFamily="34" charset="0"/>
                <a:cs typeface="MV Boli" panose="02000500030200090000" pitchFamily="2" charset="0"/>
              </a:rPr>
              <a:t>EHC</a:t>
            </a:r>
            <a:r>
              <a:rPr lang="en-US" altLang="zh-CN" sz="15000" b="1" dirty="0" err="1">
                <a:effectLst>
                  <a:outerShdw blurRad="38100" dist="38100" dir="2700000" algn="tl">
                    <a:srgbClr val="000000">
                      <a:alpha val="43137"/>
                    </a:srgbClr>
                  </a:outerShdw>
                </a:effectLst>
                <a:latin typeface="Agency FB" panose="020B0503020202020204" pitchFamily="34" charset="0"/>
                <a:cs typeface="MV Boli" panose="02000500030200090000" pitchFamily="2" charset="0"/>
              </a:rPr>
              <a:t>ache</a:t>
            </a:r>
            <a:endParaRPr lang="en-US" sz="15000" b="1" dirty="0">
              <a:effectLst>
                <a:outerShdw blurRad="38100" dist="38100" dir="2700000" algn="tl">
                  <a:srgbClr val="000000">
                    <a:alpha val="43137"/>
                  </a:srgbClr>
                </a:outerShdw>
              </a:effectLst>
              <a:latin typeface="Agency FB" panose="020B0503020202020204" pitchFamily="34" charset="0"/>
              <a:cs typeface="MV Boli" panose="02000500030200090000" pitchFamily="2" charset="0"/>
            </a:endParaRPr>
          </a:p>
        </p:txBody>
      </p:sp>
      <p:sp>
        <p:nvSpPr>
          <p:cNvPr id="3" name="Text Placeholder 2">
            <a:extLst>
              <a:ext uri="{FF2B5EF4-FFF2-40B4-BE49-F238E27FC236}">
                <a16:creationId xmlns:a16="http://schemas.microsoft.com/office/drawing/2014/main" id="{B036FE0C-7E73-4912-866C-AD834C3B28ED}"/>
              </a:ext>
            </a:extLst>
          </p:cNvPr>
          <p:cNvSpPr>
            <a:spLocks noGrp="1"/>
          </p:cNvSpPr>
          <p:nvPr>
            <p:ph type="body" sz="quarter" idx="12"/>
          </p:nvPr>
        </p:nvSpPr>
        <p:spPr>
          <a:xfrm>
            <a:off x="10597683" y="6007625"/>
            <a:ext cx="4352423" cy="530225"/>
          </a:xfrm>
        </p:spPr>
        <p:txBody>
          <a:bodyPr/>
          <a:lstStyle/>
          <a:p>
            <a:r>
              <a:rPr lang="en-SG" dirty="0">
                <a:effectLst>
                  <a:outerShdw blurRad="38100" dist="38100" dir="2700000" algn="tl">
                    <a:srgbClr val="000000">
                      <a:alpha val="43137"/>
                    </a:srgbClr>
                  </a:outerShdw>
                </a:effectLst>
                <a:latin typeface="Agency FB" panose="020B0503020202020204" pitchFamily="34" charset="0"/>
              </a:rPr>
              <a:t>Damien </a:t>
            </a:r>
            <a:r>
              <a:rPr lang="en-SG" dirty="0">
                <a:solidFill>
                  <a:srgbClr val="FF0000"/>
                </a:solidFill>
                <a:effectLst>
                  <a:outerShdw blurRad="38100" dist="38100" dir="2700000" algn="tl">
                    <a:srgbClr val="000000">
                      <a:alpha val="43137"/>
                    </a:srgbClr>
                  </a:outerShdw>
                </a:effectLst>
                <a:latin typeface="Agency FB" panose="020B0503020202020204" pitchFamily="34" charset="0"/>
              </a:rPr>
              <a:t>J</a:t>
            </a:r>
          </a:p>
        </p:txBody>
      </p:sp>
    </p:spTree>
    <p:extLst>
      <p:ext uri="{BB962C8B-B14F-4D97-AF65-F5344CB8AC3E}">
        <p14:creationId xmlns:p14="http://schemas.microsoft.com/office/powerpoint/2010/main" val="21091001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err="1">
                <a:solidFill>
                  <a:srgbClr val="FF0000"/>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E</a:t>
            </a:r>
            <a:r>
              <a:rPr lang="en-US" sz="6000" b="1" dirty="0" err="1">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hcache</a:t>
            </a:r>
            <a:r>
              <a:rPr lang="en-US" sz="6000" b="1" dirty="0">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 Tiering</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E22762A3-5D2C-435F-92E8-8BAC25E5C3D5}"/>
              </a:ext>
            </a:extLst>
          </p:cNvPr>
          <p:cNvSpPr txBox="1"/>
          <p:nvPr/>
        </p:nvSpPr>
        <p:spPr>
          <a:xfrm>
            <a:off x="441294" y="1754136"/>
            <a:ext cx="11309412" cy="6525954"/>
          </a:xfrm>
          <a:prstGeom prst="rect">
            <a:avLst/>
          </a:prstGeom>
          <a:noFill/>
        </p:spPr>
        <p:txBody>
          <a:bodyPr wrap="square" rtlCol="0">
            <a:spAutoFit/>
          </a:bodyPr>
          <a:lstStyle/>
          <a:p>
            <a:pPr algn="ctr"/>
            <a:r>
              <a:rPr lang="en-SG" sz="4800" b="1" dirty="0">
                <a:solidFill>
                  <a:srgbClr val="FF0000"/>
                </a:solidFill>
                <a:effectLst>
                  <a:outerShdw blurRad="38100" dist="38100" dir="2700000" algn="tl">
                    <a:srgbClr val="000000">
                      <a:alpha val="43137"/>
                    </a:srgbClr>
                  </a:outerShdw>
                </a:effectLst>
                <a:latin typeface="Agency FB" panose="020B0503020202020204" pitchFamily="34" charset="0"/>
                <a:ea typeface="Microsoft YaHei" panose="020B0503020204020204" pitchFamily="34" charset="-122"/>
              </a:rPr>
              <a:t>MULTIPLE TIER SETUP</a:t>
            </a:r>
            <a:endParaRPr lang="en-SG" dirty="0"/>
          </a:p>
          <a:p>
            <a:pPr>
              <a:lnSpc>
                <a:spcPct val="200000"/>
              </a:lnSpc>
            </a:pPr>
            <a:r>
              <a:rPr lang="en-SG" altLang="zh-CN" sz="2000"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如果要使用多个层，则必须遵守一些约束条件 </a:t>
            </a:r>
            <a:r>
              <a:rPr lang="en-US" altLang="zh-CN" dirty="0">
                <a:latin typeface="Microsoft YaHei" panose="020B0503020204020204" pitchFamily="34" charset="-122"/>
                <a:ea typeface="Microsoft YaHei" panose="020B0503020204020204" pitchFamily="34" charset="-122"/>
              </a:rPr>
              <a:t>:</a:t>
            </a:r>
          </a:p>
          <a:p>
            <a:pPr marL="1371600" lvl="2" indent="-457200">
              <a:lnSpc>
                <a:spcPct val="200000"/>
              </a:lnSpc>
              <a:buFont typeface="+mj-lt"/>
              <a:buAutoNum type="arabicPeriod"/>
            </a:pPr>
            <a:r>
              <a:rPr lang="en-US" altLang="zh-CN" sz="2000" dirty="0">
                <a:latin typeface="Microsoft YaHei" panose="020B0503020204020204" pitchFamily="34" charset="-122"/>
                <a:ea typeface="Microsoft YaHei" panose="020B0503020204020204" pitchFamily="34" charset="-122"/>
              </a:rPr>
              <a:t>	</a:t>
            </a:r>
            <a:r>
              <a:rPr lang="zh-CN" altLang="en-US" dirty="0"/>
              <a:t>多层设置中必须始终有一个</a:t>
            </a:r>
            <a:r>
              <a:rPr lang="en-SG" altLang="zh-CN" sz="2400" b="1" i="1" dirty="0">
                <a:solidFill>
                  <a:srgbClr val="FF0000"/>
                </a:solidFill>
                <a:latin typeface="Microsoft YaHei" panose="020B0503020204020204" pitchFamily="34" charset="-122"/>
                <a:ea typeface="Microsoft YaHei" panose="020B0503020204020204" pitchFamily="34" charset="-122"/>
              </a:rPr>
              <a:t>HEAP </a:t>
            </a:r>
            <a:r>
              <a:rPr lang="zh-CN" altLang="en-US" dirty="0"/>
              <a:t>层 </a:t>
            </a:r>
            <a:r>
              <a:rPr lang="en-US" altLang="zh-CN" sz="1200" dirty="0">
                <a:latin typeface="Microsoft YaHei" panose="020B0503020204020204" pitchFamily="34" charset="-122"/>
                <a:ea typeface="Microsoft YaHei" panose="020B0503020204020204" pitchFamily="34" charset="-122"/>
              </a:rPr>
              <a:t>(</a:t>
            </a:r>
            <a:r>
              <a:rPr lang="zh-CN" altLang="en-US" sz="1200" dirty="0">
                <a:latin typeface="Microsoft YaHei" panose="020B0503020204020204" pitchFamily="34" charset="-122"/>
                <a:ea typeface="Microsoft YaHei" panose="020B0503020204020204" pitchFamily="34" charset="-122"/>
              </a:rPr>
              <a:t>这是当前实现的限制</a:t>
            </a:r>
            <a:r>
              <a:rPr lang="en-US" altLang="zh-CN" sz="1200" dirty="0">
                <a:latin typeface="Microsoft YaHei" panose="020B0503020204020204" pitchFamily="34" charset="-122"/>
                <a:ea typeface="Microsoft YaHei" panose="020B0503020204020204" pitchFamily="34" charset="-122"/>
              </a:rPr>
              <a:t>)</a:t>
            </a:r>
            <a:endParaRPr lang="en-SG" altLang="zh-CN" sz="1200" dirty="0">
              <a:latin typeface="Microsoft YaHei" panose="020B0503020204020204" pitchFamily="34" charset="-122"/>
              <a:ea typeface="Microsoft YaHei" panose="020B0503020204020204" pitchFamily="34" charset="-122"/>
            </a:endParaRPr>
          </a:p>
          <a:p>
            <a:pPr marL="1371600" lvl="2" indent="-457200">
              <a:lnSpc>
                <a:spcPct val="200000"/>
              </a:lnSpc>
              <a:buFont typeface="+mj-lt"/>
              <a:buAutoNum type="arabicPeriod"/>
            </a:pPr>
            <a:r>
              <a:rPr lang="zh-CN" altLang="en-US" sz="2000" dirty="0"/>
              <a:t> </a:t>
            </a:r>
            <a:r>
              <a:rPr lang="en-SG" altLang="zh-CN" sz="2000" dirty="0"/>
              <a:t>	</a:t>
            </a:r>
            <a:r>
              <a:rPr lang="zh-CN" altLang="en-US" dirty="0"/>
              <a:t>不能将</a:t>
            </a:r>
            <a:r>
              <a:rPr lang="en-SG" altLang="zh-CN" sz="2400" b="1" i="1" dirty="0">
                <a:solidFill>
                  <a:srgbClr val="FF0000"/>
                </a:solidFill>
                <a:latin typeface="Microsoft YaHei" panose="020B0503020204020204" pitchFamily="34" charset="-122"/>
                <a:ea typeface="Microsoft YaHei" panose="020B0503020204020204" pitchFamily="34" charset="-122"/>
              </a:rPr>
              <a:t>DISK </a:t>
            </a:r>
            <a:r>
              <a:rPr lang="zh-CN" altLang="en-US" dirty="0"/>
              <a:t>和 </a:t>
            </a:r>
            <a:r>
              <a:rPr lang="en-SG" altLang="zh-CN" sz="2400" b="1" i="1" dirty="0">
                <a:solidFill>
                  <a:srgbClr val="FF0000"/>
                </a:solidFill>
                <a:latin typeface="Microsoft YaHei" panose="020B0503020204020204" pitchFamily="34" charset="-122"/>
                <a:ea typeface="Microsoft YaHei" panose="020B0503020204020204" pitchFamily="34" charset="-122"/>
              </a:rPr>
              <a:t>CLUSTER </a:t>
            </a:r>
            <a:r>
              <a:rPr lang="zh-CN" altLang="en-US" dirty="0"/>
              <a:t>组合</a:t>
            </a:r>
            <a:r>
              <a:rPr lang="zh-CN" altLang="en-US" i="1" dirty="0"/>
              <a:t>在一起</a:t>
            </a:r>
            <a:r>
              <a:rPr lang="zh-CN" altLang="en-US" dirty="0"/>
              <a:t>。</a:t>
            </a:r>
            <a:r>
              <a:rPr lang="en-US" altLang="zh-CN" sz="1200" dirty="0">
                <a:latin typeface="Microsoft YaHei" panose="020B0503020204020204" pitchFamily="34" charset="-122"/>
                <a:ea typeface="Microsoft YaHei" panose="020B0503020204020204" pitchFamily="34" charset="-122"/>
              </a:rPr>
              <a:t>( </a:t>
            </a:r>
            <a:r>
              <a:rPr lang="zh-CN" altLang="en-US" sz="1200" dirty="0">
                <a:latin typeface="Microsoft YaHei" panose="020B0503020204020204" pitchFamily="34" charset="-122"/>
                <a:ea typeface="Microsoft YaHei" panose="020B0503020204020204" pitchFamily="34" charset="-122"/>
              </a:rPr>
              <a:t>此限制是必要的，因为具有两层的内容可能超过单个</a:t>
            </a:r>
            <a:r>
              <a:rPr lang="en-US" altLang="zh-CN" sz="1200" dirty="0">
                <a:latin typeface="Microsoft YaHei" panose="020B0503020204020204" pitchFamily="34" charset="-122"/>
                <a:ea typeface="Microsoft YaHei" panose="020B0503020204020204" pitchFamily="34" charset="-122"/>
              </a:rPr>
              <a:t>JVM</a:t>
            </a:r>
            <a:r>
              <a:rPr lang="zh-CN" altLang="en-US" sz="1200" dirty="0">
                <a:latin typeface="Microsoft YaHei" panose="020B0503020204020204" pitchFamily="34" charset="-122"/>
                <a:ea typeface="Microsoft YaHei" panose="020B0503020204020204" pitchFamily="34" charset="-122"/>
              </a:rPr>
              <a:t>的寿命可能会导致重新启动时出现一致性问题 </a:t>
            </a:r>
            <a:r>
              <a:rPr lang="en-US" altLang="zh-CN" sz="1200" dirty="0">
                <a:latin typeface="Microsoft YaHei" panose="020B0503020204020204" pitchFamily="34" charset="-122"/>
                <a:ea typeface="Microsoft YaHei" panose="020B0503020204020204" pitchFamily="34" charset="-122"/>
              </a:rPr>
              <a:t>)</a:t>
            </a:r>
            <a:endParaRPr lang="zh-CN" altLang="en-US" sz="1200" dirty="0">
              <a:latin typeface="Microsoft YaHei" panose="020B0503020204020204" pitchFamily="34" charset="-122"/>
              <a:ea typeface="Microsoft YaHei" panose="020B0503020204020204" pitchFamily="34" charset="-122"/>
            </a:endParaRPr>
          </a:p>
          <a:p>
            <a:pPr marL="1371600" lvl="2" indent="-457200">
              <a:lnSpc>
                <a:spcPct val="200000"/>
              </a:lnSpc>
              <a:buFont typeface="+mj-lt"/>
              <a:buAutoNum type="arabicPeriod"/>
            </a:pPr>
            <a:r>
              <a:rPr lang="en-SG" altLang="zh-CN" sz="2000" dirty="0">
                <a:latin typeface="Microsoft YaHei" panose="020B0503020204020204" pitchFamily="34" charset="-122"/>
                <a:ea typeface="Microsoft YaHei" panose="020B0503020204020204" pitchFamily="34" charset="-122"/>
              </a:rPr>
              <a:t>	</a:t>
            </a:r>
            <a:r>
              <a:rPr lang="zh-CN" altLang="en-US" dirty="0"/>
              <a:t>层的大小应采用金字塔式的大小，即，金字塔较高的层配置为使用的内存要比金字塔较低的层使用的内存少。</a:t>
            </a:r>
            <a:r>
              <a:rPr lang="en-US" altLang="zh-CN" sz="1200" dirty="0">
                <a:latin typeface="Microsoft YaHei" panose="020B0503020204020204" pitchFamily="34" charset="-122"/>
                <a:ea typeface="Microsoft YaHei" panose="020B0503020204020204" pitchFamily="34" charset="-122"/>
              </a:rPr>
              <a:t>(</a:t>
            </a:r>
            <a:r>
              <a:rPr lang="zh-CN" altLang="en-US" sz="1200" dirty="0">
                <a:latin typeface="Microsoft YaHei" panose="020B0503020204020204" pitchFamily="34" charset="-122"/>
                <a:ea typeface="Microsoft YaHei" panose="020B0503020204020204" pitchFamily="34" charset="-122"/>
              </a:rPr>
              <a:t>层之间是相互关联的。最快的层（</a:t>
            </a:r>
            <a:r>
              <a:rPr lang="en-SG" altLang="zh-CN" sz="1200" b="1" i="1" dirty="0">
                <a:solidFill>
                  <a:srgbClr val="FF0000"/>
                </a:solidFill>
                <a:latin typeface="Microsoft YaHei" panose="020B0503020204020204" pitchFamily="34" charset="-122"/>
                <a:ea typeface="Microsoft YaHei" panose="020B0503020204020204" pitchFamily="34" charset="-122"/>
              </a:rPr>
              <a:t> </a:t>
            </a:r>
            <a:r>
              <a:rPr lang="en-SG" altLang="zh-CN" sz="1600" b="1" i="1" dirty="0">
                <a:solidFill>
                  <a:srgbClr val="FF0000"/>
                </a:solidFill>
                <a:latin typeface="Microsoft YaHei" panose="020B0503020204020204" pitchFamily="34" charset="-122"/>
                <a:ea typeface="Microsoft YaHei" panose="020B0503020204020204" pitchFamily="34" charset="-122"/>
              </a:rPr>
              <a:t>HEAP</a:t>
            </a:r>
            <a:r>
              <a:rPr lang="en-SG" altLang="zh-CN" sz="1200" b="1" i="1" dirty="0">
                <a:solidFill>
                  <a:srgbClr val="FF0000"/>
                </a:solidFill>
                <a:latin typeface="Microsoft YaHei" panose="020B0503020204020204" pitchFamily="34" charset="-122"/>
                <a:ea typeface="Microsoft YaHei" panose="020B0503020204020204" pitchFamily="34" charset="-122"/>
              </a:rPr>
              <a:t> </a:t>
            </a:r>
            <a:r>
              <a:rPr lang="zh-CN" altLang="en-US" sz="1200" dirty="0">
                <a:latin typeface="Microsoft YaHei" panose="020B0503020204020204" pitchFamily="34" charset="-122"/>
                <a:ea typeface="Microsoft YaHei" panose="020B0503020204020204" pitchFamily="34" charset="-122"/>
              </a:rPr>
              <a:t>）在最上面，而较慢的层在下面。通常，堆比计算机的总内存受更多的限制，堆外内存比磁盘或群集上可用的内存更受限制。这导致了多层设置的典型金字塔形状</a:t>
            </a:r>
            <a:r>
              <a:rPr lang="en-US" altLang="zh-CN" sz="1200" dirty="0">
                <a:latin typeface="Microsoft YaHei" panose="020B0503020204020204" pitchFamily="34" charset="-122"/>
                <a:ea typeface="Microsoft YaHei" panose="020B0503020204020204" pitchFamily="34" charset="-122"/>
              </a:rPr>
              <a:t>)</a:t>
            </a:r>
            <a:endParaRPr lang="zh-CN" altLang="en-US" sz="1200" dirty="0">
              <a:latin typeface="Microsoft YaHei" panose="020B0503020204020204" pitchFamily="34" charset="-122"/>
              <a:ea typeface="Microsoft YaHei" panose="020B0503020204020204" pitchFamily="34" charset="-122"/>
            </a:endParaRPr>
          </a:p>
          <a:p>
            <a:pPr marL="1371600" lvl="2" indent="-457200">
              <a:lnSpc>
                <a:spcPct val="300000"/>
              </a:lnSpc>
              <a:buFont typeface="+mj-lt"/>
              <a:buAutoNum type="arabicPeriod"/>
            </a:pPr>
            <a:endParaRPr lang="en-US" altLang="zh-CN" b="1" i="1" dirty="0">
              <a:solidFill>
                <a:srgbClr val="FF0000"/>
              </a:solidFill>
              <a:latin typeface="Microsoft YaHei" panose="020B0503020204020204" pitchFamily="34" charset="-122"/>
              <a:ea typeface="Microsoft YaHei" panose="020B0503020204020204" pitchFamily="34" charset="-122"/>
            </a:endParaRPr>
          </a:p>
          <a:p>
            <a:pPr>
              <a:lnSpc>
                <a:spcPct val="300000"/>
              </a:lnSpc>
            </a:pPr>
            <a:endParaRPr lang="zh-CN" altLang="en-US" dirty="0">
              <a:latin typeface="Microsoft YaHei" panose="020B0503020204020204" pitchFamily="34" charset="-122"/>
              <a:ea typeface="Microsoft YaHei" panose="020B0503020204020204" pitchFamily="34" charset="-122"/>
            </a:endParaRPr>
          </a:p>
        </p:txBody>
      </p:sp>
      <p:pic>
        <p:nvPicPr>
          <p:cNvPr id="3" name="Picture 2">
            <a:extLst>
              <a:ext uri="{FF2B5EF4-FFF2-40B4-BE49-F238E27FC236}">
                <a16:creationId xmlns:a16="http://schemas.microsoft.com/office/drawing/2014/main" id="{D0AC67F8-0EFC-42DA-A1FE-10148BCDED3D}"/>
              </a:ext>
            </a:extLst>
          </p:cNvPr>
          <p:cNvPicPr>
            <a:picLocks noChangeAspect="1"/>
          </p:cNvPicPr>
          <p:nvPr/>
        </p:nvPicPr>
        <p:blipFill>
          <a:blip r:embed="rId3"/>
          <a:stretch>
            <a:fillRect/>
          </a:stretch>
        </p:blipFill>
        <p:spPr>
          <a:xfrm>
            <a:off x="4286250" y="1754136"/>
            <a:ext cx="3371850" cy="2105025"/>
          </a:xfrm>
          <a:prstGeom prst="rect">
            <a:avLst/>
          </a:prstGeom>
        </p:spPr>
      </p:pic>
      <p:sp>
        <p:nvSpPr>
          <p:cNvPr id="5" name="TextBox 4">
            <a:extLst>
              <a:ext uri="{FF2B5EF4-FFF2-40B4-BE49-F238E27FC236}">
                <a16:creationId xmlns:a16="http://schemas.microsoft.com/office/drawing/2014/main" id="{E20B7BBF-E063-41E1-B67A-366DE5014D4B}"/>
              </a:ext>
            </a:extLst>
          </p:cNvPr>
          <p:cNvSpPr txBox="1"/>
          <p:nvPr/>
        </p:nvSpPr>
        <p:spPr>
          <a:xfrm>
            <a:off x="947935" y="3942969"/>
            <a:ext cx="10296129" cy="2512867"/>
          </a:xfrm>
          <a:prstGeom prst="rect">
            <a:avLst/>
          </a:prstGeom>
          <a:noFill/>
        </p:spPr>
        <p:txBody>
          <a:bodyPr wrap="square" rtlCol="0">
            <a:spAutoFit/>
          </a:bodyPr>
          <a:lstStyle/>
          <a:p>
            <a:pPr>
              <a:lnSpc>
                <a:spcPct val="250000"/>
              </a:lnSpc>
            </a:pPr>
            <a:r>
              <a:rPr lang="en-US" altLang="zh-CN" dirty="0"/>
              <a:t>	</a:t>
            </a:r>
            <a:r>
              <a:rPr lang="en-US" altLang="zh-CN" sz="2400" b="1" i="1" dirty="0" err="1">
                <a:solidFill>
                  <a:srgbClr val="FF0000"/>
                </a:solidFill>
                <a:latin typeface="Microsoft YaHei" panose="020B0503020204020204" pitchFamily="34" charset="-122"/>
                <a:ea typeface="Microsoft YaHei" panose="020B0503020204020204" pitchFamily="34" charset="-122"/>
              </a:rPr>
              <a:t>Ehcache</a:t>
            </a:r>
            <a:r>
              <a:rPr lang="en-US" altLang="zh-CN" sz="2400" b="1" i="1" dirty="0">
                <a:solidFill>
                  <a:srgbClr val="FF0000"/>
                </a:solidFill>
                <a:latin typeface="Microsoft YaHei" panose="020B0503020204020204" pitchFamily="34" charset="-122"/>
                <a:ea typeface="Microsoft YaHei" panose="020B0503020204020204" pitchFamily="34" charset="-122"/>
              </a:rPr>
              <a:t> </a:t>
            </a:r>
            <a:r>
              <a:rPr lang="zh-CN" altLang="en-US" dirty="0"/>
              <a:t>要求</a:t>
            </a:r>
            <a:r>
              <a:rPr lang="en-SG" altLang="zh-CN" sz="2400" b="1" i="1" dirty="0">
                <a:solidFill>
                  <a:srgbClr val="FF0000"/>
                </a:solidFill>
                <a:latin typeface="Microsoft YaHei" panose="020B0503020204020204" pitchFamily="34" charset="-122"/>
                <a:ea typeface="Microsoft YaHei" panose="020B0503020204020204" pitchFamily="34" charset="-122"/>
              </a:rPr>
              <a:t>HEAP </a:t>
            </a:r>
            <a:r>
              <a:rPr lang="zh-CN" altLang="en-US" dirty="0"/>
              <a:t>的大小要小于 </a:t>
            </a:r>
            <a:r>
              <a:rPr lang="en-SG" altLang="zh-CN" sz="2400" b="1" i="1" dirty="0">
                <a:solidFill>
                  <a:srgbClr val="FF0000"/>
                </a:solidFill>
                <a:latin typeface="Microsoft YaHei" panose="020B0503020204020204" pitchFamily="34" charset="-122"/>
                <a:ea typeface="Microsoft YaHei" panose="020B0503020204020204" pitchFamily="34" charset="-122"/>
              </a:rPr>
              <a:t>OFFHEAP </a:t>
            </a:r>
            <a:r>
              <a:rPr lang="zh-CN" altLang="en-US" dirty="0"/>
              <a:t>的大小，并且</a:t>
            </a:r>
            <a:r>
              <a:rPr lang="en-SG" altLang="zh-CN" sz="2400" b="1" i="1" dirty="0">
                <a:solidFill>
                  <a:srgbClr val="FF0000"/>
                </a:solidFill>
                <a:latin typeface="Microsoft YaHei" panose="020B0503020204020204" pitchFamily="34" charset="-122"/>
                <a:ea typeface="Microsoft YaHei" panose="020B0503020204020204" pitchFamily="34" charset="-122"/>
              </a:rPr>
              <a:t>OFFHEAP </a:t>
            </a:r>
            <a:r>
              <a:rPr lang="zh-CN" altLang="en-US" dirty="0"/>
              <a:t>的大小必须小于</a:t>
            </a:r>
            <a:r>
              <a:rPr lang="en-SG" altLang="zh-CN" sz="2400" b="1" i="1" dirty="0">
                <a:solidFill>
                  <a:srgbClr val="FF0000"/>
                </a:solidFill>
                <a:latin typeface="Microsoft YaHei" panose="020B0503020204020204" pitchFamily="34" charset="-122"/>
                <a:ea typeface="Microsoft YaHei" panose="020B0503020204020204" pitchFamily="34" charset="-122"/>
              </a:rPr>
              <a:t>DISK </a:t>
            </a:r>
            <a:r>
              <a:rPr lang="zh-CN" altLang="en-US" dirty="0"/>
              <a:t>的大小。尽管</a:t>
            </a:r>
            <a:r>
              <a:rPr lang="en-US" altLang="zh-CN" sz="2400" b="1" i="1" dirty="0" err="1">
                <a:solidFill>
                  <a:srgbClr val="FF0000"/>
                </a:solidFill>
                <a:latin typeface="Microsoft YaHei" panose="020B0503020204020204" pitchFamily="34" charset="-122"/>
                <a:ea typeface="Microsoft YaHei" panose="020B0503020204020204" pitchFamily="34" charset="-122"/>
              </a:rPr>
              <a:t>Ehcache</a:t>
            </a:r>
            <a:r>
              <a:rPr lang="en-US" altLang="zh-CN" sz="2400" b="1" i="1" dirty="0">
                <a:solidFill>
                  <a:srgbClr val="FF0000"/>
                </a:solidFill>
                <a:latin typeface="Microsoft YaHei" panose="020B0503020204020204" pitchFamily="34" charset="-122"/>
                <a:ea typeface="Microsoft YaHei" panose="020B0503020204020204" pitchFamily="34" charset="-122"/>
              </a:rPr>
              <a:t> </a:t>
            </a:r>
            <a:r>
              <a:rPr lang="zh-CN" altLang="en-US" dirty="0"/>
              <a:t>无法在配置时验证堆的基于计数的大小是否会比另一层的基于字节的大小小，但应确保在测试过程中确实如此。</a:t>
            </a:r>
            <a:endParaRPr lang="en-SG" dirty="0"/>
          </a:p>
        </p:txBody>
      </p:sp>
      <p:sp>
        <p:nvSpPr>
          <p:cNvPr id="6" name="TextBox 5">
            <a:extLst>
              <a:ext uri="{FF2B5EF4-FFF2-40B4-BE49-F238E27FC236}">
                <a16:creationId xmlns:a16="http://schemas.microsoft.com/office/drawing/2014/main" id="{8F7475C7-A14D-45A8-9294-69053F7D5C1D}"/>
              </a:ext>
            </a:extLst>
          </p:cNvPr>
          <p:cNvSpPr txBox="1"/>
          <p:nvPr/>
        </p:nvSpPr>
        <p:spPr>
          <a:xfrm>
            <a:off x="3048000" y="4093889"/>
            <a:ext cx="7917802" cy="2800767"/>
          </a:xfrm>
          <a:prstGeom prst="rect">
            <a:avLst/>
          </a:prstGeom>
          <a:noFill/>
        </p:spPr>
        <p:txBody>
          <a:bodyPr wrap="square" rtlCol="0">
            <a:spAutoFit/>
          </a:bodyPr>
          <a:lstStyle/>
          <a:p>
            <a:pPr algn="l"/>
            <a:r>
              <a:rPr lang="zh-CN" altLang="en-US" b="0" i="0" dirty="0">
                <a:solidFill>
                  <a:srgbClr val="111111"/>
                </a:solidFill>
                <a:effectLst/>
                <a:latin typeface="Microsoft YaHei" panose="020B0503020204020204" pitchFamily="34" charset="-122"/>
                <a:ea typeface="Microsoft YaHei" panose="020B0503020204020204" pitchFamily="34" charset="-122"/>
              </a:rPr>
              <a:t>考虑到上述因素，下列是有效的</a:t>
            </a:r>
            <a:r>
              <a:rPr lang="zh-CN" altLang="en-US" dirty="0">
                <a:solidFill>
                  <a:srgbClr val="111111"/>
                </a:solidFill>
                <a:latin typeface="Microsoft YaHei" panose="020B0503020204020204" pitchFamily="34" charset="-122"/>
                <a:ea typeface="Microsoft YaHei" panose="020B0503020204020204" pitchFamily="34" charset="-122"/>
              </a:rPr>
              <a:t>组合</a:t>
            </a:r>
            <a:r>
              <a:rPr lang="zh-CN" altLang="en-US" b="0" i="0" dirty="0">
                <a:solidFill>
                  <a:srgbClr val="111111"/>
                </a:solidFill>
                <a:effectLst/>
                <a:latin typeface="Microsoft YaHei" panose="020B0503020204020204" pitchFamily="34" charset="-122"/>
                <a:ea typeface="Microsoft YaHei" panose="020B0503020204020204" pitchFamily="34" charset="-122"/>
              </a:rPr>
              <a:t>配置</a:t>
            </a:r>
            <a:endParaRPr lang="en-SG" dirty="0">
              <a:latin typeface="Microsoft YaHei" panose="020B0503020204020204" pitchFamily="34" charset="-122"/>
              <a:ea typeface="Microsoft YaHei" panose="020B0503020204020204" pitchFamily="34" charset="-122"/>
            </a:endParaRPr>
          </a:p>
          <a:p>
            <a:pPr lvl="2">
              <a:buFont typeface="Arial" panose="020B0604020202020204" pitchFamily="34" charset="0"/>
              <a:buChar char="•"/>
            </a:pPr>
            <a:r>
              <a:rPr lang="en-SG" dirty="0">
                <a:latin typeface="Microsoft YaHei" panose="020B0503020204020204" pitchFamily="34" charset="-122"/>
                <a:ea typeface="Microsoft YaHei" panose="020B0503020204020204" pitchFamily="34" charset="-122"/>
              </a:rPr>
              <a:t> 	</a:t>
            </a:r>
            <a:r>
              <a:rPr lang="en-SG" sz="2400" b="1" i="1" dirty="0">
                <a:solidFill>
                  <a:srgbClr val="FF0000"/>
                </a:solidFill>
                <a:latin typeface="Microsoft YaHei" panose="020B0503020204020204" pitchFamily="34" charset="-122"/>
                <a:ea typeface="Microsoft YaHei" panose="020B0503020204020204" pitchFamily="34" charset="-122"/>
              </a:rPr>
              <a:t>HEAP</a:t>
            </a:r>
            <a:r>
              <a:rPr lang="en-SG" dirty="0">
                <a:latin typeface="Microsoft YaHei" panose="020B0503020204020204" pitchFamily="34" charset="-122"/>
                <a:ea typeface="Microsoft YaHei" panose="020B0503020204020204" pitchFamily="34" charset="-122"/>
              </a:rPr>
              <a:t> </a:t>
            </a:r>
            <a:r>
              <a:rPr lang="en-SG" sz="2800" b="1" dirty="0">
                <a:latin typeface="Microsoft YaHei" panose="020B0503020204020204" pitchFamily="34" charset="-122"/>
                <a:ea typeface="Microsoft YaHei" panose="020B0503020204020204" pitchFamily="34" charset="-122"/>
              </a:rPr>
              <a:t>+</a:t>
            </a:r>
            <a:r>
              <a:rPr lang="en-SG" dirty="0">
                <a:latin typeface="Microsoft YaHei" panose="020B0503020204020204" pitchFamily="34" charset="-122"/>
                <a:ea typeface="Microsoft YaHei" panose="020B0503020204020204" pitchFamily="34" charset="-122"/>
              </a:rPr>
              <a:t> </a:t>
            </a:r>
            <a:r>
              <a:rPr lang="en-SG" sz="2400" b="1" i="1" dirty="0">
                <a:solidFill>
                  <a:srgbClr val="FF0000"/>
                </a:solidFill>
                <a:latin typeface="Microsoft YaHei" panose="020B0503020204020204" pitchFamily="34" charset="-122"/>
                <a:ea typeface="Microsoft YaHei" panose="020B0503020204020204" pitchFamily="34" charset="-122"/>
              </a:rPr>
              <a:t>OFFHEAP</a:t>
            </a:r>
          </a:p>
          <a:p>
            <a:pPr lvl="2">
              <a:buFont typeface="Arial" panose="020B0604020202020204" pitchFamily="34" charset="0"/>
              <a:buChar char="•"/>
            </a:pPr>
            <a:r>
              <a:rPr lang="en-SG" dirty="0">
                <a:latin typeface="Microsoft YaHei" panose="020B0503020204020204" pitchFamily="34" charset="-122"/>
                <a:ea typeface="Microsoft YaHei" panose="020B0503020204020204" pitchFamily="34" charset="-122"/>
              </a:rPr>
              <a:t> 	</a:t>
            </a:r>
            <a:r>
              <a:rPr lang="en-SG" sz="2400" b="1" i="1" dirty="0">
                <a:solidFill>
                  <a:srgbClr val="FF0000"/>
                </a:solidFill>
                <a:latin typeface="Microsoft YaHei" panose="020B0503020204020204" pitchFamily="34" charset="-122"/>
                <a:ea typeface="Microsoft YaHei" panose="020B0503020204020204" pitchFamily="34" charset="-122"/>
              </a:rPr>
              <a:t>HEAP </a:t>
            </a:r>
            <a:r>
              <a:rPr lang="en-SG" sz="2800" b="1" dirty="0">
                <a:latin typeface="Microsoft YaHei" panose="020B0503020204020204" pitchFamily="34" charset="-122"/>
                <a:ea typeface="Microsoft YaHei" panose="020B0503020204020204" pitchFamily="34" charset="-122"/>
              </a:rPr>
              <a:t>+</a:t>
            </a:r>
            <a:r>
              <a:rPr lang="en-SG" dirty="0">
                <a:latin typeface="Microsoft YaHei" panose="020B0503020204020204" pitchFamily="34" charset="-122"/>
                <a:ea typeface="Microsoft YaHei" panose="020B0503020204020204" pitchFamily="34" charset="-122"/>
              </a:rPr>
              <a:t> </a:t>
            </a:r>
            <a:r>
              <a:rPr lang="en-SG" sz="2400" b="1" i="1" dirty="0">
                <a:solidFill>
                  <a:srgbClr val="FF0000"/>
                </a:solidFill>
                <a:latin typeface="Microsoft YaHei" panose="020B0503020204020204" pitchFamily="34" charset="-122"/>
                <a:ea typeface="Microsoft YaHei" panose="020B0503020204020204" pitchFamily="34" charset="-122"/>
              </a:rPr>
              <a:t>OFFHEAP</a:t>
            </a:r>
            <a:r>
              <a:rPr lang="en-SG" dirty="0">
                <a:latin typeface="Microsoft YaHei" panose="020B0503020204020204" pitchFamily="34" charset="-122"/>
                <a:ea typeface="Microsoft YaHei" panose="020B0503020204020204" pitchFamily="34" charset="-122"/>
              </a:rPr>
              <a:t> </a:t>
            </a:r>
            <a:r>
              <a:rPr lang="en-SG" sz="2800" b="1" dirty="0">
                <a:latin typeface="Microsoft YaHei" panose="020B0503020204020204" pitchFamily="34" charset="-122"/>
                <a:ea typeface="Microsoft YaHei" panose="020B0503020204020204" pitchFamily="34" charset="-122"/>
              </a:rPr>
              <a:t>+</a:t>
            </a:r>
            <a:r>
              <a:rPr lang="en-SG" dirty="0">
                <a:latin typeface="Microsoft YaHei" panose="020B0503020204020204" pitchFamily="34" charset="-122"/>
                <a:ea typeface="Microsoft YaHei" panose="020B0503020204020204" pitchFamily="34" charset="-122"/>
              </a:rPr>
              <a:t> </a:t>
            </a:r>
            <a:r>
              <a:rPr lang="en-SG" sz="2400" b="1" i="1" dirty="0">
                <a:solidFill>
                  <a:srgbClr val="FF0000"/>
                </a:solidFill>
                <a:latin typeface="Microsoft YaHei" panose="020B0503020204020204" pitchFamily="34" charset="-122"/>
                <a:ea typeface="Microsoft YaHei" panose="020B0503020204020204" pitchFamily="34" charset="-122"/>
              </a:rPr>
              <a:t>DISK</a:t>
            </a:r>
          </a:p>
          <a:p>
            <a:pPr lvl="2">
              <a:buFont typeface="Arial" panose="020B0604020202020204" pitchFamily="34" charset="0"/>
              <a:buChar char="•"/>
            </a:pPr>
            <a:r>
              <a:rPr lang="en-SG" dirty="0">
                <a:latin typeface="Microsoft YaHei" panose="020B0503020204020204" pitchFamily="34" charset="-122"/>
                <a:ea typeface="Microsoft YaHei" panose="020B0503020204020204" pitchFamily="34" charset="-122"/>
              </a:rPr>
              <a:t> 	</a:t>
            </a:r>
            <a:r>
              <a:rPr lang="en-SG" sz="2400" b="1" i="1" dirty="0">
                <a:solidFill>
                  <a:srgbClr val="FF0000"/>
                </a:solidFill>
                <a:latin typeface="Microsoft YaHei" panose="020B0503020204020204" pitchFamily="34" charset="-122"/>
                <a:ea typeface="Microsoft YaHei" panose="020B0503020204020204" pitchFamily="34" charset="-122"/>
              </a:rPr>
              <a:t>HEAP</a:t>
            </a:r>
            <a:r>
              <a:rPr lang="en-SG" dirty="0">
                <a:latin typeface="Microsoft YaHei" panose="020B0503020204020204" pitchFamily="34" charset="-122"/>
                <a:ea typeface="Microsoft YaHei" panose="020B0503020204020204" pitchFamily="34" charset="-122"/>
              </a:rPr>
              <a:t> </a:t>
            </a:r>
            <a:r>
              <a:rPr lang="en-SG" sz="2800" b="1" dirty="0">
                <a:latin typeface="Microsoft YaHei" panose="020B0503020204020204" pitchFamily="34" charset="-122"/>
                <a:ea typeface="Microsoft YaHei" panose="020B0503020204020204" pitchFamily="34" charset="-122"/>
              </a:rPr>
              <a:t>+</a:t>
            </a:r>
            <a:r>
              <a:rPr lang="en-SG" dirty="0">
                <a:latin typeface="Microsoft YaHei" panose="020B0503020204020204" pitchFamily="34" charset="-122"/>
                <a:ea typeface="Microsoft YaHei" panose="020B0503020204020204" pitchFamily="34" charset="-122"/>
              </a:rPr>
              <a:t> </a:t>
            </a:r>
            <a:r>
              <a:rPr lang="en-SG" sz="2400" b="1" i="1" dirty="0">
                <a:solidFill>
                  <a:srgbClr val="FF0000"/>
                </a:solidFill>
                <a:latin typeface="Microsoft YaHei" panose="020B0503020204020204" pitchFamily="34" charset="-122"/>
                <a:ea typeface="Microsoft YaHei" panose="020B0503020204020204" pitchFamily="34" charset="-122"/>
              </a:rPr>
              <a:t>OFFHEAP</a:t>
            </a:r>
            <a:r>
              <a:rPr lang="en-SG" dirty="0">
                <a:latin typeface="Microsoft YaHei" panose="020B0503020204020204" pitchFamily="34" charset="-122"/>
                <a:ea typeface="Microsoft YaHei" panose="020B0503020204020204" pitchFamily="34" charset="-122"/>
              </a:rPr>
              <a:t> </a:t>
            </a:r>
            <a:r>
              <a:rPr lang="en-SG" sz="2800" b="1" dirty="0">
                <a:latin typeface="Microsoft YaHei" panose="020B0503020204020204" pitchFamily="34" charset="-122"/>
                <a:ea typeface="Microsoft YaHei" panose="020B0503020204020204" pitchFamily="34" charset="-122"/>
              </a:rPr>
              <a:t>+</a:t>
            </a:r>
            <a:r>
              <a:rPr lang="en-SG" dirty="0">
                <a:latin typeface="Microsoft YaHei" panose="020B0503020204020204" pitchFamily="34" charset="-122"/>
                <a:ea typeface="Microsoft YaHei" panose="020B0503020204020204" pitchFamily="34" charset="-122"/>
              </a:rPr>
              <a:t> </a:t>
            </a:r>
            <a:r>
              <a:rPr lang="en-SG" sz="2400" b="1" i="1" dirty="0">
                <a:solidFill>
                  <a:srgbClr val="FF0000"/>
                </a:solidFill>
                <a:latin typeface="Microsoft YaHei" panose="020B0503020204020204" pitchFamily="34" charset="-122"/>
                <a:ea typeface="Microsoft YaHei" panose="020B0503020204020204" pitchFamily="34" charset="-122"/>
              </a:rPr>
              <a:t>CLUSTERED</a:t>
            </a:r>
          </a:p>
          <a:p>
            <a:pPr lvl="2">
              <a:buFont typeface="Arial" panose="020B0604020202020204" pitchFamily="34" charset="0"/>
              <a:buChar char="•"/>
            </a:pPr>
            <a:r>
              <a:rPr lang="en-SG" dirty="0">
                <a:latin typeface="Microsoft YaHei" panose="020B0503020204020204" pitchFamily="34" charset="-122"/>
                <a:ea typeface="Microsoft YaHei" panose="020B0503020204020204" pitchFamily="34" charset="-122"/>
              </a:rPr>
              <a:t> 	</a:t>
            </a:r>
            <a:r>
              <a:rPr lang="en-SG" sz="2400" b="1" i="1" dirty="0">
                <a:solidFill>
                  <a:srgbClr val="FF0000"/>
                </a:solidFill>
                <a:latin typeface="Microsoft YaHei" panose="020B0503020204020204" pitchFamily="34" charset="-122"/>
                <a:ea typeface="Microsoft YaHei" panose="020B0503020204020204" pitchFamily="34" charset="-122"/>
              </a:rPr>
              <a:t>HEAP</a:t>
            </a:r>
            <a:r>
              <a:rPr lang="en-SG" dirty="0">
                <a:latin typeface="Microsoft YaHei" panose="020B0503020204020204" pitchFamily="34" charset="-122"/>
                <a:ea typeface="Microsoft YaHei" panose="020B0503020204020204" pitchFamily="34" charset="-122"/>
              </a:rPr>
              <a:t> </a:t>
            </a:r>
            <a:r>
              <a:rPr lang="en-SG" sz="2800" b="1" dirty="0">
                <a:latin typeface="Microsoft YaHei" panose="020B0503020204020204" pitchFamily="34" charset="-122"/>
                <a:ea typeface="Microsoft YaHei" panose="020B0503020204020204" pitchFamily="34" charset="-122"/>
              </a:rPr>
              <a:t>+</a:t>
            </a:r>
            <a:r>
              <a:rPr lang="en-SG" dirty="0">
                <a:latin typeface="Microsoft YaHei" panose="020B0503020204020204" pitchFamily="34" charset="-122"/>
                <a:ea typeface="Microsoft YaHei" panose="020B0503020204020204" pitchFamily="34" charset="-122"/>
              </a:rPr>
              <a:t> </a:t>
            </a:r>
            <a:r>
              <a:rPr lang="en-SG" sz="2400" b="1" i="1" dirty="0">
                <a:solidFill>
                  <a:srgbClr val="FF0000"/>
                </a:solidFill>
                <a:latin typeface="Microsoft YaHei" panose="020B0503020204020204" pitchFamily="34" charset="-122"/>
                <a:ea typeface="Microsoft YaHei" panose="020B0503020204020204" pitchFamily="34" charset="-122"/>
              </a:rPr>
              <a:t>DISK</a:t>
            </a:r>
          </a:p>
          <a:p>
            <a:pPr lvl="2">
              <a:buFont typeface="Arial" panose="020B0604020202020204" pitchFamily="34" charset="0"/>
              <a:buChar char="•"/>
            </a:pPr>
            <a:r>
              <a:rPr lang="en-SG" dirty="0">
                <a:latin typeface="Microsoft YaHei" panose="020B0503020204020204" pitchFamily="34" charset="-122"/>
                <a:ea typeface="Microsoft YaHei" panose="020B0503020204020204" pitchFamily="34" charset="-122"/>
              </a:rPr>
              <a:t> 	</a:t>
            </a:r>
            <a:r>
              <a:rPr lang="en-SG" sz="2400" b="1" i="1" dirty="0">
                <a:solidFill>
                  <a:srgbClr val="FF0000"/>
                </a:solidFill>
                <a:latin typeface="Microsoft YaHei" panose="020B0503020204020204" pitchFamily="34" charset="-122"/>
                <a:ea typeface="Microsoft YaHei" panose="020B0503020204020204" pitchFamily="34" charset="-122"/>
              </a:rPr>
              <a:t>HEAP</a:t>
            </a:r>
            <a:r>
              <a:rPr lang="en-SG" dirty="0">
                <a:latin typeface="Microsoft YaHei" panose="020B0503020204020204" pitchFamily="34" charset="-122"/>
                <a:ea typeface="Microsoft YaHei" panose="020B0503020204020204" pitchFamily="34" charset="-122"/>
              </a:rPr>
              <a:t> </a:t>
            </a:r>
            <a:r>
              <a:rPr lang="en-SG" sz="2800" b="1" dirty="0">
                <a:latin typeface="Microsoft YaHei" panose="020B0503020204020204" pitchFamily="34" charset="-122"/>
                <a:ea typeface="Microsoft YaHei" panose="020B0503020204020204" pitchFamily="34" charset="-122"/>
              </a:rPr>
              <a:t>+</a:t>
            </a:r>
            <a:r>
              <a:rPr lang="en-SG" dirty="0">
                <a:latin typeface="Microsoft YaHei" panose="020B0503020204020204" pitchFamily="34" charset="-122"/>
                <a:ea typeface="Microsoft YaHei" panose="020B0503020204020204" pitchFamily="34" charset="-122"/>
              </a:rPr>
              <a:t> </a:t>
            </a:r>
            <a:r>
              <a:rPr lang="en-SG" sz="2400" b="1" i="1" dirty="0">
                <a:solidFill>
                  <a:srgbClr val="FF0000"/>
                </a:solidFill>
                <a:latin typeface="Microsoft YaHei" panose="020B0503020204020204" pitchFamily="34" charset="-122"/>
                <a:ea typeface="Microsoft YaHei" panose="020B0503020204020204" pitchFamily="34" charset="-122"/>
              </a:rPr>
              <a:t>CLUSTERED</a:t>
            </a:r>
          </a:p>
          <a:p>
            <a:endParaRPr lang="en-SG" dirty="0"/>
          </a:p>
        </p:txBody>
      </p:sp>
      <p:pic>
        <p:nvPicPr>
          <p:cNvPr id="13" name="Picture 12">
            <a:extLst>
              <a:ext uri="{FF2B5EF4-FFF2-40B4-BE49-F238E27FC236}">
                <a16:creationId xmlns:a16="http://schemas.microsoft.com/office/drawing/2014/main" id="{5DDE97B1-31CA-4CB7-B9D7-8F94ED1A0A4D}"/>
              </a:ext>
            </a:extLst>
          </p:cNvPr>
          <p:cNvPicPr>
            <a:picLocks noChangeAspect="1"/>
          </p:cNvPicPr>
          <p:nvPr/>
        </p:nvPicPr>
        <p:blipFill>
          <a:blip r:embed="rId4"/>
          <a:stretch>
            <a:fillRect/>
          </a:stretch>
        </p:blipFill>
        <p:spPr>
          <a:xfrm>
            <a:off x="818039" y="1677431"/>
            <a:ext cx="10555920" cy="2342243"/>
          </a:xfrm>
          <a:prstGeom prst="rect">
            <a:avLst/>
          </a:prstGeom>
        </p:spPr>
      </p:pic>
      <p:sp>
        <p:nvSpPr>
          <p:cNvPr id="17" name="TextBox 16">
            <a:extLst>
              <a:ext uri="{FF2B5EF4-FFF2-40B4-BE49-F238E27FC236}">
                <a16:creationId xmlns:a16="http://schemas.microsoft.com/office/drawing/2014/main" id="{9EA90254-8EE4-4E45-B5DE-B0366877F583}"/>
              </a:ext>
            </a:extLst>
          </p:cNvPr>
          <p:cNvSpPr txBox="1"/>
          <p:nvPr/>
        </p:nvSpPr>
        <p:spPr>
          <a:xfrm>
            <a:off x="705246" y="3552825"/>
            <a:ext cx="11117869" cy="3693319"/>
          </a:xfrm>
          <a:prstGeom prst="rect">
            <a:avLst/>
          </a:prstGeom>
          <a:noFill/>
        </p:spPr>
        <p:txBody>
          <a:bodyPr wrap="square" rtlCol="0">
            <a:spAutoFit/>
          </a:bodyPr>
          <a:lstStyle/>
          <a:p>
            <a:pPr>
              <a:lnSpc>
                <a:spcPct val="300000"/>
              </a:lnSpc>
            </a:pPr>
            <a:r>
              <a:rPr lang="en-US" altLang="en-US" dirty="0"/>
              <a:t>	这是一个使用3层（</a:t>
            </a:r>
            <a:r>
              <a:rPr lang="en-US" altLang="en-US" sz="2400" b="1" i="1" dirty="0">
                <a:solidFill>
                  <a:srgbClr val="FF0000"/>
                </a:solidFill>
                <a:latin typeface="Microsoft YaHei" panose="020B0503020204020204" pitchFamily="34" charset="-122"/>
                <a:ea typeface="Microsoft YaHei" panose="020B0503020204020204" pitchFamily="34" charset="-122"/>
              </a:rPr>
              <a:t>HEAP </a:t>
            </a:r>
            <a:r>
              <a:rPr lang="en-US" altLang="en-US" dirty="0"/>
              <a:t>，</a:t>
            </a:r>
            <a:r>
              <a:rPr lang="en-US" altLang="en-US" sz="2400" b="1" i="1" dirty="0">
                <a:solidFill>
                  <a:srgbClr val="FF0000"/>
                </a:solidFill>
                <a:latin typeface="Microsoft YaHei" panose="020B0503020204020204" pitchFamily="34" charset="-122"/>
                <a:ea typeface="Microsoft YaHei" panose="020B0503020204020204" pitchFamily="34" charset="-122"/>
              </a:rPr>
              <a:t>OFFHEAP </a:t>
            </a:r>
            <a:r>
              <a:rPr lang="en-US" altLang="en-US" dirty="0"/>
              <a:t>，</a:t>
            </a:r>
            <a:r>
              <a:rPr lang="en-US" altLang="en-US" sz="2400" b="1" i="1" dirty="0">
                <a:solidFill>
                  <a:srgbClr val="FF0000"/>
                </a:solidFill>
                <a:latin typeface="Microsoft YaHei" panose="020B0503020204020204" pitchFamily="34" charset="-122"/>
                <a:ea typeface="Microsoft YaHei" panose="020B0503020204020204" pitchFamily="34" charset="-122"/>
              </a:rPr>
              <a:t>DISK </a:t>
            </a:r>
            <a:r>
              <a:rPr lang="en-US" altLang="en-US" dirty="0"/>
              <a:t>）</a:t>
            </a:r>
            <a:r>
              <a:rPr lang="en-US" altLang="en-US" dirty="0" err="1"/>
              <a:t>的缓存。它们是使用创建和链接的</a:t>
            </a:r>
            <a:r>
              <a:rPr lang="en-US" altLang="en-US" sz="2400" b="1" i="1" dirty="0" err="1">
                <a:solidFill>
                  <a:srgbClr val="FF0000"/>
                </a:solidFill>
                <a:latin typeface="Microsoft YaHei" panose="020B0503020204020204" pitchFamily="34" charset="-122"/>
                <a:ea typeface="Microsoft YaHei" panose="020B0503020204020204" pitchFamily="34" charset="-122"/>
              </a:rPr>
              <a:t>ResourcePoolsBuilder</a:t>
            </a:r>
            <a:r>
              <a:rPr lang="en-US" altLang="en-US" sz="2400" b="1" i="1" dirty="0">
                <a:solidFill>
                  <a:srgbClr val="FF0000"/>
                </a:solidFill>
                <a:latin typeface="Microsoft YaHei" panose="020B0503020204020204" pitchFamily="34" charset="-122"/>
                <a:ea typeface="Microsoft YaHei" panose="020B0503020204020204" pitchFamily="34" charset="-122"/>
              </a:rPr>
              <a:t> </a:t>
            </a:r>
            <a:r>
              <a:rPr lang="en-US" altLang="en-US" dirty="0"/>
              <a:t>。</a:t>
            </a:r>
            <a:r>
              <a:rPr lang="en-US" altLang="en-US" dirty="0" err="1"/>
              <a:t>声明顺序无关紧要（例如，可以在</a:t>
            </a:r>
            <a:r>
              <a:rPr lang="en-US" altLang="en-US" sz="1800" b="1" i="1" dirty="0">
                <a:solidFill>
                  <a:srgbClr val="FF0000"/>
                </a:solidFill>
                <a:latin typeface="Microsoft YaHei" panose="020B0503020204020204" pitchFamily="34" charset="-122"/>
                <a:ea typeface="Microsoft YaHei" panose="020B0503020204020204" pitchFamily="34" charset="-122"/>
              </a:rPr>
              <a:t> </a:t>
            </a:r>
            <a:r>
              <a:rPr lang="en-US" altLang="en-US" sz="2400" b="1" i="1" dirty="0">
                <a:solidFill>
                  <a:srgbClr val="FF0000"/>
                </a:solidFill>
                <a:latin typeface="Microsoft YaHei" panose="020B0503020204020204" pitchFamily="34" charset="-122"/>
                <a:ea typeface="Microsoft YaHei" panose="020B0503020204020204" pitchFamily="34" charset="-122"/>
              </a:rPr>
              <a:t>HEAP</a:t>
            </a:r>
            <a:r>
              <a:rPr lang="en-US" altLang="en-US" sz="1800" b="1" i="1" dirty="0">
                <a:solidFill>
                  <a:srgbClr val="FF0000"/>
                </a:solidFill>
                <a:latin typeface="Microsoft YaHei" panose="020B0503020204020204" pitchFamily="34" charset="-122"/>
                <a:ea typeface="Microsoft YaHei" panose="020B0503020204020204" pitchFamily="34" charset="-122"/>
              </a:rPr>
              <a:t> </a:t>
            </a:r>
            <a:r>
              <a:rPr lang="en-US" altLang="en-US" dirty="0" err="1"/>
              <a:t>之前声明</a:t>
            </a:r>
            <a:r>
              <a:rPr lang="en-US" altLang="en-US" sz="2400" b="1" i="1" dirty="0">
                <a:solidFill>
                  <a:srgbClr val="FF0000"/>
                </a:solidFill>
                <a:latin typeface="Microsoft YaHei" panose="020B0503020204020204" pitchFamily="34" charset="-122"/>
                <a:ea typeface="Microsoft YaHei" panose="020B0503020204020204" pitchFamily="34" charset="-122"/>
              </a:rPr>
              <a:t> OFFHEAP </a:t>
            </a:r>
            <a:r>
              <a:rPr lang="en-US" altLang="en-US" dirty="0"/>
              <a:t>），</a:t>
            </a:r>
            <a:r>
              <a:rPr lang="en-US" altLang="en-US" dirty="0" err="1"/>
              <a:t>因为每个层都有一个</a:t>
            </a:r>
            <a:r>
              <a:rPr lang="en-US" altLang="en-US" sz="2400" b="1" i="1" dirty="0" err="1">
                <a:solidFill>
                  <a:srgbClr val="FF0000"/>
                </a:solidFill>
                <a:latin typeface="Microsoft YaHei" panose="020B0503020204020204" pitchFamily="34" charset="-122"/>
                <a:ea typeface="Microsoft YaHei" panose="020B0503020204020204" pitchFamily="34" charset="-122"/>
              </a:rPr>
              <a:t>height</a:t>
            </a:r>
            <a:r>
              <a:rPr lang="en-US" altLang="en-US" dirty="0" err="1"/>
              <a:t>。层的高度越高，层与客户端的距离就越近</a:t>
            </a:r>
            <a:r>
              <a:rPr lang="en-US" altLang="en-US" dirty="0"/>
              <a:t> </a:t>
            </a:r>
          </a:p>
          <a:p>
            <a:endParaRPr lang="en-SG" dirty="0"/>
          </a:p>
        </p:txBody>
      </p:sp>
    </p:spTree>
    <p:extLst>
      <p:ext uri="{BB962C8B-B14F-4D97-AF65-F5344CB8AC3E}">
        <p14:creationId xmlns:p14="http://schemas.microsoft.com/office/powerpoint/2010/main" val="10734154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grpId="1" nodeType="clickEffect">
                                  <p:stCondLst>
                                    <p:cond delay="0"/>
                                  </p:stCondLst>
                                  <p:childTnLst>
                                    <p:animEffect transition="out" filter="randombar(horizontal)">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randombar(horizontal)">
                                      <p:cBhvr>
                                        <p:cTn id="25" dur="500"/>
                                        <p:tgtEl>
                                          <p:spTgt spid="3"/>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randombar(horizontal)">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xit" presetSubtype="10" fill="hold" grpId="1" nodeType="clickEffect">
                                  <p:stCondLst>
                                    <p:cond delay="0"/>
                                  </p:stCondLst>
                                  <p:childTnLst>
                                    <p:animEffect transition="out" filter="randombar(horizontal)">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randombar(horizontal)">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xit" presetSubtype="10" fill="hold" nodeType="clickEffect">
                                  <p:stCondLst>
                                    <p:cond delay="0"/>
                                  </p:stCondLst>
                                  <p:childTnLst>
                                    <p:animEffect transition="out" filter="randombar(horizontal)">
                                      <p:cBhvr>
                                        <p:cTn id="42" dur="500"/>
                                        <p:tgtEl>
                                          <p:spTgt spid="3"/>
                                        </p:tgtEl>
                                      </p:cBhvr>
                                    </p:animEffect>
                                    <p:set>
                                      <p:cBhvr>
                                        <p:cTn id="43" dur="1" fill="hold">
                                          <p:stCondLst>
                                            <p:cond delay="499"/>
                                          </p:stCondLst>
                                        </p:cTn>
                                        <p:tgtEl>
                                          <p:spTgt spid="3"/>
                                        </p:tgtEl>
                                        <p:attrNameLst>
                                          <p:attrName>style.visibility</p:attrName>
                                        </p:attrNameLst>
                                      </p:cBhvr>
                                      <p:to>
                                        <p:strVal val="hidden"/>
                                      </p:to>
                                    </p:set>
                                  </p:childTnLst>
                                </p:cTn>
                              </p:par>
                              <p:par>
                                <p:cTn id="44" presetID="14" presetClass="exit" presetSubtype="10" fill="hold" grpId="1" nodeType="withEffect">
                                  <p:stCondLst>
                                    <p:cond delay="0"/>
                                  </p:stCondLst>
                                  <p:childTnLst>
                                    <p:animEffect transition="out" filter="randombar(horizontal)">
                                      <p:cBhvr>
                                        <p:cTn id="45" dur="500"/>
                                        <p:tgtEl>
                                          <p:spTgt spid="6"/>
                                        </p:tgtEl>
                                      </p:cBhvr>
                                    </p:animEffect>
                                    <p:set>
                                      <p:cBhvr>
                                        <p:cTn id="46" dur="1" fill="hold">
                                          <p:stCondLst>
                                            <p:cond delay="499"/>
                                          </p:stCondLst>
                                        </p:cTn>
                                        <p:tgtEl>
                                          <p:spTgt spid="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randombar(horizontal)">
                                      <p:cBhvr>
                                        <p:cTn id="51" dur="500"/>
                                        <p:tgtEl>
                                          <p:spTgt spid="13"/>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randombar(horizontal)">
                                      <p:cBhvr>
                                        <p:cTn id="5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8" grpId="0"/>
      <p:bldP spid="8" grpId="1"/>
      <p:bldP spid="5" grpId="0"/>
      <p:bldP spid="5" grpId="1"/>
      <p:bldP spid="6" grpId="0"/>
      <p:bldP spid="6" grpId="1"/>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err="1">
                <a:solidFill>
                  <a:srgbClr val="FF0000"/>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E</a:t>
            </a:r>
            <a:r>
              <a:rPr lang="en-US" sz="6000" b="1" dirty="0" err="1">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hcache</a:t>
            </a:r>
            <a:r>
              <a:rPr lang="en-US" sz="6000" b="1" dirty="0">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 Tiering</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E22762A3-5D2C-435F-92E8-8BAC25E5C3D5}"/>
              </a:ext>
            </a:extLst>
          </p:cNvPr>
          <p:cNvSpPr txBox="1"/>
          <p:nvPr/>
        </p:nvSpPr>
        <p:spPr>
          <a:xfrm>
            <a:off x="441294" y="1754136"/>
            <a:ext cx="11309412" cy="2524858"/>
          </a:xfrm>
          <a:prstGeom prst="rect">
            <a:avLst/>
          </a:prstGeom>
          <a:noFill/>
        </p:spPr>
        <p:txBody>
          <a:bodyPr wrap="square" rtlCol="0">
            <a:spAutoFit/>
          </a:bodyPr>
          <a:lstStyle/>
          <a:p>
            <a:pPr algn="ctr"/>
            <a:r>
              <a:rPr lang="en-SG" sz="4800" b="1" dirty="0">
                <a:solidFill>
                  <a:srgbClr val="FF0000"/>
                </a:solidFill>
                <a:effectLst>
                  <a:outerShdw blurRad="38100" dist="38100" dir="2700000" algn="tl">
                    <a:srgbClr val="000000">
                      <a:alpha val="43137"/>
                    </a:srgbClr>
                  </a:outerShdw>
                </a:effectLst>
                <a:latin typeface="Agency FB" panose="020B0503020202020204" pitchFamily="34" charset="0"/>
                <a:ea typeface="Microsoft YaHei" panose="020B0503020204020204" pitchFamily="34" charset="-122"/>
              </a:rPr>
              <a:t>RESOURCE POOLS</a:t>
            </a:r>
            <a:endParaRPr lang="en-SG" dirty="0"/>
          </a:p>
          <a:p>
            <a:pPr algn="ctr"/>
            <a:endParaRPr lang="en-SG" dirty="0"/>
          </a:p>
          <a:p>
            <a:pPr>
              <a:lnSpc>
                <a:spcPct val="200000"/>
              </a:lnSpc>
            </a:pPr>
            <a:r>
              <a:rPr lang="en-SG" altLang="zh-CN" sz="2000" dirty="0">
                <a:latin typeface="Microsoft YaHei" panose="020B0503020204020204" pitchFamily="34" charset="-122"/>
                <a:ea typeface="Microsoft YaHei" panose="020B0503020204020204" pitchFamily="34" charset="-122"/>
              </a:rPr>
              <a:t>	</a:t>
            </a:r>
            <a:r>
              <a:rPr lang="en-US" altLang="en-US" dirty="0" err="1"/>
              <a:t>使用资源池配置层。大多数情况下使用</a:t>
            </a:r>
            <a:r>
              <a:rPr lang="en-US" altLang="en-US" dirty="0"/>
              <a:t> </a:t>
            </a:r>
            <a:r>
              <a:rPr lang="en-US" altLang="en-US" sz="2400" b="1" i="1" dirty="0" err="1">
                <a:solidFill>
                  <a:srgbClr val="FF0000"/>
                </a:solidFill>
                <a:latin typeface="Microsoft YaHei" panose="020B0503020204020204" pitchFamily="34" charset="-122"/>
                <a:ea typeface="Microsoft YaHei" panose="020B0503020204020204" pitchFamily="34" charset="-122"/>
              </a:rPr>
              <a:t>ResourcePoolsBuilder</a:t>
            </a:r>
            <a:r>
              <a:rPr lang="en-US" altLang="en-US" sz="2400" b="1" i="1" dirty="0">
                <a:solidFill>
                  <a:srgbClr val="FF0000"/>
                </a:solidFill>
                <a:latin typeface="Microsoft YaHei" panose="020B0503020204020204" pitchFamily="34" charset="-122"/>
                <a:ea typeface="Microsoft YaHei" panose="020B0503020204020204" pitchFamily="34" charset="-122"/>
              </a:rPr>
              <a:t> </a:t>
            </a:r>
            <a:endParaRPr lang="en-US" altLang="zh-CN" b="1" i="1" dirty="0">
              <a:solidFill>
                <a:srgbClr val="FF0000"/>
              </a:solidFill>
              <a:latin typeface="Microsoft YaHei" panose="020B0503020204020204" pitchFamily="34" charset="-122"/>
              <a:ea typeface="Microsoft YaHei" panose="020B0503020204020204" pitchFamily="34" charset="-122"/>
            </a:endParaRPr>
          </a:p>
          <a:p>
            <a:pPr>
              <a:lnSpc>
                <a:spcPct val="300000"/>
              </a:lnSpc>
            </a:pPr>
            <a:endParaRPr lang="zh-CN" altLang="en-US" dirty="0">
              <a:latin typeface="Microsoft YaHei" panose="020B0503020204020204" pitchFamily="34" charset="-122"/>
              <a:ea typeface="Microsoft YaHei" panose="020B0503020204020204" pitchFamily="34" charset="-122"/>
            </a:endParaRPr>
          </a:p>
        </p:txBody>
      </p:sp>
      <p:pic>
        <p:nvPicPr>
          <p:cNvPr id="9" name="Picture 8">
            <a:extLst>
              <a:ext uri="{FF2B5EF4-FFF2-40B4-BE49-F238E27FC236}">
                <a16:creationId xmlns:a16="http://schemas.microsoft.com/office/drawing/2014/main" id="{B404C374-7CBD-48B6-9B93-FEA70FE0C0F5}"/>
              </a:ext>
            </a:extLst>
          </p:cNvPr>
          <p:cNvPicPr>
            <a:picLocks noChangeAspect="1"/>
          </p:cNvPicPr>
          <p:nvPr/>
        </p:nvPicPr>
        <p:blipFill>
          <a:blip r:embed="rId3"/>
          <a:stretch>
            <a:fillRect/>
          </a:stretch>
        </p:blipFill>
        <p:spPr>
          <a:xfrm>
            <a:off x="441294" y="3870089"/>
            <a:ext cx="11378921" cy="2524858"/>
          </a:xfrm>
          <a:prstGeom prst="rect">
            <a:avLst/>
          </a:prstGeom>
        </p:spPr>
      </p:pic>
      <p:pic>
        <p:nvPicPr>
          <p:cNvPr id="11" name="Picture 10">
            <a:extLst>
              <a:ext uri="{FF2B5EF4-FFF2-40B4-BE49-F238E27FC236}">
                <a16:creationId xmlns:a16="http://schemas.microsoft.com/office/drawing/2014/main" id="{20D16575-BF5A-476A-966D-053078E3089D}"/>
              </a:ext>
            </a:extLst>
          </p:cNvPr>
          <p:cNvPicPr>
            <a:picLocks noChangeAspect="1"/>
          </p:cNvPicPr>
          <p:nvPr/>
        </p:nvPicPr>
        <p:blipFill>
          <a:blip r:embed="rId4"/>
          <a:stretch>
            <a:fillRect/>
          </a:stretch>
        </p:blipFill>
        <p:spPr>
          <a:xfrm>
            <a:off x="1383506" y="2051274"/>
            <a:ext cx="9424988" cy="1930581"/>
          </a:xfrm>
          <a:prstGeom prst="rect">
            <a:avLst/>
          </a:prstGeom>
        </p:spPr>
      </p:pic>
      <p:sp>
        <p:nvSpPr>
          <p:cNvPr id="12" name="TextBox 11">
            <a:extLst>
              <a:ext uri="{FF2B5EF4-FFF2-40B4-BE49-F238E27FC236}">
                <a16:creationId xmlns:a16="http://schemas.microsoft.com/office/drawing/2014/main" id="{D9D02DB5-74BF-41FA-A856-F96AAAE0E19F}"/>
              </a:ext>
            </a:extLst>
          </p:cNvPr>
          <p:cNvSpPr txBox="1"/>
          <p:nvPr/>
        </p:nvSpPr>
        <p:spPr>
          <a:xfrm>
            <a:off x="1493043" y="4555108"/>
            <a:ext cx="9315451" cy="1550553"/>
          </a:xfrm>
          <a:prstGeom prst="rect">
            <a:avLst/>
          </a:prstGeom>
          <a:noFill/>
        </p:spPr>
        <p:txBody>
          <a:bodyPr wrap="square" rtlCol="0">
            <a:spAutoFit/>
          </a:bodyPr>
          <a:lstStyle/>
          <a:p>
            <a:pPr>
              <a:lnSpc>
                <a:spcPct val="250000"/>
              </a:lnSpc>
            </a:pPr>
            <a:r>
              <a:rPr lang="en-US" altLang="zh-CN" dirty="0">
                <a:solidFill>
                  <a:srgbClr val="111111"/>
                </a:solidFill>
                <a:latin typeface="Microsoft YaHei" panose="020B0503020204020204" pitchFamily="34" charset="-122"/>
                <a:ea typeface="Microsoft YaHei" panose="020B0503020204020204" pitchFamily="34" charset="-122"/>
              </a:rPr>
              <a:t>	</a:t>
            </a:r>
            <a:r>
              <a:rPr lang="zh-CN" altLang="en-US" b="0" i="0" dirty="0">
                <a:solidFill>
                  <a:srgbClr val="111111"/>
                </a:solidFill>
                <a:effectLst/>
                <a:latin typeface="Microsoft YaHei" panose="020B0503020204020204" pitchFamily="34" charset="-122"/>
                <a:ea typeface="Microsoft YaHei" panose="020B0503020204020204" pitchFamily="34" charset="-122"/>
              </a:rPr>
              <a:t>将得到两个缓存，每个缓存都有</a:t>
            </a:r>
            <a:r>
              <a:rPr lang="en-US" altLang="zh-CN" b="0" i="0" dirty="0">
                <a:solidFill>
                  <a:srgbClr val="111111"/>
                </a:solidFill>
                <a:effectLst/>
                <a:latin typeface="Microsoft YaHei" panose="020B0503020204020204" pitchFamily="34" charset="-122"/>
                <a:ea typeface="Microsoft YaHei" panose="020B0503020204020204" pitchFamily="34" charset="-122"/>
              </a:rPr>
              <a:t>10</a:t>
            </a:r>
            <a:r>
              <a:rPr lang="zh-CN" altLang="en-US" b="0" i="0" dirty="0">
                <a:solidFill>
                  <a:srgbClr val="111111"/>
                </a:solidFill>
                <a:effectLst/>
                <a:latin typeface="Microsoft YaHei" panose="020B0503020204020204" pitchFamily="34" charset="-122"/>
                <a:ea typeface="Microsoft YaHei" panose="020B0503020204020204" pitchFamily="34" charset="-122"/>
              </a:rPr>
              <a:t>个条目。并不是</a:t>
            </a:r>
            <a:r>
              <a:rPr lang="en-US" altLang="zh-CN" b="0" i="0" dirty="0">
                <a:solidFill>
                  <a:srgbClr val="111111"/>
                </a:solidFill>
                <a:effectLst/>
                <a:latin typeface="Microsoft YaHei" panose="020B0503020204020204" pitchFamily="34" charset="-122"/>
                <a:ea typeface="Microsoft YaHei" panose="020B0503020204020204" pitchFamily="34" charset="-122"/>
              </a:rPr>
              <a:t>10</a:t>
            </a:r>
            <a:r>
              <a:rPr lang="zh-CN" altLang="en-US" b="0" i="0" dirty="0">
                <a:solidFill>
                  <a:srgbClr val="111111"/>
                </a:solidFill>
                <a:effectLst/>
                <a:latin typeface="Microsoft YaHei" panose="020B0503020204020204" pitchFamily="34" charset="-122"/>
                <a:ea typeface="Microsoft YaHei" panose="020B0503020204020204" pitchFamily="34" charset="-122"/>
              </a:rPr>
              <a:t>个共享条目。池永远不会在缓存之间共享。</a:t>
            </a:r>
            <a:r>
              <a:rPr lang="en-US" altLang="zh-CN" sz="2400" b="1" i="1" dirty="0">
                <a:solidFill>
                  <a:srgbClr val="FF0000"/>
                </a:solidFill>
                <a:latin typeface="Microsoft YaHei" panose="020B0503020204020204" pitchFamily="34" charset="-122"/>
                <a:ea typeface="Microsoft YaHei" panose="020B0503020204020204" pitchFamily="34" charset="-122"/>
              </a:rPr>
              <a:t>CLUSTERED</a:t>
            </a:r>
            <a:r>
              <a:rPr lang="zh-CN" alt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solidFill>
                  <a:srgbClr val="111111"/>
                </a:solidFill>
                <a:latin typeface="Microsoft YaHei" panose="020B0503020204020204" pitchFamily="34" charset="-122"/>
                <a:ea typeface="Microsoft YaHei" panose="020B0503020204020204" pitchFamily="34" charset="-122"/>
              </a:rPr>
              <a:t>除外</a:t>
            </a:r>
            <a:r>
              <a:rPr lang="zh-CN" altLang="en-US" b="0" i="0" dirty="0">
                <a:solidFill>
                  <a:srgbClr val="111111"/>
                </a:solidFill>
                <a:effectLst/>
                <a:latin typeface="Microsoft YaHei" panose="020B0503020204020204" pitchFamily="34" charset="-122"/>
                <a:ea typeface="Microsoft YaHei" panose="020B0503020204020204" pitchFamily="34" charset="-122"/>
              </a:rPr>
              <a:t>，可以共享或专用</a:t>
            </a:r>
            <a:endParaRPr lang="en-SG"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778898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xit" presetSubtype="10" fill="hold" grpId="1" nodeType="clickEffect">
                                  <p:stCondLst>
                                    <p:cond delay="0"/>
                                  </p:stCondLst>
                                  <p:childTnLst>
                                    <p:animEffect transition="out" filter="randombar(horizontal)">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4" presetClass="exit" presetSubtype="10" fill="hold" nodeType="withEffect">
                                  <p:stCondLst>
                                    <p:cond delay="0"/>
                                  </p:stCondLst>
                                  <p:childTnLst>
                                    <p:animEffect transition="out" filter="randombar(horizontal)">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randombar(horizontal)">
                                      <p:cBhvr>
                                        <p:cTn id="31" dur="500"/>
                                        <p:tgtEl>
                                          <p:spTgt spid="11"/>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randombar(horizontal)">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8" grpId="0"/>
      <p:bldP spid="8" grpId="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FF0000"/>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C</a:t>
            </a:r>
            <a:r>
              <a:rPr lang="en-US" altLang="zh-CN" sz="6000" b="1" dirty="0">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luster D</a:t>
            </a:r>
            <a:r>
              <a:rPr lang="en-US" sz="6000" b="1" dirty="0">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eployment</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387415E-7815-43CB-A1D2-B0B9DF157ECE}"/>
              </a:ext>
            </a:extLst>
          </p:cNvPr>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F704BE8-5627-45B0-907E-0BF5CCA083B1}"/>
              </a:ext>
            </a:extLst>
          </p:cNvPr>
          <p:cNvSpPr txBox="1"/>
          <p:nvPr/>
        </p:nvSpPr>
        <p:spPr>
          <a:xfrm>
            <a:off x="361950" y="1826092"/>
            <a:ext cx="11309412" cy="1938992"/>
          </a:xfrm>
          <a:prstGeom prst="rect">
            <a:avLst/>
          </a:prstGeom>
          <a:noFill/>
        </p:spPr>
        <p:txBody>
          <a:bodyPr wrap="square" rtlCol="0">
            <a:spAutoFit/>
          </a:bodyPr>
          <a:lstStyle/>
          <a:p>
            <a:pPr algn="ctr"/>
            <a:r>
              <a:rPr lang="en-SG" sz="4800" b="1" dirty="0">
                <a:solidFill>
                  <a:srgbClr val="FF0000"/>
                </a:solidFill>
                <a:effectLst>
                  <a:outerShdw blurRad="38100" dist="38100" dir="2700000" algn="tl">
                    <a:srgbClr val="000000">
                      <a:alpha val="43137"/>
                    </a:srgbClr>
                  </a:outerShdw>
                </a:effectLst>
                <a:latin typeface="Agency FB" panose="020B0503020202020204" pitchFamily="34" charset="0"/>
                <a:ea typeface="Microsoft YaHei" panose="020B0503020204020204" pitchFamily="34" charset="-122"/>
              </a:rPr>
              <a:t>DOWNLOAD &amp; DEPLOY</a:t>
            </a:r>
          </a:p>
          <a:p>
            <a:pPr algn="ctr"/>
            <a:endParaRPr lang="en-SG" dirty="0"/>
          </a:p>
          <a:p>
            <a:pPr algn="ctr"/>
            <a:endParaRPr lang="en-SG" altLang="zh-CN" i="1" u="sng" dirty="0">
              <a:latin typeface="Microsoft YaHei" panose="020B0503020204020204" pitchFamily="34" charset="-122"/>
              <a:ea typeface="Microsoft YaHei" panose="020B0503020204020204" pitchFamily="34" charset="-122"/>
            </a:endParaRPr>
          </a:p>
          <a:p>
            <a:pPr algn="ctr"/>
            <a:r>
              <a:rPr lang="en-SG" altLang="zh-CN" i="1" u="sng" dirty="0">
                <a:latin typeface="Microsoft YaHei" panose="020B0503020204020204" pitchFamily="34" charset="-122"/>
                <a:ea typeface="Microsoft YaHei" panose="020B0503020204020204" pitchFamily="34" charset="-122"/>
              </a:rPr>
              <a:t>https://github.com/ehcache/ehcache3/releases</a:t>
            </a:r>
            <a:endParaRPr lang="en-SG" altLang="zh-CN" sz="1100" i="1" u="sng" dirty="0">
              <a:solidFill>
                <a:srgbClr val="FFFF00"/>
              </a:solidFill>
              <a:effectLst/>
              <a:latin typeface="Microsoft YaHei" panose="020B0503020204020204" pitchFamily="34" charset="-122"/>
              <a:ea typeface="Microsoft YaHei" panose="020B0503020204020204" pitchFamily="34" charset="-122"/>
            </a:endParaRPr>
          </a:p>
          <a:p>
            <a:pPr lvl="1"/>
            <a:endParaRPr lang="zh-CN" altLang="en-US" dirty="0">
              <a:latin typeface="Microsoft YaHei" panose="020B0503020204020204" pitchFamily="34" charset="-122"/>
              <a:ea typeface="Microsoft YaHei" panose="020B0503020204020204" pitchFamily="34" charset="-122"/>
            </a:endParaRPr>
          </a:p>
        </p:txBody>
      </p:sp>
      <p:pic>
        <p:nvPicPr>
          <p:cNvPr id="3" name="Picture 2">
            <a:extLst>
              <a:ext uri="{FF2B5EF4-FFF2-40B4-BE49-F238E27FC236}">
                <a16:creationId xmlns:a16="http://schemas.microsoft.com/office/drawing/2014/main" id="{D317CBEA-89E6-4308-92AA-9DB1B5AB1B88}"/>
              </a:ext>
            </a:extLst>
          </p:cNvPr>
          <p:cNvPicPr>
            <a:picLocks noChangeAspect="1"/>
          </p:cNvPicPr>
          <p:nvPr/>
        </p:nvPicPr>
        <p:blipFill>
          <a:blip r:embed="rId2"/>
          <a:stretch>
            <a:fillRect/>
          </a:stretch>
        </p:blipFill>
        <p:spPr>
          <a:xfrm>
            <a:off x="471487" y="4062412"/>
            <a:ext cx="11551034" cy="1547813"/>
          </a:xfrm>
          <a:prstGeom prst="rect">
            <a:avLst/>
          </a:prstGeom>
        </p:spPr>
      </p:pic>
      <p:pic>
        <p:nvPicPr>
          <p:cNvPr id="9" name="Picture 8">
            <a:extLst>
              <a:ext uri="{FF2B5EF4-FFF2-40B4-BE49-F238E27FC236}">
                <a16:creationId xmlns:a16="http://schemas.microsoft.com/office/drawing/2014/main" id="{66F08B95-4D89-491A-85F8-3C7C9785C794}"/>
              </a:ext>
            </a:extLst>
          </p:cNvPr>
          <p:cNvPicPr>
            <a:picLocks noChangeAspect="1"/>
          </p:cNvPicPr>
          <p:nvPr/>
        </p:nvPicPr>
        <p:blipFill>
          <a:blip r:embed="rId3"/>
          <a:stretch>
            <a:fillRect/>
          </a:stretch>
        </p:blipFill>
        <p:spPr>
          <a:xfrm>
            <a:off x="1214437" y="3717130"/>
            <a:ext cx="9344025" cy="2238375"/>
          </a:xfrm>
          <a:prstGeom prst="rect">
            <a:avLst/>
          </a:prstGeom>
        </p:spPr>
      </p:pic>
      <p:pic>
        <p:nvPicPr>
          <p:cNvPr id="11" name="Picture 10">
            <a:extLst>
              <a:ext uri="{FF2B5EF4-FFF2-40B4-BE49-F238E27FC236}">
                <a16:creationId xmlns:a16="http://schemas.microsoft.com/office/drawing/2014/main" id="{2DCEB452-D8AC-4312-BE0F-BE9854B6B873}"/>
              </a:ext>
            </a:extLst>
          </p:cNvPr>
          <p:cNvPicPr>
            <a:picLocks noChangeAspect="1"/>
          </p:cNvPicPr>
          <p:nvPr/>
        </p:nvPicPr>
        <p:blipFill>
          <a:blip r:embed="rId4"/>
          <a:stretch>
            <a:fillRect/>
          </a:stretch>
        </p:blipFill>
        <p:spPr>
          <a:xfrm>
            <a:off x="1071563" y="3621016"/>
            <a:ext cx="10497800" cy="2725878"/>
          </a:xfrm>
          <a:prstGeom prst="rect">
            <a:avLst/>
          </a:prstGeom>
        </p:spPr>
      </p:pic>
      <p:pic>
        <p:nvPicPr>
          <p:cNvPr id="13" name="Picture 12">
            <a:extLst>
              <a:ext uri="{FF2B5EF4-FFF2-40B4-BE49-F238E27FC236}">
                <a16:creationId xmlns:a16="http://schemas.microsoft.com/office/drawing/2014/main" id="{7B390E39-DB33-4970-9BF0-93C2B1726284}"/>
              </a:ext>
            </a:extLst>
          </p:cNvPr>
          <p:cNvPicPr>
            <a:picLocks noChangeAspect="1"/>
          </p:cNvPicPr>
          <p:nvPr/>
        </p:nvPicPr>
        <p:blipFill>
          <a:blip r:embed="rId5"/>
          <a:stretch>
            <a:fillRect/>
          </a:stretch>
        </p:blipFill>
        <p:spPr>
          <a:xfrm>
            <a:off x="890587" y="1816567"/>
            <a:ext cx="10410825" cy="4621552"/>
          </a:xfrm>
          <a:prstGeom prst="rect">
            <a:avLst/>
          </a:prstGeom>
        </p:spPr>
      </p:pic>
      <p:pic>
        <p:nvPicPr>
          <p:cNvPr id="15" name="Picture 14">
            <a:extLst>
              <a:ext uri="{FF2B5EF4-FFF2-40B4-BE49-F238E27FC236}">
                <a16:creationId xmlns:a16="http://schemas.microsoft.com/office/drawing/2014/main" id="{02045F76-CA78-41DD-972F-6260AF463094}"/>
              </a:ext>
            </a:extLst>
          </p:cNvPr>
          <p:cNvPicPr>
            <a:picLocks noChangeAspect="1"/>
          </p:cNvPicPr>
          <p:nvPr/>
        </p:nvPicPr>
        <p:blipFill>
          <a:blip r:embed="rId6"/>
          <a:stretch>
            <a:fillRect/>
          </a:stretch>
        </p:blipFill>
        <p:spPr>
          <a:xfrm>
            <a:off x="529981" y="4275860"/>
            <a:ext cx="10973350" cy="1593640"/>
          </a:xfrm>
          <a:prstGeom prst="rect">
            <a:avLst/>
          </a:prstGeom>
        </p:spPr>
      </p:pic>
      <p:pic>
        <p:nvPicPr>
          <p:cNvPr id="17" name="Picture 16">
            <a:extLst>
              <a:ext uri="{FF2B5EF4-FFF2-40B4-BE49-F238E27FC236}">
                <a16:creationId xmlns:a16="http://schemas.microsoft.com/office/drawing/2014/main" id="{DB31E00E-0CA5-487C-B4BD-48CA6B6731E2}"/>
              </a:ext>
            </a:extLst>
          </p:cNvPr>
          <p:cNvPicPr>
            <a:picLocks noChangeAspect="1"/>
          </p:cNvPicPr>
          <p:nvPr/>
        </p:nvPicPr>
        <p:blipFill>
          <a:blip r:embed="rId7"/>
          <a:stretch>
            <a:fillRect/>
          </a:stretch>
        </p:blipFill>
        <p:spPr>
          <a:xfrm>
            <a:off x="1071563" y="2795588"/>
            <a:ext cx="10169556" cy="3878944"/>
          </a:xfrm>
          <a:prstGeom prst="rect">
            <a:avLst/>
          </a:prstGeom>
        </p:spPr>
      </p:pic>
    </p:spTree>
    <p:extLst>
      <p:ext uri="{BB962C8B-B14F-4D97-AF65-F5344CB8AC3E}">
        <p14:creationId xmlns:p14="http://schemas.microsoft.com/office/powerpoint/2010/main" val="29224109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randombar(horizont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randombar(horizontal)">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xit" presetSubtype="10" fill="hold" nodeType="clickEffect">
                                  <p:stCondLst>
                                    <p:cond delay="0"/>
                                  </p:stCondLst>
                                  <p:childTnLst>
                                    <p:animEffect transition="out" filter="randombar(horizontal)">
                                      <p:cBhvr>
                                        <p:cTn id="37" dur="500"/>
                                        <p:tgtEl>
                                          <p:spTgt spid="13"/>
                                        </p:tgtEl>
                                      </p:cBhvr>
                                    </p:animEffect>
                                    <p:set>
                                      <p:cBhvr>
                                        <p:cTn id="38" dur="1" fill="hold">
                                          <p:stCondLst>
                                            <p:cond delay="499"/>
                                          </p:stCondLst>
                                        </p:cTn>
                                        <p:tgtEl>
                                          <p:spTgt spid="1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randombar(horizontal)">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randombar(horizontal)">
                                      <p:cBhvr>
                                        <p:cTn id="4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FF0000"/>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C</a:t>
            </a:r>
            <a:r>
              <a:rPr lang="en-US" altLang="zh-CN" sz="6000" b="1" dirty="0">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luster D</a:t>
            </a:r>
            <a:r>
              <a:rPr lang="en-US" sz="6000" b="1" dirty="0">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eployment</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387415E-7815-43CB-A1D2-B0B9DF157ECE}"/>
              </a:ext>
            </a:extLst>
          </p:cNvPr>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F704BE8-5627-45B0-907E-0BF5CCA083B1}"/>
              </a:ext>
            </a:extLst>
          </p:cNvPr>
          <p:cNvSpPr txBox="1"/>
          <p:nvPr/>
        </p:nvSpPr>
        <p:spPr>
          <a:xfrm>
            <a:off x="361950" y="1826092"/>
            <a:ext cx="11309412" cy="1107996"/>
          </a:xfrm>
          <a:prstGeom prst="rect">
            <a:avLst/>
          </a:prstGeom>
          <a:noFill/>
        </p:spPr>
        <p:txBody>
          <a:bodyPr wrap="square" rtlCol="0">
            <a:spAutoFit/>
          </a:bodyPr>
          <a:lstStyle/>
          <a:p>
            <a:pPr algn="ctr"/>
            <a:r>
              <a:rPr lang="en-SG" sz="4800" b="1" dirty="0">
                <a:solidFill>
                  <a:srgbClr val="FF0000"/>
                </a:solidFill>
                <a:effectLst>
                  <a:outerShdw blurRad="38100" dist="38100" dir="2700000" algn="tl">
                    <a:srgbClr val="000000">
                      <a:alpha val="43137"/>
                    </a:srgbClr>
                  </a:outerShdw>
                </a:effectLst>
                <a:latin typeface="Agency FB" panose="020B0503020202020204" pitchFamily="34" charset="0"/>
                <a:ea typeface="Microsoft YaHei" panose="020B0503020204020204" pitchFamily="34" charset="-122"/>
              </a:rPr>
              <a:t>CONNECTING CLUSTER SERVER</a:t>
            </a:r>
          </a:p>
          <a:p>
            <a:pPr algn="ctr"/>
            <a:endParaRPr lang="en-SG" dirty="0"/>
          </a:p>
        </p:txBody>
      </p:sp>
      <p:pic>
        <p:nvPicPr>
          <p:cNvPr id="6" name="Picture 5">
            <a:extLst>
              <a:ext uri="{FF2B5EF4-FFF2-40B4-BE49-F238E27FC236}">
                <a16:creationId xmlns:a16="http://schemas.microsoft.com/office/drawing/2014/main" id="{5E1186C6-C09F-4C6F-AEFB-31F8ACF5E51D}"/>
              </a:ext>
            </a:extLst>
          </p:cNvPr>
          <p:cNvPicPr>
            <a:picLocks noChangeAspect="1"/>
          </p:cNvPicPr>
          <p:nvPr/>
        </p:nvPicPr>
        <p:blipFill>
          <a:blip r:embed="rId2"/>
          <a:stretch>
            <a:fillRect/>
          </a:stretch>
        </p:blipFill>
        <p:spPr>
          <a:xfrm>
            <a:off x="1549516" y="2934088"/>
            <a:ext cx="9092967" cy="3538394"/>
          </a:xfrm>
          <a:prstGeom prst="rect">
            <a:avLst/>
          </a:prstGeom>
        </p:spPr>
      </p:pic>
      <p:pic>
        <p:nvPicPr>
          <p:cNvPr id="10" name="Picture 9">
            <a:extLst>
              <a:ext uri="{FF2B5EF4-FFF2-40B4-BE49-F238E27FC236}">
                <a16:creationId xmlns:a16="http://schemas.microsoft.com/office/drawing/2014/main" id="{58078E35-1B0F-409B-A99A-44FF129E9B35}"/>
              </a:ext>
            </a:extLst>
          </p:cNvPr>
          <p:cNvPicPr>
            <a:picLocks noChangeAspect="1"/>
          </p:cNvPicPr>
          <p:nvPr/>
        </p:nvPicPr>
        <p:blipFill>
          <a:blip r:embed="rId3"/>
          <a:stretch>
            <a:fillRect/>
          </a:stretch>
        </p:blipFill>
        <p:spPr>
          <a:xfrm>
            <a:off x="728574" y="4315879"/>
            <a:ext cx="10734849" cy="1143743"/>
          </a:xfrm>
          <a:prstGeom prst="rect">
            <a:avLst/>
          </a:prstGeom>
        </p:spPr>
      </p:pic>
    </p:spTree>
    <p:extLst>
      <p:ext uri="{BB962C8B-B14F-4D97-AF65-F5344CB8AC3E}">
        <p14:creationId xmlns:p14="http://schemas.microsoft.com/office/powerpoint/2010/main" val="42642996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par>
                                <p:cTn id="16" presetID="14"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FF0000"/>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S</a:t>
            </a:r>
            <a:r>
              <a:rPr lang="en-US" sz="6000" b="1" dirty="0">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pring Boot Cache</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42D70469-4DDA-4EC8-9F04-387EB9E33142}"/>
              </a:ext>
            </a:extLst>
          </p:cNvPr>
          <p:cNvSpPr txBox="1"/>
          <p:nvPr/>
        </p:nvSpPr>
        <p:spPr>
          <a:xfrm>
            <a:off x="705246" y="1929737"/>
            <a:ext cx="1880643" cy="830997"/>
          </a:xfrm>
          <a:prstGeom prst="rect">
            <a:avLst/>
          </a:prstGeom>
          <a:noFill/>
        </p:spPr>
        <p:txBody>
          <a:bodyPr wrap="none" rtlCol="0">
            <a:spAutoFit/>
          </a:bodyPr>
          <a:lstStyle/>
          <a:p>
            <a:pPr marL="457200" indent="-457200">
              <a:buFont typeface="Arial" panose="020B0604020202020204" pitchFamily="34" charset="0"/>
              <a:buChar char="•"/>
            </a:pPr>
            <a:r>
              <a:rPr lang="en-SG" altLang="zh-CN" sz="3200" dirty="0">
                <a:latin typeface="Microsoft YaHei" panose="020B0503020204020204" pitchFamily="34" charset="-122"/>
                <a:ea typeface="Microsoft YaHei" panose="020B0503020204020204" pitchFamily="34" charset="-122"/>
              </a:rPr>
              <a:t> </a:t>
            </a:r>
            <a:r>
              <a:rPr lang="en-SG" altLang="zh-CN" sz="4800" dirty="0">
                <a:solidFill>
                  <a:srgbClr val="FF0000"/>
                </a:solidFill>
                <a:latin typeface="Microsoft YaHei" panose="020B0503020204020204" pitchFamily="34" charset="-122"/>
                <a:ea typeface="Microsoft YaHei" panose="020B0503020204020204" pitchFamily="34" charset="-122"/>
              </a:rPr>
              <a:t>P</a:t>
            </a:r>
            <a:r>
              <a:rPr lang="en-US" altLang="zh-CN" sz="3200" dirty="0">
                <a:latin typeface="Microsoft YaHei" panose="020B0503020204020204" pitchFamily="34" charset="-122"/>
                <a:ea typeface="Microsoft YaHei" panose="020B0503020204020204" pitchFamily="34" charset="-122"/>
              </a:rPr>
              <a:t>OM</a:t>
            </a:r>
            <a:endParaRPr lang="en-SG" sz="3200" dirty="0">
              <a:latin typeface="Microsoft YaHei" panose="020B0503020204020204" pitchFamily="34" charset="-122"/>
              <a:ea typeface="Microsoft YaHei" panose="020B0503020204020204" pitchFamily="34" charset="-122"/>
            </a:endParaRPr>
          </a:p>
        </p:txBody>
      </p:sp>
      <p:pic>
        <p:nvPicPr>
          <p:cNvPr id="8" name="Picture 7">
            <a:extLst>
              <a:ext uri="{FF2B5EF4-FFF2-40B4-BE49-F238E27FC236}">
                <a16:creationId xmlns:a16="http://schemas.microsoft.com/office/drawing/2014/main" id="{D5675FC5-732E-49D9-B165-0AD63555A2D1}"/>
              </a:ext>
            </a:extLst>
          </p:cNvPr>
          <p:cNvPicPr>
            <a:picLocks noChangeAspect="1"/>
          </p:cNvPicPr>
          <p:nvPr/>
        </p:nvPicPr>
        <p:blipFill>
          <a:blip r:embed="rId2"/>
          <a:stretch>
            <a:fillRect/>
          </a:stretch>
        </p:blipFill>
        <p:spPr>
          <a:xfrm>
            <a:off x="2176559" y="3031684"/>
            <a:ext cx="7838882" cy="1436002"/>
          </a:xfrm>
          <a:prstGeom prst="rect">
            <a:avLst/>
          </a:prstGeom>
        </p:spPr>
      </p:pic>
      <p:pic>
        <p:nvPicPr>
          <p:cNvPr id="12" name="Picture 11">
            <a:extLst>
              <a:ext uri="{FF2B5EF4-FFF2-40B4-BE49-F238E27FC236}">
                <a16:creationId xmlns:a16="http://schemas.microsoft.com/office/drawing/2014/main" id="{EDCA9B59-B70F-4F67-80C8-3825ACA09CE8}"/>
              </a:ext>
            </a:extLst>
          </p:cNvPr>
          <p:cNvPicPr>
            <a:picLocks noChangeAspect="1"/>
          </p:cNvPicPr>
          <p:nvPr/>
        </p:nvPicPr>
        <p:blipFill>
          <a:blip r:embed="rId3"/>
          <a:stretch>
            <a:fillRect/>
          </a:stretch>
        </p:blipFill>
        <p:spPr>
          <a:xfrm>
            <a:off x="2062202" y="5369778"/>
            <a:ext cx="8067596" cy="830997"/>
          </a:xfrm>
          <a:prstGeom prst="rect">
            <a:avLst/>
          </a:prstGeom>
        </p:spPr>
      </p:pic>
      <p:pic>
        <p:nvPicPr>
          <p:cNvPr id="15" name="Picture 14">
            <a:extLst>
              <a:ext uri="{FF2B5EF4-FFF2-40B4-BE49-F238E27FC236}">
                <a16:creationId xmlns:a16="http://schemas.microsoft.com/office/drawing/2014/main" id="{BBC4C862-6C56-4CD8-BF11-B40BA69C5F40}"/>
              </a:ext>
            </a:extLst>
          </p:cNvPr>
          <p:cNvPicPr>
            <a:picLocks noChangeAspect="1"/>
          </p:cNvPicPr>
          <p:nvPr/>
        </p:nvPicPr>
        <p:blipFill>
          <a:blip r:embed="rId4"/>
          <a:stretch>
            <a:fillRect/>
          </a:stretch>
        </p:blipFill>
        <p:spPr>
          <a:xfrm>
            <a:off x="1414462" y="2619837"/>
            <a:ext cx="9363075" cy="3800475"/>
          </a:xfrm>
          <a:prstGeom prst="rect">
            <a:avLst/>
          </a:prstGeom>
        </p:spPr>
      </p:pic>
      <p:sp>
        <p:nvSpPr>
          <p:cNvPr id="18" name="TextBox 17">
            <a:extLst>
              <a:ext uri="{FF2B5EF4-FFF2-40B4-BE49-F238E27FC236}">
                <a16:creationId xmlns:a16="http://schemas.microsoft.com/office/drawing/2014/main" id="{721218AD-7C1F-44F6-BA48-E4A49118E315}"/>
              </a:ext>
            </a:extLst>
          </p:cNvPr>
          <p:cNvSpPr txBox="1"/>
          <p:nvPr/>
        </p:nvSpPr>
        <p:spPr>
          <a:xfrm>
            <a:off x="707789" y="1788840"/>
            <a:ext cx="5052986" cy="830997"/>
          </a:xfrm>
          <a:prstGeom prst="rect">
            <a:avLst/>
          </a:prstGeom>
          <a:noFill/>
        </p:spPr>
        <p:txBody>
          <a:bodyPr wrap="none" rtlCol="0">
            <a:spAutoFit/>
          </a:bodyPr>
          <a:lstStyle/>
          <a:p>
            <a:pPr marL="457200" indent="-457200">
              <a:buFont typeface="Arial" panose="020B0604020202020204" pitchFamily="34" charset="0"/>
              <a:buChar char="•"/>
            </a:pPr>
            <a:r>
              <a:rPr lang="en-SG" altLang="zh-CN" sz="3200" dirty="0">
                <a:latin typeface="Microsoft YaHei" panose="020B0503020204020204" pitchFamily="34" charset="-122"/>
                <a:ea typeface="Microsoft YaHei" panose="020B0503020204020204" pitchFamily="34" charset="-122"/>
              </a:rPr>
              <a:t> </a:t>
            </a:r>
            <a:r>
              <a:rPr lang="en-SG" altLang="zh-CN" sz="4800" dirty="0">
                <a:solidFill>
                  <a:srgbClr val="FF0000"/>
                </a:solidFill>
                <a:latin typeface="Microsoft YaHei" panose="020B0503020204020204" pitchFamily="34" charset="-122"/>
                <a:ea typeface="Microsoft YaHei" panose="020B0503020204020204" pitchFamily="34" charset="-122"/>
              </a:rPr>
              <a:t>A</a:t>
            </a:r>
            <a:r>
              <a:rPr lang="en-US" altLang="zh-CN" sz="3200" dirty="0">
                <a:latin typeface="Microsoft YaHei" panose="020B0503020204020204" pitchFamily="34" charset="-122"/>
                <a:ea typeface="Microsoft YaHei" panose="020B0503020204020204" pitchFamily="34" charset="-122"/>
              </a:rPr>
              <a:t>annotation &amp; </a:t>
            </a:r>
            <a:r>
              <a:rPr lang="en-US" altLang="zh-CN" sz="4800" dirty="0">
                <a:solidFill>
                  <a:srgbClr val="FF0000"/>
                </a:solidFill>
                <a:latin typeface="Microsoft YaHei" panose="020B0503020204020204" pitchFamily="34" charset="-122"/>
                <a:ea typeface="Microsoft YaHei" panose="020B0503020204020204" pitchFamily="34" charset="-122"/>
              </a:rPr>
              <a:t>B</a:t>
            </a:r>
            <a:r>
              <a:rPr lang="en-US" altLang="zh-CN" sz="3200" dirty="0">
                <a:latin typeface="Microsoft YaHei" panose="020B0503020204020204" pitchFamily="34" charset="-122"/>
                <a:ea typeface="Microsoft YaHei" panose="020B0503020204020204" pitchFamily="34" charset="-122"/>
              </a:rPr>
              <a:t>ean</a:t>
            </a:r>
            <a:endParaRPr lang="en-SG" sz="3200" dirty="0">
              <a:latin typeface="Microsoft YaHei" panose="020B0503020204020204" pitchFamily="34" charset="-122"/>
              <a:ea typeface="Microsoft YaHei" panose="020B0503020204020204" pitchFamily="34" charset="-122"/>
            </a:endParaRPr>
          </a:p>
        </p:txBody>
      </p:sp>
      <p:pic>
        <p:nvPicPr>
          <p:cNvPr id="22" name="Picture 21">
            <a:extLst>
              <a:ext uri="{FF2B5EF4-FFF2-40B4-BE49-F238E27FC236}">
                <a16:creationId xmlns:a16="http://schemas.microsoft.com/office/drawing/2014/main" id="{11D2E4C2-10DF-434E-B965-02D551B8543F}"/>
              </a:ext>
            </a:extLst>
          </p:cNvPr>
          <p:cNvPicPr>
            <a:picLocks noChangeAspect="1"/>
          </p:cNvPicPr>
          <p:nvPr/>
        </p:nvPicPr>
        <p:blipFill>
          <a:blip r:embed="rId5"/>
          <a:stretch>
            <a:fillRect/>
          </a:stretch>
        </p:blipFill>
        <p:spPr>
          <a:xfrm>
            <a:off x="3752850" y="3747364"/>
            <a:ext cx="4686300" cy="866775"/>
          </a:xfrm>
          <a:prstGeom prst="rect">
            <a:avLst/>
          </a:prstGeom>
        </p:spPr>
      </p:pic>
      <p:pic>
        <p:nvPicPr>
          <p:cNvPr id="5" name="Picture 4">
            <a:extLst>
              <a:ext uri="{FF2B5EF4-FFF2-40B4-BE49-F238E27FC236}">
                <a16:creationId xmlns:a16="http://schemas.microsoft.com/office/drawing/2014/main" id="{C12734F4-1EDE-4128-A34F-432505A4D9AA}"/>
              </a:ext>
            </a:extLst>
          </p:cNvPr>
          <p:cNvPicPr>
            <a:picLocks noChangeAspect="1"/>
          </p:cNvPicPr>
          <p:nvPr/>
        </p:nvPicPr>
        <p:blipFill>
          <a:blip r:embed="rId6"/>
          <a:stretch>
            <a:fillRect/>
          </a:stretch>
        </p:blipFill>
        <p:spPr>
          <a:xfrm>
            <a:off x="2176559" y="2901631"/>
            <a:ext cx="7734300" cy="3028950"/>
          </a:xfrm>
          <a:prstGeom prst="rect">
            <a:avLst/>
          </a:prstGeom>
        </p:spPr>
      </p:pic>
    </p:spTree>
    <p:extLst>
      <p:ext uri="{BB962C8B-B14F-4D97-AF65-F5344CB8AC3E}">
        <p14:creationId xmlns:p14="http://schemas.microsoft.com/office/powerpoint/2010/main" val="9644718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par>
                                <p:cTn id="16" presetID="14" presetClass="entr" presetSubtype="1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xit" presetSubtype="10" fill="hold" grpId="1" nodeType="clickEffect">
                                  <p:stCondLst>
                                    <p:cond delay="0"/>
                                  </p:stCondLst>
                                  <p:childTnLst>
                                    <p:animEffect transition="out" filter="randombar(horizontal)">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par>
                                <p:cTn id="27" presetID="14" presetClass="exit" presetSubtype="10" fill="hold" nodeType="withEffect">
                                  <p:stCondLst>
                                    <p:cond delay="0"/>
                                  </p:stCondLst>
                                  <p:childTnLst>
                                    <p:animEffect transition="out" filter="randombar(horizontal)">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par>
                                <p:cTn id="30" presetID="14" presetClass="exit" presetSubtype="10" fill="hold" nodeType="withEffect">
                                  <p:stCondLst>
                                    <p:cond delay="0"/>
                                  </p:stCondLst>
                                  <p:childTnLst>
                                    <p:animEffect transition="out" filter="randombar(horizontal)">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randombar(horizontal)">
                                      <p:cBhvr>
                                        <p:cTn id="37" dur="500"/>
                                        <p:tgtEl>
                                          <p:spTgt spid="18"/>
                                        </p:tgtEl>
                                      </p:cBhvr>
                                    </p:animEffect>
                                  </p:childTnLst>
                                </p:cTn>
                              </p:par>
                              <p:par>
                                <p:cTn id="38" presetID="14" presetClass="entr" presetSubtype="1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randombar(horizontal)">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xit" presetSubtype="10" fill="hold" nodeType="clickEffect">
                                  <p:stCondLst>
                                    <p:cond delay="0"/>
                                  </p:stCondLst>
                                  <p:childTnLst>
                                    <p:animEffect transition="out" filter="randombar(horizontal)">
                                      <p:cBhvr>
                                        <p:cTn id="49" dur="500"/>
                                        <p:tgtEl>
                                          <p:spTgt spid="5"/>
                                        </p:tgtEl>
                                      </p:cBhvr>
                                    </p:animEffect>
                                    <p:set>
                                      <p:cBhvr>
                                        <p:cTn id="50" dur="1" fill="hold">
                                          <p:stCondLst>
                                            <p:cond delay="499"/>
                                          </p:stCondLst>
                                        </p:cTn>
                                        <p:tgtEl>
                                          <p:spTgt spid="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randombar(horizontal)">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xit" presetSubtype="10" fill="hold" nodeType="clickEffect">
                                  <p:stCondLst>
                                    <p:cond delay="0"/>
                                  </p:stCondLst>
                                  <p:childTnLst>
                                    <p:animEffect transition="out" filter="randombar(horizontal)">
                                      <p:cBhvr>
                                        <p:cTn id="59" dur="500"/>
                                        <p:tgtEl>
                                          <p:spTgt spid="22"/>
                                        </p:tgtEl>
                                      </p:cBhvr>
                                    </p:animEffect>
                                    <p:set>
                                      <p:cBhvr>
                                        <p:cTn id="60"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3" grpId="0"/>
      <p:bldP spid="3" grpId="1"/>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FF0000"/>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S</a:t>
            </a:r>
            <a:r>
              <a:rPr lang="en-US" sz="6000" b="1" dirty="0">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pring Boot Cache</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42D70469-4DDA-4EC8-9F04-387EB9E33142}"/>
              </a:ext>
            </a:extLst>
          </p:cNvPr>
          <p:cNvSpPr txBox="1"/>
          <p:nvPr/>
        </p:nvSpPr>
        <p:spPr>
          <a:xfrm>
            <a:off x="705246" y="3206087"/>
            <a:ext cx="8358378" cy="1323439"/>
          </a:xfrm>
          <a:prstGeom prst="rect">
            <a:avLst/>
          </a:prstGeom>
          <a:noFill/>
        </p:spPr>
        <p:txBody>
          <a:bodyPr wrap="none" rtlCol="0">
            <a:spAutoFit/>
          </a:bodyPr>
          <a:lstStyle/>
          <a:p>
            <a:pPr marL="457200" indent="-457200">
              <a:buFont typeface="Arial" panose="020B0604020202020204" pitchFamily="34" charset="0"/>
              <a:buChar char="•"/>
            </a:pPr>
            <a:r>
              <a:rPr lang="en-SG" altLang="zh-CN" sz="3200" dirty="0">
                <a:latin typeface="Microsoft YaHei" panose="020B0503020204020204" pitchFamily="34" charset="-122"/>
                <a:ea typeface="Microsoft YaHei" panose="020B0503020204020204" pitchFamily="34" charset="-122"/>
              </a:rPr>
              <a:t> </a:t>
            </a:r>
            <a:r>
              <a:rPr lang="en-SG" altLang="zh-CN" sz="4800" dirty="0">
                <a:solidFill>
                  <a:srgbClr val="FF0000"/>
                </a:solidFill>
                <a:latin typeface="Microsoft YaHei" panose="020B0503020204020204" pitchFamily="34" charset="-122"/>
                <a:ea typeface="Microsoft YaHei" panose="020B0503020204020204" pitchFamily="34" charset="-122"/>
              </a:rPr>
              <a:t>C</a:t>
            </a:r>
            <a:r>
              <a:rPr lang="en-SG" sz="3200" dirty="0">
                <a:latin typeface="Microsoft YaHei" panose="020B0503020204020204" pitchFamily="34" charset="-122"/>
                <a:ea typeface="Microsoft YaHei" panose="020B0503020204020204" pitchFamily="34" charset="-122"/>
              </a:rPr>
              <a:t>acheable </a:t>
            </a:r>
            <a:r>
              <a:rPr lang="en-US" altLang="zh-CN" sz="3200" dirty="0">
                <a:latin typeface="Microsoft YaHei" panose="020B0503020204020204" pitchFamily="34" charset="-122"/>
                <a:ea typeface="Microsoft YaHei" panose="020B0503020204020204" pitchFamily="34" charset="-122"/>
              </a:rPr>
              <a:t>&amp; </a:t>
            </a:r>
            <a:r>
              <a:rPr lang="en-SG" sz="4800" dirty="0" err="1">
                <a:solidFill>
                  <a:srgbClr val="FF0000"/>
                </a:solidFill>
                <a:latin typeface="Microsoft YaHei" panose="020B0503020204020204" pitchFamily="34" charset="-122"/>
                <a:ea typeface="Microsoft YaHei" panose="020B0503020204020204" pitchFamily="34" charset="-122"/>
              </a:rPr>
              <a:t>C</a:t>
            </a:r>
            <a:r>
              <a:rPr lang="en-SG" sz="3200" dirty="0" err="1">
                <a:latin typeface="Microsoft YaHei" panose="020B0503020204020204" pitchFamily="34" charset="-122"/>
                <a:ea typeface="Microsoft YaHei" panose="020B0503020204020204" pitchFamily="34" charset="-122"/>
              </a:rPr>
              <a:t>achePut</a:t>
            </a:r>
            <a:r>
              <a:rPr lang="en-SG" sz="3200" dirty="0">
                <a:latin typeface="Microsoft YaHei" panose="020B0503020204020204" pitchFamily="34" charset="-122"/>
                <a:ea typeface="Microsoft YaHei" panose="020B0503020204020204" pitchFamily="34" charset="-122"/>
              </a:rPr>
              <a:t> </a:t>
            </a:r>
            <a:r>
              <a:rPr lang="en-US" altLang="zh-CN" sz="3200" dirty="0">
                <a:latin typeface="Microsoft YaHei" panose="020B0503020204020204" pitchFamily="34" charset="-122"/>
                <a:ea typeface="Microsoft YaHei" panose="020B0503020204020204" pitchFamily="34" charset="-122"/>
              </a:rPr>
              <a:t>&amp; </a:t>
            </a:r>
            <a:r>
              <a:rPr lang="en-US" altLang="zh-CN" sz="4800" dirty="0">
                <a:solidFill>
                  <a:srgbClr val="FF0000"/>
                </a:solidFill>
                <a:latin typeface="Microsoft YaHei" panose="020B0503020204020204" pitchFamily="34" charset="-122"/>
                <a:ea typeface="Microsoft YaHei" panose="020B0503020204020204" pitchFamily="34" charset="-122"/>
              </a:rPr>
              <a:t>C</a:t>
            </a:r>
            <a:r>
              <a:rPr lang="en-SG" sz="3200" dirty="0" err="1">
                <a:latin typeface="Microsoft YaHei" panose="020B0503020204020204" pitchFamily="34" charset="-122"/>
                <a:ea typeface="Microsoft YaHei" panose="020B0503020204020204" pitchFamily="34" charset="-122"/>
              </a:rPr>
              <a:t>acheEvict</a:t>
            </a:r>
            <a:endParaRPr lang="en-SG" sz="3200" dirty="0">
              <a:latin typeface="Microsoft YaHei" panose="020B0503020204020204" pitchFamily="34" charset="-122"/>
              <a:ea typeface="Microsoft YaHei" panose="020B0503020204020204" pitchFamily="34" charset="-122"/>
            </a:endParaRPr>
          </a:p>
          <a:p>
            <a:pPr marL="457200" indent="-457200">
              <a:buFont typeface="Arial" panose="020B0604020202020204" pitchFamily="34" charset="0"/>
              <a:buChar char="•"/>
            </a:pPr>
            <a:endParaRPr lang="en-SG" sz="3200" dirty="0">
              <a:latin typeface="Microsoft YaHei" panose="020B0503020204020204" pitchFamily="34" charset="-122"/>
              <a:ea typeface="Microsoft YaHei" panose="020B0503020204020204" pitchFamily="34" charset="-122"/>
            </a:endParaRPr>
          </a:p>
        </p:txBody>
      </p:sp>
      <p:pic>
        <p:nvPicPr>
          <p:cNvPr id="5" name="Picture 4">
            <a:extLst>
              <a:ext uri="{FF2B5EF4-FFF2-40B4-BE49-F238E27FC236}">
                <a16:creationId xmlns:a16="http://schemas.microsoft.com/office/drawing/2014/main" id="{C2D7B0F8-8BBE-4192-930A-8AAB6BFFF12F}"/>
              </a:ext>
            </a:extLst>
          </p:cNvPr>
          <p:cNvPicPr>
            <a:picLocks noChangeAspect="1"/>
          </p:cNvPicPr>
          <p:nvPr/>
        </p:nvPicPr>
        <p:blipFill>
          <a:blip r:embed="rId2"/>
          <a:stretch>
            <a:fillRect/>
          </a:stretch>
        </p:blipFill>
        <p:spPr>
          <a:xfrm>
            <a:off x="2105612" y="1642713"/>
            <a:ext cx="7661364" cy="5169675"/>
          </a:xfrm>
          <a:prstGeom prst="rect">
            <a:avLst/>
          </a:prstGeom>
        </p:spPr>
      </p:pic>
      <p:pic>
        <p:nvPicPr>
          <p:cNvPr id="7" name="Picture 6">
            <a:extLst>
              <a:ext uri="{FF2B5EF4-FFF2-40B4-BE49-F238E27FC236}">
                <a16:creationId xmlns:a16="http://schemas.microsoft.com/office/drawing/2014/main" id="{B02B34CF-6489-4747-8173-8C82F329BF0F}"/>
              </a:ext>
            </a:extLst>
          </p:cNvPr>
          <p:cNvPicPr>
            <a:picLocks noChangeAspect="1"/>
          </p:cNvPicPr>
          <p:nvPr/>
        </p:nvPicPr>
        <p:blipFill>
          <a:blip r:embed="rId3"/>
          <a:stretch>
            <a:fillRect/>
          </a:stretch>
        </p:blipFill>
        <p:spPr>
          <a:xfrm>
            <a:off x="2662075" y="2174912"/>
            <a:ext cx="6753225" cy="4105275"/>
          </a:xfrm>
          <a:prstGeom prst="rect">
            <a:avLst/>
          </a:prstGeom>
        </p:spPr>
      </p:pic>
      <p:pic>
        <p:nvPicPr>
          <p:cNvPr id="10" name="Picture 9">
            <a:extLst>
              <a:ext uri="{FF2B5EF4-FFF2-40B4-BE49-F238E27FC236}">
                <a16:creationId xmlns:a16="http://schemas.microsoft.com/office/drawing/2014/main" id="{CF1F9624-F15F-4DAC-A6AD-DA66F75F4833}"/>
              </a:ext>
            </a:extLst>
          </p:cNvPr>
          <p:cNvPicPr>
            <a:picLocks noChangeAspect="1"/>
          </p:cNvPicPr>
          <p:nvPr/>
        </p:nvPicPr>
        <p:blipFill>
          <a:blip r:embed="rId4"/>
          <a:stretch>
            <a:fillRect/>
          </a:stretch>
        </p:blipFill>
        <p:spPr>
          <a:xfrm>
            <a:off x="2485862" y="3233527"/>
            <a:ext cx="7105650" cy="1562100"/>
          </a:xfrm>
          <a:prstGeom prst="rect">
            <a:avLst/>
          </a:prstGeom>
        </p:spPr>
      </p:pic>
      <p:pic>
        <p:nvPicPr>
          <p:cNvPr id="16" name="Picture 15">
            <a:extLst>
              <a:ext uri="{FF2B5EF4-FFF2-40B4-BE49-F238E27FC236}">
                <a16:creationId xmlns:a16="http://schemas.microsoft.com/office/drawing/2014/main" id="{8DAF0EEA-0D32-48DD-A59E-2D7C585F1EFA}"/>
              </a:ext>
            </a:extLst>
          </p:cNvPr>
          <p:cNvPicPr>
            <a:picLocks noChangeAspect="1"/>
          </p:cNvPicPr>
          <p:nvPr/>
        </p:nvPicPr>
        <p:blipFill>
          <a:blip r:embed="rId5"/>
          <a:stretch>
            <a:fillRect/>
          </a:stretch>
        </p:blipFill>
        <p:spPr>
          <a:xfrm>
            <a:off x="1278569" y="1857215"/>
            <a:ext cx="9315450" cy="4048125"/>
          </a:xfrm>
          <a:prstGeom prst="rect">
            <a:avLst/>
          </a:prstGeom>
        </p:spPr>
      </p:pic>
      <p:pic>
        <p:nvPicPr>
          <p:cNvPr id="19" name="Picture 18">
            <a:extLst>
              <a:ext uri="{FF2B5EF4-FFF2-40B4-BE49-F238E27FC236}">
                <a16:creationId xmlns:a16="http://schemas.microsoft.com/office/drawing/2014/main" id="{07A0D82D-FB70-499F-9E70-39A6100E66AB}"/>
              </a:ext>
            </a:extLst>
          </p:cNvPr>
          <p:cNvPicPr>
            <a:picLocks noChangeAspect="1"/>
          </p:cNvPicPr>
          <p:nvPr/>
        </p:nvPicPr>
        <p:blipFill>
          <a:blip r:embed="rId6"/>
          <a:stretch>
            <a:fillRect/>
          </a:stretch>
        </p:blipFill>
        <p:spPr>
          <a:xfrm>
            <a:off x="1459544" y="2862895"/>
            <a:ext cx="8953500" cy="1704975"/>
          </a:xfrm>
          <a:prstGeom prst="rect">
            <a:avLst/>
          </a:prstGeom>
        </p:spPr>
      </p:pic>
      <p:pic>
        <p:nvPicPr>
          <p:cNvPr id="23" name="Picture 22">
            <a:extLst>
              <a:ext uri="{FF2B5EF4-FFF2-40B4-BE49-F238E27FC236}">
                <a16:creationId xmlns:a16="http://schemas.microsoft.com/office/drawing/2014/main" id="{777924FC-E32F-4F7B-81E8-38D6F968E8D6}"/>
              </a:ext>
            </a:extLst>
          </p:cNvPr>
          <p:cNvPicPr>
            <a:picLocks noChangeAspect="1"/>
          </p:cNvPicPr>
          <p:nvPr/>
        </p:nvPicPr>
        <p:blipFill>
          <a:blip r:embed="rId7"/>
          <a:stretch>
            <a:fillRect/>
          </a:stretch>
        </p:blipFill>
        <p:spPr>
          <a:xfrm>
            <a:off x="1202369" y="2376327"/>
            <a:ext cx="9467850" cy="3009900"/>
          </a:xfrm>
          <a:prstGeom prst="rect">
            <a:avLst/>
          </a:prstGeom>
        </p:spPr>
      </p:pic>
    </p:spTree>
    <p:extLst>
      <p:ext uri="{BB962C8B-B14F-4D97-AF65-F5344CB8AC3E}">
        <p14:creationId xmlns:p14="http://schemas.microsoft.com/office/powerpoint/2010/main" val="18536143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grpId="1" nodeType="clickEffect">
                                  <p:stCondLst>
                                    <p:cond delay="0"/>
                                  </p:stCondLst>
                                  <p:childTnLst>
                                    <p:animEffect transition="out" filter="randombar(horizontal)">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randombar(horizontal)">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randombar(horizontal)">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xit" presetSubtype="10" fill="hold" nodeType="clickEffect">
                                  <p:stCondLst>
                                    <p:cond delay="0"/>
                                  </p:stCondLst>
                                  <p:childTnLst>
                                    <p:animEffect transition="out" filter="randombar(horizontal)">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14" presetClass="exit" presetSubtype="10" fill="hold" nodeType="withEffect">
                                  <p:stCondLst>
                                    <p:cond delay="0"/>
                                  </p:stCondLst>
                                  <p:childTnLst>
                                    <p:animEffect transition="out" filter="randombar(horizontal)">
                                      <p:cBhvr>
                                        <p:cTn id="42" dur="500"/>
                                        <p:tgtEl>
                                          <p:spTgt spid="10"/>
                                        </p:tgtEl>
                                      </p:cBhvr>
                                    </p:animEffect>
                                    <p:set>
                                      <p:cBhvr>
                                        <p:cTn id="43" dur="1" fill="hold">
                                          <p:stCondLst>
                                            <p:cond delay="499"/>
                                          </p:stCondLst>
                                        </p:cTn>
                                        <p:tgtEl>
                                          <p:spTgt spid="10"/>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4" presetClass="exit" presetSubtype="10" fill="hold" nodeType="clickEffect">
                                  <p:stCondLst>
                                    <p:cond delay="0"/>
                                  </p:stCondLst>
                                  <p:childTnLst>
                                    <p:animEffect transition="out" filter="randombar(horizontal)">
                                      <p:cBhvr>
                                        <p:cTn id="47" dur="500"/>
                                        <p:tgtEl>
                                          <p:spTgt spid="5"/>
                                        </p:tgtEl>
                                      </p:cBhvr>
                                    </p:animEffect>
                                    <p:set>
                                      <p:cBhvr>
                                        <p:cTn id="48" dur="1" fill="hold">
                                          <p:stCondLst>
                                            <p:cond delay="499"/>
                                          </p:stCondLst>
                                        </p:cTn>
                                        <p:tgtEl>
                                          <p:spTgt spid="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randombar(horizontal)">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randombar(horizontal)">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randombar(horizontal)">
                                      <p:cBhvr>
                                        <p:cTn id="6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3" grpId="0"/>
      <p:bldP spid="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7229079"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FF0000"/>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U</a:t>
            </a:r>
            <a:r>
              <a:rPr lang="en-US" sz="6000" b="1" dirty="0">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sing JSR-107 (</a:t>
            </a:r>
            <a:r>
              <a:rPr lang="en-US" sz="6000" b="1" dirty="0" err="1">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JCache</a:t>
            </a:r>
            <a:r>
              <a:rPr lang="en-US" sz="6000" b="1" dirty="0">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42D70469-4DDA-4EC8-9F04-387EB9E33142}"/>
              </a:ext>
            </a:extLst>
          </p:cNvPr>
          <p:cNvSpPr txBox="1"/>
          <p:nvPr/>
        </p:nvSpPr>
        <p:spPr>
          <a:xfrm>
            <a:off x="705246" y="1857215"/>
            <a:ext cx="11172429" cy="4806637"/>
          </a:xfrm>
          <a:prstGeom prst="rect">
            <a:avLst/>
          </a:prstGeom>
          <a:noFill/>
        </p:spPr>
        <p:txBody>
          <a:bodyPr wrap="square" rtlCol="0">
            <a:spAutoFit/>
          </a:bodyPr>
          <a:lstStyle/>
          <a:p>
            <a:r>
              <a:rPr lang="en-SG" sz="4800" dirty="0">
                <a:latin typeface="Microsoft YaHei" panose="020B0503020204020204" pitchFamily="34" charset="-122"/>
                <a:ea typeface="Microsoft YaHei" panose="020B0503020204020204" pitchFamily="34" charset="-122"/>
              </a:rPr>
              <a:t> </a:t>
            </a:r>
            <a:r>
              <a:rPr lang="en-SG" sz="4800" dirty="0">
                <a:solidFill>
                  <a:srgbClr val="FF0000"/>
                </a:solidFill>
                <a:latin typeface="Microsoft YaHei" panose="020B0503020204020204" pitchFamily="34" charset="-122"/>
                <a:ea typeface="Microsoft YaHei" panose="020B0503020204020204" pitchFamily="34" charset="-122"/>
              </a:rPr>
              <a:t>C</a:t>
            </a:r>
            <a:r>
              <a:rPr lang="en-SG" sz="3200" dirty="0">
                <a:latin typeface="Microsoft YaHei" panose="020B0503020204020204" pitchFamily="34" charset="-122"/>
                <a:ea typeface="Microsoft YaHei" panose="020B0503020204020204" pitchFamily="34" charset="-122"/>
              </a:rPr>
              <a:t>ONCEPTS</a:t>
            </a:r>
          </a:p>
          <a:p>
            <a:endParaRPr lang="en-SG" dirty="0"/>
          </a:p>
          <a:p>
            <a:pPr>
              <a:lnSpc>
                <a:spcPct val="300000"/>
              </a:lnSpc>
            </a:pPr>
            <a:r>
              <a:rPr lang="en-US" altLang="zh-CN" dirty="0"/>
              <a:t>	Java</a:t>
            </a:r>
            <a:r>
              <a:rPr lang="zh-CN" altLang="en-US" dirty="0"/>
              <a:t>临时缓存</a:t>
            </a:r>
            <a:r>
              <a:rPr lang="en-US" altLang="zh-CN" dirty="0"/>
              <a:t>API</a:t>
            </a:r>
            <a:r>
              <a:rPr lang="zh-CN" altLang="en-US" dirty="0"/>
              <a:t>（</a:t>
            </a:r>
            <a:r>
              <a:rPr lang="en-US" altLang="zh-CN" dirty="0"/>
              <a:t>JSR-107</a:t>
            </a:r>
            <a:r>
              <a:rPr lang="zh-CN" altLang="en-US" dirty="0"/>
              <a:t>），也称为</a:t>
            </a:r>
            <a:r>
              <a:rPr lang="en-US" altLang="zh-CN" dirty="0" err="1"/>
              <a:t>JCache</a:t>
            </a:r>
            <a:r>
              <a:rPr lang="zh-CN" altLang="en-US" dirty="0"/>
              <a:t>，是定义</a:t>
            </a:r>
            <a:r>
              <a:rPr lang="en-US" altLang="zh-CN" dirty="0" err="1"/>
              <a:t>javax.cache</a:t>
            </a:r>
            <a:r>
              <a:rPr lang="en-US" altLang="zh-CN" dirty="0"/>
              <a:t> API</a:t>
            </a:r>
            <a:r>
              <a:rPr lang="zh-CN" altLang="en-US" dirty="0"/>
              <a:t>的规范（不是软件实现）。该规范是在</a:t>
            </a:r>
            <a:r>
              <a:rPr lang="en-US" altLang="zh-CN" dirty="0"/>
              <a:t>Java</a:t>
            </a:r>
            <a:r>
              <a:rPr lang="zh-CN" altLang="en-US" dirty="0"/>
              <a:t>社区流程下开发的，其目的是为</a:t>
            </a:r>
            <a:r>
              <a:rPr lang="en-US" altLang="zh-CN" dirty="0"/>
              <a:t>Java</a:t>
            </a:r>
            <a:r>
              <a:rPr lang="zh-CN" altLang="en-US" dirty="0"/>
              <a:t>应用程序提供标准化的缓存概念和机制。</a:t>
            </a:r>
          </a:p>
          <a:p>
            <a:pPr>
              <a:lnSpc>
                <a:spcPct val="300000"/>
              </a:lnSpc>
            </a:pPr>
            <a:r>
              <a:rPr lang="en-US" altLang="zh-CN" dirty="0"/>
              <a:t>	</a:t>
            </a:r>
            <a:r>
              <a:rPr lang="zh-CN" altLang="en-US" dirty="0"/>
              <a:t>该</a:t>
            </a:r>
            <a:r>
              <a:rPr lang="en-US" altLang="zh-CN" dirty="0"/>
              <a:t>API</a:t>
            </a:r>
            <a:r>
              <a:rPr lang="zh-CN" altLang="en-US" dirty="0"/>
              <a:t>易于使用，被设计为缓存标准，并且与供应商无关。</a:t>
            </a:r>
            <a:br>
              <a:rPr lang="zh-CN" altLang="en-US" dirty="0"/>
            </a:br>
            <a:endParaRPr lang="en-SG" sz="3200" dirty="0">
              <a:latin typeface="Microsoft YaHei" panose="020B0503020204020204" pitchFamily="34" charset="-122"/>
              <a:ea typeface="Microsoft YaHei" panose="020B0503020204020204" pitchFamily="34" charset="-122"/>
            </a:endParaRPr>
          </a:p>
        </p:txBody>
      </p:sp>
      <p:pic>
        <p:nvPicPr>
          <p:cNvPr id="6" name="Picture 5">
            <a:extLst>
              <a:ext uri="{FF2B5EF4-FFF2-40B4-BE49-F238E27FC236}">
                <a16:creationId xmlns:a16="http://schemas.microsoft.com/office/drawing/2014/main" id="{533EFFA4-A89C-4009-9EBB-600B09AEA479}"/>
              </a:ext>
            </a:extLst>
          </p:cNvPr>
          <p:cNvPicPr>
            <a:picLocks noChangeAspect="1"/>
          </p:cNvPicPr>
          <p:nvPr/>
        </p:nvPicPr>
        <p:blipFill>
          <a:blip r:embed="rId2"/>
          <a:stretch>
            <a:fillRect/>
          </a:stretch>
        </p:blipFill>
        <p:spPr>
          <a:xfrm>
            <a:off x="3376612" y="5416691"/>
            <a:ext cx="5186363" cy="1247161"/>
          </a:xfrm>
          <a:prstGeom prst="rect">
            <a:avLst/>
          </a:prstGeom>
        </p:spPr>
      </p:pic>
      <p:pic>
        <p:nvPicPr>
          <p:cNvPr id="9" name="Picture 8">
            <a:extLst>
              <a:ext uri="{FF2B5EF4-FFF2-40B4-BE49-F238E27FC236}">
                <a16:creationId xmlns:a16="http://schemas.microsoft.com/office/drawing/2014/main" id="{8E438D38-A879-4826-AE24-3D2EE4A6E98C}"/>
              </a:ext>
            </a:extLst>
          </p:cNvPr>
          <p:cNvPicPr>
            <a:picLocks noChangeAspect="1"/>
          </p:cNvPicPr>
          <p:nvPr/>
        </p:nvPicPr>
        <p:blipFill>
          <a:blip r:embed="rId3"/>
          <a:stretch>
            <a:fillRect/>
          </a:stretch>
        </p:blipFill>
        <p:spPr>
          <a:xfrm>
            <a:off x="2678644" y="1757715"/>
            <a:ext cx="6834711" cy="4781794"/>
          </a:xfrm>
          <a:prstGeom prst="rect">
            <a:avLst/>
          </a:prstGeom>
        </p:spPr>
      </p:pic>
      <p:pic>
        <p:nvPicPr>
          <p:cNvPr id="18" name="Picture 17">
            <a:extLst>
              <a:ext uri="{FF2B5EF4-FFF2-40B4-BE49-F238E27FC236}">
                <a16:creationId xmlns:a16="http://schemas.microsoft.com/office/drawing/2014/main" id="{A5D03432-3903-4720-A64B-304ED9A97A90}"/>
              </a:ext>
            </a:extLst>
          </p:cNvPr>
          <p:cNvPicPr>
            <a:picLocks noChangeAspect="1"/>
          </p:cNvPicPr>
          <p:nvPr/>
        </p:nvPicPr>
        <p:blipFill>
          <a:blip r:embed="rId4"/>
          <a:stretch>
            <a:fillRect/>
          </a:stretch>
        </p:blipFill>
        <p:spPr>
          <a:xfrm>
            <a:off x="2176559" y="2746058"/>
            <a:ext cx="7734300" cy="3028950"/>
          </a:xfrm>
          <a:prstGeom prst="rect">
            <a:avLst/>
          </a:prstGeom>
        </p:spPr>
      </p:pic>
    </p:spTree>
    <p:extLst>
      <p:ext uri="{BB962C8B-B14F-4D97-AF65-F5344CB8AC3E}">
        <p14:creationId xmlns:p14="http://schemas.microsoft.com/office/powerpoint/2010/main" val="27216720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par>
                                <p:cTn id="16" presetID="14"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xit" presetSubtype="10" fill="hold" grpId="1" nodeType="clickEffect">
                                  <p:stCondLst>
                                    <p:cond delay="0"/>
                                  </p:stCondLst>
                                  <p:childTnLst>
                                    <p:animEffect transition="out" filter="randombar(horizontal)">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4" presetClass="exit" presetSubtype="10" fill="hold" nodeType="withEffect">
                                  <p:stCondLst>
                                    <p:cond delay="0"/>
                                  </p:stCondLst>
                                  <p:childTnLst>
                                    <p:animEffect transition="out" filter="randombar(horizontal)">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randombar(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randombar(horizontal)">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3" grpId="0"/>
      <p:bldP spid="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90078" y="2278041"/>
            <a:ext cx="5076258" cy="646655"/>
          </a:xfrm>
        </p:spPr>
        <p:txBody>
          <a:bodyPr>
            <a:noAutofit/>
          </a:bodyPr>
          <a:lstStyle/>
          <a:p>
            <a:r>
              <a:rPr lang="en-US" sz="21600" dirty="0">
                <a:solidFill>
                  <a:srgbClr val="FFFF00"/>
                </a:solidFill>
                <a:effectLst>
                  <a:outerShdw blurRad="38100" dist="38100" dir="2700000" algn="tl">
                    <a:srgbClr val="000000">
                      <a:alpha val="43137"/>
                    </a:srgbClr>
                  </a:outerShdw>
                </a:effectLst>
                <a:latin typeface="Agency FB" panose="020B0503020202020204" pitchFamily="34" charset="0"/>
              </a:rPr>
              <a:t>T</a:t>
            </a:r>
            <a:r>
              <a:rPr lang="en-US" altLang="zh-CN" sz="12500" dirty="0">
                <a:effectLst>
                  <a:outerShdw blurRad="38100" dist="38100" dir="2700000" algn="tl">
                    <a:srgbClr val="000000">
                      <a:alpha val="43137"/>
                    </a:srgbClr>
                  </a:outerShdw>
                </a:effectLst>
                <a:latin typeface="Agency FB" panose="020B0503020202020204" pitchFamily="34" charset="0"/>
              </a:rPr>
              <a:t>hanks</a:t>
            </a:r>
            <a:endParaRPr lang="en-US" sz="12500" dirty="0">
              <a:effectLst>
                <a:outerShdw blurRad="38100" dist="38100" dir="2700000" algn="tl">
                  <a:srgbClr val="000000">
                    <a:alpha val="43137"/>
                  </a:srgbClr>
                </a:outerShdw>
              </a:effectLst>
              <a:latin typeface="Agency FB" panose="020B0503020202020204" pitchFamily="34" charset="0"/>
            </a:endParaRPr>
          </a:p>
        </p:txBody>
      </p:sp>
    </p:spTree>
    <p:extLst>
      <p:ext uri="{BB962C8B-B14F-4D97-AF65-F5344CB8AC3E}">
        <p14:creationId xmlns:p14="http://schemas.microsoft.com/office/powerpoint/2010/main" val="836730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6372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741471" y="754601"/>
            <a:ext cx="6519395" cy="929798"/>
          </a:xfrm>
        </p:spPr>
        <p:txBody>
          <a:bodyPr>
            <a:normAutofit/>
          </a:bodyPr>
          <a:lstStyle/>
          <a:p>
            <a:r>
              <a:rPr lang="en-US" sz="6000" dirty="0">
                <a:solidFill>
                  <a:srgbClr val="FF0000"/>
                </a:solidFill>
                <a:effectLst>
                  <a:outerShdw blurRad="38100" dist="38100" dir="2700000" algn="tl">
                    <a:srgbClr val="000000">
                      <a:alpha val="43137"/>
                    </a:srgbClr>
                  </a:outerShdw>
                </a:effectLst>
                <a:latin typeface="Agency FB" panose="020B0503020202020204" pitchFamily="34" charset="0"/>
              </a:rPr>
              <a:t>D</a:t>
            </a:r>
            <a:r>
              <a:rPr lang="en-US" sz="6000" dirty="0">
                <a:effectLst>
                  <a:outerShdw blurRad="38100" dist="38100" dir="2700000" algn="tl">
                    <a:srgbClr val="000000">
                      <a:alpha val="43137"/>
                    </a:srgbClr>
                  </a:outerShdw>
                </a:effectLst>
                <a:latin typeface="Agency FB" panose="020B0503020202020204" pitchFamily="34" charset="0"/>
              </a:rPr>
              <a:t>irectory</a:t>
            </a:r>
          </a:p>
        </p:txBody>
      </p:sp>
      <p:sp>
        <p:nvSpPr>
          <p:cNvPr id="3" name="Text Placeholder 2"/>
          <p:cNvSpPr>
            <a:spLocks noGrp="1"/>
          </p:cNvSpPr>
          <p:nvPr>
            <p:ph type="body" sz="quarter" idx="10"/>
          </p:nvPr>
        </p:nvSpPr>
        <p:spPr>
          <a:xfrm>
            <a:off x="3149681" y="1980747"/>
            <a:ext cx="6597633" cy="4726079"/>
          </a:xfrm>
        </p:spPr>
        <p:txBody>
          <a:bodyPr/>
          <a:lstStyle/>
          <a:p>
            <a:pPr algn="just">
              <a:lnSpc>
                <a:spcPct val="300000"/>
              </a:lnSpc>
            </a:pPr>
            <a:r>
              <a:rPr lang="en-US" dirty="0" err="1">
                <a:latin typeface="微软雅黑" panose="020B0503020204020204" pitchFamily="34" charset="-122"/>
                <a:ea typeface="微软雅黑" panose="020B0503020204020204" pitchFamily="34" charset="-122"/>
              </a:rPr>
              <a:t>EHCache</a:t>
            </a:r>
            <a:r>
              <a:rPr 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简介</a:t>
            </a:r>
            <a:endParaRPr lang="en-SG" altLang="zh-CN" dirty="0">
              <a:latin typeface="微软雅黑" panose="020B0503020204020204" pitchFamily="34" charset="-122"/>
              <a:ea typeface="微软雅黑" panose="020B0503020204020204" pitchFamily="34" charset="-122"/>
            </a:endParaRPr>
          </a:p>
          <a:p>
            <a:pPr algn="just">
              <a:lnSpc>
                <a:spcPct val="300000"/>
              </a:lnSpc>
            </a:pPr>
            <a:r>
              <a:rPr lang="en-US" dirty="0" err="1">
                <a:latin typeface="微软雅黑" panose="020B0503020204020204" pitchFamily="34" charset="-122"/>
                <a:ea typeface="微软雅黑" panose="020B0503020204020204" pitchFamily="34" charset="-122"/>
              </a:rPr>
              <a:t>EHCache</a:t>
            </a:r>
            <a:r>
              <a:rPr lang="en-US" dirty="0">
                <a:latin typeface="微软雅黑" panose="020B0503020204020204" pitchFamily="34" charset="-122"/>
                <a:ea typeface="微软雅黑" panose="020B0503020204020204" pitchFamily="34" charset="-122"/>
              </a:rPr>
              <a:t> </a:t>
            </a:r>
            <a:r>
              <a:rPr lang="zh-CN" altLang="en-US" dirty="0"/>
              <a:t>基本概念</a:t>
            </a:r>
            <a:endParaRPr lang="en-SG" altLang="zh-CN" dirty="0"/>
          </a:p>
          <a:p>
            <a:pPr algn="just">
              <a:lnSpc>
                <a:spcPct val="300000"/>
              </a:lnSpc>
            </a:pPr>
            <a:r>
              <a:rPr lang="en-SG" altLang="zh-CN" dirty="0"/>
              <a:t>EHC</a:t>
            </a:r>
            <a:r>
              <a:rPr lang="en-US" altLang="zh-CN" dirty="0"/>
              <a:t>ache </a:t>
            </a:r>
            <a:r>
              <a:rPr lang="zh-CN" altLang="en-US" dirty="0"/>
              <a:t>分层</a:t>
            </a:r>
            <a:endParaRPr lang="en-SG" altLang="zh-CN" dirty="0"/>
          </a:p>
          <a:p>
            <a:pPr algn="just">
              <a:lnSpc>
                <a:spcPct val="300000"/>
              </a:lnSpc>
            </a:pPr>
            <a:r>
              <a:rPr lang="en-SG" altLang="zh-CN" dirty="0"/>
              <a:t>EHC</a:t>
            </a:r>
            <a:r>
              <a:rPr lang="en-US" altLang="zh-CN" dirty="0"/>
              <a:t>ache </a:t>
            </a:r>
            <a:r>
              <a:rPr lang="zh-CN" altLang="en-US" dirty="0"/>
              <a:t>集群部署</a:t>
            </a:r>
            <a:endParaRPr lang="en-SG" altLang="zh-CN" dirty="0"/>
          </a:p>
          <a:p>
            <a:pPr algn="just">
              <a:lnSpc>
                <a:spcPct val="300000"/>
              </a:lnSpc>
            </a:pPr>
            <a:r>
              <a:rPr lang="en-SG" altLang="zh-CN" dirty="0"/>
              <a:t>S</a:t>
            </a:r>
            <a:r>
              <a:rPr lang="en-US" altLang="zh-CN" dirty="0" err="1"/>
              <a:t>pring</a:t>
            </a:r>
            <a:r>
              <a:rPr lang="en-US" altLang="zh-CN" dirty="0"/>
              <a:t> Boot Cache </a:t>
            </a:r>
            <a:r>
              <a:rPr lang="zh-CN" altLang="en-US" dirty="0"/>
              <a:t>通过</a:t>
            </a:r>
            <a:r>
              <a:rPr lang="en-SG" altLang="zh-CN" dirty="0"/>
              <a:t>JSR-107</a:t>
            </a:r>
            <a:r>
              <a:rPr lang="zh-CN" altLang="en-US" dirty="0"/>
              <a:t>集成 </a:t>
            </a:r>
            <a:r>
              <a:rPr lang="en-SG" altLang="zh-CN" dirty="0"/>
              <a:t>EHC</a:t>
            </a:r>
            <a:r>
              <a:rPr lang="en-US" altLang="zh-CN" dirty="0"/>
              <a:t>ache3.x</a:t>
            </a:r>
            <a:endParaRPr lang="zh-CN" altLang="en-US" dirty="0"/>
          </a:p>
          <a:p>
            <a:pPr algn="just">
              <a:lnSpc>
                <a:spcPct val="300000"/>
              </a:lnSpc>
            </a:pPr>
            <a:endParaRPr lang="en-SG" altLang="zh-CN" dirty="0">
              <a:latin typeface="微软雅黑" panose="020B0503020204020204" pitchFamily="34" charset="-122"/>
              <a:ea typeface="微软雅黑" panose="020B0503020204020204" pitchFamily="34" charset="-122"/>
            </a:endParaRPr>
          </a:p>
        </p:txBody>
      </p:sp>
      <p:cxnSp>
        <p:nvCxnSpPr>
          <p:cNvPr id="5" name="Straight Connector 4">
            <a:extLst>
              <a:ext uri="{FF2B5EF4-FFF2-40B4-BE49-F238E27FC236}">
                <a16:creationId xmlns:a16="http://schemas.microsoft.com/office/drawing/2014/main" id="{FBD8A1EB-C6A0-4043-BDF3-7A174525BC2B}"/>
              </a:ext>
            </a:extLst>
          </p:cNvPr>
          <p:cNvCxnSpPr>
            <a:cxnSpLocks/>
          </p:cNvCxnSpPr>
          <p:nvPr/>
        </p:nvCxnSpPr>
        <p:spPr>
          <a:xfrm>
            <a:off x="3149681" y="1828496"/>
            <a:ext cx="7661365"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82649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down)">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wipe(down)">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down)">
                                      <p:cBhvr>
                                        <p:cTn id="3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9723" y="2707037"/>
            <a:ext cx="3134409" cy="1327863"/>
          </a:xfrm>
        </p:spPr>
        <p:txBody>
          <a:bodyPr/>
          <a:lstStyle/>
          <a:p>
            <a:r>
              <a:rPr lang="en-US" sz="5400" dirty="0">
                <a:solidFill>
                  <a:srgbClr val="FFFF00"/>
                </a:solidFill>
                <a:effectLst>
                  <a:outerShdw blurRad="38100" dist="38100" dir="2700000" algn="tl">
                    <a:srgbClr val="000000">
                      <a:alpha val="43137"/>
                    </a:srgbClr>
                  </a:outerShdw>
                </a:effectLst>
                <a:latin typeface="Agency FB" panose="020B0503020202020204" pitchFamily="34" charset="0"/>
              </a:rPr>
              <a:t>I</a:t>
            </a:r>
            <a:r>
              <a:rPr lang="en-US" sz="5400" dirty="0">
                <a:effectLst>
                  <a:outerShdw blurRad="38100" dist="38100" dir="2700000" algn="tl">
                    <a:srgbClr val="000000">
                      <a:alpha val="43137"/>
                    </a:srgbClr>
                  </a:outerShdw>
                </a:effectLst>
                <a:latin typeface="Agency FB" panose="020B0503020202020204" pitchFamily="34" charset="0"/>
              </a:rPr>
              <a:t>ntroduction</a:t>
            </a:r>
          </a:p>
        </p:txBody>
      </p:sp>
      <p:sp>
        <p:nvSpPr>
          <p:cNvPr id="6" name="Text Placeholder 5"/>
          <p:cNvSpPr>
            <a:spLocks noGrp="1"/>
          </p:cNvSpPr>
          <p:nvPr>
            <p:ph type="body" sz="quarter" idx="12"/>
          </p:nvPr>
        </p:nvSpPr>
        <p:spPr>
          <a:xfrm>
            <a:off x="1207141" y="4163953"/>
            <a:ext cx="1659976" cy="1122191"/>
          </a:xfrm>
        </p:spPr>
        <p:txBody>
          <a:bodyPr/>
          <a:lstStyle/>
          <a:p>
            <a:pPr algn="ctr"/>
            <a:r>
              <a:rPr lang="en-US" sz="2400" dirty="0">
                <a:solidFill>
                  <a:srgbClr val="FFFF00"/>
                </a:solidFill>
                <a:effectLst>
                  <a:outerShdw blurRad="38100" dist="38100" dir="2700000" algn="tl">
                    <a:srgbClr val="000000">
                      <a:alpha val="43137"/>
                    </a:srgbClr>
                  </a:outerShdw>
                </a:effectLst>
                <a:latin typeface="Agency FB" panose="020B0503020202020204" pitchFamily="34" charset="0"/>
              </a:rPr>
              <a:t>O</a:t>
            </a:r>
            <a:r>
              <a:rPr lang="en-SG" sz="2400" dirty="0">
                <a:effectLst>
                  <a:outerShdw blurRad="38100" dist="38100" dir="2700000" algn="tl">
                    <a:srgbClr val="000000">
                      <a:alpha val="43137"/>
                    </a:srgbClr>
                  </a:outerShdw>
                </a:effectLst>
                <a:latin typeface="Agency FB" panose="020B0503020202020204" pitchFamily="34" charset="0"/>
              </a:rPr>
              <a:t>f</a:t>
            </a:r>
          </a:p>
          <a:p>
            <a:pPr algn="ctr"/>
            <a:r>
              <a:rPr lang="zh-CN" altLang="en-US" sz="2400" dirty="0">
                <a:effectLst>
                  <a:outerShdw blurRad="38100" dist="38100" dir="2700000" algn="tl">
                    <a:srgbClr val="000000">
                      <a:alpha val="43137"/>
                    </a:srgbClr>
                  </a:outerShdw>
                </a:effectLst>
                <a:latin typeface="Agency FB" panose="020B0503020202020204" pitchFamily="34" charset="0"/>
              </a:rPr>
              <a:t> </a:t>
            </a:r>
            <a:endParaRPr lang="en-SG" altLang="zh-CN" sz="2400" dirty="0">
              <a:effectLst>
                <a:outerShdw blurRad="38100" dist="38100" dir="2700000" algn="tl">
                  <a:srgbClr val="000000">
                    <a:alpha val="43137"/>
                  </a:srgbClr>
                </a:outerShdw>
              </a:effectLst>
              <a:latin typeface="Agency FB" panose="020B0503020202020204" pitchFamily="34" charset="0"/>
            </a:endParaRPr>
          </a:p>
          <a:p>
            <a:pPr algn="ctr"/>
            <a:r>
              <a:rPr lang="en-SG" altLang="zh-CN" sz="2400" dirty="0" err="1">
                <a:solidFill>
                  <a:srgbClr val="FFFF00"/>
                </a:solidFill>
                <a:effectLst>
                  <a:outerShdw blurRad="38100" dist="38100" dir="2700000" algn="tl">
                    <a:srgbClr val="000000">
                      <a:alpha val="43137"/>
                    </a:srgbClr>
                  </a:outerShdw>
                </a:effectLst>
                <a:latin typeface="Agency FB" panose="020B0503020202020204" pitchFamily="34" charset="0"/>
              </a:rPr>
              <a:t>EHC</a:t>
            </a:r>
            <a:r>
              <a:rPr lang="en-SG" altLang="zh-CN" sz="2400" dirty="0" err="1">
                <a:effectLst>
                  <a:outerShdw blurRad="38100" dist="38100" dir="2700000" algn="tl">
                    <a:srgbClr val="000000">
                      <a:alpha val="43137"/>
                    </a:srgbClr>
                  </a:outerShdw>
                </a:effectLst>
                <a:latin typeface="Agency FB" panose="020B0503020202020204" pitchFamily="34" charset="0"/>
              </a:rPr>
              <a:t>ache</a:t>
            </a:r>
            <a:endParaRPr lang="en-US" sz="2400" dirty="0">
              <a:effectLst>
                <a:outerShdw blurRad="38100" dist="38100" dir="2700000" algn="tl">
                  <a:srgbClr val="000000">
                    <a:alpha val="43137"/>
                  </a:srgbClr>
                </a:outerShdw>
              </a:effectLst>
              <a:latin typeface="Agency FB" panose="020B0503020202020204" pitchFamily="34" charset="0"/>
            </a:endParaRPr>
          </a:p>
        </p:txBody>
      </p:sp>
      <p:sp>
        <p:nvSpPr>
          <p:cNvPr id="4" name="TextBox 3">
            <a:extLst>
              <a:ext uri="{FF2B5EF4-FFF2-40B4-BE49-F238E27FC236}">
                <a16:creationId xmlns:a16="http://schemas.microsoft.com/office/drawing/2014/main" id="{9A8E7A2A-9C35-4810-B7BF-9CECF27833AE}"/>
              </a:ext>
            </a:extLst>
          </p:cNvPr>
          <p:cNvSpPr txBox="1"/>
          <p:nvPr/>
        </p:nvSpPr>
        <p:spPr>
          <a:xfrm>
            <a:off x="3892334" y="442468"/>
            <a:ext cx="7393399" cy="6463308"/>
          </a:xfrm>
          <a:prstGeom prst="rect">
            <a:avLst/>
          </a:prstGeom>
          <a:noFill/>
        </p:spPr>
        <p:txBody>
          <a:bodyPr wrap="square" rtlCol="0">
            <a:spAutoFit/>
          </a:bodyPr>
          <a:lstStyle/>
          <a:p>
            <a:pPr>
              <a:lnSpc>
                <a:spcPct val="300000"/>
              </a:lnSpc>
            </a:pPr>
            <a:r>
              <a:rPr lang="en-US" altLang="zh-CN" dirty="0">
                <a:solidFill>
                  <a:schemeClr val="bg1"/>
                </a:solidFill>
                <a:latin typeface="微软雅黑" panose="020B0503020204020204" pitchFamily="34" charset="-122"/>
                <a:ea typeface="微软雅黑" panose="020B0503020204020204" pitchFamily="34" charset="-122"/>
              </a:rPr>
              <a:t>	</a:t>
            </a:r>
            <a:r>
              <a:rPr lang="en-US" altLang="zh-CN" dirty="0" err="1">
                <a:solidFill>
                  <a:schemeClr val="bg1"/>
                </a:solidFill>
                <a:latin typeface="微软雅黑" panose="020B0503020204020204" pitchFamily="34" charset="-122"/>
                <a:ea typeface="微软雅黑" panose="020B0503020204020204" pitchFamily="34" charset="-122"/>
              </a:rPr>
              <a:t>Ehcache</a:t>
            </a:r>
            <a:r>
              <a:rPr lang="zh-CN" altLang="en-US" dirty="0">
                <a:solidFill>
                  <a:schemeClr val="bg1"/>
                </a:solidFill>
                <a:latin typeface="微软雅黑" panose="020B0503020204020204" pitchFamily="34" charset="-122"/>
                <a:ea typeface="微软雅黑" panose="020B0503020204020204" pitchFamily="34" charset="-122"/>
              </a:rPr>
              <a:t>是​​基于标准的开源缓存，可提高性能，减轻数据库负担并简化可伸缩性。它是最广泛使用的基于</a:t>
            </a:r>
            <a:r>
              <a:rPr lang="en-US" altLang="zh-CN" dirty="0">
                <a:solidFill>
                  <a:schemeClr val="bg1"/>
                </a:solidFill>
                <a:latin typeface="微软雅黑" panose="020B0503020204020204" pitchFamily="34" charset="-122"/>
                <a:ea typeface="微软雅黑" panose="020B0503020204020204" pitchFamily="34" charset="-122"/>
              </a:rPr>
              <a:t>Java</a:t>
            </a:r>
            <a:r>
              <a:rPr lang="zh-CN" altLang="en-US" dirty="0">
                <a:solidFill>
                  <a:schemeClr val="bg1"/>
                </a:solidFill>
                <a:latin typeface="微软雅黑" panose="020B0503020204020204" pitchFamily="34" charset="-122"/>
                <a:ea typeface="微软雅黑" panose="020B0503020204020204" pitchFamily="34" charset="-122"/>
              </a:rPr>
              <a:t>的缓存，因为它健壮，可靠，功能齐全并与其他流行的库和框架集成。</a:t>
            </a:r>
            <a:r>
              <a:rPr lang="en-US" altLang="zh-CN" dirty="0" err="1">
                <a:solidFill>
                  <a:schemeClr val="bg1"/>
                </a:solidFill>
                <a:latin typeface="微软雅黑" panose="020B0503020204020204" pitchFamily="34" charset="-122"/>
                <a:ea typeface="微软雅黑" panose="020B0503020204020204" pitchFamily="34" charset="-122"/>
              </a:rPr>
              <a:t>Ehcache</a:t>
            </a:r>
            <a:r>
              <a:rPr lang="zh-CN" altLang="en-US" dirty="0">
                <a:solidFill>
                  <a:schemeClr val="bg1"/>
                </a:solidFill>
                <a:latin typeface="微软雅黑" panose="020B0503020204020204" pitchFamily="34" charset="-122"/>
                <a:ea typeface="微软雅黑" panose="020B0503020204020204" pitchFamily="34" charset="-122"/>
              </a:rPr>
              <a:t>可以从进程内缓存扩展到具有</a:t>
            </a:r>
            <a:r>
              <a:rPr lang="en-US" altLang="zh-CN" dirty="0">
                <a:solidFill>
                  <a:schemeClr val="bg1"/>
                </a:solidFill>
                <a:latin typeface="微软雅黑" panose="020B0503020204020204" pitchFamily="34" charset="-122"/>
                <a:ea typeface="微软雅黑" panose="020B0503020204020204" pitchFamily="34" charset="-122"/>
              </a:rPr>
              <a:t>TB</a:t>
            </a:r>
            <a:r>
              <a:rPr lang="zh-CN" altLang="en-US" dirty="0">
                <a:solidFill>
                  <a:schemeClr val="bg1"/>
                </a:solidFill>
                <a:latin typeface="微软雅黑" panose="020B0503020204020204" pitchFamily="34" charset="-122"/>
                <a:ea typeface="微软雅黑" panose="020B0503020204020204" pitchFamily="34" charset="-122"/>
              </a:rPr>
              <a:t>级缓存的混合进程内</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进程外部署。</a:t>
            </a:r>
          </a:p>
          <a:p>
            <a:pPr>
              <a:lnSpc>
                <a:spcPct val="300000"/>
              </a:lnSpc>
            </a:pPr>
            <a:r>
              <a:rPr lang="en-US" altLang="zh-CN" dirty="0">
                <a:solidFill>
                  <a:schemeClr val="bg1"/>
                </a:solidFill>
                <a:latin typeface="微软雅黑" panose="020B0503020204020204" pitchFamily="34" charset="-122"/>
                <a:ea typeface="微软雅黑" panose="020B0503020204020204" pitchFamily="34" charset="-122"/>
              </a:rPr>
              <a:t>	Checkout</a:t>
            </a:r>
            <a:r>
              <a:rPr lang="zh-CN" altLang="en-US" dirty="0">
                <a:solidFill>
                  <a:schemeClr val="bg1"/>
                </a:solidFill>
                <a:latin typeface="微软雅黑" panose="020B0503020204020204" pitchFamily="34" charset="-122"/>
                <a:ea typeface="微软雅黑" panose="020B0503020204020204" pitchFamily="34" charset="-122"/>
              </a:rPr>
              <a:t>最近发布了</a:t>
            </a:r>
            <a:r>
              <a:rPr lang="en-US" altLang="zh-CN" dirty="0">
                <a:solidFill>
                  <a:schemeClr val="bg1"/>
                </a:solidFill>
                <a:latin typeface="微软雅黑" panose="020B0503020204020204" pitchFamily="34" charset="-122"/>
                <a:ea typeface="微软雅黑" panose="020B0503020204020204" pitchFamily="34" charset="-122"/>
              </a:rPr>
              <a:t>EHCache3</a:t>
            </a:r>
            <a:r>
              <a:rPr lang="zh-CN" altLang="en-US" dirty="0">
                <a:solidFill>
                  <a:schemeClr val="bg1"/>
                </a:solidFill>
                <a:latin typeface="微软雅黑" panose="020B0503020204020204" pitchFamily="34" charset="-122"/>
                <a:ea typeface="微软雅黑" panose="020B0503020204020204" pitchFamily="34" charset="-122"/>
              </a:rPr>
              <a:t>。它本身符合</a:t>
            </a:r>
            <a:r>
              <a:rPr lang="en-US" altLang="zh-CN" dirty="0">
                <a:solidFill>
                  <a:schemeClr val="bg1"/>
                </a:solidFill>
                <a:latin typeface="微软雅黑" panose="020B0503020204020204" pitchFamily="34" charset="-122"/>
                <a:ea typeface="微软雅黑" panose="020B0503020204020204" pitchFamily="34" charset="-122"/>
              </a:rPr>
              <a:t>JSR107</a:t>
            </a:r>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err="1">
                <a:solidFill>
                  <a:schemeClr val="bg1"/>
                </a:solidFill>
                <a:latin typeface="微软雅黑" panose="020B0503020204020204" pitchFamily="34" charset="-122"/>
                <a:ea typeface="微软雅黑" panose="020B0503020204020204" pitchFamily="34" charset="-122"/>
              </a:rPr>
              <a:t>JCache</a:t>
            </a:r>
            <a:r>
              <a:rPr lang="zh-CN" altLang="en-US" dirty="0">
                <a:solidFill>
                  <a:schemeClr val="bg1"/>
                </a:solidFill>
                <a:latin typeface="微软雅黑" panose="020B0503020204020204" pitchFamily="34" charset="-122"/>
                <a:ea typeface="微软雅黑" panose="020B0503020204020204" pitchFamily="34" charset="-122"/>
              </a:rPr>
              <a:t>规范），支持堆存储，并具有许多其他添加和改进。</a:t>
            </a:r>
          </a:p>
          <a:p>
            <a:pPr>
              <a:lnSpc>
                <a:spcPct val="300000"/>
              </a:lnSpc>
            </a:pPr>
            <a:endParaRPr lang="en-SG" altLang="zh-CN" sz="1800" b="0" i="0" dirty="0">
              <a:solidFill>
                <a:schemeClr val="bg1"/>
              </a:solidFill>
              <a:effectLst/>
              <a:latin typeface="微软雅黑" panose="020B0503020204020204" pitchFamily="34" charset="-122"/>
              <a:ea typeface="微软雅黑" panose="020B0503020204020204" pitchFamily="34" charset="-122"/>
            </a:endParaRPr>
          </a:p>
          <a:p>
            <a:endParaRPr lang="en-SG" dirty="0">
              <a:solidFill>
                <a:schemeClr val="bg1"/>
              </a:solidFill>
              <a:latin typeface="微软雅黑" panose="020B0503020204020204" pitchFamily="34" charset="-122"/>
              <a:ea typeface="微软雅黑" panose="020B0503020204020204" pitchFamily="34" charset="-122"/>
            </a:endParaRPr>
          </a:p>
          <a:p>
            <a:endParaRPr lang="en-SG"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08583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barn(inVertical)">
                                      <p:cBhvr>
                                        <p:cTn id="10" dur="500"/>
                                        <p:tgtEl>
                                          <p:spTgt spid="6">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barn(inVertical)">
                                      <p:cBhvr>
                                        <p:cTn id="13" dur="500"/>
                                        <p:tgtEl>
                                          <p:spTgt spid="6">
                                            <p:txEl>
                                              <p:pRg st="1" end="1"/>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barn(inVertical)">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randombar(horizontal)">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FF0000"/>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B</a:t>
            </a:r>
            <a:r>
              <a:rPr lang="en-US" sz="6000" b="1" dirty="0">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asic Concepts</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4537AAB5-3A6B-4148-B6FA-911FB3A93FD3}"/>
              </a:ext>
            </a:extLst>
          </p:cNvPr>
          <p:cNvSpPr txBox="1"/>
          <p:nvPr/>
        </p:nvSpPr>
        <p:spPr>
          <a:xfrm>
            <a:off x="705246" y="1857215"/>
            <a:ext cx="10884023" cy="4801314"/>
          </a:xfrm>
          <a:prstGeom prst="rect">
            <a:avLst/>
          </a:prstGeom>
          <a:noFill/>
        </p:spPr>
        <p:txBody>
          <a:bodyPr wrap="square" rtlCol="0">
            <a:spAutoFit/>
          </a:bodyPr>
          <a:lstStyle/>
          <a:p>
            <a:pPr algn="ctr"/>
            <a:r>
              <a:rPr lang="en-SG" sz="4800" b="1" i="0" dirty="0">
                <a:solidFill>
                  <a:srgbClr val="FF0000"/>
                </a:solidFill>
                <a:effectLst>
                  <a:outerShdw blurRad="38100" dist="38100" dir="2700000" algn="tl">
                    <a:srgbClr val="000000">
                      <a:alpha val="43137"/>
                    </a:srgbClr>
                  </a:outerShdw>
                </a:effectLst>
                <a:latin typeface="Agency FB" panose="020B0503020202020204" pitchFamily="34" charset="0"/>
                <a:ea typeface="Microsoft YaHei" panose="020B0503020204020204" pitchFamily="34" charset="-122"/>
              </a:rPr>
              <a:t>DATA FRESHNESS</a:t>
            </a:r>
          </a:p>
          <a:p>
            <a:pPr>
              <a:lnSpc>
                <a:spcPct val="200000"/>
              </a:lnSpc>
            </a:pPr>
            <a:r>
              <a:rPr lang="en-SG" altLang="zh-CN" sz="2000" i="0" dirty="0">
                <a:effectLst/>
                <a:latin typeface="Microsoft YaHei" panose="020B0503020204020204" pitchFamily="34" charset="-122"/>
                <a:ea typeface="Microsoft YaHei" panose="020B0503020204020204" pitchFamily="34" charset="-122"/>
              </a:rPr>
              <a:t>	</a:t>
            </a:r>
          </a:p>
          <a:p>
            <a:pPr>
              <a:lnSpc>
                <a:spcPct val="200000"/>
              </a:lnSpc>
            </a:pPr>
            <a:r>
              <a:rPr lang="en-SG" altLang="zh-CN" sz="2000" dirty="0">
                <a:latin typeface="Microsoft YaHei" panose="020B0503020204020204" pitchFamily="34" charset="-122"/>
                <a:ea typeface="Microsoft YaHei" panose="020B0503020204020204" pitchFamily="34" charset="-122"/>
              </a:rPr>
              <a:t>	</a:t>
            </a:r>
            <a:r>
              <a:rPr lang="zh-CN" altLang="en-US" sz="2000" i="0" dirty="0">
                <a:effectLst/>
                <a:latin typeface="Microsoft YaHei" panose="020B0503020204020204" pitchFamily="34" charset="-122"/>
                <a:ea typeface="Microsoft YaHei" panose="020B0503020204020204" pitchFamily="34" charset="-122"/>
              </a:rPr>
              <a:t>数据新鲜度是指数据副本（</a:t>
            </a:r>
            <a:r>
              <a:rPr lang="en-SG" altLang="zh-CN" sz="2000" i="0" dirty="0" err="1">
                <a:effectLst/>
                <a:latin typeface="Microsoft YaHei" panose="020B0503020204020204" pitchFamily="34" charset="-122"/>
                <a:ea typeface="Microsoft YaHei" panose="020B0503020204020204" pitchFamily="34" charset="-122"/>
              </a:rPr>
              <a:t>e.g.Cache</a:t>
            </a:r>
            <a:r>
              <a:rPr lang="zh-CN" altLang="en-US" sz="2000" i="0" dirty="0">
                <a:effectLst/>
                <a:latin typeface="Microsoft YaHei" panose="020B0503020204020204" pitchFamily="34" charset="-122"/>
                <a:ea typeface="Microsoft YaHei" panose="020B0503020204020204" pitchFamily="34" charset="-122"/>
              </a:rPr>
              <a:t>）与数据的源（ </a:t>
            </a:r>
            <a:r>
              <a:rPr lang="en-SG" altLang="zh-CN" sz="2000" i="0" dirty="0">
                <a:effectLst/>
                <a:latin typeface="Microsoft YaHei" panose="020B0503020204020204" pitchFamily="34" charset="-122"/>
                <a:ea typeface="Microsoft YaHei" panose="020B0503020204020204" pitchFamily="34" charset="-122"/>
              </a:rPr>
              <a:t>e.g.</a:t>
            </a:r>
            <a:r>
              <a:rPr lang="en-US" altLang="zh-CN" sz="2000" i="0" dirty="0" err="1">
                <a:effectLst/>
                <a:latin typeface="Microsoft YaHei" panose="020B0503020204020204" pitchFamily="34" charset="-122"/>
                <a:ea typeface="Microsoft YaHei" panose="020B0503020204020204" pitchFamily="34" charset="-122"/>
              </a:rPr>
              <a:t>SoR</a:t>
            </a:r>
            <a:r>
              <a:rPr lang="zh-CN" altLang="en-US" sz="2000" i="0" dirty="0">
                <a:effectLst/>
                <a:latin typeface="Microsoft YaHei" panose="020B0503020204020204" pitchFamily="34" charset="-122"/>
                <a:ea typeface="Microsoft YaHei" panose="020B0503020204020204" pitchFamily="34" charset="-122"/>
              </a:rPr>
              <a:t>）最新版本的距离时效。 过时的副本被认为与</a:t>
            </a:r>
            <a:r>
              <a:rPr lang="en-US" altLang="zh-CN" sz="2000" i="0" dirty="0" err="1">
                <a:effectLst/>
                <a:latin typeface="Microsoft YaHei" panose="020B0503020204020204" pitchFamily="34" charset="-122"/>
                <a:ea typeface="Microsoft YaHei" panose="020B0503020204020204" pitchFamily="34" charset="-122"/>
              </a:rPr>
              <a:t>SoR</a:t>
            </a:r>
            <a:r>
              <a:rPr lang="zh-CN" altLang="en-US" sz="2000" i="0" dirty="0">
                <a:effectLst/>
                <a:latin typeface="Microsoft YaHei" panose="020B0503020204020204" pitchFamily="34" charset="-122"/>
                <a:ea typeface="Microsoft YaHei" panose="020B0503020204020204" pitchFamily="34" charset="-122"/>
              </a:rPr>
              <a:t>不同步（或可能不同步）。</a:t>
            </a:r>
          </a:p>
          <a:p>
            <a:pPr>
              <a:lnSpc>
                <a:spcPct val="200000"/>
              </a:lnSpc>
            </a:pPr>
            <a:r>
              <a:rPr lang="en-SG" altLang="zh-CN" sz="2000" i="0" dirty="0">
                <a:effectLst/>
                <a:latin typeface="Microsoft YaHei" panose="020B0503020204020204" pitchFamily="34" charset="-122"/>
                <a:ea typeface="Microsoft YaHei" panose="020B0503020204020204" pitchFamily="34" charset="-122"/>
              </a:rPr>
              <a:t>	DB</a:t>
            </a:r>
            <a:r>
              <a:rPr lang="zh-CN" altLang="en-US" sz="2000" i="0" dirty="0">
                <a:effectLst/>
                <a:latin typeface="Microsoft YaHei" panose="020B0503020204020204" pitchFamily="34" charset="-122"/>
                <a:ea typeface="Microsoft YaHei" panose="020B0503020204020204" pitchFamily="34" charset="-122"/>
              </a:rPr>
              <a:t>（</a:t>
            </a:r>
            <a:r>
              <a:rPr lang="en-SG" altLang="zh-CN" sz="2000" i="0" dirty="0">
                <a:effectLst/>
                <a:latin typeface="Microsoft YaHei" panose="020B0503020204020204" pitchFamily="34" charset="-122"/>
                <a:ea typeface="Microsoft YaHei" panose="020B0503020204020204" pitchFamily="34" charset="-122"/>
              </a:rPr>
              <a:t>Or Other </a:t>
            </a:r>
            <a:r>
              <a:rPr lang="en-US" altLang="zh-CN" sz="2000" i="0" dirty="0">
                <a:effectLst/>
                <a:latin typeface="Microsoft YaHei" panose="020B0503020204020204" pitchFamily="34" charset="-122"/>
                <a:ea typeface="Microsoft YaHei" panose="020B0503020204020204" pitchFamily="34" charset="-122"/>
              </a:rPr>
              <a:t>SOR</a:t>
            </a:r>
            <a:r>
              <a:rPr lang="zh-CN" altLang="en-US" sz="2000" i="0" dirty="0">
                <a:effectLst/>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在建立</a:t>
            </a:r>
            <a:r>
              <a:rPr lang="zh-CN" altLang="en-US" sz="2000" i="0" dirty="0">
                <a:effectLst/>
                <a:latin typeface="Microsoft YaHei" panose="020B0503020204020204" pitchFamily="34" charset="-122"/>
                <a:ea typeface="Microsoft YaHei" panose="020B0503020204020204" pitchFamily="34" charset="-122"/>
              </a:rPr>
              <a:t>时并未考虑到在数据库外部进行缓存，因此通常不会带有任何默认机制来在更新或修改数据时通知外部进程。 因此，从</a:t>
            </a:r>
            <a:r>
              <a:rPr lang="en-US" altLang="zh-CN" sz="2000" i="0" dirty="0" err="1">
                <a:effectLst/>
                <a:latin typeface="Microsoft YaHei" panose="020B0503020204020204" pitchFamily="34" charset="-122"/>
                <a:ea typeface="Microsoft YaHei" panose="020B0503020204020204" pitchFamily="34" charset="-122"/>
              </a:rPr>
              <a:t>SoR</a:t>
            </a:r>
            <a:r>
              <a:rPr lang="zh-CN" altLang="en-US" sz="2000" i="0" dirty="0">
                <a:effectLst/>
                <a:latin typeface="Microsoft YaHei" panose="020B0503020204020204" pitchFamily="34" charset="-122"/>
                <a:ea typeface="Microsoft YaHei" panose="020B0503020204020204" pitchFamily="34" charset="-122"/>
              </a:rPr>
              <a:t>加载数据的外部组件无法直接确保数据不陈旧。</a:t>
            </a:r>
            <a:endParaRPr lang="en-SG" sz="2000" i="0" dirty="0">
              <a:effectLst/>
              <a:latin typeface="Microsoft YaHei" panose="020B0503020204020204" pitchFamily="34" charset="-122"/>
              <a:ea typeface="Microsoft YaHei" panose="020B0503020204020204" pitchFamily="34" charset="-122"/>
            </a:endParaRPr>
          </a:p>
          <a:p>
            <a:pPr algn="ctr"/>
            <a:endParaRPr lang="en-SG" b="1" dirty="0"/>
          </a:p>
        </p:txBody>
      </p:sp>
      <p:sp>
        <p:nvSpPr>
          <p:cNvPr id="12" name="TextBox 11">
            <a:extLst>
              <a:ext uri="{FF2B5EF4-FFF2-40B4-BE49-F238E27FC236}">
                <a16:creationId xmlns:a16="http://schemas.microsoft.com/office/drawing/2014/main" id="{5EEEAE32-AD7F-4282-87DB-DAB7380A912E}"/>
              </a:ext>
            </a:extLst>
          </p:cNvPr>
          <p:cNvSpPr txBox="1"/>
          <p:nvPr/>
        </p:nvSpPr>
        <p:spPr>
          <a:xfrm>
            <a:off x="602731" y="1854715"/>
            <a:ext cx="10884023" cy="3815916"/>
          </a:xfrm>
          <a:prstGeom prst="rect">
            <a:avLst/>
          </a:prstGeom>
          <a:noFill/>
        </p:spPr>
        <p:txBody>
          <a:bodyPr wrap="square" rtlCol="0">
            <a:spAutoFit/>
          </a:bodyPr>
          <a:lstStyle/>
          <a:p>
            <a:pPr algn="ctr"/>
            <a:r>
              <a:rPr lang="en-SG" sz="4800" b="1" i="0" dirty="0">
                <a:solidFill>
                  <a:srgbClr val="FF0000"/>
                </a:solidFill>
                <a:effectLst>
                  <a:outerShdw blurRad="38100" dist="38100" dir="2700000" algn="tl">
                    <a:srgbClr val="000000">
                      <a:alpha val="43137"/>
                    </a:srgbClr>
                  </a:outerShdw>
                </a:effectLst>
                <a:latin typeface="Agency FB" panose="020B0503020202020204" pitchFamily="34" charset="0"/>
                <a:ea typeface="Microsoft YaHei" panose="020B0503020204020204" pitchFamily="34" charset="-122"/>
              </a:rPr>
              <a:t>CACHE ENTRY EXPIRATION</a:t>
            </a:r>
          </a:p>
          <a:p>
            <a:pPr>
              <a:lnSpc>
                <a:spcPct val="200000"/>
              </a:lnSpc>
            </a:pPr>
            <a:r>
              <a:rPr lang="en-SG" altLang="zh-CN" sz="2000" i="0" dirty="0">
                <a:effectLst/>
                <a:latin typeface="Microsoft YaHei" panose="020B0503020204020204" pitchFamily="34" charset="-122"/>
                <a:ea typeface="Microsoft YaHei" panose="020B0503020204020204" pitchFamily="34" charset="-122"/>
              </a:rPr>
              <a:t>	</a:t>
            </a:r>
          </a:p>
          <a:p>
            <a:pPr>
              <a:lnSpc>
                <a:spcPct val="200000"/>
              </a:lnSpc>
            </a:pPr>
            <a:r>
              <a:rPr lang="en-SG" altLang="zh-CN" sz="2000" dirty="0">
                <a:latin typeface="Microsoft YaHei" panose="020B0503020204020204" pitchFamily="34" charset="-122"/>
                <a:ea typeface="Microsoft YaHei" panose="020B0503020204020204" pitchFamily="34" charset="-122"/>
              </a:rPr>
              <a:t>	</a:t>
            </a:r>
            <a:r>
              <a:rPr lang="en-US" altLang="zh-CN" sz="2000" dirty="0" err="1">
                <a:latin typeface="Microsoft YaHei" panose="020B0503020204020204" pitchFamily="34" charset="-122"/>
                <a:ea typeface="Microsoft YaHei" panose="020B0503020204020204" pitchFamily="34" charset="-122"/>
              </a:rPr>
              <a:t>Ehcache</a:t>
            </a:r>
            <a:r>
              <a:rPr lang="zh-CN" altLang="en-US" sz="2000" dirty="0">
                <a:latin typeface="Microsoft YaHei" panose="020B0503020204020204" pitchFamily="34" charset="-122"/>
                <a:ea typeface="Microsoft YaHei" panose="020B0503020204020204" pitchFamily="34" charset="-122"/>
              </a:rPr>
              <a:t>可以通过在一定数量的配置时间后使缓存条目到期来帮助您减少应用程序使用陈旧数据的可能性。 过期后，该条目将自动从缓存中删除。</a:t>
            </a:r>
          </a:p>
          <a:p>
            <a:pPr>
              <a:lnSpc>
                <a:spcPct val="200000"/>
              </a:lnSpc>
            </a:pPr>
            <a:r>
              <a:rPr lang="en-SG"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例如，可以将缓存配置为在输入条目五秒钟后使它们过期</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这是生存时间</a:t>
            </a:r>
            <a:r>
              <a:rPr lang="en-US" altLang="zh-CN" sz="2000" dirty="0">
                <a:latin typeface="Microsoft YaHei" panose="020B0503020204020204" pitchFamily="34" charset="-122"/>
                <a:ea typeface="Microsoft YaHei" panose="020B0503020204020204" pitchFamily="34" charset="-122"/>
              </a:rPr>
              <a:t>TTL</a:t>
            </a:r>
            <a:r>
              <a:rPr lang="zh-CN" altLang="en-US" sz="2000" dirty="0">
                <a:latin typeface="Microsoft YaHei" panose="020B0503020204020204" pitchFamily="34" charset="-122"/>
                <a:ea typeface="Microsoft YaHei" panose="020B0503020204020204" pitchFamily="34" charset="-122"/>
              </a:rPr>
              <a:t>设置。 或使条目上次从高速缓存中检索到条目后</a:t>
            </a:r>
            <a:r>
              <a:rPr lang="en-US" altLang="zh-CN" sz="2000" dirty="0">
                <a:latin typeface="Microsoft YaHei" panose="020B0503020204020204" pitchFamily="34" charset="-122"/>
                <a:ea typeface="Microsoft YaHei" panose="020B0503020204020204" pitchFamily="34" charset="-122"/>
              </a:rPr>
              <a:t>17</a:t>
            </a:r>
            <a:r>
              <a:rPr lang="zh-CN" altLang="en-US" sz="2000" dirty="0">
                <a:latin typeface="Microsoft YaHei" panose="020B0503020204020204" pitchFamily="34" charset="-122"/>
                <a:ea typeface="Microsoft YaHei" panose="020B0503020204020204" pitchFamily="34" charset="-122"/>
              </a:rPr>
              <a:t>秒到期</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这是</a:t>
            </a:r>
            <a:r>
              <a:rPr lang="en-US" altLang="zh-CN" sz="2000" dirty="0">
                <a:latin typeface="Microsoft YaHei" panose="020B0503020204020204" pitchFamily="34" charset="-122"/>
                <a:ea typeface="Microsoft YaHei" panose="020B0503020204020204" pitchFamily="34" charset="-122"/>
              </a:rPr>
              <a:t>TTI</a:t>
            </a:r>
            <a:r>
              <a:rPr lang="zh-CN" altLang="en-US" sz="2000" dirty="0">
                <a:latin typeface="Microsoft YaHei" panose="020B0503020204020204" pitchFamily="34" charset="-122"/>
                <a:ea typeface="Microsoft YaHei" panose="020B0503020204020204" pitchFamily="34" charset="-122"/>
              </a:rPr>
              <a:t>的空闲时间设置。</a:t>
            </a:r>
          </a:p>
        </p:txBody>
      </p:sp>
      <p:sp>
        <p:nvSpPr>
          <p:cNvPr id="16" name="TextBox 15">
            <a:extLst>
              <a:ext uri="{FF2B5EF4-FFF2-40B4-BE49-F238E27FC236}">
                <a16:creationId xmlns:a16="http://schemas.microsoft.com/office/drawing/2014/main" id="{D9BFF7B9-FBAE-4BEF-8E61-A1B8E2E8A93E}"/>
              </a:ext>
            </a:extLst>
          </p:cNvPr>
          <p:cNvSpPr txBox="1"/>
          <p:nvPr/>
        </p:nvSpPr>
        <p:spPr>
          <a:xfrm>
            <a:off x="653988" y="1867284"/>
            <a:ext cx="10884023" cy="4647426"/>
          </a:xfrm>
          <a:prstGeom prst="rect">
            <a:avLst/>
          </a:prstGeom>
          <a:noFill/>
        </p:spPr>
        <p:txBody>
          <a:bodyPr wrap="square" rtlCol="0">
            <a:spAutoFit/>
          </a:bodyPr>
          <a:lstStyle/>
          <a:p>
            <a:pPr algn="ctr"/>
            <a:r>
              <a:rPr lang="en-SG" sz="4800" b="1" dirty="0">
                <a:solidFill>
                  <a:srgbClr val="FF0000"/>
                </a:solidFill>
                <a:effectLst>
                  <a:outerShdw blurRad="38100" dist="38100" dir="2700000" algn="tl">
                    <a:srgbClr val="000000">
                      <a:alpha val="43137"/>
                    </a:srgbClr>
                  </a:outerShdw>
                </a:effectLst>
                <a:latin typeface="Agency FB" panose="020B0503020202020204" pitchFamily="34" charset="0"/>
                <a:ea typeface="Microsoft YaHei" panose="020B0503020204020204" pitchFamily="34" charset="-122"/>
              </a:rPr>
              <a:t>STORAGE TIERS</a:t>
            </a:r>
            <a:endParaRPr lang="en-SG" altLang="zh-CN" sz="2000" i="0" dirty="0">
              <a:effectLst/>
              <a:latin typeface="Microsoft YaHei" panose="020B0503020204020204" pitchFamily="34" charset="-122"/>
              <a:ea typeface="Microsoft YaHei" panose="020B0503020204020204" pitchFamily="34" charset="-122"/>
            </a:endParaRPr>
          </a:p>
          <a:p>
            <a:r>
              <a:rPr lang="en-SG" altLang="zh-CN" sz="2000"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可以将</a:t>
            </a:r>
            <a:r>
              <a:rPr lang="en-US" altLang="zh-CN" dirty="0" err="1">
                <a:latin typeface="Microsoft YaHei" panose="020B0503020204020204" pitchFamily="34" charset="-122"/>
                <a:ea typeface="Microsoft YaHei" panose="020B0503020204020204" pitchFamily="34" charset="-122"/>
              </a:rPr>
              <a:t>Ehcache</a:t>
            </a:r>
            <a:r>
              <a:rPr lang="zh-CN" altLang="en-US" dirty="0">
                <a:latin typeface="Microsoft YaHei" panose="020B0503020204020204" pitchFamily="34" charset="-122"/>
                <a:ea typeface="Microsoft YaHei" panose="020B0503020204020204" pitchFamily="34" charset="-122"/>
              </a:rPr>
              <a:t>配置为使用各种数据存储区域。当缓存配置为使用多个数据存储时，它们称为层。</a:t>
            </a:r>
          </a:p>
          <a:p>
            <a:r>
              <a:rPr lang="en-US" altLang="zh-CN" dirty="0" err="1">
                <a:latin typeface="Microsoft YaHei" panose="020B0503020204020204" pitchFamily="34" charset="-122"/>
                <a:ea typeface="Microsoft YaHei" panose="020B0503020204020204" pitchFamily="34" charset="-122"/>
              </a:rPr>
              <a:t>Ehcache</a:t>
            </a:r>
            <a:r>
              <a:rPr lang="zh-CN" altLang="en-US" dirty="0">
                <a:latin typeface="Microsoft YaHei" panose="020B0503020204020204" pitchFamily="34" charset="-122"/>
                <a:ea typeface="Microsoft YaHei" panose="020B0503020204020204" pitchFamily="34" charset="-122"/>
              </a:rPr>
              <a:t>支持的数据存储包括：</a:t>
            </a:r>
          </a:p>
          <a:p>
            <a:r>
              <a:rPr lang="en-SG" altLang="zh-CN" dirty="0">
                <a:latin typeface="Microsoft YaHei" panose="020B0503020204020204" pitchFamily="34" charset="-122"/>
                <a:ea typeface="Microsoft YaHei" panose="020B0503020204020204" pitchFamily="34" charset="-122"/>
              </a:rPr>
              <a:t>	</a:t>
            </a:r>
            <a:r>
              <a:rPr lang="en-SG" sz="2800" b="1" dirty="0">
                <a:solidFill>
                  <a:srgbClr val="FF0000"/>
                </a:solidFill>
                <a:latin typeface="Agency FB" panose="020B0503020202020204" pitchFamily="34" charset="0"/>
                <a:ea typeface="Microsoft YaHei" panose="020B0503020204020204" pitchFamily="34" charset="-122"/>
              </a:rPr>
              <a:t>On-Heap Store </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利用</a:t>
            </a:r>
            <a:r>
              <a:rPr lang="en-US" altLang="zh-CN" dirty="0">
                <a:latin typeface="Microsoft YaHei" panose="020B0503020204020204" pitchFamily="34" charset="-122"/>
                <a:ea typeface="Microsoft YaHei" panose="020B0503020204020204" pitchFamily="34" charset="-122"/>
              </a:rPr>
              <a:t>Java</a:t>
            </a:r>
            <a:r>
              <a:rPr lang="zh-CN" altLang="en-US" dirty="0">
                <a:latin typeface="Microsoft YaHei" panose="020B0503020204020204" pitchFamily="34" charset="-122"/>
                <a:ea typeface="Microsoft YaHei" panose="020B0503020204020204" pitchFamily="34" charset="-122"/>
              </a:rPr>
              <a:t>的堆上</a:t>
            </a:r>
            <a:r>
              <a:rPr lang="en-US" altLang="zh-CN" dirty="0">
                <a:latin typeface="Microsoft YaHei" panose="020B0503020204020204" pitchFamily="34" charset="-122"/>
                <a:ea typeface="Microsoft YaHei" panose="020B0503020204020204" pitchFamily="34" charset="-122"/>
              </a:rPr>
              <a:t>RAM</a:t>
            </a:r>
            <a:r>
              <a:rPr lang="zh-CN" altLang="en-US" dirty="0">
                <a:latin typeface="Microsoft YaHei" panose="020B0503020204020204" pitchFamily="34" charset="-122"/>
                <a:ea typeface="Microsoft YaHei" panose="020B0503020204020204" pitchFamily="34" charset="-122"/>
              </a:rPr>
              <a:t>内存来存储缓存条目。该层使用与</a:t>
            </a:r>
            <a:r>
              <a:rPr lang="en-US" altLang="zh-CN" dirty="0">
                <a:latin typeface="Microsoft YaHei" panose="020B0503020204020204" pitchFamily="34" charset="-122"/>
                <a:ea typeface="Microsoft YaHei" panose="020B0503020204020204" pitchFamily="34" charset="-122"/>
              </a:rPr>
              <a:t>Java</a:t>
            </a:r>
            <a:r>
              <a:rPr lang="zh-CN" altLang="en-US" dirty="0">
                <a:latin typeface="Microsoft YaHei" panose="020B0503020204020204" pitchFamily="34" charset="-122"/>
                <a:ea typeface="Microsoft YaHei" panose="020B0503020204020204" pitchFamily="34" charset="-122"/>
              </a:rPr>
              <a:t>应用程序相同的堆内存，所有这些都必须由</a:t>
            </a:r>
            <a:r>
              <a:rPr lang="en-US" altLang="zh-CN" dirty="0">
                <a:latin typeface="Microsoft YaHei" panose="020B0503020204020204" pitchFamily="34" charset="-122"/>
                <a:ea typeface="Microsoft YaHei" panose="020B0503020204020204" pitchFamily="34" charset="-122"/>
              </a:rPr>
              <a:t>JVM</a:t>
            </a:r>
            <a:r>
              <a:rPr lang="zh-CN" altLang="en-US" dirty="0">
                <a:latin typeface="Microsoft YaHei" panose="020B0503020204020204" pitchFamily="34" charset="-122"/>
                <a:ea typeface="Microsoft YaHei" panose="020B0503020204020204" pitchFamily="34" charset="-122"/>
              </a:rPr>
              <a:t>的垃圾收集器进行扫描。 </a:t>
            </a:r>
            <a:r>
              <a:rPr lang="en-US" altLang="zh-CN" dirty="0">
                <a:latin typeface="Microsoft YaHei" panose="020B0503020204020204" pitchFamily="34" charset="-122"/>
                <a:ea typeface="Microsoft YaHei" panose="020B0503020204020204" pitchFamily="34" charset="-122"/>
              </a:rPr>
              <a:t>JVM</a:t>
            </a:r>
            <a:r>
              <a:rPr lang="zh-CN" altLang="en-US" dirty="0">
                <a:latin typeface="Microsoft YaHei" panose="020B0503020204020204" pitchFamily="34" charset="-122"/>
                <a:ea typeface="Microsoft YaHei" panose="020B0503020204020204" pitchFamily="34" charset="-122"/>
              </a:rPr>
              <a:t>使用的堆空间越多，</a:t>
            </a:r>
            <a:r>
              <a:rPr lang="en-US" altLang="zh-CN" dirty="0">
                <a:latin typeface="Microsoft YaHei" panose="020B0503020204020204" pitchFamily="34" charset="-122"/>
                <a:ea typeface="Microsoft YaHei" panose="020B0503020204020204" pitchFamily="34" charset="-122"/>
              </a:rPr>
              <a:t>GC</a:t>
            </a:r>
            <a:r>
              <a:rPr lang="zh-CN" altLang="en-US" dirty="0">
                <a:latin typeface="Microsoft YaHei" panose="020B0503020204020204" pitchFamily="34" charset="-122"/>
                <a:ea typeface="Microsoft YaHei" panose="020B0503020204020204" pitchFamily="34" charset="-122"/>
              </a:rPr>
              <a:t>将对应用程序的性能产生影响越多。该存储非常快，但是通常是最有限的存储资源。</a:t>
            </a:r>
          </a:p>
          <a:p>
            <a:r>
              <a:rPr lang="en-SG" altLang="zh-CN" dirty="0">
                <a:latin typeface="Microsoft YaHei" panose="020B0503020204020204" pitchFamily="34" charset="-122"/>
                <a:ea typeface="Microsoft YaHei" panose="020B0503020204020204" pitchFamily="34" charset="-122"/>
              </a:rPr>
              <a:t>	</a:t>
            </a:r>
            <a:r>
              <a:rPr lang="en-SG" sz="2800" b="1" dirty="0">
                <a:solidFill>
                  <a:srgbClr val="FF0000"/>
                </a:solidFill>
                <a:latin typeface="Agency FB" panose="020B0503020202020204" pitchFamily="34" charset="0"/>
                <a:ea typeface="Microsoft YaHei" panose="020B0503020204020204" pitchFamily="34" charset="-122"/>
              </a:rPr>
              <a:t>Off-Heap Store </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仅受可用</a:t>
            </a:r>
            <a:r>
              <a:rPr lang="en-US" altLang="zh-CN" dirty="0">
                <a:latin typeface="Microsoft YaHei" panose="020B0503020204020204" pitchFamily="34" charset="-122"/>
                <a:ea typeface="Microsoft YaHei" panose="020B0503020204020204" pitchFamily="34" charset="-122"/>
              </a:rPr>
              <a:t>RAM</a:t>
            </a:r>
            <a:r>
              <a:rPr lang="zh-CN" altLang="en-US" dirty="0">
                <a:latin typeface="Microsoft YaHei" panose="020B0503020204020204" pitchFamily="34" charset="-122"/>
                <a:ea typeface="Microsoft YaHei" panose="020B0503020204020204" pitchFamily="34" charset="-122"/>
              </a:rPr>
              <a:t>限制大小。不受</a:t>
            </a:r>
            <a:r>
              <a:rPr lang="en-US" altLang="zh-CN" dirty="0">
                <a:latin typeface="Microsoft YaHei" panose="020B0503020204020204" pitchFamily="34" charset="-122"/>
                <a:ea typeface="Microsoft YaHei" panose="020B0503020204020204" pitchFamily="34" charset="-122"/>
              </a:rPr>
              <a:t>Java</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GC</a:t>
            </a:r>
            <a:r>
              <a:rPr lang="zh-CN" altLang="en-US" dirty="0">
                <a:latin typeface="Microsoft YaHei" panose="020B0503020204020204" pitchFamily="34" charset="-122"/>
                <a:ea typeface="Microsoft YaHei" panose="020B0503020204020204" pitchFamily="34" charset="-122"/>
              </a:rPr>
              <a:t> 的约束。与</a:t>
            </a:r>
            <a:r>
              <a:rPr lang="en-US" altLang="zh-CN" sz="2800" b="1" dirty="0">
                <a:solidFill>
                  <a:srgbClr val="FF0000"/>
                </a:solidFill>
                <a:latin typeface="Agency FB" panose="020B0503020202020204" pitchFamily="34" charset="0"/>
                <a:ea typeface="Microsoft YaHei" panose="020B0503020204020204" pitchFamily="34" charset="-122"/>
              </a:rPr>
              <a:t>On-Heap Store</a:t>
            </a:r>
            <a:r>
              <a:rPr lang="zh-CN" altLang="en-US" dirty="0">
                <a:latin typeface="Microsoft YaHei" panose="020B0503020204020204" pitchFamily="34" charset="-122"/>
                <a:ea typeface="Microsoft YaHei" panose="020B0503020204020204" pitchFamily="34" charset="-122"/>
              </a:rPr>
              <a:t>相比，速度相对而言较慢，</a:t>
            </a:r>
            <a:r>
              <a:rPr lang="zh-CN" altLang="en-US" dirty="0"/>
              <a:t> 因为在存储和读取数据时必须将数据移入和移出</a:t>
            </a:r>
            <a:r>
              <a:rPr lang="en-US" altLang="zh-CN" dirty="0"/>
              <a:t>JVM</a:t>
            </a:r>
            <a:r>
              <a:rPr lang="zh-CN" altLang="en-US" dirty="0"/>
              <a:t>堆 </a:t>
            </a:r>
            <a:r>
              <a:rPr lang="zh-CN" altLang="en-US" dirty="0">
                <a:latin typeface="Microsoft YaHei" panose="020B0503020204020204" pitchFamily="34" charset="-122"/>
                <a:ea typeface="Microsoft YaHei" panose="020B0503020204020204" pitchFamily="34" charset="-122"/>
              </a:rPr>
              <a:t>。</a:t>
            </a:r>
          </a:p>
          <a:p>
            <a:r>
              <a:rPr lang="en-SG" altLang="zh-CN" dirty="0">
                <a:latin typeface="Microsoft YaHei" panose="020B0503020204020204" pitchFamily="34" charset="-122"/>
                <a:ea typeface="Microsoft YaHei" panose="020B0503020204020204" pitchFamily="34" charset="-122"/>
              </a:rPr>
              <a:t>	</a:t>
            </a:r>
            <a:r>
              <a:rPr lang="en-SG" sz="2800" b="1" dirty="0">
                <a:solidFill>
                  <a:srgbClr val="FF0000"/>
                </a:solidFill>
                <a:latin typeface="Agency FB" panose="020B0503020202020204" pitchFamily="34" charset="0"/>
                <a:ea typeface="Microsoft YaHei" panose="020B0503020204020204" pitchFamily="34" charset="-122"/>
              </a:rPr>
              <a:t>Disk Store </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利用磁盘（文件系统）存储缓存条目。这种类型的存储资源通常非常丰富，但比基于</a:t>
            </a:r>
            <a:r>
              <a:rPr lang="en-US" altLang="zh-CN" dirty="0">
                <a:latin typeface="Microsoft YaHei" panose="020B0503020204020204" pitchFamily="34" charset="-122"/>
                <a:ea typeface="Microsoft YaHei" panose="020B0503020204020204" pitchFamily="34" charset="-122"/>
              </a:rPr>
              <a:t>RAM</a:t>
            </a:r>
            <a:r>
              <a:rPr lang="zh-CN" altLang="en-US" dirty="0">
                <a:latin typeface="Microsoft YaHei" panose="020B0503020204020204" pitchFamily="34" charset="-122"/>
                <a:ea typeface="Microsoft YaHei" panose="020B0503020204020204" pitchFamily="34" charset="-122"/>
              </a:rPr>
              <a:t>的存储要慢得多。</a:t>
            </a:r>
          </a:p>
          <a:p>
            <a:r>
              <a:rPr lang="en-SG"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当缓存配置为使用多个存储区域时，这些区域将按层进行排列和管理</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最热（最近访问）的数据保留在较快（且通常不那么丰富）的层中，而较不热的数据被保留在较快的层中被转移到较慢（且更丰富）的层。</a:t>
            </a:r>
          </a:p>
        </p:txBody>
      </p:sp>
      <p:pic>
        <p:nvPicPr>
          <p:cNvPr id="11" name="Picture 10">
            <a:extLst>
              <a:ext uri="{FF2B5EF4-FFF2-40B4-BE49-F238E27FC236}">
                <a16:creationId xmlns:a16="http://schemas.microsoft.com/office/drawing/2014/main" id="{78A33A9A-345A-4204-A9B4-77F0CFC0EC87}"/>
              </a:ext>
            </a:extLst>
          </p:cNvPr>
          <p:cNvPicPr>
            <a:picLocks noChangeAspect="1"/>
          </p:cNvPicPr>
          <p:nvPr/>
        </p:nvPicPr>
        <p:blipFill>
          <a:blip r:embed="rId3"/>
          <a:stretch>
            <a:fillRect/>
          </a:stretch>
        </p:blipFill>
        <p:spPr>
          <a:xfrm>
            <a:off x="2849104" y="2750512"/>
            <a:ext cx="6391275" cy="2790825"/>
          </a:xfrm>
          <a:prstGeom prst="rect">
            <a:avLst/>
          </a:prstGeom>
        </p:spPr>
      </p:pic>
      <p:pic>
        <p:nvPicPr>
          <p:cNvPr id="17" name="Picture 16">
            <a:extLst>
              <a:ext uri="{FF2B5EF4-FFF2-40B4-BE49-F238E27FC236}">
                <a16:creationId xmlns:a16="http://schemas.microsoft.com/office/drawing/2014/main" id="{D25C3A1F-036C-4CF9-9BC5-3FB2349D5911}"/>
              </a:ext>
            </a:extLst>
          </p:cNvPr>
          <p:cNvPicPr>
            <a:picLocks noChangeAspect="1"/>
          </p:cNvPicPr>
          <p:nvPr/>
        </p:nvPicPr>
        <p:blipFill>
          <a:blip r:embed="rId4"/>
          <a:stretch>
            <a:fillRect/>
          </a:stretch>
        </p:blipFill>
        <p:spPr>
          <a:xfrm>
            <a:off x="819817" y="2715892"/>
            <a:ext cx="10552363" cy="1346444"/>
          </a:xfrm>
          <a:prstGeom prst="rect">
            <a:avLst/>
          </a:prstGeom>
        </p:spPr>
      </p:pic>
      <p:pic>
        <p:nvPicPr>
          <p:cNvPr id="19" name="Picture 18">
            <a:extLst>
              <a:ext uri="{FF2B5EF4-FFF2-40B4-BE49-F238E27FC236}">
                <a16:creationId xmlns:a16="http://schemas.microsoft.com/office/drawing/2014/main" id="{93653352-836D-40FF-8A36-6BA67F13C80E}"/>
              </a:ext>
            </a:extLst>
          </p:cNvPr>
          <p:cNvPicPr>
            <a:picLocks noChangeAspect="1"/>
          </p:cNvPicPr>
          <p:nvPr/>
        </p:nvPicPr>
        <p:blipFill>
          <a:blip r:embed="rId5"/>
          <a:stretch>
            <a:fillRect/>
          </a:stretch>
        </p:blipFill>
        <p:spPr>
          <a:xfrm>
            <a:off x="819817" y="4445804"/>
            <a:ext cx="10480415" cy="1355751"/>
          </a:xfrm>
          <a:prstGeom prst="rect">
            <a:avLst/>
          </a:prstGeom>
        </p:spPr>
      </p:pic>
    </p:spTree>
    <p:extLst>
      <p:ext uri="{BB962C8B-B14F-4D97-AF65-F5344CB8AC3E}">
        <p14:creationId xmlns:p14="http://schemas.microsoft.com/office/powerpoint/2010/main" val="14574257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grpId="1" nodeType="clickEffect">
                                  <p:stCondLst>
                                    <p:cond delay="0"/>
                                  </p:stCondLst>
                                  <p:childTnLst>
                                    <p:animEffect transition="out" filter="randombar(horizontal)">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randombar(horizontal)">
                                      <p:cBhvr>
                                        <p:cTn id="30" dur="500"/>
                                        <p:tgtEl>
                                          <p:spTgt spid="17"/>
                                        </p:tgtEl>
                                      </p:cBhvr>
                                    </p:animEffect>
                                  </p:childTnLst>
                                </p:cTn>
                              </p:par>
                              <p:par>
                                <p:cTn id="31" presetID="14" presetClass="entr" presetSubtype="1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randombar(horizontal)">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xit" presetSubtype="10" fill="hold" nodeType="clickEffect">
                                  <p:stCondLst>
                                    <p:cond delay="0"/>
                                  </p:stCondLst>
                                  <p:childTnLst>
                                    <p:animEffect transition="out" filter="randombar(horizontal)">
                                      <p:cBhvr>
                                        <p:cTn id="37" dur="500"/>
                                        <p:tgtEl>
                                          <p:spTgt spid="17"/>
                                        </p:tgtEl>
                                      </p:cBhvr>
                                    </p:animEffect>
                                    <p:set>
                                      <p:cBhvr>
                                        <p:cTn id="38" dur="1" fill="hold">
                                          <p:stCondLst>
                                            <p:cond delay="499"/>
                                          </p:stCondLst>
                                        </p:cTn>
                                        <p:tgtEl>
                                          <p:spTgt spid="17"/>
                                        </p:tgtEl>
                                        <p:attrNameLst>
                                          <p:attrName>style.visibility</p:attrName>
                                        </p:attrNameLst>
                                      </p:cBhvr>
                                      <p:to>
                                        <p:strVal val="hidden"/>
                                      </p:to>
                                    </p:set>
                                  </p:childTnLst>
                                </p:cTn>
                              </p:par>
                              <p:par>
                                <p:cTn id="39" presetID="14" presetClass="exit" presetSubtype="10" fill="hold" nodeType="withEffect">
                                  <p:stCondLst>
                                    <p:cond delay="0"/>
                                  </p:stCondLst>
                                  <p:childTnLst>
                                    <p:animEffect transition="out" filter="randombar(horizontal)">
                                      <p:cBhvr>
                                        <p:cTn id="40" dur="500"/>
                                        <p:tgtEl>
                                          <p:spTgt spid="19"/>
                                        </p:tgtEl>
                                      </p:cBhvr>
                                    </p:animEffect>
                                    <p:set>
                                      <p:cBhvr>
                                        <p:cTn id="41" dur="1" fill="hold">
                                          <p:stCondLst>
                                            <p:cond delay="499"/>
                                          </p:stCondLst>
                                        </p:cTn>
                                        <p:tgtEl>
                                          <p:spTgt spid="1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4" presetClass="exit" presetSubtype="10" fill="hold" grpId="1" nodeType="clickEffect">
                                  <p:stCondLst>
                                    <p:cond delay="0"/>
                                  </p:stCondLst>
                                  <p:childTnLst>
                                    <p:animEffect transition="out" filter="randombar(horizontal)">
                                      <p:cBhvr>
                                        <p:cTn id="45" dur="500"/>
                                        <p:tgtEl>
                                          <p:spTgt spid="12"/>
                                        </p:tgtEl>
                                      </p:cBhvr>
                                    </p:animEffect>
                                    <p:set>
                                      <p:cBhvr>
                                        <p:cTn id="46" dur="1" fill="hold">
                                          <p:stCondLst>
                                            <p:cond delay="499"/>
                                          </p:stCondLst>
                                        </p:cTn>
                                        <p:tgtEl>
                                          <p:spTgt spid="1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randombar(horizontal)">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randombar(horizontal)">
                                      <p:cBhvr>
                                        <p:cTn id="5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3" grpId="0"/>
      <p:bldP spid="3" grpId="1"/>
      <p:bldP spid="12" grpId="0"/>
      <p:bldP spid="12" grpId="1"/>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err="1">
                <a:solidFill>
                  <a:srgbClr val="FF0000"/>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E</a:t>
            </a:r>
            <a:r>
              <a:rPr lang="en-US" sz="6000" b="1" dirty="0" err="1">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hcache</a:t>
            </a:r>
            <a:r>
              <a:rPr lang="en-US" sz="6000" b="1" dirty="0">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 Tiering</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E22762A3-5D2C-435F-92E8-8BAC25E5C3D5}"/>
              </a:ext>
            </a:extLst>
          </p:cNvPr>
          <p:cNvSpPr txBox="1"/>
          <p:nvPr/>
        </p:nvSpPr>
        <p:spPr>
          <a:xfrm>
            <a:off x="653988" y="1867284"/>
            <a:ext cx="10884023" cy="3816429"/>
          </a:xfrm>
          <a:prstGeom prst="rect">
            <a:avLst/>
          </a:prstGeom>
          <a:noFill/>
        </p:spPr>
        <p:txBody>
          <a:bodyPr wrap="square" rtlCol="0">
            <a:spAutoFit/>
          </a:bodyPr>
          <a:lstStyle/>
          <a:p>
            <a:pPr algn="ctr"/>
            <a:r>
              <a:rPr lang="en-SG" sz="4800" b="1" dirty="0">
                <a:solidFill>
                  <a:srgbClr val="FF0000"/>
                </a:solidFill>
                <a:effectLst>
                  <a:outerShdw blurRad="38100" dist="38100" dir="2700000" algn="tl">
                    <a:srgbClr val="000000">
                      <a:alpha val="43137"/>
                    </a:srgbClr>
                  </a:outerShdw>
                </a:effectLst>
                <a:latin typeface="Agency FB" panose="020B0503020202020204" pitchFamily="34" charset="0"/>
                <a:ea typeface="Microsoft YaHei" panose="020B0503020204020204" pitchFamily="34" charset="-122"/>
              </a:rPr>
              <a:t>MOVING OUT OF HEAP</a:t>
            </a:r>
          </a:p>
          <a:p>
            <a:pPr algn="ctr"/>
            <a:endParaRPr lang="en-SG" dirty="0"/>
          </a:p>
          <a:p>
            <a:pPr algn="ctr"/>
            <a:endParaRPr lang="en-SG" altLang="zh-CN" sz="2000" i="0" dirty="0">
              <a:effectLst/>
              <a:latin typeface="Microsoft YaHei" panose="020B0503020204020204" pitchFamily="34" charset="-122"/>
              <a:ea typeface="Microsoft YaHei" panose="020B0503020204020204" pitchFamily="34" charset="-122"/>
            </a:endParaRPr>
          </a:p>
          <a:p>
            <a:pPr>
              <a:lnSpc>
                <a:spcPct val="150000"/>
              </a:lnSpc>
            </a:pPr>
            <a:r>
              <a:rPr lang="en-SG" altLang="zh-CN" sz="2000"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当在缓存中拥有除堆层之外的其他层时，会发生一些事情：</a:t>
            </a:r>
            <a:endParaRPr lang="en-SG" altLang="zh-CN" dirty="0">
              <a:latin typeface="Microsoft YaHei" panose="020B0503020204020204" pitchFamily="34" charset="-122"/>
              <a:ea typeface="Microsoft YaHei" panose="020B0503020204020204" pitchFamily="34" charset="-122"/>
            </a:endParaRPr>
          </a:p>
          <a:p>
            <a:pPr>
              <a:lnSpc>
                <a:spcPct val="150000"/>
              </a:lnSpc>
            </a:pPr>
            <a:endParaRPr lang="zh-CN" altLang="en-US" dirty="0">
              <a:latin typeface="Microsoft YaHei" panose="020B0503020204020204" pitchFamily="34" charset="-122"/>
              <a:ea typeface="Microsoft YaHei" panose="020B0503020204020204" pitchFamily="34" charset="-122"/>
            </a:endParaRPr>
          </a:p>
          <a:p>
            <a:pPr marL="1657350" lvl="3" indent="-285750">
              <a:lnSpc>
                <a:spcPct val="150000"/>
              </a:lnSpc>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向高速缓存添加映射意味着必须序列化键和值。</a:t>
            </a:r>
            <a:endParaRPr lang="en-SG" altLang="zh-CN" dirty="0">
              <a:latin typeface="Microsoft YaHei" panose="020B0503020204020204" pitchFamily="34" charset="-122"/>
              <a:ea typeface="Microsoft YaHei" panose="020B0503020204020204" pitchFamily="34" charset="-122"/>
            </a:endParaRPr>
          </a:p>
          <a:p>
            <a:pPr marL="1200150" lvl="2" indent="-285750">
              <a:lnSpc>
                <a:spcPct val="150000"/>
              </a:lnSpc>
              <a:buFont typeface="Arial" panose="020B0604020202020204" pitchFamily="34" charset="0"/>
              <a:buChar char="•"/>
            </a:pPr>
            <a:endParaRPr lang="en-SG" altLang="zh-CN" dirty="0">
              <a:latin typeface="Microsoft YaHei" panose="020B0503020204020204" pitchFamily="34" charset="-122"/>
              <a:ea typeface="Microsoft YaHei" panose="020B0503020204020204" pitchFamily="34" charset="-122"/>
            </a:endParaRPr>
          </a:p>
          <a:p>
            <a:pPr marL="1657350" lvl="3" indent="-285750">
              <a:lnSpc>
                <a:spcPct val="150000"/>
              </a:lnSpc>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从缓存中读取映射意味着可能必须对键和值进行反序列化</a:t>
            </a:r>
            <a:endParaRPr lang="en-SG" altLang="zh-CN" dirty="0">
              <a:latin typeface="Microsoft YaHei" panose="020B0503020204020204" pitchFamily="34" charset="-122"/>
              <a:ea typeface="Microsoft YaHei" panose="020B0503020204020204" pitchFamily="34" charset="-122"/>
            </a:endParaRPr>
          </a:p>
          <a:p>
            <a:pPr lvl="2"/>
            <a:endParaRPr lang="zh-CN" altLang="en-US" dirty="0"/>
          </a:p>
        </p:txBody>
      </p:sp>
      <p:sp>
        <p:nvSpPr>
          <p:cNvPr id="11" name="TextBox 10">
            <a:extLst>
              <a:ext uri="{FF2B5EF4-FFF2-40B4-BE49-F238E27FC236}">
                <a16:creationId xmlns:a16="http://schemas.microsoft.com/office/drawing/2014/main" id="{4D2772FD-04A0-47BE-B349-C7C2DAAA684A}"/>
              </a:ext>
            </a:extLst>
          </p:cNvPr>
          <p:cNvSpPr txBox="1"/>
          <p:nvPr/>
        </p:nvSpPr>
        <p:spPr>
          <a:xfrm>
            <a:off x="184731" y="1867284"/>
            <a:ext cx="10884023" cy="5293757"/>
          </a:xfrm>
          <a:prstGeom prst="rect">
            <a:avLst/>
          </a:prstGeom>
          <a:noFill/>
        </p:spPr>
        <p:txBody>
          <a:bodyPr wrap="square" rtlCol="0">
            <a:spAutoFit/>
          </a:bodyPr>
          <a:lstStyle/>
          <a:p>
            <a:pPr algn="ctr"/>
            <a:r>
              <a:rPr lang="en-US" sz="4800" b="1" dirty="0">
                <a:solidFill>
                  <a:srgbClr val="FF0000"/>
                </a:solidFill>
                <a:effectLst>
                  <a:outerShdw blurRad="38100" dist="38100" dir="2700000" algn="tl">
                    <a:srgbClr val="000000">
                      <a:alpha val="43137"/>
                    </a:srgbClr>
                  </a:outerShdw>
                </a:effectLst>
                <a:latin typeface="Agency FB" panose="020B0503020202020204" pitchFamily="34" charset="0"/>
                <a:ea typeface="Microsoft YaHei" panose="020B0503020204020204" pitchFamily="34" charset="-122"/>
              </a:rPr>
              <a:t>SINGLE TIER SETUPS</a:t>
            </a:r>
            <a:endParaRPr lang="en-SG" dirty="0"/>
          </a:p>
          <a:p>
            <a:pPr algn="ctr"/>
            <a:endParaRPr lang="en-SG" dirty="0"/>
          </a:p>
          <a:p>
            <a:pPr algn="ctr"/>
            <a:endParaRPr lang="en-SG" altLang="zh-CN" sz="2000" i="0" dirty="0">
              <a:effectLst/>
              <a:latin typeface="Microsoft YaHei" panose="020B0503020204020204" pitchFamily="34" charset="-122"/>
              <a:ea typeface="Microsoft YaHei" panose="020B0503020204020204" pitchFamily="34" charset="-122"/>
            </a:endParaRPr>
          </a:p>
          <a:p>
            <a:pPr>
              <a:lnSpc>
                <a:spcPct val="150000"/>
              </a:lnSpc>
            </a:pPr>
            <a:r>
              <a:rPr lang="en-SG" altLang="zh-CN" sz="2000"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所有分层选项都可以单独使用。例如，可以使缓存中的数据仅处于</a:t>
            </a:r>
            <a:r>
              <a:rPr lang="en-US" altLang="zh-CN" sz="3600" b="1" i="1" dirty="0">
                <a:solidFill>
                  <a:srgbClr val="FF0000"/>
                </a:solidFill>
                <a:latin typeface="Agency FB" panose="020B0503020202020204" pitchFamily="34" charset="0"/>
                <a:ea typeface="Microsoft YaHei" panose="020B0503020204020204" pitchFamily="34" charset="-122"/>
              </a:rPr>
              <a:t>off-heap</a:t>
            </a:r>
            <a:r>
              <a:rPr lang="zh-CN" altLang="en-US" i="1" dirty="0">
                <a:latin typeface="Microsoft YaHei" panose="020B0503020204020204" pitchFamily="34" charset="-122"/>
                <a:ea typeface="Microsoft YaHei" panose="020B0503020204020204" pitchFamily="34" charset="-122"/>
              </a:rPr>
              <a:t>或者 </a:t>
            </a:r>
            <a:r>
              <a:rPr lang="en-SG" sz="3600" b="1" i="1" dirty="0">
                <a:solidFill>
                  <a:srgbClr val="FF0000"/>
                </a:solidFill>
                <a:latin typeface="Agency FB" panose="020B0503020202020204" pitchFamily="34" charset="0"/>
                <a:ea typeface="Microsoft YaHei" panose="020B0503020204020204" pitchFamily="34" charset="-122"/>
              </a:rPr>
              <a:t>disk</a:t>
            </a:r>
            <a:r>
              <a:rPr lang="en-US" altLang="zh-CN" sz="2400" dirty="0">
                <a:latin typeface="Microsoft YaHei" panose="020B0503020204020204" pitchFamily="34" charset="-122"/>
                <a:ea typeface="Microsoft YaHei" panose="020B0503020204020204" pitchFamily="34" charset="-122"/>
              </a:rPr>
              <a:t>.</a:t>
            </a:r>
          </a:p>
          <a:p>
            <a:pPr marL="1828800" lvl="3" indent="-457200">
              <a:lnSpc>
                <a:spcPct val="150000"/>
              </a:lnSpc>
              <a:buFont typeface="+mj-lt"/>
              <a:buAutoNum type="arabicPeriod"/>
            </a:pPr>
            <a:r>
              <a:rPr lang="en-SG" dirty="0"/>
              <a:t> </a:t>
            </a:r>
            <a:r>
              <a:rPr lang="en-SG" sz="2400" b="1" i="1" dirty="0">
                <a:solidFill>
                  <a:srgbClr val="FF0000"/>
                </a:solidFill>
                <a:latin typeface="Agency FB" panose="020B0503020202020204" pitchFamily="34" charset="0"/>
                <a:ea typeface="Microsoft YaHei" panose="020B0503020204020204" pitchFamily="34" charset="-122"/>
              </a:rPr>
              <a:t>HEAP</a:t>
            </a:r>
          </a:p>
          <a:p>
            <a:pPr marL="1828800" lvl="3" indent="-457200">
              <a:lnSpc>
                <a:spcPct val="150000"/>
              </a:lnSpc>
              <a:buFont typeface="+mj-lt"/>
              <a:buAutoNum type="arabicPeriod"/>
            </a:pPr>
            <a:r>
              <a:rPr lang="en-SG" dirty="0"/>
              <a:t> </a:t>
            </a:r>
            <a:r>
              <a:rPr lang="en-SG" sz="2400" b="1" i="1" dirty="0">
                <a:solidFill>
                  <a:srgbClr val="FF0000"/>
                </a:solidFill>
                <a:latin typeface="Agency FB" panose="020B0503020202020204" pitchFamily="34" charset="0"/>
                <a:ea typeface="Microsoft YaHei" panose="020B0503020204020204" pitchFamily="34" charset="-122"/>
              </a:rPr>
              <a:t>OFFHEAP</a:t>
            </a:r>
          </a:p>
          <a:p>
            <a:pPr marL="1828800" lvl="3" indent="-457200">
              <a:lnSpc>
                <a:spcPct val="150000"/>
              </a:lnSpc>
              <a:buFont typeface="+mj-lt"/>
              <a:buAutoNum type="arabicPeriod"/>
            </a:pPr>
            <a:r>
              <a:rPr lang="en-SG" dirty="0"/>
              <a:t> </a:t>
            </a:r>
            <a:r>
              <a:rPr lang="en-SG" sz="2400" b="1" i="1" dirty="0">
                <a:solidFill>
                  <a:srgbClr val="FF0000"/>
                </a:solidFill>
                <a:latin typeface="Agency FB" panose="020B0503020202020204" pitchFamily="34" charset="0"/>
                <a:ea typeface="Microsoft YaHei" panose="020B0503020204020204" pitchFamily="34" charset="-122"/>
              </a:rPr>
              <a:t>DISK</a:t>
            </a:r>
          </a:p>
          <a:p>
            <a:pPr marL="1828800" lvl="3" indent="-457200">
              <a:lnSpc>
                <a:spcPct val="150000"/>
              </a:lnSpc>
              <a:buFont typeface="+mj-lt"/>
              <a:buAutoNum type="arabicPeriod"/>
            </a:pPr>
            <a:r>
              <a:rPr lang="en-SG" dirty="0"/>
              <a:t> </a:t>
            </a:r>
            <a:r>
              <a:rPr lang="en-SG" sz="2400" b="1" i="1" dirty="0">
                <a:solidFill>
                  <a:srgbClr val="FF0000"/>
                </a:solidFill>
                <a:latin typeface="Agency FB" panose="020B0503020202020204" pitchFamily="34" charset="0"/>
                <a:ea typeface="Microsoft YaHei" panose="020B0503020204020204" pitchFamily="34" charset="-122"/>
              </a:rPr>
              <a:t>CLUSTERED</a:t>
            </a:r>
          </a:p>
          <a:p>
            <a:pPr marL="1828800" lvl="3" indent="-457200">
              <a:lnSpc>
                <a:spcPct val="150000"/>
              </a:lnSpc>
              <a:buFont typeface="+mj-lt"/>
              <a:buAutoNum type="arabicPeriod"/>
            </a:pPr>
            <a:endParaRPr lang="zh-CN" altLang="en-US" sz="2400" b="1" i="1" dirty="0">
              <a:solidFill>
                <a:srgbClr val="FF0000"/>
              </a:solidFill>
              <a:latin typeface="Agency FB" panose="020B0503020202020204" pitchFamily="34" charset="0"/>
              <a:ea typeface="Microsoft YaHei" panose="020B0503020204020204" pitchFamily="34" charset="-122"/>
            </a:endParaRPr>
          </a:p>
          <a:p>
            <a:pPr lvl="2"/>
            <a:endParaRPr lang="zh-CN" altLang="en-US" dirty="0"/>
          </a:p>
        </p:txBody>
      </p:sp>
    </p:spTree>
    <p:extLst>
      <p:ext uri="{BB962C8B-B14F-4D97-AF65-F5344CB8AC3E}">
        <p14:creationId xmlns:p14="http://schemas.microsoft.com/office/powerpoint/2010/main" val="1389566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grpId="1" nodeType="clickEffect">
                                  <p:stCondLst>
                                    <p:cond delay="0"/>
                                  </p:stCondLst>
                                  <p:childTnLst>
                                    <p:animEffect transition="out" filter="randombar(horizontal)">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xit" presetSubtype="10" fill="hold" grpId="1" nodeType="clickEffect">
                                  <p:stCondLst>
                                    <p:cond delay="0"/>
                                  </p:stCondLst>
                                  <p:childTnLst>
                                    <p:animEffect transition="out" filter="randombar(horizontal)">
                                      <p:cBhvr>
                                        <p:cTn id="29" dur="500"/>
                                        <p:tgtEl>
                                          <p:spTgt spid="11"/>
                                        </p:tgtEl>
                                      </p:cBhvr>
                                    </p:animEffect>
                                    <p:set>
                                      <p:cBhvr>
                                        <p:cTn id="3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8" grpId="0"/>
      <p:bldP spid="8" grpId="1"/>
      <p:bldP spid="11" grpId="0"/>
      <p:bldP spid="11"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err="1">
                <a:solidFill>
                  <a:srgbClr val="FF0000"/>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E</a:t>
            </a:r>
            <a:r>
              <a:rPr lang="en-US" sz="6000" b="1" dirty="0" err="1">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hcache</a:t>
            </a:r>
            <a:r>
              <a:rPr lang="en-US" sz="6000" b="1" dirty="0">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 Tiering</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E22762A3-5D2C-435F-92E8-8BAC25E5C3D5}"/>
              </a:ext>
            </a:extLst>
          </p:cNvPr>
          <p:cNvSpPr txBox="1"/>
          <p:nvPr/>
        </p:nvSpPr>
        <p:spPr>
          <a:xfrm>
            <a:off x="653988" y="2048259"/>
            <a:ext cx="10884023" cy="3427990"/>
          </a:xfrm>
          <a:prstGeom prst="rect">
            <a:avLst/>
          </a:prstGeom>
          <a:noFill/>
        </p:spPr>
        <p:txBody>
          <a:bodyPr wrap="square" rtlCol="0">
            <a:spAutoFit/>
          </a:bodyPr>
          <a:lstStyle/>
          <a:p>
            <a:pPr algn="ctr"/>
            <a:r>
              <a:rPr lang="en-SG" sz="4800" b="1" dirty="0">
                <a:solidFill>
                  <a:srgbClr val="FF0000"/>
                </a:solidFill>
                <a:effectLst>
                  <a:outerShdw blurRad="38100" dist="38100" dir="2700000" algn="tl">
                    <a:srgbClr val="000000">
                      <a:alpha val="43137"/>
                    </a:srgbClr>
                  </a:outerShdw>
                </a:effectLst>
                <a:latin typeface="Agency FB" panose="020B0503020202020204" pitchFamily="34" charset="0"/>
                <a:ea typeface="Microsoft YaHei" panose="020B0503020204020204" pitchFamily="34" charset="-122"/>
              </a:rPr>
              <a:t>HEAP TIER</a:t>
            </a:r>
          </a:p>
          <a:p>
            <a:pPr algn="ctr"/>
            <a:endParaRPr lang="en-SG" dirty="0"/>
          </a:p>
          <a:p>
            <a:pPr algn="ctr"/>
            <a:endParaRPr lang="en-SG" altLang="zh-CN" sz="2000" i="0" dirty="0">
              <a:effectLst/>
              <a:latin typeface="Microsoft YaHei" panose="020B0503020204020204" pitchFamily="34" charset="-122"/>
              <a:ea typeface="Microsoft YaHei" panose="020B0503020204020204" pitchFamily="34" charset="-122"/>
            </a:endParaRPr>
          </a:p>
          <a:p>
            <a:pPr>
              <a:lnSpc>
                <a:spcPct val="300000"/>
              </a:lnSpc>
            </a:pPr>
            <a:r>
              <a:rPr lang="en-SG" altLang="zh-CN" sz="2000"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由于不需要序列化，</a:t>
            </a:r>
            <a:r>
              <a:rPr lang="en-US" altLang="zh-CN" sz="2400" b="1" i="1" dirty="0">
                <a:solidFill>
                  <a:srgbClr val="FF0000"/>
                </a:solidFill>
                <a:latin typeface="Microsoft YaHei" panose="020B0503020204020204" pitchFamily="34" charset="-122"/>
                <a:ea typeface="Microsoft YaHei" panose="020B0503020204020204" pitchFamily="34" charset="-122"/>
              </a:rPr>
              <a:t>HEAP</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的速度是所有 </a:t>
            </a:r>
            <a:r>
              <a:rPr lang="en-SG" altLang="zh-CN" sz="2400" b="1" i="1" dirty="0">
                <a:solidFill>
                  <a:srgbClr val="FF0000"/>
                </a:solidFill>
                <a:latin typeface="Microsoft YaHei" panose="020B0503020204020204" pitchFamily="34" charset="-122"/>
                <a:ea typeface="Microsoft YaHei" panose="020B0503020204020204" pitchFamily="34" charset="-122"/>
              </a:rPr>
              <a:t>TIER</a:t>
            </a:r>
            <a:r>
              <a:rPr lang="en-SG"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中速度最快的。默认是</a:t>
            </a:r>
            <a:r>
              <a:rPr lang="en-SG" altLang="zh-CN" sz="2400" b="1" i="1" dirty="0">
                <a:solidFill>
                  <a:srgbClr val="FF0000"/>
                </a:solidFill>
                <a:latin typeface="Microsoft YaHei" panose="020B0503020204020204" pitchFamily="34" charset="-122"/>
                <a:ea typeface="Microsoft YaHei" panose="020B0503020204020204" pitchFamily="34" charset="-122"/>
              </a:rPr>
              <a:t>BY-REFERENCE</a:t>
            </a:r>
            <a:r>
              <a:rPr lang="zh-CN" altLang="en-US" dirty="0">
                <a:latin typeface="Microsoft YaHei" panose="020B0503020204020204" pitchFamily="34" charset="-122"/>
                <a:ea typeface="Microsoft YaHei" panose="020B0503020204020204" pitchFamily="34" charset="-122"/>
              </a:rPr>
              <a:t>缓存</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也可以配置</a:t>
            </a:r>
            <a:r>
              <a:rPr lang="en-SG" altLang="zh-CN" sz="2400" b="1" i="1" dirty="0">
                <a:solidFill>
                  <a:srgbClr val="FF0000"/>
                </a:solidFill>
                <a:latin typeface="Microsoft YaHei" panose="020B0503020204020204" pitchFamily="34" charset="-122"/>
                <a:ea typeface="Microsoft YaHei" panose="020B0503020204020204" pitchFamily="34" charset="-122"/>
              </a:rPr>
              <a:t>COPIER</a:t>
            </a:r>
            <a:r>
              <a:rPr lang="en-SG"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然后按照</a:t>
            </a:r>
            <a:r>
              <a:rPr lang="en-US" altLang="zh-CN" dirty="0">
                <a:latin typeface="Microsoft YaHei" panose="020B0503020204020204" pitchFamily="34" charset="-122"/>
                <a:ea typeface="Microsoft YaHei" panose="020B0503020204020204" pitchFamily="34" charset="-122"/>
              </a:rPr>
              <a:t> </a:t>
            </a:r>
            <a:r>
              <a:rPr lang="en-US" altLang="zh-CN" sz="2400" b="1" i="1" dirty="0">
                <a:solidFill>
                  <a:srgbClr val="FF0000"/>
                </a:solidFill>
                <a:latin typeface="Microsoft YaHei" panose="020B0503020204020204" pitchFamily="34" charset="-122"/>
                <a:ea typeface="Microsoft YaHei" panose="020B0503020204020204" pitchFamily="34" charset="-122"/>
              </a:rPr>
              <a:t>KEY – VALUE </a:t>
            </a:r>
            <a:r>
              <a:rPr lang="zh-CN" altLang="en-US" dirty="0">
                <a:latin typeface="Microsoft YaHei" panose="020B0503020204020204" pitchFamily="34" charset="-122"/>
                <a:ea typeface="Microsoft YaHei" panose="020B0503020204020204" pitchFamily="34" charset="-122"/>
              </a:rPr>
              <a:t>的形式缓存</a:t>
            </a:r>
            <a:r>
              <a:rPr lang="en-US" altLang="zh-CN" dirty="0">
                <a:latin typeface="Microsoft YaHei" panose="020B0503020204020204" pitchFamily="34" charset="-122"/>
                <a:ea typeface="Microsoft YaHei" panose="020B0503020204020204" pitchFamily="34" charset="-122"/>
              </a:rPr>
              <a:t>.</a:t>
            </a:r>
            <a:endParaRPr lang="zh-CN" altLang="en-US" dirty="0">
              <a:latin typeface="Microsoft YaHei" panose="020B0503020204020204" pitchFamily="34" charset="-122"/>
              <a:ea typeface="Microsoft YaHei" panose="020B0503020204020204" pitchFamily="34" charset="-122"/>
            </a:endParaRPr>
          </a:p>
        </p:txBody>
      </p:sp>
      <p:pic>
        <p:nvPicPr>
          <p:cNvPr id="14" name="Picture 13">
            <a:extLst>
              <a:ext uri="{FF2B5EF4-FFF2-40B4-BE49-F238E27FC236}">
                <a16:creationId xmlns:a16="http://schemas.microsoft.com/office/drawing/2014/main" id="{10B871D8-807F-4C91-9A44-00F00853F0BF}"/>
              </a:ext>
            </a:extLst>
          </p:cNvPr>
          <p:cNvPicPr>
            <a:picLocks noChangeAspect="1"/>
          </p:cNvPicPr>
          <p:nvPr/>
        </p:nvPicPr>
        <p:blipFill>
          <a:blip r:embed="rId3"/>
          <a:stretch>
            <a:fillRect/>
          </a:stretch>
        </p:blipFill>
        <p:spPr>
          <a:xfrm>
            <a:off x="1458089" y="1857215"/>
            <a:ext cx="9275819" cy="4251417"/>
          </a:xfrm>
          <a:prstGeom prst="rect">
            <a:avLst/>
          </a:prstGeom>
        </p:spPr>
      </p:pic>
      <p:pic>
        <p:nvPicPr>
          <p:cNvPr id="18" name="Picture 17">
            <a:extLst>
              <a:ext uri="{FF2B5EF4-FFF2-40B4-BE49-F238E27FC236}">
                <a16:creationId xmlns:a16="http://schemas.microsoft.com/office/drawing/2014/main" id="{5994334E-B5D7-4869-82B9-1FB93962D6BF}"/>
              </a:ext>
            </a:extLst>
          </p:cNvPr>
          <p:cNvPicPr>
            <a:picLocks noChangeAspect="1"/>
          </p:cNvPicPr>
          <p:nvPr/>
        </p:nvPicPr>
        <p:blipFill>
          <a:blip r:embed="rId4"/>
          <a:stretch>
            <a:fillRect/>
          </a:stretch>
        </p:blipFill>
        <p:spPr>
          <a:xfrm>
            <a:off x="488227" y="2476652"/>
            <a:ext cx="11475847" cy="2795083"/>
          </a:xfrm>
          <a:prstGeom prst="rect">
            <a:avLst/>
          </a:prstGeom>
        </p:spPr>
      </p:pic>
      <p:pic>
        <p:nvPicPr>
          <p:cNvPr id="20" name="Picture 19">
            <a:extLst>
              <a:ext uri="{FF2B5EF4-FFF2-40B4-BE49-F238E27FC236}">
                <a16:creationId xmlns:a16="http://schemas.microsoft.com/office/drawing/2014/main" id="{8D8895A2-713D-455C-991D-2DB224E50E48}"/>
              </a:ext>
            </a:extLst>
          </p:cNvPr>
          <p:cNvPicPr>
            <a:picLocks noChangeAspect="1"/>
          </p:cNvPicPr>
          <p:nvPr/>
        </p:nvPicPr>
        <p:blipFill>
          <a:blip r:embed="rId5"/>
          <a:stretch>
            <a:fillRect/>
          </a:stretch>
        </p:blipFill>
        <p:spPr>
          <a:xfrm>
            <a:off x="488232" y="2717034"/>
            <a:ext cx="11215541" cy="2314318"/>
          </a:xfrm>
          <a:prstGeom prst="rect">
            <a:avLst/>
          </a:prstGeom>
        </p:spPr>
      </p:pic>
      <p:pic>
        <p:nvPicPr>
          <p:cNvPr id="22" name="Picture 21">
            <a:extLst>
              <a:ext uri="{FF2B5EF4-FFF2-40B4-BE49-F238E27FC236}">
                <a16:creationId xmlns:a16="http://schemas.microsoft.com/office/drawing/2014/main" id="{65B94F40-FC66-4F18-9158-F55A0DDEEBA5}"/>
              </a:ext>
            </a:extLst>
          </p:cNvPr>
          <p:cNvPicPr>
            <a:picLocks noChangeAspect="1"/>
          </p:cNvPicPr>
          <p:nvPr/>
        </p:nvPicPr>
        <p:blipFill>
          <a:blip r:embed="rId6"/>
          <a:stretch>
            <a:fillRect/>
          </a:stretch>
        </p:blipFill>
        <p:spPr>
          <a:xfrm>
            <a:off x="307152" y="2272138"/>
            <a:ext cx="11656922" cy="2571871"/>
          </a:xfrm>
          <a:prstGeom prst="rect">
            <a:avLst/>
          </a:prstGeom>
        </p:spPr>
      </p:pic>
      <p:pic>
        <p:nvPicPr>
          <p:cNvPr id="26" name="Picture 25">
            <a:extLst>
              <a:ext uri="{FF2B5EF4-FFF2-40B4-BE49-F238E27FC236}">
                <a16:creationId xmlns:a16="http://schemas.microsoft.com/office/drawing/2014/main" id="{29F03F4E-76A2-49D0-A683-0EA7F5CE73DC}"/>
              </a:ext>
            </a:extLst>
          </p:cNvPr>
          <p:cNvPicPr>
            <a:picLocks noChangeAspect="1"/>
          </p:cNvPicPr>
          <p:nvPr/>
        </p:nvPicPr>
        <p:blipFill>
          <a:blip r:embed="rId7"/>
          <a:stretch>
            <a:fillRect/>
          </a:stretch>
        </p:blipFill>
        <p:spPr>
          <a:xfrm>
            <a:off x="163041" y="5088883"/>
            <a:ext cx="11945143" cy="685673"/>
          </a:xfrm>
          <a:prstGeom prst="rect">
            <a:avLst/>
          </a:prstGeom>
        </p:spPr>
      </p:pic>
    </p:spTree>
    <p:extLst>
      <p:ext uri="{BB962C8B-B14F-4D97-AF65-F5344CB8AC3E}">
        <p14:creationId xmlns:p14="http://schemas.microsoft.com/office/powerpoint/2010/main" val="2355701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randombar(horizont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xit" presetSubtype="10" fill="hold" nodeType="clickEffect">
                                  <p:stCondLst>
                                    <p:cond delay="0"/>
                                  </p:stCondLst>
                                  <p:childTnLst>
                                    <p:animEffect transition="out" filter="randombar(horizontal)">
                                      <p:cBhvr>
                                        <p:cTn id="29" dur="500"/>
                                        <p:tgtEl>
                                          <p:spTgt spid="18"/>
                                        </p:tgtEl>
                                      </p:cBhvr>
                                    </p:animEffect>
                                    <p:set>
                                      <p:cBhvr>
                                        <p:cTn id="30" dur="1" fill="hold">
                                          <p:stCondLst>
                                            <p:cond delay="499"/>
                                          </p:stCondLst>
                                        </p:cTn>
                                        <p:tgtEl>
                                          <p:spTgt spid="1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4" presetClass="exit" presetSubtype="10" fill="hold" nodeType="clickEffect">
                                  <p:stCondLst>
                                    <p:cond delay="0"/>
                                  </p:stCondLst>
                                  <p:childTnLst>
                                    <p:animEffect transition="out" filter="randombar(horizontal)">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randombar(horizontal)">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xit" presetSubtype="10" fill="hold" nodeType="clickEffect">
                                  <p:stCondLst>
                                    <p:cond delay="0"/>
                                  </p:stCondLst>
                                  <p:childTnLst>
                                    <p:animEffect transition="out" filter="randombar(horizontal)">
                                      <p:cBhvr>
                                        <p:cTn id="44" dur="500"/>
                                        <p:tgtEl>
                                          <p:spTgt spid="20"/>
                                        </p:tgtEl>
                                      </p:cBhvr>
                                    </p:animEffect>
                                    <p:set>
                                      <p:cBhvr>
                                        <p:cTn id="45" dur="1" fill="hold">
                                          <p:stCondLst>
                                            <p:cond delay="499"/>
                                          </p:stCondLst>
                                        </p:cTn>
                                        <p:tgtEl>
                                          <p:spTgt spid="20"/>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randombar(horizontal)">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randombar(horizontal)">
                                      <p:cBhvr>
                                        <p:cTn id="5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err="1">
                <a:solidFill>
                  <a:srgbClr val="FF0000"/>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E</a:t>
            </a:r>
            <a:r>
              <a:rPr lang="en-US" sz="6000" b="1" dirty="0" err="1">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hcache</a:t>
            </a:r>
            <a:r>
              <a:rPr lang="en-US" sz="6000" b="1" dirty="0">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 Tiering</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E22762A3-5D2C-435F-92E8-8BAC25E5C3D5}"/>
              </a:ext>
            </a:extLst>
          </p:cNvPr>
          <p:cNvSpPr txBox="1"/>
          <p:nvPr/>
        </p:nvSpPr>
        <p:spPr>
          <a:xfrm>
            <a:off x="520638" y="2039886"/>
            <a:ext cx="11309412" cy="4309962"/>
          </a:xfrm>
          <a:prstGeom prst="rect">
            <a:avLst/>
          </a:prstGeom>
          <a:noFill/>
        </p:spPr>
        <p:txBody>
          <a:bodyPr wrap="square" rtlCol="0">
            <a:spAutoFit/>
          </a:bodyPr>
          <a:lstStyle/>
          <a:p>
            <a:pPr algn="ctr"/>
            <a:r>
              <a:rPr lang="en-SG" sz="4800" b="1" dirty="0">
                <a:solidFill>
                  <a:srgbClr val="FF0000"/>
                </a:solidFill>
                <a:effectLst>
                  <a:outerShdw blurRad="38100" dist="38100" dir="2700000" algn="tl">
                    <a:srgbClr val="000000">
                      <a:alpha val="43137"/>
                    </a:srgbClr>
                  </a:outerShdw>
                </a:effectLst>
                <a:latin typeface="Agency FB" panose="020B0503020202020204" pitchFamily="34" charset="0"/>
                <a:ea typeface="Microsoft YaHei" panose="020B0503020204020204" pitchFamily="34" charset="-122"/>
              </a:rPr>
              <a:t>OFF-HEAP TIER</a:t>
            </a:r>
          </a:p>
          <a:p>
            <a:pPr algn="ctr"/>
            <a:endParaRPr lang="en-SG" dirty="0"/>
          </a:p>
          <a:p>
            <a:pPr algn="ctr"/>
            <a:endParaRPr lang="en-SG" altLang="zh-CN" sz="2000" i="0" dirty="0">
              <a:effectLst/>
              <a:latin typeface="Microsoft YaHei" panose="020B0503020204020204" pitchFamily="34" charset="-122"/>
              <a:ea typeface="Microsoft YaHei" panose="020B0503020204020204" pitchFamily="34" charset="-122"/>
            </a:endParaRPr>
          </a:p>
          <a:p>
            <a:pPr>
              <a:lnSpc>
                <a:spcPct val="300000"/>
              </a:lnSpc>
            </a:pPr>
            <a:r>
              <a:rPr lang="en-SG" altLang="zh-CN" sz="2000" dirty="0">
                <a:latin typeface="Microsoft YaHei" panose="020B0503020204020204" pitchFamily="34" charset="-122"/>
                <a:ea typeface="Microsoft YaHei" panose="020B0503020204020204" pitchFamily="34" charset="-122"/>
              </a:rPr>
              <a:t>	</a:t>
            </a:r>
            <a:r>
              <a:rPr lang="en-US" altLang="zh-CN" b="1" i="1" dirty="0">
                <a:solidFill>
                  <a:srgbClr val="FF0000"/>
                </a:solidFill>
                <a:latin typeface="Microsoft YaHei" panose="020B0503020204020204" pitchFamily="34" charset="-122"/>
                <a:ea typeface="Microsoft YaHei" panose="020B0503020204020204" pitchFamily="34" charset="-122"/>
              </a:rPr>
              <a:t> </a:t>
            </a:r>
            <a:r>
              <a:rPr lang="en-US" altLang="zh-CN" sz="2400" b="1" i="1" dirty="0">
                <a:solidFill>
                  <a:srgbClr val="FF0000"/>
                </a:solidFill>
                <a:latin typeface="Microsoft YaHei" panose="020B0503020204020204" pitchFamily="34" charset="-122"/>
                <a:ea typeface="Microsoft YaHei" panose="020B0503020204020204" pitchFamily="34" charset="-122"/>
              </a:rPr>
              <a:t>OFF-HEAP</a:t>
            </a:r>
            <a:r>
              <a:rPr lang="en-US" altLang="zh-CN" b="1" i="1" dirty="0">
                <a:solidFill>
                  <a:srgbClr val="FF0000"/>
                </a:solidFill>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存储的数据必须进行序列化和反序列化</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因此他的速度比</a:t>
            </a:r>
            <a:r>
              <a:rPr lang="en-US" altLang="zh-CN" sz="2400" b="1" i="1" dirty="0">
                <a:solidFill>
                  <a:srgbClr val="FF0000"/>
                </a:solidFill>
                <a:latin typeface="Microsoft YaHei" panose="020B0503020204020204" pitchFamily="34" charset="-122"/>
                <a:ea typeface="Microsoft YaHei" panose="020B0503020204020204" pitchFamily="34" charset="-122"/>
              </a:rPr>
              <a:t>HEAP </a:t>
            </a:r>
            <a:r>
              <a:rPr lang="zh-CN" altLang="en-US" dirty="0">
                <a:latin typeface="Microsoft YaHei" panose="020B0503020204020204" pitchFamily="34" charset="-122"/>
                <a:ea typeface="Microsoft YaHei" panose="020B0503020204020204" pitchFamily="34" charset="-122"/>
              </a:rPr>
              <a:t>慢。</a:t>
            </a:r>
            <a:endParaRPr lang="en-SG" altLang="zh-CN" dirty="0">
              <a:latin typeface="Microsoft YaHei" panose="020B0503020204020204" pitchFamily="34" charset="-122"/>
              <a:ea typeface="Microsoft YaHei" panose="020B0503020204020204" pitchFamily="34" charset="-122"/>
            </a:endParaRPr>
          </a:p>
          <a:p>
            <a:pPr>
              <a:lnSpc>
                <a:spcPct val="300000"/>
              </a:lnSpc>
            </a:pPr>
            <a:r>
              <a:rPr lang="en-SG"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当需要处理大量数据时</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应该在</a:t>
            </a:r>
            <a:r>
              <a:rPr lang="en-US" altLang="zh-CN" sz="2400" b="1" i="1" dirty="0">
                <a:solidFill>
                  <a:srgbClr val="FF0000"/>
                </a:solidFill>
                <a:latin typeface="Microsoft YaHei" panose="020B0503020204020204" pitchFamily="34" charset="-122"/>
                <a:ea typeface="Microsoft YaHei" panose="020B0503020204020204" pitchFamily="34" charset="-122"/>
              </a:rPr>
              <a:t>OFF-HEAP</a:t>
            </a:r>
            <a:r>
              <a:rPr lang="en-US" altLang="zh-CN" b="1" i="1" dirty="0">
                <a:solidFill>
                  <a:srgbClr val="FF0000"/>
                </a:solidFill>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上，因为</a:t>
            </a:r>
            <a:r>
              <a:rPr lang="en-US" altLang="zh-CN" sz="2400" b="1" i="1" dirty="0">
                <a:solidFill>
                  <a:srgbClr val="FF0000"/>
                </a:solidFill>
                <a:latin typeface="Microsoft YaHei" panose="020B0503020204020204" pitchFamily="34" charset="-122"/>
                <a:ea typeface="Microsoft YaHei" panose="020B0503020204020204" pitchFamily="34" charset="-122"/>
              </a:rPr>
              <a:t>HEAP </a:t>
            </a:r>
            <a:r>
              <a:rPr lang="zh-CN" altLang="en-US" dirty="0">
                <a:latin typeface="Microsoft YaHei" panose="020B0503020204020204" pitchFamily="34" charset="-122"/>
                <a:ea typeface="Microsoft YaHei" panose="020B0503020204020204" pitchFamily="34" charset="-122"/>
              </a:rPr>
              <a:t>上数据会对</a:t>
            </a:r>
            <a:r>
              <a:rPr lang="en-SG" altLang="zh-CN" sz="2400" b="1" i="1" dirty="0">
                <a:solidFill>
                  <a:srgbClr val="FF0000"/>
                </a:solidFill>
                <a:latin typeface="Microsoft YaHei" panose="020B0503020204020204" pitchFamily="34" charset="-122"/>
                <a:ea typeface="Microsoft YaHei" panose="020B0503020204020204" pitchFamily="34" charset="-122"/>
              </a:rPr>
              <a:t>GC </a:t>
            </a:r>
            <a:r>
              <a:rPr lang="zh-CN" altLang="en-US" dirty="0">
                <a:latin typeface="Microsoft YaHei" panose="020B0503020204020204" pitchFamily="34" charset="-122"/>
                <a:ea typeface="Microsoft YaHei" panose="020B0503020204020204" pitchFamily="34" charset="-122"/>
              </a:rPr>
              <a:t>产生太大影响</a:t>
            </a:r>
          </a:p>
          <a:p>
            <a:pPr>
              <a:lnSpc>
                <a:spcPct val="300000"/>
              </a:lnSpc>
            </a:pPr>
            <a:endParaRPr lang="zh-CN" altLang="en-US" dirty="0">
              <a:latin typeface="Microsoft YaHei" panose="020B0503020204020204" pitchFamily="34" charset="-122"/>
              <a:ea typeface="Microsoft YaHei" panose="020B0503020204020204" pitchFamily="34" charset="-122"/>
            </a:endParaRPr>
          </a:p>
        </p:txBody>
      </p:sp>
      <p:pic>
        <p:nvPicPr>
          <p:cNvPr id="3" name="Picture 2">
            <a:extLst>
              <a:ext uri="{FF2B5EF4-FFF2-40B4-BE49-F238E27FC236}">
                <a16:creationId xmlns:a16="http://schemas.microsoft.com/office/drawing/2014/main" id="{177CC949-DE24-42CB-A1B4-FB0C29E1D0B0}"/>
              </a:ext>
            </a:extLst>
          </p:cNvPr>
          <p:cNvPicPr>
            <a:picLocks noChangeAspect="1"/>
          </p:cNvPicPr>
          <p:nvPr/>
        </p:nvPicPr>
        <p:blipFill>
          <a:blip r:embed="rId3"/>
          <a:stretch>
            <a:fillRect/>
          </a:stretch>
        </p:blipFill>
        <p:spPr>
          <a:xfrm>
            <a:off x="831857" y="3268560"/>
            <a:ext cx="10686974" cy="1852613"/>
          </a:xfrm>
          <a:prstGeom prst="rect">
            <a:avLst/>
          </a:prstGeom>
        </p:spPr>
      </p:pic>
    </p:spTree>
    <p:extLst>
      <p:ext uri="{BB962C8B-B14F-4D97-AF65-F5344CB8AC3E}">
        <p14:creationId xmlns:p14="http://schemas.microsoft.com/office/powerpoint/2010/main" val="5521291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err="1">
                <a:solidFill>
                  <a:srgbClr val="FF0000"/>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E</a:t>
            </a:r>
            <a:r>
              <a:rPr lang="en-US" sz="6000" b="1" dirty="0" err="1">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hcache</a:t>
            </a:r>
            <a:r>
              <a:rPr lang="en-US" sz="6000" b="1" dirty="0">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 Tiering</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E22762A3-5D2C-435F-92E8-8BAC25E5C3D5}"/>
              </a:ext>
            </a:extLst>
          </p:cNvPr>
          <p:cNvSpPr txBox="1"/>
          <p:nvPr/>
        </p:nvSpPr>
        <p:spPr>
          <a:xfrm>
            <a:off x="520638" y="2039886"/>
            <a:ext cx="11309412" cy="4309962"/>
          </a:xfrm>
          <a:prstGeom prst="rect">
            <a:avLst/>
          </a:prstGeom>
          <a:noFill/>
        </p:spPr>
        <p:txBody>
          <a:bodyPr wrap="square" rtlCol="0">
            <a:spAutoFit/>
          </a:bodyPr>
          <a:lstStyle/>
          <a:p>
            <a:pPr algn="ctr"/>
            <a:r>
              <a:rPr lang="en-SG" sz="4800" b="1" dirty="0">
                <a:solidFill>
                  <a:srgbClr val="FF0000"/>
                </a:solidFill>
                <a:effectLst>
                  <a:outerShdw blurRad="38100" dist="38100" dir="2700000" algn="tl">
                    <a:srgbClr val="000000">
                      <a:alpha val="43137"/>
                    </a:srgbClr>
                  </a:outerShdw>
                </a:effectLst>
                <a:latin typeface="Agency FB" panose="020B0503020202020204" pitchFamily="34" charset="0"/>
                <a:ea typeface="Microsoft YaHei" panose="020B0503020204020204" pitchFamily="34" charset="-122"/>
              </a:rPr>
              <a:t>DISK TIER</a:t>
            </a:r>
          </a:p>
          <a:p>
            <a:pPr algn="ctr"/>
            <a:endParaRPr lang="en-SG" dirty="0"/>
          </a:p>
          <a:p>
            <a:pPr algn="ctr"/>
            <a:endParaRPr lang="en-SG" altLang="zh-CN" sz="2000" i="0" dirty="0">
              <a:effectLst/>
              <a:latin typeface="Microsoft YaHei" panose="020B0503020204020204" pitchFamily="34" charset="-122"/>
              <a:ea typeface="Microsoft YaHei" panose="020B0503020204020204" pitchFamily="34" charset="-122"/>
            </a:endParaRPr>
          </a:p>
          <a:p>
            <a:pPr>
              <a:lnSpc>
                <a:spcPct val="300000"/>
              </a:lnSpc>
            </a:pPr>
            <a:r>
              <a:rPr lang="en-SG" altLang="zh-CN" sz="2400" b="1" i="1" dirty="0">
                <a:solidFill>
                  <a:srgbClr val="FF0000"/>
                </a:solidFill>
                <a:latin typeface="Microsoft YaHei" panose="020B0503020204020204" pitchFamily="34" charset="-122"/>
                <a:ea typeface="Microsoft YaHei" panose="020B0503020204020204" pitchFamily="34" charset="-122"/>
              </a:rPr>
              <a:t>	DISK </a:t>
            </a:r>
            <a:r>
              <a:rPr lang="zh-CN" altLang="en-US" dirty="0"/>
              <a:t>在磁盘上的数据必须进行序列化</a:t>
            </a:r>
            <a:r>
              <a:rPr lang="en-US" altLang="zh-CN" dirty="0"/>
              <a:t>/</a:t>
            </a:r>
            <a:r>
              <a:rPr lang="zh-CN" altLang="en-US" dirty="0"/>
              <a:t>反序列化，然后再写入磁盘</a:t>
            </a:r>
            <a:r>
              <a:rPr lang="en-US" altLang="zh-CN" dirty="0"/>
              <a:t>/</a:t>
            </a:r>
            <a:r>
              <a:rPr lang="zh-CN" altLang="en-US" dirty="0"/>
              <a:t>从磁盘读取，因此比</a:t>
            </a:r>
            <a:r>
              <a:rPr lang="en-US" altLang="zh-CN" sz="2400" b="1" i="1" dirty="0">
                <a:solidFill>
                  <a:srgbClr val="FF0000"/>
                </a:solidFill>
                <a:latin typeface="Microsoft YaHei" panose="020B0503020204020204" pitchFamily="34" charset="-122"/>
                <a:ea typeface="Microsoft YaHei" panose="020B0503020204020204" pitchFamily="34" charset="-122"/>
              </a:rPr>
              <a:t>OFF-HEAP </a:t>
            </a:r>
            <a:r>
              <a:rPr lang="zh-CN" altLang="en-US" dirty="0"/>
              <a:t>和</a:t>
            </a:r>
            <a:r>
              <a:rPr lang="en-US" altLang="zh-CN" sz="2400" b="1" i="1" dirty="0">
                <a:solidFill>
                  <a:srgbClr val="FF0000"/>
                </a:solidFill>
                <a:latin typeface="Microsoft YaHei" panose="020B0503020204020204" pitchFamily="34" charset="-122"/>
                <a:ea typeface="Microsoft YaHei" panose="020B0503020204020204" pitchFamily="34" charset="-122"/>
              </a:rPr>
              <a:t>HEAP </a:t>
            </a:r>
            <a:r>
              <a:rPr lang="zh-CN" altLang="en-US" dirty="0"/>
              <a:t>慢。</a:t>
            </a:r>
            <a:r>
              <a:rPr lang="en-SG" altLang="zh-CN" sz="2000" dirty="0">
                <a:latin typeface="Microsoft YaHei" panose="020B0503020204020204" pitchFamily="34" charset="-122"/>
                <a:ea typeface="Microsoft YaHei" panose="020B0503020204020204" pitchFamily="34" charset="-122"/>
              </a:rPr>
              <a:t>	</a:t>
            </a:r>
            <a:r>
              <a:rPr lang="en-US" altLang="zh-CN" b="1" i="1" dirty="0">
                <a:solidFill>
                  <a:srgbClr val="FF0000"/>
                </a:solidFill>
                <a:latin typeface="Microsoft YaHei" panose="020B0503020204020204" pitchFamily="34" charset="-122"/>
                <a:ea typeface="Microsoft YaHei" panose="020B0503020204020204" pitchFamily="34" charset="-122"/>
              </a:rPr>
              <a:t> </a:t>
            </a:r>
          </a:p>
          <a:p>
            <a:pPr>
              <a:lnSpc>
                <a:spcPct val="300000"/>
              </a:lnSpc>
            </a:pPr>
            <a:endParaRPr lang="zh-CN" altLang="en-US" dirty="0">
              <a:latin typeface="Microsoft YaHei" panose="020B0503020204020204" pitchFamily="34" charset="-122"/>
              <a:ea typeface="Microsoft YaHei" panose="020B0503020204020204" pitchFamily="34" charset="-122"/>
            </a:endParaRPr>
          </a:p>
        </p:txBody>
      </p:sp>
      <p:sp>
        <p:nvSpPr>
          <p:cNvPr id="11" name="TextBox 10">
            <a:extLst>
              <a:ext uri="{FF2B5EF4-FFF2-40B4-BE49-F238E27FC236}">
                <a16:creationId xmlns:a16="http://schemas.microsoft.com/office/drawing/2014/main" id="{2F580367-9DC8-401D-90A2-29A88056D70D}"/>
              </a:ext>
            </a:extLst>
          </p:cNvPr>
          <p:cNvSpPr txBox="1"/>
          <p:nvPr/>
        </p:nvSpPr>
        <p:spPr>
          <a:xfrm>
            <a:off x="-130807" y="1857215"/>
            <a:ext cx="12122782" cy="7603172"/>
          </a:xfrm>
          <a:prstGeom prst="rect">
            <a:avLst/>
          </a:prstGeom>
          <a:noFill/>
        </p:spPr>
        <p:txBody>
          <a:bodyPr wrap="square" rtlCol="0">
            <a:spAutoFit/>
          </a:bodyPr>
          <a:lstStyle/>
          <a:p>
            <a:pPr algn="ctr"/>
            <a:r>
              <a:rPr lang="en-SG" sz="4800" b="1" dirty="0">
                <a:solidFill>
                  <a:srgbClr val="FF0000"/>
                </a:solidFill>
                <a:effectLst>
                  <a:outerShdw blurRad="38100" dist="38100" dir="2700000" algn="tl">
                    <a:srgbClr val="000000">
                      <a:alpha val="43137"/>
                    </a:srgbClr>
                  </a:outerShdw>
                </a:effectLst>
                <a:latin typeface="Agency FB" panose="020B0503020202020204" pitchFamily="34" charset="0"/>
                <a:ea typeface="Microsoft YaHei" panose="020B0503020204020204" pitchFamily="34" charset="-122"/>
              </a:rPr>
              <a:t>	DISK TIER TIPS</a:t>
            </a:r>
            <a:endParaRPr lang="en-SG" altLang="zh-CN" sz="2000" i="0" dirty="0">
              <a:effectLst/>
              <a:latin typeface="Microsoft YaHei" panose="020B0503020204020204" pitchFamily="34" charset="-122"/>
              <a:ea typeface="Microsoft YaHei" panose="020B0503020204020204" pitchFamily="34" charset="-122"/>
            </a:endParaRPr>
          </a:p>
          <a:p>
            <a:pPr marL="1257300" lvl="2" indent="-342900">
              <a:lnSpc>
                <a:spcPct val="200000"/>
              </a:lnSpc>
              <a:buFont typeface="Arial" panose="020B0604020202020204" pitchFamily="34" charset="0"/>
              <a:buChar char="•"/>
            </a:pPr>
            <a:r>
              <a:rPr lang="en-SG" altLang="zh-CN" b="1" i="1" dirty="0">
                <a:solidFill>
                  <a:schemeClr val="tx2"/>
                </a:solidFill>
                <a:latin typeface="Microsoft YaHei" panose="020B0503020204020204" pitchFamily="34" charset="-122"/>
                <a:ea typeface="Microsoft YaHei" panose="020B0503020204020204" pitchFamily="34" charset="-122"/>
              </a:rPr>
              <a:t>	</a:t>
            </a:r>
            <a:r>
              <a:rPr lang="en-US" altLang="en-US" dirty="0" err="1">
                <a:solidFill>
                  <a:srgbClr val="111111"/>
                </a:solidFill>
                <a:latin typeface="Microsoft YaHei" panose="020B0503020204020204" pitchFamily="34" charset="-122"/>
                <a:ea typeface="Microsoft YaHei" panose="020B0503020204020204" pitchFamily="34" charset="-122"/>
              </a:rPr>
              <a:t>持久性意味着缓存将在</a:t>
            </a:r>
            <a:r>
              <a:rPr lang="en-US" altLang="en-US" sz="2400" b="1" i="1" dirty="0" err="1">
                <a:solidFill>
                  <a:srgbClr val="FF0000"/>
                </a:solidFill>
                <a:latin typeface="Microsoft YaHei" panose="020B0503020204020204" pitchFamily="34" charset="-122"/>
                <a:ea typeface="Microsoft YaHei" panose="020B0503020204020204" pitchFamily="34" charset="-122"/>
              </a:rPr>
              <a:t>JVM</a:t>
            </a:r>
            <a:r>
              <a:rPr lang="en-US" altLang="en-US" sz="2400" b="1" i="1" dirty="0">
                <a:solidFill>
                  <a:srgbClr val="FF0000"/>
                </a:solidFill>
                <a:latin typeface="Microsoft YaHei" panose="020B0503020204020204" pitchFamily="34" charset="-122"/>
                <a:ea typeface="Microsoft YaHei" panose="020B0503020204020204" pitchFamily="34" charset="-122"/>
              </a:rPr>
              <a:t> </a:t>
            </a:r>
            <a:r>
              <a:rPr lang="en-US" altLang="en-US" dirty="0" err="1">
                <a:solidFill>
                  <a:srgbClr val="111111"/>
                </a:solidFill>
                <a:latin typeface="Microsoft YaHei" panose="020B0503020204020204" pitchFamily="34" charset="-122"/>
                <a:ea typeface="Microsoft YaHei" panose="020B0503020204020204" pitchFamily="34" charset="-122"/>
              </a:rPr>
              <a:t>重新启动后</a:t>
            </a:r>
            <a:r>
              <a:rPr lang="zh-CN" altLang="en-US" dirty="0">
                <a:solidFill>
                  <a:srgbClr val="111111"/>
                </a:solidFill>
                <a:latin typeface="Microsoft YaHei" panose="020B0503020204020204" pitchFamily="34" charset="-122"/>
                <a:ea typeface="Microsoft YaHei" panose="020B0503020204020204" pitchFamily="34" charset="-122"/>
              </a:rPr>
              <a:t>缓存能够</a:t>
            </a:r>
            <a:r>
              <a:rPr lang="en-US" altLang="en-US" dirty="0" err="1">
                <a:solidFill>
                  <a:srgbClr val="111111"/>
                </a:solidFill>
                <a:latin typeface="Microsoft YaHei" panose="020B0503020204020204" pitchFamily="34" charset="-122"/>
                <a:ea typeface="Microsoft YaHei" panose="020B0503020204020204" pitchFamily="34" charset="-122"/>
              </a:rPr>
              <a:t>幸免。重新启动JVM</a:t>
            </a:r>
            <a:r>
              <a:rPr lang="zh-CN" altLang="en-US" dirty="0">
                <a:solidFill>
                  <a:srgbClr val="111111"/>
                </a:solidFill>
                <a:latin typeface="Microsoft YaHei" panose="020B0503020204020204" pitchFamily="34" charset="-122"/>
                <a:ea typeface="Microsoft YaHei" panose="020B0503020204020204" pitchFamily="34" charset="-122"/>
              </a:rPr>
              <a:t>后会在</a:t>
            </a:r>
            <a:r>
              <a:rPr lang="en-US" altLang="en-US" dirty="0" err="1">
                <a:solidFill>
                  <a:srgbClr val="111111"/>
                </a:solidFill>
                <a:latin typeface="Microsoft YaHei" panose="020B0503020204020204" pitchFamily="34" charset="-122"/>
                <a:ea typeface="Microsoft YaHei" panose="020B0503020204020204" pitchFamily="34" charset="-122"/>
              </a:rPr>
              <a:t>同一位置创建磁盘持久性，缓存中的所有内容仍将存在</a:t>
            </a:r>
            <a:r>
              <a:rPr lang="en-US" altLang="en-US" dirty="0">
                <a:latin typeface="Microsoft YaHei" panose="020B0503020204020204" pitchFamily="34" charset="-122"/>
                <a:ea typeface="Microsoft YaHei" panose="020B0503020204020204" pitchFamily="34" charset="-122"/>
              </a:rPr>
              <a:t> </a:t>
            </a:r>
          </a:p>
          <a:p>
            <a:pPr marL="1200150" lvl="2" indent="-285750">
              <a:lnSpc>
                <a:spcPct val="200000"/>
              </a:lnSpc>
              <a:buFont typeface="Arial" panose="020B0604020202020204" pitchFamily="34" charset="0"/>
              <a:buChar char="•"/>
            </a:pPr>
            <a:r>
              <a:rPr lang="zh-CN" altLang="en-US" dirty="0"/>
              <a:t> </a:t>
            </a:r>
            <a:r>
              <a:rPr lang="en-SG" altLang="zh-CN" dirty="0"/>
              <a:t>	</a:t>
            </a:r>
            <a:r>
              <a:rPr lang="en-SG" altLang="zh-CN" sz="2400" b="1" i="1" dirty="0">
                <a:solidFill>
                  <a:srgbClr val="FF0000"/>
                </a:solidFill>
                <a:latin typeface="Microsoft YaHei" panose="020B0503020204020204" pitchFamily="34" charset="-122"/>
                <a:ea typeface="Microsoft YaHei" panose="020B0503020204020204" pitchFamily="34" charset="-122"/>
              </a:rPr>
              <a:t>DISK </a:t>
            </a:r>
            <a:r>
              <a:rPr lang="zh-CN" altLang="en-US" dirty="0"/>
              <a:t>不能在</a:t>
            </a:r>
            <a:r>
              <a:rPr lang="en-SG" altLang="zh-CN" sz="2400" b="1" i="1" dirty="0">
                <a:solidFill>
                  <a:srgbClr val="FF0000"/>
                </a:solidFill>
                <a:latin typeface="Microsoft YaHei" panose="020B0503020204020204" pitchFamily="34" charset="-122"/>
                <a:ea typeface="Microsoft YaHei" panose="020B0503020204020204" pitchFamily="34" charset="-122"/>
              </a:rPr>
              <a:t>CACHE MANAGER </a:t>
            </a:r>
            <a:r>
              <a:rPr lang="zh-CN" altLang="en-US" dirty="0"/>
              <a:t>之间共享。</a:t>
            </a:r>
            <a:endParaRPr lang="en-SG" altLang="zh-CN" dirty="0"/>
          </a:p>
          <a:p>
            <a:pPr marL="1257300" lvl="2" indent="-342900">
              <a:lnSpc>
                <a:spcPct val="200000"/>
              </a:lnSpc>
              <a:buFont typeface="Arial" panose="020B0604020202020204" pitchFamily="34" charset="0"/>
              <a:buChar char="•"/>
            </a:pPr>
            <a:r>
              <a:rPr lang="en-US" altLang="en-US" dirty="0">
                <a:solidFill>
                  <a:srgbClr val="111111"/>
                </a:solidFill>
                <a:latin typeface="Microsoft YaHei" panose="020B0503020204020204" pitchFamily="34" charset="-122"/>
                <a:ea typeface="Microsoft YaHei" panose="020B0503020204020204" pitchFamily="34" charset="-122"/>
              </a:rPr>
              <a:t> 	</a:t>
            </a:r>
            <a:r>
              <a:rPr lang="en-US" altLang="en-US" sz="2400" b="1" i="1" dirty="0" err="1">
                <a:solidFill>
                  <a:srgbClr val="FF0000"/>
                </a:solidFill>
                <a:latin typeface="Microsoft YaHei" panose="020B0503020204020204" pitchFamily="34" charset="-122"/>
                <a:ea typeface="Microsoft YaHei" panose="020B0503020204020204" pitchFamily="34" charset="-122"/>
              </a:rPr>
              <a:t>Ehcache</a:t>
            </a:r>
            <a:r>
              <a:rPr lang="en-US" altLang="en-US" sz="2400" b="1" i="1" dirty="0">
                <a:solidFill>
                  <a:srgbClr val="FF0000"/>
                </a:solidFill>
                <a:latin typeface="Microsoft YaHei" panose="020B0503020204020204" pitchFamily="34" charset="-122"/>
                <a:ea typeface="Microsoft YaHei" panose="020B0503020204020204" pitchFamily="34" charset="-122"/>
              </a:rPr>
              <a:t> 3 </a:t>
            </a:r>
            <a:r>
              <a:rPr lang="en-US" altLang="en-US" dirty="0" err="1">
                <a:solidFill>
                  <a:srgbClr val="111111"/>
                </a:solidFill>
                <a:latin typeface="Microsoft YaHei" panose="020B0503020204020204" pitchFamily="34" charset="-122"/>
                <a:ea typeface="Microsoft YaHei" panose="020B0503020204020204" pitchFamily="34" charset="-122"/>
              </a:rPr>
              <a:t>仅在完全关闭</a:t>
            </a:r>
            <a:r>
              <a:rPr lang="en-SG" altLang="zh-CN" b="1" i="1" dirty="0">
                <a:solidFill>
                  <a:srgbClr val="FF0000"/>
                </a:solidFill>
                <a:latin typeface="Microsoft YaHei" panose="020B0503020204020204" pitchFamily="34" charset="-122"/>
                <a:ea typeface="Microsoft YaHei" panose="020B0503020204020204" pitchFamily="34" charset="-122"/>
              </a:rPr>
              <a:t> </a:t>
            </a:r>
            <a:r>
              <a:rPr lang="en-SG" altLang="zh-CN" sz="2400" b="1" i="1" dirty="0">
                <a:solidFill>
                  <a:srgbClr val="FF0000"/>
                </a:solidFill>
                <a:latin typeface="Microsoft YaHei" panose="020B0503020204020204" pitchFamily="34" charset="-122"/>
                <a:ea typeface="Microsoft YaHei" panose="020B0503020204020204" pitchFamily="34" charset="-122"/>
              </a:rPr>
              <a:t>CACHE MANAGER </a:t>
            </a:r>
            <a:r>
              <a:rPr lang="en-US" altLang="en-US" dirty="0" err="1">
                <a:solidFill>
                  <a:srgbClr val="111111"/>
                </a:solidFill>
                <a:latin typeface="Microsoft YaHei" panose="020B0503020204020204" pitchFamily="34" charset="-122"/>
                <a:ea typeface="Microsoft YaHei" panose="020B0503020204020204" pitchFamily="34" charset="-122"/>
              </a:rPr>
              <a:t>的情况下才提供持久性。如果</a:t>
            </a:r>
            <a:r>
              <a:rPr lang="en-US" altLang="en-US" sz="2400" b="1" i="1" dirty="0" err="1">
                <a:solidFill>
                  <a:srgbClr val="FF0000"/>
                </a:solidFill>
                <a:latin typeface="Microsoft YaHei" panose="020B0503020204020204" pitchFamily="34" charset="-122"/>
                <a:ea typeface="Microsoft YaHei" panose="020B0503020204020204" pitchFamily="34" charset="-122"/>
              </a:rPr>
              <a:t>JVM</a:t>
            </a:r>
            <a:r>
              <a:rPr lang="en-US" altLang="en-US" sz="2400" b="1" i="1" dirty="0">
                <a:solidFill>
                  <a:srgbClr val="FF0000"/>
                </a:solidFill>
                <a:latin typeface="Microsoft YaHei" panose="020B0503020204020204" pitchFamily="34" charset="-122"/>
                <a:ea typeface="Microsoft YaHei" panose="020B0503020204020204" pitchFamily="34" charset="-122"/>
              </a:rPr>
              <a:t> </a:t>
            </a:r>
            <a:r>
              <a:rPr lang="en-US" altLang="en-US" dirty="0" err="1">
                <a:solidFill>
                  <a:srgbClr val="111111"/>
                </a:solidFill>
                <a:latin typeface="Microsoft YaHei" panose="020B0503020204020204" pitchFamily="34" charset="-122"/>
                <a:ea typeface="Microsoft YaHei" panose="020B0503020204020204" pitchFamily="34" charset="-122"/>
              </a:rPr>
              <a:t>崩溃，则不保证数据完整性。在重新启动时，</a:t>
            </a:r>
            <a:r>
              <a:rPr lang="en-US" altLang="en-US" sz="2400" b="1" i="1" dirty="0" err="1">
                <a:solidFill>
                  <a:srgbClr val="FF0000"/>
                </a:solidFill>
                <a:latin typeface="Microsoft YaHei" panose="020B0503020204020204" pitchFamily="34" charset="-122"/>
                <a:ea typeface="Microsoft YaHei" panose="020B0503020204020204" pitchFamily="34" charset="-122"/>
              </a:rPr>
              <a:t>Ehcache</a:t>
            </a:r>
            <a:r>
              <a:rPr lang="en-US" altLang="en-US" sz="2400" b="1" i="1" dirty="0">
                <a:solidFill>
                  <a:srgbClr val="FF0000"/>
                </a:solidFill>
                <a:latin typeface="Microsoft YaHei" panose="020B0503020204020204" pitchFamily="34" charset="-122"/>
                <a:ea typeface="Microsoft YaHei" panose="020B0503020204020204" pitchFamily="34" charset="-122"/>
              </a:rPr>
              <a:t> </a:t>
            </a:r>
            <a:r>
              <a:rPr lang="en-US" altLang="en-US" dirty="0" err="1">
                <a:solidFill>
                  <a:srgbClr val="111111"/>
                </a:solidFill>
                <a:latin typeface="Microsoft YaHei" panose="020B0503020204020204" pitchFamily="34" charset="-122"/>
                <a:ea typeface="Microsoft YaHei" panose="020B0503020204020204" pitchFamily="34" charset="-122"/>
              </a:rPr>
              <a:t>将检测到</a:t>
            </a:r>
            <a:r>
              <a:rPr lang="en-US" altLang="en-US" sz="2400" b="1" i="1" dirty="0" err="1">
                <a:solidFill>
                  <a:srgbClr val="FF0000"/>
                </a:solidFill>
                <a:latin typeface="Microsoft YaHei" panose="020B0503020204020204" pitchFamily="34" charset="-122"/>
                <a:ea typeface="Microsoft YaHei" panose="020B0503020204020204" pitchFamily="34" charset="-122"/>
              </a:rPr>
              <a:t>CacheManager</a:t>
            </a:r>
            <a:r>
              <a:rPr lang="en-US" altLang="en-US" sz="2400" b="1" i="1" dirty="0">
                <a:solidFill>
                  <a:srgbClr val="FF0000"/>
                </a:solidFill>
                <a:latin typeface="Microsoft YaHei" panose="020B0503020204020204" pitchFamily="34" charset="-122"/>
                <a:ea typeface="Microsoft YaHei" panose="020B0503020204020204" pitchFamily="34" charset="-122"/>
              </a:rPr>
              <a:t> </a:t>
            </a:r>
            <a:r>
              <a:rPr lang="en-US" altLang="en-US" dirty="0" err="1">
                <a:solidFill>
                  <a:srgbClr val="111111"/>
                </a:solidFill>
                <a:latin typeface="Microsoft YaHei" panose="020B0503020204020204" pitchFamily="34" charset="-122"/>
                <a:ea typeface="Microsoft YaHei" panose="020B0503020204020204" pitchFamily="34" charset="-122"/>
              </a:rPr>
              <a:t>未完全关闭</a:t>
            </a:r>
            <a:r>
              <a:rPr lang="zh-CN" altLang="en-US" dirty="0">
                <a:solidFill>
                  <a:srgbClr val="111111"/>
                </a:solidFill>
                <a:latin typeface="Microsoft YaHei" panose="020B0503020204020204" pitchFamily="34" charset="-122"/>
                <a:ea typeface="Microsoft YaHei" panose="020B0503020204020204" pitchFamily="34" charset="-122"/>
              </a:rPr>
              <a:t>时</a:t>
            </a:r>
            <a:r>
              <a:rPr lang="en-US" altLang="en-US" dirty="0">
                <a:solidFill>
                  <a:srgbClr val="111111"/>
                </a:solidFill>
                <a:latin typeface="Microsoft YaHei" panose="020B0503020204020204" pitchFamily="34" charset="-122"/>
                <a:ea typeface="Microsoft YaHei" panose="020B0503020204020204" pitchFamily="34" charset="-122"/>
              </a:rPr>
              <a:t>，</a:t>
            </a:r>
            <a:r>
              <a:rPr lang="zh-CN" altLang="en-US" dirty="0">
                <a:solidFill>
                  <a:srgbClr val="111111"/>
                </a:solidFill>
                <a:latin typeface="Microsoft YaHei" panose="020B0503020204020204" pitchFamily="34" charset="-122"/>
                <a:ea typeface="Microsoft YaHei" panose="020B0503020204020204" pitchFamily="34" charset="-122"/>
              </a:rPr>
              <a:t>会在</a:t>
            </a:r>
            <a:r>
              <a:rPr lang="en-US" altLang="en-US" dirty="0" err="1">
                <a:solidFill>
                  <a:srgbClr val="111111"/>
                </a:solidFill>
                <a:latin typeface="Microsoft YaHei" panose="020B0503020204020204" pitchFamily="34" charset="-122"/>
                <a:ea typeface="Microsoft YaHei" panose="020B0503020204020204" pitchFamily="34" charset="-122"/>
              </a:rPr>
              <a:t>使用磁盘之前先擦除磁盘存储</a:t>
            </a:r>
            <a:r>
              <a:rPr lang="en-US" altLang="en-US" dirty="0">
                <a:solidFill>
                  <a:srgbClr val="111111"/>
                </a:solidFill>
                <a:latin typeface="Microsoft YaHei" panose="020B0503020204020204" pitchFamily="34" charset="-122"/>
                <a:ea typeface="Microsoft YaHei" panose="020B0503020204020204" pitchFamily="34" charset="-122"/>
              </a:rPr>
              <a:t> </a:t>
            </a:r>
            <a:r>
              <a:rPr lang="en-US" altLang="zh-CN" dirty="0">
                <a:solidFill>
                  <a:srgbClr val="111111"/>
                </a:solidFill>
                <a:latin typeface="Microsoft YaHei" panose="020B0503020204020204" pitchFamily="34" charset="-122"/>
                <a:ea typeface="Microsoft YaHei" panose="020B0503020204020204" pitchFamily="34" charset="-122"/>
              </a:rPr>
              <a:t>.</a:t>
            </a:r>
            <a:endParaRPr lang="en-US" altLang="en-US" dirty="0">
              <a:solidFill>
                <a:srgbClr val="111111"/>
              </a:solidFill>
              <a:latin typeface="Microsoft YaHei" panose="020B0503020204020204" pitchFamily="34" charset="-122"/>
              <a:ea typeface="Microsoft YaHei" panose="020B0503020204020204" pitchFamily="34" charset="-122"/>
            </a:endParaRPr>
          </a:p>
          <a:p>
            <a:pPr marL="1257300" lvl="2" indent="-342900">
              <a:lnSpc>
                <a:spcPct val="300000"/>
              </a:lnSpc>
              <a:buFont typeface="Arial" panose="020B0604020202020204" pitchFamily="34" charset="0"/>
              <a:buChar char="•"/>
            </a:pPr>
            <a:endParaRPr lang="en-US" altLang="en-US" sz="2400" b="1" i="1" dirty="0">
              <a:solidFill>
                <a:srgbClr val="FF0000"/>
              </a:solidFill>
              <a:latin typeface="Microsoft YaHei" panose="020B0503020204020204" pitchFamily="34" charset="-122"/>
              <a:ea typeface="Microsoft YaHei" panose="020B0503020204020204" pitchFamily="34" charset="-122"/>
            </a:endParaRPr>
          </a:p>
          <a:p>
            <a:pPr>
              <a:lnSpc>
                <a:spcPct val="300000"/>
              </a:lnSpc>
            </a:pPr>
            <a:r>
              <a:rPr lang="en-SG" altLang="zh-CN" sz="2000" dirty="0">
                <a:latin typeface="Microsoft YaHei" panose="020B0503020204020204" pitchFamily="34" charset="-122"/>
                <a:ea typeface="Microsoft YaHei" panose="020B0503020204020204" pitchFamily="34" charset="-122"/>
              </a:rPr>
              <a:t>	</a:t>
            </a:r>
            <a:r>
              <a:rPr lang="en-US" altLang="zh-CN" b="1" i="1" dirty="0">
                <a:solidFill>
                  <a:srgbClr val="FF0000"/>
                </a:solidFill>
                <a:latin typeface="Microsoft YaHei" panose="020B0503020204020204" pitchFamily="34" charset="-122"/>
                <a:ea typeface="Microsoft YaHei" panose="020B0503020204020204" pitchFamily="34" charset="-122"/>
              </a:rPr>
              <a:t> </a:t>
            </a:r>
          </a:p>
          <a:p>
            <a:pPr>
              <a:lnSpc>
                <a:spcPct val="300000"/>
              </a:lnSpc>
            </a:pPr>
            <a:endParaRPr lang="zh-CN" altLang="en-US" dirty="0">
              <a:latin typeface="Microsoft YaHei" panose="020B0503020204020204" pitchFamily="34" charset="-122"/>
              <a:ea typeface="Microsoft YaHei" panose="020B0503020204020204" pitchFamily="34" charset="-122"/>
            </a:endParaRPr>
          </a:p>
        </p:txBody>
      </p:sp>
      <p:pic>
        <p:nvPicPr>
          <p:cNvPr id="15" name="Picture 14">
            <a:extLst>
              <a:ext uri="{FF2B5EF4-FFF2-40B4-BE49-F238E27FC236}">
                <a16:creationId xmlns:a16="http://schemas.microsoft.com/office/drawing/2014/main" id="{D18DC493-25B9-450C-ACBD-E4E82791F8CF}"/>
              </a:ext>
            </a:extLst>
          </p:cNvPr>
          <p:cNvPicPr>
            <a:picLocks noChangeAspect="1"/>
          </p:cNvPicPr>
          <p:nvPr/>
        </p:nvPicPr>
        <p:blipFill>
          <a:blip r:embed="rId3"/>
          <a:stretch>
            <a:fillRect/>
          </a:stretch>
        </p:blipFill>
        <p:spPr>
          <a:xfrm>
            <a:off x="4591598" y="4294665"/>
            <a:ext cx="3008803" cy="614363"/>
          </a:xfrm>
          <a:prstGeom prst="rect">
            <a:avLst/>
          </a:prstGeom>
        </p:spPr>
      </p:pic>
      <p:pic>
        <p:nvPicPr>
          <p:cNvPr id="17" name="Picture 16">
            <a:extLst>
              <a:ext uri="{FF2B5EF4-FFF2-40B4-BE49-F238E27FC236}">
                <a16:creationId xmlns:a16="http://schemas.microsoft.com/office/drawing/2014/main" id="{91091A3B-FF32-4C92-A124-3ACE8A42AF28}"/>
              </a:ext>
            </a:extLst>
          </p:cNvPr>
          <p:cNvPicPr>
            <a:picLocks noChangeAspect="1"/>
          </p:cNvPicPr>
          <p:nvPr/>
        </p:nvPicPr>
        <p:blipFill>
          <a:blip r:embed="rId4"/>
          <a:stretch>
            <a:fillRect/>
          </a:stretch>
        </p:blipFill>
        <p:spPr>
          <a:xfrm>
            <a:off x="876471" y="3245714"/>
            <a:ext cx="10953579" cy="2936011"/>
          </a:xfrm>
          <a:prstGeom prst="rect">
            <a:avLst/>
          </a:prstGeom>
        </p:spPr>
      </p:pic>
    </p:spTree>
    <p:extLst>
      <p:ext uri="{BB962C8B-B14F-4D97-AF65-F5344CB8AC3E}">
        <p14:creationId xmlns:p14="http://schemas.microsoft.com/office/powerpoint/2010/main" val="19938544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randombar(horizontal)">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xit" presetSubtype="10" fill="hold" grpId="1" nodeType="clickEffect">
                                  <p:stCondLst>
                                    <p:cond delay="0"/>
                                  </p:stCondLst>
                                  <p:childTnLst>
                                    <p:animEffect transition="out" filter="randombar(horizontal)">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14" presetClass="exit" presetSubtype="10" fill="hold" nodeType="withEffect">
                                  <p:stCondLst>
                                    <p:cond delay="0"/>
                                  </p:stCondLst>
                                  <p:childTnLst>
                                    <p:animEffect transition="out" filter="randombar(horizontal)">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randombar(horizontal)">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randombar(horizontal)">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8" grpId="0"/>
      <p:bldP spid="8" grpId="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err="1">
                <a:solidFill>
                  <a:srgbClr val="FF0000"/>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E</a:t>
            </a:r>
            <a:r>
              <a:rPr lang="en-US" sz="6000" b="1" dirty="0" err="1">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hcache</a:t>
            </a:r>
            <a:r>
              <a:rPr lang="en-US" sz="6000" b="1" dirty="0">
                <a:solidFill>
                  <a:srgbClr val="006772"/>
                </a:solidFill>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 Tiering</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E22762A3-5D2C-435F-92E8-8BAC25E5C3D5}"/>
              </a:ext>
            </a:extLst>
          </p:cNvPr>
          <p:cNvSpPr txBox="1"/>
          <p:nvPr/>
        </p:nvSpPr>
        <p:spPr>
          <a:xfrm>
            <a:off x="520638" y="1828016"/>
            <a:ext cx="11309412" cy="4309962"/>
          </a:xfrm>
          <a:prstGeom prst="rect">
            <a:avLst/>
          </a:prstGeom>
          <a:noFill/>
        </p:spPr>
        <p:txBody>
          <a:bodyPr wrap="square" rtlCol="0">
            <a:spAutoFit/>
          </a:bodyPr>
          <a:lstStyle/>
          <a:p>
            <a:pPr algn="ctr"/>
            <a:r>
              <a:rPr lang="en-SG" sz="4800" b="1" dirty="0">
                <a:solidFill>
                  <a:srgbClr val="FF0000"/>
                </a:solidFill>
                <a:effectLst>
                  <a:outerShdw blurRad="38100" dist="38100" dir="2700000" algn="tl">
                    <a:srgbClr val="000000">
                      <a:alpha val="43137"/>
                    </a:srgbClr>
                  </a:outerShdw>
                </a:effectLst>
                <a:latin typeface="Agency FB" panose="020B0503020202020204" pitchFamily="34" charset="0"/>
                <a:ea typeface="Microsoft YaHei" panose="020B0503020204020204" pitchFamily="34" charset="-122"/>
              </a:rPr>
              <a:t>CLUSTERED TIER</a:t>
            </a:r>
          </a:p>
          <a:p>
            <a:pPr algn="ctr"/>
            <a:endParaRPr lang="en-SG" dirty="0"/>
          </a:p>
          <a:p>
            <a:pPr algn="ctr"/>
            <a:endParaRPr lang="en-SG" altLang="zh-CN" sz="2000" i="0" dirty="0">
              <a:effectLst/>
              <a:latin typeface="Microsoft YaHei" panose="020B0503020204020204" pitchFamily="34" charset="-122"/>
              <a:ea typeface="Microsoft YaHei" panose="020B0503020204020204" pitchFamily="34" charset="-122"/>
            </a:endParaRPr>
          </a:p>
          <a:p>
            <a:pPr>
              <a:lnSpc>
                <a:spcPct val="300000"/>
              </a:lnSpc>
            </a:pPr>
            <a:r>
              <a:rPr lang="en-SG" altLang="zh-CN" sz="2400" b="1" i="1" dirty="0">
                <a:solidFill>
                  <a:srgbClr val="FF0000"/>
                </a:solidFill>
                <a:latin typeface="Microsoft YaHei" panose="020B0503020204020204" pitchFamily="34" charset="-122"/>
                <a:ea typeface="Microsoft YaHei" panose="020B0503020204020204" pitchFamily="34" charset="-122"/>
              </a:rPr>
              <a:t>	</a:t>
            </a:r>
            <a:r>
              <a:rPr lang="en-US" altLang="zh-CN" sz="2400" b="1" i="1" dirty="0">
                <a:solidFill>
                  <a:srgbClr val="FF0000"/>
                </a:solidFill>
                <a:latin typeface="Microsoft YaHei" panose="020B0503020204020204" pitchFamily="34" charset="-122"/>
                <a:ea typeface="Microsoft YaHei" panose="020B0503020204020204" pitchFamily="34" charset="-122"/>
              </a:rPr>
              <a:t>CLUSTERED</a:t>
            </a:r>
            <a:r>
              <a:rPr lang="en-US" altLang="zh-CN" dirty="0"/>
              <a:t> </a:t>
            </a:r>
            <a:r>
              <a:rPr lang="zh-CN" altLang="en-US" dirty="0"/>
              <a:t> 意味着</a:t>
            </a:r>
            <a:r>
              <a:rPr lang="en-US" altLang="zh-CN" sz="2400" b="1" i="1" dirty="0">
                <a:solidFill>
                  <a:srgbClr val="FF0000"/>
                </a:solidFill>
                <a:latin typeface="Microsoft YaHei" panose="020B0503020204020204" pitchFamily="34" charset="-122"/>
                <a:ea typeface="Microsoft YaHei" panose="020B0503020204020204" pitchFamily="34" charset="-122"/>
              </a:rPr>
              <a:t>CLIENT </a:t>
            </a:r>
            <a:r>
              <a:rPr lang="zh-CN" altLang="en-US" dirty="0"/>
              <a:t>连接到存储缓存数据的</a:t>
            </a:r>
            <a:r>
              <a:rPr lang="en-US" altLang="zh-CN" sz="2400" b="1" i="1" dirty="0">
                <a:solidFill>
                  <a:srgbClr val="FF0000"/>
                </a:solidFill>
                <a:latin typeface="Microsoft YaHei" panose="020B0503020204020204" pitchFamily="34" charset="-122"/>
                <a:ea typeface="Microsoft YaHei" panose="020B0503020204020204" pitchFamily="34" charset="-122"/>
              </a:rPr>
              <a:t>Terracotta </a:t>
            </a:r>
            <a:r>
              <a:rPr lang="zh-CN" altLang="en-US" dirty="0"/>
              <a:t>服务器阵列。这也是在</a:t>
            </a:r>
            <a:r>
              <a:rPr lang="en-US" altLang="zh-CN" sz="2400" b="1" i="1" dirty="0">
                <a:solidFill>
                  <a:srgbClr val="FF0000"/>
                </a:solidFill>
                <a:latin typeface="Microsoft YaHei" panose="020B0503020204020204" pitchFamily="34" charset="-122"/>
                <a:ea typeface="Microsoft YaHei" panose="020B0503020204020204" pitchFamily="34" charset="-122"/>
              </a:rPr>
              <a:t>JVM</a:t>
            </a:r>
            <a:r>
              <a:rPr lang="zh-CN" altLang="en-US" dirty="0"/>
              <a:t>之间共享缓存的一种方式。</a:t>
            </a:r>
            <a:endParaRPr lang="en-US" altLang="zh-CN" b="1" i="1" dirty="0">
              <a:solidFill>
                <a:srgbClr val="FF0000"/>
              </a:solidFill>
              <a:latin typeface="Microsoft YaHei" panose="020B0503020204020204" pitchFamily="34" charset="-122"/>
              <a:ea typeface="Microsoft YaHei" panose="020B0503020204020204" pitchFamily="34" charset="-122"/>
            </a:endParaRPr>
          </a:p>
          <a:p>
            <a:pPr>
              <a:lnSpc>
                <a:spcPct val="300000"/>
              </a:lnSpc>
            </a:pPr>
            <a:endParaRPr lang="zh-CN" altLang="en-US" dirty="0">
              <a:latin typeface="Microsoft YaHei" panose="020B0503020204020204" pitchFamily="34" charset="-122"/>
              <a:ea typeface="Microsoft YaHei" panose="020B0503020204020204" pitchFamily="34" charset="-122"/>
            </a:endParaRPr>
          </a:p>
        </p:txBody>
      </p:sp>
      <p:pic>
        <p:nvPicPr>
          <p:cNvPr id="3" name="Picture 2">
            <a:extLst>
              <a:ext uri="{FF2B5EF4-FFF2-40B4-BE49-F238E27FC236}">
                <a16:creationId xmlns:a16="http://schemas.microsoft.com/office/drawing/2014/main" id="{75884E3A-87A1-4D96-BEB3-B397884CD845}"/>
              </a:ext>
            </a:extLst>
          </p:cNvPr>
          <p:cNvPicPr>
            <a:picLocks noChangeAspect="1"/>
          </p:cNvPicPr>
          <p:nvPr/>
        </p:nvPicPr>
        <p:blipFill>
          <a:blip r:embed="rId3"/>
          <a:stretch>
            <a:fillRect/>
          </a:stretch>
        </p:blipFill>
        <p:spPr>
          <a:xfrm>
            <a:off x="3155919" y="2651897"/>
            <a:ext cx="6172200" cy="3998781"/>
          </a:xfrm>
          <a:prstGeom prst="rect">
            <a:avLst/>
          </a:prstGeom>
        </p:spPr>
      </p:pic>
      <p:sp>
        <p:nvSpPr>
          <p:cNvPr id="13" name="TextBox 12">
            <a:extLst>
              <a:ext uri="{FF2B5EF4-FFF2-40B4-BE49-F238E27FC236}">
                <a16:creationId xmlns:a16="http://schemas.microsoft.com/office/drawing/2014/main" id="{3E5F4530-AEFC-418D-9DA8-30E58DB6DFF5}"/>
              </a:ext>
            </a:extLst>
          </p:cNvPr>
          <p:cNvSpPr txBox="1"/>
          <p:nvPr/>
        </p:nvSpPr>
        <p:spPr>
          <a:xfrm>
            <a:off x="441294" y="1786718"/>
            <a:ext cx="11309412" cy="4863960"/>
          </a:xfrm>
          <a:prstGeom prst="rect">
            <a:avLst/>
          </a:prstGeom>
          <a:noFill/>
        </p:spPr>
        <p:txBody>
          <a:bodyPr wrap="square" rtlCol="0">
            <a:spAutoFit/>
          </a:bodyPr>
          <a:lstStyle/>
          <a:p>
            <a:pPr algn="ctr"/>
            <a:r>
              <a:rPr lang="en-SG" sz="4800" b="1" dirty="0">
                <a:solidFill>
                  <a:srgbClr val="FF0000"/>
                </a:solidFill>
                <a:effectLst>
                  <a:outerShdw blurRad="38100" dist="38100" dir="2700000" algn="tl">
                    <a:srgbClr val="000000">
                      <a:alpha val="43137"/>
                    </a:srgbClr>
                  </a:outerShdw>
                </a:effectLst>
                <a:latin typeface="Agency FB" panose="020B0503020202020204" pitchFamily="34" charset="0"/>
                <a:ea typeface="Microsoft YaHei" panose="020B0503020204020204" pitchFamily="34" charset="-122"/>
              </a:rPr>
              <a:t>CLUSTERED TIER</a:t>
            </a:r>
          </a:p>
          <a:p>
            <a:pPr algn="ctr"/>
            <a:endParaRPr lang="en-SG" dirty="0"/>
          </a:p>
          <a:p>
            <a:pPr algn="ctr"/>
            <a:endParaRPr lang="en-SG" altLang="zh-CN" sz="2000" i="0" dirty="0">
              <a:solidFill>
                <a:schemeClr val="tx2"/>
              </a:solidFill>
              <a:effectLst/>
              <a:latin typeface="Microsoft YaHei" panose="020B0503020204020204" pitchFamily="34" charset="-122"/>
              <a:ea typeface="Microsoft YaHei" panose="020B0503020204020204" pitchFamily="34" charset="-122"/>
            </a:endParaRPr>
          </a:p>
          <a:p>
            <a:pPr marL="2171700" lvl="4" indent="-342900">
              <a:lnSpc>
                <a:spcPct val="250000"/>
              </a:lnSpc>
              <a:buFont typeface="Arial" panose="020B0604020202020204" pitchFamily="34" charset="0"/>
              <a:buChar char="•"/>
            </a:pPr>
            <a:r>
              <a:rPr lang="en-SG" altLang="zh-CN" sz="2400" b="1" i="1" dirty="0">
                <a:solidFill>
                  <a:schemeClr val="tx2"/>
                </a:solidFill>
                <a:latin typeface="Microsoft YaHei" panose="020B0503020204020204" pitchFamily="34" charset="-122"/>
                <a:ea typeface="Microsoft YaHei" panose="020B0503020204020204" pitchFamily="34" charset="-122"/>
              </a:rPr>
              <a:t>	</a:t>
            </a:r>
            <a:r>
              <a:rPr lang="zh-CN" altLang="en-US" dirty="0"/>
              <a:t>由一个应用程序实例缓存的数据可用于所有集群成员。</a:t>
            </a:r>
          </a:p>
          <a:p>
            <a:pPr marL="2114550" lvl="4" indent="-285750">
              <a:lnSpc>
                <a:spcPct val="250000"/>
              </a:lnSpc>
              <a:buFont typeface="Arial" panose="020B0604020202020204" pitchFamily="34" charset="0"/>
              <a:buChar char="•"/>
            </a:pPr>
            <a:r>
              <a:rPr lang="zh-CN" altLang="en-US" sz="2400" b="1" i="1" dirty="0">
                <a:solidFill>
                  <a:schemeClr val="tx2"/>
                </a:solidFill>
                <a:latin typeface="Microsoft YaHei" panose="020B0503020204020204" pitchFamily="34" charset="-122"/>
                <a:ea typeface="Microsoft YaHei" panose="020B0503020204020204" pitchFamily="34" charset="-122"/>
              </a:rPr>
              <a:t> </a:t>
            </a:r>
            <a:r>
              <a:rPr lang="en-US" altLang="zh-CN" sz="2400" b="1" i="1" dirty="0">
                <a:solidFill>
                  <a:schemeClr val="tx2"/>
                </a:solidFill>
                <a:latin typeface="Microsoft YaHei" panose="020B0503020204020204" pitchFamily="34" charset="-122"/>
                <a:ea typeface="Microsoft YaHei" panose="020B0503020204020204" pitchFamily="34" charset="-122"/>
              </a:rPr>
              <a:t>	</a:t>
            </a:r>
            <a:r>
              <a:rPr lang="zh-CN" altLang="en-US" dirty="0"/>
              <a:t>群集中有完整数据。</a:t>
            </a:r>
          </a:p>
          <a:p>
            <a:pPr marL="2114550" lvl="4" indent="-285750">
              <a:lnSpc>
                <a:spcPct val="250000"/>
              </a:lnSpc>
              <a:buFont typeface="Arial" panose="020B0604020202020204" pitchFamily="34" charset="0"/>
              <a:buChar char="•"/>
            </a:pPr>
            <a:r>
              <a:rPr lang="zh-CN" altLang="en-US" sz="2400" b="1" i="1" dirty="0">
                <a:solidFill>
                  <a:schemeClr val="tx2"/>
                </a:solidFill>
                <a:latin typeface="Microsoft YaHei" panose="020B0503020204020204" pitchFamily="34" charset="-122"/>
                <a:ea typeface="Microsoft YaHei" panose="020B0503020204020204" pitchFamily="34" charset="-122"/>
              </a:rPr>
              <a:t> </a:t>
            </a:r>
            <a:r>
              <a:rPr lang="en-US" altLang="zh-CN" sz="2400" b="1" i="1" dirty="0">
                <a:solidFill>
                  <a:schemeClr val="tx2"/>
                </a:solidFill>
                <a:latin typeface="Microsoft YaHei" panose="020B0503020204020204" pitchFamily="34" charset="-122"/>
                <a:ea typeface="Microsoft YaHei" panose="020B0503020204020204" pitchFamily="34" charset="-122"/>
              </a:rPr>
              <a:t>	</a:t>
            </a:r>
            <a:r>
              <a:rPr lang="zh-CN" altLang="en-US" dirty="0"/>
              <a:t>可以部署一台或多台镜像服务器以提供</a:t>
            </a:r>
            <a:r>
              <a:rPr lang="en-US" altLang="zh-CN" dirty="0"/>
              <a:t>HA</a:t>
            </a:r>
          </a:p>
          <a:p>
            <a:pPr>
              <a:lnSpc>
                <a:spcPct val="300000"/>
              </a:lnSpc>
            </a:pPr>
            <a:endParaRPr lang="zh-CN" altLang="en-US" dirty="0">
              <a:latin typeface="Microsoft YaHei" panose="020B0503020204020204" pitchFamily="34" charset="-122"/>
              <a:ea typeface="Microsoft YaHei" panose="020B0503020204020204" pitchFamily="34" charset="-122"/>
            </a:endParaRPr>
          </a:p>
        </p:txBody>
      </p:sp>
      <p:sp>
        <p:nvSpPr>
          <p:cNvPr id="14" name="TextBox 13">
            <a:extLst>
              <a:ext uri="{FF2B5EF4-FFF2-40B4-BE49-F238E27FC236}">
                <a16:creationId xmlns:a16="http://schemas.microsoft.com/office/drawing/2014/main" id="{083D1111-5F04-483F-B39F-747FC93C187A}"/>
              </a:ext>
            </a:extLst>
          </p:cNvPr>
          <p:cNvSpPr txBox="1"/>
          <p:nvPr/>
        </p:nvSpPr>
        <p:spPr>
          <a:xfrm>
            <a:off x="361950" y="1604531"/>
            <a:ext cx="11309412" cy="4785926"/>
          </a:xfrm>
          <a:prstGeom prst="rect">
            <a:avLst/>
          </a:prstGeom>
          <a:noFill/>
        </p:spPr>
        <p:txBody>
          <a:bodyPr wrap="square" rtlCol="0">
            <a:spAutoFit/>
          </a:bodyPr>
          <a:lstStyle/>
          <a:p>
            <a:pPr algn="ctr"/>
            <a:r>
              <a:rPr lang="en-SG" sz="4800" b="1" dirty="0">
                <a:solidFill>
                  <a:srgbClr val="FF0000"/>
                </a:solidFill>
                <a:effectLst>
                  <a:outerShdw blurRad="38100" dist="38100" dir="2700000" algn="tl">
                    <a:srgbClr val="000000">
                      <a:alpha val="43137"/>
                    </a:srgbClr>
                  </a:outerShdw>
                </a:effectLst>
                <a:latin typeface="Agency FB" panose="020B0503020202020204" pitchFamily="34" charset="0"/>
                <a:ea typeface="Microsoft YaHei" panose="020B0503020204020204" pitchFamily="34" charset="-122"/>
              </a:rPr>
              <a:t>CLUSTERED TIER - </a:t>
            </a:r>
            <a:r>
              <a:rPr lang="en-SG" sz="2800" b="1" dirty="0">
                <a:solidFill>
                  <a:srgbClr val="FFFF00"/>
                </a:solidFill>
                <a:effectLst>
                  <a:outerShdw blurRad="38100" dist="38100" dir="2700000" algn="tl">
                    <a:srgbClr val="000000">
                      <a:alpha val="43137"/>
                    </a:srgbClr>
                  </a:outerShdw>
                </a:effectLst>
                <a:latin typeface="Agency FB" panose="020B0503020202020204" pitchFamily="34" charset="0"/>
                <a:ea typeface="Microsoft YaHei" panose="020B0503020204020204" pitchFamily="34" charset="-122"/>
              </a:rPr>
              <a:t>CLUSTERING CONCEPTS</a:t>
            </a:r>
          </a:p>
          <a:p>
            <a:pPr algn="ctr"/>
            <a:endParaRPr lang="en-SG" altLang="zh-CN" sz="1100" i="0" dirty="0">
              <a:solidFill>
                <a:srgbClr val="FFFF00"/>
              </a:solidFill>
              <a:effectLst/>
              <a:latin typeface="Microsoft YaHei" panose="020B0503020204020204" pitchFamily="34" charset="-122"/>
              <a:ea typeface="Microsoft YaHei" panose="020B0503020204020204" pitchFamily="34" charset="-122"/>
            </a:endParaRPr>
          </a:p>
          <a:p>
            <a:pPr marL="800100" lvl="1" indent="-342900">
              <a:buFont typeface="Arial" panose="020B0604020202020204" pitchFamily="34" charset="0"/>
              <a:buChar char="•"/>
            </a:pPr>
            <a:r>
              <a:rPr lang="en-SG" altLang="zh-CN" sz="2400" b="1" i="1" dirty="0">
                <a:solidFill>
                  <a:schemeClr val="tx2"/>
                </a:solidFill>
                <a:latin typeface="Microsoft YaHei" panose="020B0503020204020204" pitchFamily="34" charset="-122"/>
                <a:ea typeface="Microsoft YaHei" panose="020B0503020204020204" pitchFamily="34" charset="-122"/>
              </a:rPr>
              <a:t>	</a:t>
            </a:r>
            <a:r>
              <a:rPr lang="en-SG" sz="2400" b="1" i="1" dirty="0">
                <a:solidFill>
                  <a:srgbClr val="FF0000"/>
                </a:solidFill>
                <a:latin typeface="Microsoft YaHei" panose="020B0503020204020204" pitchFamily="34" charset="-122"/>
                <a:ea typeface="Microsoft YaHei" panose="020B0503020204020204" pitchFamily="34" charset="-122"/>
              </a:rPr>
              <a:t>SERVER OFF-HEAP-RESOURCE</a:t>
            </a:r>
            <a:r>
              <a:rPr lang="zh-CN" altLang="en-US" sz="2400" b="1" i="1" dirty="0">
                <a:solidFill>
                  <a:srgbClr val="FF0000"/>
                </a:solidFill>
                <a:latin typeface="Microsoft YaHei" panose="020B0503020204020204" pitchFamily="34" charset="-122"/>
                <a:ea typeface="Microsoft YaHei" panose="020B0503020204020204" pitchFamily="34" charset="-122"/>
              </a:rPr>
              <a:t> </a:t>
            </a:r>
            <a:r>
              <a:rPr lang="en-US" altLang="zh-CN" sz="2400" b="1" i="1" dirty="0">
                <a:latin typeface="Microsoft YaHei" panose="020B0503020204020204" pitchFamily="34" charset="-122"/>
                <a:ea typeface="Microsoft YaHei" panose="020B0503020204020204" pitchFamily="34" charset="-122"/>
              </a:rPr>
              <a:t>- </a:t>
            </a:r>
            <a:r>
              <a:rPr lang="zh-CN" altLang="en-US" dirty="0"/>
              <a:t>在服务器上定义的存储资源。缓存可以在这些</a:t>
            </a:r>
            <a:r>
              <a:rPr lang="en-SG" sz="2400" b="1" i="1" dirty="0">
                <a:solidFill>
                  <a:srgbClr val="FF0000"/>
                </a:solidFill>
                <a:latin typeface="Microsoft YaHei" panose="020B0503020204020204" pitchFamily="34" charset="-122"/>
                <a:ea typeface="Microsoft YaHei" panose="020B0503020204020204" pitchFamily="34" charset="-122"/>
              </a:rPr>
              <a:t>resources </a:t>
            </a:r>
            <a:r>
              <a:rPr lang="zh-CN" altLang="en-US" dirty="0"/>
              <a:t>内为其集群层保留一个存储区域。</a:t>
            </a:r>
            <a:r>
              <a:rPr lang="en-US" altLang="zh-CN" sz="2400" b="1" i="1" dirty="0">
                <a:solidFill>
                  <a:schemeClr val="tx2"/>
                </a:solidFill>
                <a:latin typeface="Microsoft YaHei" panose="020B0503020204020204" pitchFamily="34" charset="-122"/>
                <a:ea typeface="Microsoft YaHei" panose="020B0503020204020204" pitchFamily="34" charset="-122"/>
              </a:rPr>
              <a:t>	</a:t>
            </a:r>
            <a:br>
              <a:rPr lang="en-US" altLang="zh-CN" sz="2400" b="1" i="1" dirty="0">
                <a:solidFill>
                  <a:schemeClr val="tx2"/>
                </a:solidFill>
                <a:latin typeface="Microsoft YaHei" panose="020B0503020204020204" pitchFamily="34" charset="-122"/>
                <a:ea typeface="Microsoft YaHei" panose="020B0503020204020204" pitchFamily="34" charset="-122"/>
              </a:rPr>
            </a:br>
            <a:endParaRPr lang="en-US" altLang="zh-CN" sz="2400" b="1" i="1" dirty="0">
              <a:solidFill>
                <a:schemeClr val="tx2"/>
              </a:solidFill>
              <a:latin typeface="Microsoft YaHei" panose="020B0503020204020204" pitchFamily="34" charset="-122"/>
              <a:ea typeface="Microsoft YaHei" panose="020B0503020204020204" pitchFamily="34" charset="-122"/>
            </a:endParaRPr>
          </a:p>
          <a:p>
            <a:pPr marL="800100" lvl="1" indent="-342900">
              <a:buFont typeface="Arial" panose="020B0604020202020204" pitchFamily="34" charset="0"/>
              <a:buChar char="•"/>
            </a:pPr>
            <a:r>
              <a:rPr lang="zh-CN" altLang="en-US" sz="2400" dirty="0"/>
              <a:t> </a:t>
            </a:r>
            <a:r>
              <a:rPr lang="en-US" altLang="zh-CN" sz="2400" b="1" i="1" dirty="0">
                <a:solidFill>
                  <a:srgbClr val="FF0000"/>
                </a:solidFill>
                <a:latin typeface="Microsoft YaHei" panose="020B0503020204020204" pitchFamily="34" charset="-122"/>
                <a:ea typeface="Microsoft YaHei" panose="020B0503020204020204" pitchFamily="34" charset="-122"/>
              </a:rPr>
              <a:t>CLUSTER TIER MANAGER </a:t>
            </a:r>
            <a:r>
              <a:rPr lang="en-US" altLang="zh-CN" sz="2400" b="1" i="1" dirty="0">
                <a:latin typeface="Microsoft YaHei" panose="020B0503020204020204" pitchFamily="34" charset="-122"/>
                <a:ea typeface="Microsoft YaHei" panose="020B0503020204020204" pitchFamily="34" charset="-122"/>
              </a:rPr>
              <a:t>–</a:t>
            </a:r>
            <a:r>
              <a:rPr lang="en-US" altLang="zh-CN" sz="2400" b="1" i="1" dirty="0">
                <a:solidFill>
                  <a:srgbClr val="FF0000"/>
                </a:solidFill>
                <a:latin typeface="Microsoft YaHei" panose="020B0503020204020204" pitchFamily="34" charset="-122"/>
                <a:ea typeface="Microsoft YaHei" panose="020B0503020204020204" pitchFamily="34" charset="-122"/>
              </a:rPr>
              <a:t> </a:t>
            </a:r>
            <a:r>
              <a:rPr lang="en-US" altLang="zh-CN" sz="2400" b="1" i="1" dirty="0" err="1">
                <a:solidFill>
                  <a:srgbClr val="FF0000"/>
                </a:solidFill>
                <a:latin typeface="Microsoft YaHei" panose="020B0503020204020204" pitchFamily="34" charset="-122"/>
                <a:ea typeface="Microsoft YaHei" panose="020B0503020204020204" pitchFamily="34" charset="-122"/>
              </a:rPr>
              <a:t>Ehcache</a:t>
            </a:r>
            <a:r>
              <a:rPr lang="en-US" altLang="zh-CN" sz="2400" b="1" i="1" dirty="0">
                <a:solidFill>
                  <a:srgbClr val="FF0000"/>
                </a:solidFill>
                <a:latin typeface="Microsoft YaHei" panose="020B0503020204020204" pitchFamily="34" charset="-122"/>
                <a:ea typeface="Microsoft YaHei" panose="020B0503020204020204" pitchFamily="34" charset="-122"/>
              </a:rPr>
              <a:t> </a:t>
            </a:r>
            <a:r>
              <a:rPr lang="zh-CN" altLang="en-US" i="1" dirty="0"/>
              <a:t>群集层管理器</a:t>
            </a:r>
            <a:r>
              <a:rPr lang="zh-CN" altLang="en-US" dirty="0"/>
              <a:t>是服务器端组件，可为缓存管理器提供群集功能。</a:t>
            </a:r>
            <a:br>
              <a:rPr lang="en-SG" altLang="zh-CN" dirty="0"/>
            </a:br>
            <a:endParaRPr lang="zh-CN" altLang="en-US" dirty="0"/>
          </a:p>
          <a:p>
            <a:pPr marL="742950" lvl="1" indent="-285750">
              <a:buFont typeface="Arial" panose="020B0604020202020204" pitchFamily="34" charset="0"/>
              <a:buChar char="•"/>
            </a:pPr>
            <a:r>
              <a:rPr lang="zh-CN" altLang="en-US" sz="2400" b="1" i="1" dirty="0">
                <a:solidFill>
                  <a:schemeClr val="tx2"/>
                </a:solidFill>
                <a:latin typeface="Microsoft YaHei" panose="020B0503020204020204" pitchFamily="34" charset="-122"/>
                <a:ea typeface="Microsoft YaHei" panose="020B0503020204020204" pitchFamily="34" charset="-122"/>
              </a:rPr>
              <a:t> </a:t>
            </a:r>
            <a:r>
              <a:rPr lang="en-US" altLang="zh-CN" sz="2400" b="1" i="1" dirty="0">
                <a:solidFill>
                  <a:schemeClr val="tx2"/>
                </a:solidFill>
                <a:latin typeface="Microsoft YaHei" panose="020B0503020204020204" pitchFamily="34" charset="-122"/>
                <a:ea typeface="Microsoft YaHei" panose="020B0503020204020204" pitchFamily="34" charset="-122"/>
              </a:rPr>
              <a:t>	</a:t>
            </a:r>
            <a:r>
              <a:rPr lang="en-US" altLang="zh-CN" sz="2400" b="1" i="1" dirty="0">
                <a:solidFill>
                  <a:srgbClr val="FF0000"/>
                </a:solidFill>
                <a:latin typeface="Microsoft YaHei" panose="020B0503020204020204" pitchFamily="34" charset="-122"/>
                <a:ea typeface="Microsoft YaHei" panose="020B0503020204020204" pitchFamily="34" charset="-122"/>
              </a:rPr>
              <a:t>DEDICATED POOL </a:t>
            </a:r>
            <a:r>
              <a:rPr lang="en-US" altLang="zh-CN" sz="2400" b="1" i="1" dirty="0">
                <a:latin typeface="Microsoft YaHei" panose="020B0503020204020204" pitchFamily="34" charset="-122"/>
                <a:ea typeface="Microsoft YaHei" panose="020B0503020204020204" pitchFamily="34" charset="-122"/>
              </a:rPr>
              <a:t>- </a:t>
            </a:r>
            <a:r>
              <a:rPr lang="zh-CN" altLang="en-US" dirty="0"/>
              <a:t>是分配给缓存的群集层的固定数量的存储池。直接从服务器的</a:t>
            </a:r>
            <a:r>
              <a:rPr lang="en-SG" sz="2400" b="1" i="1" dirty="0">
                <a:solidFill>
                  <a:srgbClr val="FF0000"/>
                </a:solidFill>
                <a:latin typeface="Microsoft YaHei" panose="020B0503020204020204" pitchFamily="34" charset="-122"/>
                <a:ea typeface="Microsoft YaHei" panose="020B0503020204020204" pitchFamily="34" charset="-122"/>
              </a:rPr>
              <a:t>server off-heap resources </a:t>
            </a:r>
            <a:r>
              <a:rPr lang="zh-CN" altLang="en-US" dirty="0"/>
              <a:t>分配资源给这些池。并且此存储空间仅由给定的群集层使用。</a:t>
            </a:r>
            <a:br>
              <a:rPr lang="en-SG" altLang="zh-CN" dirty="0"/>
            </a:br>
            <a:endParaRPr lang="en-SG" altLang="zh-CN" dirty="0"/>
          </a:p>
          <a:p>
            <a:pPr marL="742950" lvl="1" indent="-285750">
              <a:buFont typeface="Arial" panose="020B0604020202020204" pitchFamily="34" charset="0"/>
              <a:buChar char="•"/>
            </a:pPr>
            <a:r>
              <a:rPr lang="en-SG" altLang="zh-CN" sz="2400" dirty="0"/>
              <a:t> </a:t>
            </a:r>
            <a:r>
              <a:rPr lang="en-SG" altLang="zh-CN" sz="2400" b="1" i="1" dirty="0">
                <a:solidFill>
                  <a:srgbClr val="FF0000"/>
                </a:solidFill>
                <a:latin typeface="Microsoft YaHei" panose="020B0503020204020204" pitchFamily="34" charset="-122"/>
                <a:ea typeface="Microsoft YaHei" panose="020B0503020204020204" pitchFamily="34" charset="-122"/>
              </a:rPr>
              <a:t>SHARED POOL</a:t>
            </a:r>
            <a:r>
              <a:rPr lang="en-SG" altLang="zh-CN" sz="2400" b="1" i="1" dirty="0">
                <a:latin typeface="Microsoft YaHei" panose="020B0503020204020204" pitchFamily="34" charset="-122"/>
                <a:ea typeface="Microsoft YaHei" panose="020B0503020204020204" pitchFamily="34" charset="-122"/>
              </a:rPr>
              <a:t>-</a:t>
            </a:r>
            <a:r>
              <a:rPr lang="en-SG" altLang="zh-CN" sz="2400" b="1" i="1" dirty="0">
                <a:solidFill>
                  <a:srgbClr val="FF0000"/>
                </a:solidFill>
                <a:latin typeface="Microsoft YaHei" panose="020B0503020204020204" pitchFamily="34" charset="-122"/>
                <a:ea typeface="Microsoft YaHei" panose="020B0503020204020204" pitchFamily="34" charset="-122"/>
              </a:rPr>
              <a:t> </a:t>
            </a:r>
            <a:r>
              <a:rPr lang="zh-CN" altLang="en-US" dirty="0"/>
              <a:t>共享池也是固定数量的存储池，但是可以由多个缓存的群集层共享。与</a:t>
            </a:r>
            <a:r>
              <a:rPr lang="en-SG" sz="2400" b="1" i="1" dirty="0">
                <a:solidFill>
                  <a:srgbClr val="FF0000"/>
                </a:solidFill>
                <a:latin typeface="Microsoft YaHei" panose="020B0503020204020204" pitchFamily="34" charset="-122"/>
                <a:ea typeface="Microsoft YaHei" panose="020B0503020204020204" pitchFamily="34" charset="-122"/>
              </a:rPr>
              <a:t>dedicated pools </a:t>
            </a:r>
            <a:r>
              <a:rPr lang="zh-CN" altLang="en-US" dirty="0"/>
              <a:t>一样，共享池也从服务器堆外资源中划出。</a:t>
            </a:r>
            <a:endParaRPr lang="zh-CN" altLang="en-US" dirty="0">
              <a:latin typeface="Microsoft YaHei" panose="020B0503020204020204" pitchFamily="34" charset="-122"/>
              <a:ea typeface="Microsoft YaHei" panose="020B0503020204020204" pitchFamily="34" charset="-122"/>
            </a:endParaRPr>
          </a:p>
        </p:txBody>
      </p:sp>
      <p:pic>
        <p:nvPicPr>
          <p:cNvPr id="6" name="Picture 5">
            <a:extLst>
              <a:ext uri="{FF2B5EF4-FFF2-40B4-BE49-F238E27FC236}">
                <a16:creationId xmlns:a16="http://schemas.microsoft.com/office/drawing/2014/main" id="{000EDE14-9214-4C2A-BD5A-FE99D7D846B8}"/>
              </a:ext>
            </a:extLst>
          </p:cNvPr>
          <p:cNvPicPr>
            <a:picLocks noChangeAspect="1"/>
          </p:cNvPicPr>
          <p:nvPr/>
        </p:nvPicPr>
        <p:blipFill>
          <a:blip r:embed="rId4"/>
          <a:stretch>
            <a:fillRect/>
          </a:stretch>
        </p:blipFill>
        <p:spPr>
          <a:xfrm>
            <a:off x="3186159" y="2372138"/>
            <a:ext cx="5660994" cy="4307534"/>
          </a:xfrm>
          <a:prstGeom prst="rect">
            <a:avLst/>
          </a:prstGeom>
        </p:spPr>
      </p:pic>
    </p:spTree>
    <p:extLst>
      <p:ext uri="{BB962C8B-B14F-4D97-AF65-F5344CB8AC3E}">
        <p14:creationId xmlns:p14="http://schemas.microsoft.com/office/powerpoint/2010/main" val="23332497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xit" presetSubtype="10" fill="hold" grpId="1" nodeType="clickEffect">
                                  <p:stCondLst>
                                    <p:cond delay="0"/>
                                  </p:stCondLst>
                                  <p:childTnLst>
                                    <p:animEffect transition="out" filter="randombar(horizontal)">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14" presetClass="exit" presetSubtype="10" fill="hold" nodeType="withEffect">
                                  <p:stCondLst>
                                    <p:cond delay="0"/>
                                  </p:stCondLst>
                                  <p:childTnLst>
                                    <p:animEffect transition="out" filter="randombar(horizontal)">
                                      <p:cBhvr>
                                        <p:cTn id="27" dur="500"/>
                                        <p:tgtEl>
                                          <p:spTgt spid="3"/>
                                        </p:tgtEl>
                                      </p:cBhvr>
                                    </p:animEffect>
                                    <p:set>
                                      <p:cBhvr>
                                        <p:cTn id="28" dur="1" fill="hold">
                                          <p:stCondLst>
                                            <p:cond delay="499"/>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randombar(horizontal)">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xit" presetSubtype="10" fill="hold" grpId="1" nodeType="clickEffect">
                                  <p:stCondLst>
                                    <p:cond delay="0"/>
                                  </p:stCondLst>
                                  <p:childTnLst>
                                    <p:animEffect transition="out" filter="randombar(horizontal)">
                                      <p:cBhvr>
                                        <p:cTn id="37" dur="500"/>
                                        <p:tgtEl>
                                          <p:spTgt spid="13"/>
                                        </p:tgtEl>
                                      </p:cBhvr>
                                    </p:animEffect>
                                    <p:set>
                                      <p:cBhvr>
                                        <p:cTn id="38" dur="1" fill="hold">
                                          <p:stCondLst>
                                            <p:cond delay="499"/>
                                          </p:stCondLst>
                                        </p:cTn>
                                        <p:tgtEl>
                                          <p:spTgt spid="1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randombar(horizontal)">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8" grpId="0"/>
      <p:bldP spid="8" grpId="1"/>
      <p:bldP spid="13" grpId="0"/>
      <p:bldP spid="13" grpId="1"/>
      <p:bldP spid="14" grpId="0"/>
    </p:bldLst>
  </p:timing>
</p:sld>
</file>

<file path=ppt/theme/theme1.xml><?xml version="1.0" encoding="utf-8"?>
<a:theme xmlns:a="http://schemas.openxmlformats.org/drawingml/2006/main" name="Office Theme">
  <a:themeElements>
    <a:clrScheme name="NCS Corporate Teal - Light">
      <a:dk1>
        <a:srgbClr val="000000"/>
      </a:dk1>
      <a:lt1>
        <a:srgbClr val="FFFFFF"/>
      </a:lt1>
      <a:dk2>
        <a:srgbClr val="303030"/>
      </a:dk2>
      <a:lt2>
        <a:srgbClr val="FFFFFF"/>
      </a:lt2>
      <a:accent1>
        <a:srgbClr val="006772"/>
      </a:accent1>
      <a:accent2>
        <a:srgbClr val="0095A5"/>
      </a:accent2>
      <a:accent3>
        <a:srgbClr val="81C07F"/>
      </a:accent3>
      <a:accent4>
        <a:srgbClr val="55B9A1"/>
      </a:accent4>
      <a:accent5>
        <a:srgbClr val="08BAEE"/>
      </a:accent5>
      <a:accent6>
        <a:srgbClr val="868686"/>
      </a:accent6>
      <a:hlink>
        <a:srgbClr val="006772"/>
      </a:hlink>
      <a:folHlink>
        <a:srgbClr val="006772"/>
      </a:folHlink>
    </a:clrScheme>
    <a:fontScheme name="NCS Fo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4">
      <a:dk1>
        <a:srgbClr val="000000"/>
      </a:dk1>
      <a:lt1>
        <a:srgbClr val="FFFFFF"/>
      </a:lt1>
      <a:dk2>
        <a:srgbClr val="303030"/>
      </a:dk2>
      <a:lt2>
        <a:srgbClr val="FFFFFF"/>
      </a:lt2>
      <a:accent1>
        <a:srgbClr val="006771"/>
      </a:accent1>
      <a:accent2>
        <a:srgbClr val="08BAEE"/>
      </a:accent2>
      <a:accent3>
        <a:srgbClr val="55B9A1"/>
      </a:accent3>
      <a:accent4>
        <a:srgbClr val="81C07F"/>
      </a:accent4>
      <a:accent5>
        <a:srgbClr val="0095A5"/>
      </a:accent5>
      <a:accent6>
        <a:srgbClr val="868686"/>
      </a:accent6>
      <a:hlink>
        <a:srgbClr val="FFFFFF"/>
      </a:hlink>
      <a:folHlink>
        <a:srgbClr val="FFFF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150119 PowerPoint Template">
  <a:themeElements>
    <a:clrScheme name="NCS Theme">
      <a:dk1>
        <a:srgbClr val="181818"/>
      </a:dk1>
      <a:lt1>
        <a:srgbClr val="FFFFFF"/>
      </a:lt1>
      <a:dk2>
        <a:srgbClr val="008C9A"/>
      </a:dk2>
      <a:lt2>
        <a:srgbClr val="FFFFFF"/>
      </a:lt2>
      <a:accent1>
        <a:srgbClr val="F2F2F2"/>
      </a:accent1>
      <a:accent2>
        <a:srgbClr val="FFCD0C"/>
      </a:accent2>
      <a:accent3>
        <a:srgbClr val="6C52A2"/>
      </a:accent3>
      <a:accent4>
        <a:srgbClr val="E40230"/>
      </a:accent4>
      <a:accent5>
        <a:srgbClr val="59AF41"/>
      </a:accent5>
      <a:accent6>
        <a:srgbClr val="0099FF"/>
      </a:accent6>
      <a:hlink>
        <a:srgbClr val="FFFFFF"/>
      </a:hlink>
      <a:folHlink>
        <a:srgbClr val="FFFFFF"/>
      </a:folHlink>
    </a:clrScheme>
    <a:fontScheme name="NCS Theme">
      <a:majorFont>
        <a:latin typeface="Arial"/>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CS Presentation Template 20 Oct 2016 (Final) - Sent to CIS.pptx [Read-Only]" id="{83E8FC35-79B7-4609-81C4-7DD30F87BC6C}" vid="{DE968929-EC8A-4373-A70B-EACC0A9C9FE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06B227F500C264491E08EE57B3120DD" ma:contentTypeVersion="4" ma:contentTypeDescription="Create a new document." ma:contentTypeScope="" ma:versionID="65564e1bdfe2ee9cff145c2ec904620c">
  <xsd:schema xmlns:xsd="http://www.w3.org/2001/XMLSchema" xmlns:xs="http://www.w3.org/2001/XMLSchema" xmlns:p="http://schemas.microsoft.com/office/2006/metadata/properties" xmlns:ns2="b5c8b3e3-29ce-4368-8fc7-0dfe665a8b04" targetNamespace="http://schemas.microsoft.com/office/2006/metadata/properties" ma:root="true" ma:fieldsID="65ac8813818423bacd7c82c70d0a8b25" ns2:_="">
    <xsd:import namespace="b5c8b3e3-29ce-4368-8fc7-0dfe665a8b0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c8b3e3-29ce-4368-8fc7-0dfe665a8b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C9B8BA-3F84-4A1A-9382-CBDB9B3CE567}">
  <ds:schemaRefs>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081dd882-9aee-4208-9025-07f150264876"/>
    <ds:schemaRef ds:uri="http://purl.org/dc/dcmitype/"/>
    <ds:schemaRef ds:uri="http://schemas.openxmlformats.org/package/2006/metadata/core-propertie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4F75C850-AE33-4DC5-BEA4-DE46F0E49C26}">
  <ds:schemaRefs>
    <ds:schemaRef ds:uri="http://schemas.microsoft.com/sharepoint/v3/contenttype/forms"/>
  </ds:schemaRefs>
</ds:datastoreItem>
</file>

<file path=customXml/itemProps3.xml><?xml version="1.0" encoding="utf-8"?>
<ds:datastoreItem xmlns:ds="http://schemas.openxmlformats.org/officeDocument/2006/customXml" ds:itemID="{F65930A8-C173-40A9-B378-7220D1B156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c8b3e3-29ce-4368-8fc7-0dfe665a8b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11738</TotalTime>
  <Words>1544</Words>
  <Application>Microsoft Office PowerPoint</Application>
  <PresentationFormat>Widescreen</PresentationFormat>
  <Paragraphs>133</Paragraphs>
  <Slides>18</Slides>
  <Notes>9</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18</vt:i4>
      </vt:variant>
    </vt:vector>
  </HeadingPairs>
  <TitlesOfParts>
    <vt:vector size="28" baseType="lpstr">
      <vt:lpstr>微软雅黑</vt:lpstr>
      <vt:lpstr>微软雅黑</vt:lpstr>
      <vt:lpstr>Agency FB</vt:lpstr>
      <vt:lpstr>Arial</vt:lpstr>
      <vt:lpstr>Calibri</vt:lpstr>
      <vt:lpstr>Century Gothic</vt:lpstr>
      <vt:lpstr>Courier New</vt:lpstr>
      <vt:lpstr>Office Theme</vt:lpstr>
      <vt:lpstr>1_Office Theme</vt:lpstr>
      <vt:lpstr>1_150119 PowerPoint Template</vt:lpstr>
      <vt:lpstr>EHCache</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Tsai</dc:creator>
  <cp:lastModifiedBy>Zi Yang Ji  (NCS)</cp:lastModifiedBy>
  <cp:revision>391</cp:revision>
  <cp:lastPrinted>2017-10-04T03:29:40Z</cp:lastPrinted>
  <dcterms:created xsi:type="dcterms:W3CDTF">2017-09-22T04:04:52Z</dcterms:created>
  <dcterms:modified xsi:type="dcterms:W3CDTF">2021-05-31T08:44:07Z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0x010100706B227F500C264491E08EE57B3120DD</vt:lpwstr>
  </property>
</Properties>
</file>