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8e491d9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8e491d9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8e491d9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8e491d9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8e491d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8e491d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0434c8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0434c8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0434c8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0434c8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0434c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0434c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8e491d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8e491d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8e491d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8e491d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0434c8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0434c8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0434c8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0434c8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03425" y="1185400"/>
            <a:ext cx="3749100" cy="3724800"/>
          </a:xfrm>
          <a:prstGeom prst="donut">
            <a:avLst>
              <a:gd fmla="val 25000" name="adj"/>
            </a:avLst>
          </a:prstGeom>
          <a:solidFill>
            <a:srgbClr val="8080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875" y="2088713"/>
            <a:ext cx="1918176" cy="19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587838" y="1162013"/>
            <a:ext cx="3780300" cy="37716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3513" y="2077300"/>
            <a:ext cx="2729400" cy="19410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22988" y="2038725"/>
            <a:ext cx="2729400" cy="19410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779800" y="2762925"/>
            <a:ext cx="28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04040"/>
                </a:solidFill>
              </a:rPr>
              <a:t>Damien Legros</a:t>
            </a:r>
            <a:endParaRPr sz="2000">
              <a:solidFill>
                <a:srgbClr val="40404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21475" y="2801500"/>
            <a:ext cx="22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04040"/>
                </a:solidFill>
              </a:rPr>
              <a:t>Cédric Cornede</a:t>
            </a:r>
            <a:endParaRPr sz="2000">
              <a:solidFill>
                <a:srgbClr val="404040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689700" y="-171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54400"/>
            <a:ext cx="85206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>
                <a:solidFill>
                  <a:srgbClr val="404040"/>
                </a:solidFill>
              </a:rPr>
              <a:t>Présentation FoSyMa</a:t>
            </a:r>
            <a:endParaRPr b="1" sz="46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2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Carte : Arbre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745500" y="1191050"/>
            <a:ext cx="7653000" cy="36996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430038" y="1400989"/>
            <a:ext cx="6283924" cy="32797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2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Carte : Cycle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745500" y="1201925"/>
            <a:ext cx="7653000" cy="36996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49" y="1462138"/>
            <a:ext cx="6091299" cy="317917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533213"/>
            <a:ext cx="7058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-689700" y="-171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826489" y="-59750"/>
            <a:ext cx="7491000" cy="893700"/>
          </a:xfrm>
          <a:prstGeom prst="rect">
            <a:avLst/>
          </a:prstGeom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>
                <a:solidFill>
                  <a:srgbClr val="404040"/>
                </a:solidFill>
              </a:rPr>
              <a:t>FSM</a:t>
            </a:r>
            <a:endParaRPr b="1" sz="37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325"/>
            <a:ext cx="9024626" cy="12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-433775" y="1055188"/>
            <a:ext cx="5325900" cy="5301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640375" y="3027450"/>
            <a:ext cx="3787200" cy="572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25" y="3877913"/>
            <a:ext cx="4775678" cy="6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3082950"/>
            <a:ext cx="34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On décrémente le compteur </a:t>
            </a:r>
            <a:endParaRPr sz="1800">
              <a:solidFill>
                <a:srgbClr val="40404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400" y="3151400"/>
            <a:ext cx="27241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Envoie de la carte</a:t>
            </a:r>
            <a:r>
              <a:rPr lang="fr">
                <a:solidFill>
                  <a:srgbClr val="404040"/>
                </a:solidFill>
              </a:rPr>
              <a:t> 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0" y="1089375"/>
            <a:ext cx="50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404040"/>
                </a:solidFill>
              </a:rPr>
              <a:t>On envoie la carte quand le compteur est nul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-662125" y="1252325"/>
            <a:ext cx="6125100" cy="572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48" y="1984375"/>
            <a:ext cx="493567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1750" y="1307813"/>
            <a:ext cx="63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On stocke ses propres informations sur les odeurs</a:t>
            </a:r>
            <a:endParaRPr sz="1800">
              <a:solidFill>
                <a:srgbClr val="40404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98875"/>
            <a:ext cx="4844304" cy="29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8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Le partage durant la chasse</a:t>
            </a:r>
            <a:endParaRPr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-1004675" y="1099900"/>
            <a:ext cx="5004900" cy="755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03750" y="125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404040"/>
                </a:solidFill>
              </a:rPr>
              <a:t>Différentes</a:t>
            </a:r>
            <a:r>
              <a:rPr lang="fr">
                <a:solidFill>
                  <a:srgbClr val="404040"/>
                </a:solidFill>
              </a:rPr>
              <a:t> destinations possibles</a:t>
            </a:r>
            <a:endParaRPr>
              <a:solidFill>
                <a:srgbClr val="40404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00" y="1880525"/>
            <a:ext cx="4762650" cy="2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1601"/>
            <a:ext cx="4347800" cy="1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3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Déplacement durant</a:t>
            </a:r>
            <a:r>
              <a:rPr b="1" lang="fr">
                <a:solidFill>
                  <a:srgbClr val="404040"/>
                </a:solidFill>
              </a:rPr>
              <a:t> la chasse</a:t>
            </a:r>
            <a:endParaRPr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Coefficient de clustering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9" y="1028700"/>
            <a:ext cx="8136790" cy="35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40300" y="1853275"/>
            <a:ext cx="1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65F1C"/>
                </a:solidFill>
              </a:rPr>
              <a:t>Noeud aléatoire</a:t>
            </a:r>
            <a:endParaRPr b="1">
              <a:solidFill>
                <a:srgbClr val="E65F1C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910250" y="1448284"/>
            <a:ext cx="5004900" cy="5043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910250" y="3390150"/>
            <a:ext cx="5004900" cy="5043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52400" y="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Interblocage</a:t>
            </a:r>
            <a:endParaRPr b="1">
              <a:solidFill>
                <a:srgbClr val="404040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5" y="1016363"/>
            <a:ext cx="8839201" cy="31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800" y="2101000"/>
            <a:ext cx="7794526" cy="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175" y="2722363"/>
            <a:ext cx="6326301" cy="6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188217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0300" y="2573275"/>
            <a:ext cx="192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65F1C"/>
                </a:solidFill>
              </a:rPr>
              <a:t>Probabilité de continuer son chemin</a:t>
            </a:r>
            <a:endParaRPr b="1">
              <a:solidFill>
                <a:srgbClr val="E65F1C"/>
              </a:solidFill>
            </a:endParaRPr>
          </a:p>
        </p:txBody>
      </p:sp>
      <p:cxnSp>
        <p:nvCxnSpPr>
          <p:cNvPr id="125" name="Google Shape;125;p19"/>
          <p:cNvCxnSpPr>
            <a:endCxn id="115" idx="3"/>
          </p:cNvCxnSpPr>
          <p:nvPr/>
        </p:nvCxnSpPr>
        <p:spPr>
          <a:xfrm flipH="1" rot="10800000">
            <a:off x="980200" y="2161075"/>
            <a:ext cx="295500" cy="1200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1910250" y="2960750"/>
            <a:ext cx="336000" cy="9300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9325" y="4039400"/>
            <a:ext cx="7720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52400" y="3599875"/>
            <a:ext cx="123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65F1C"/>
                </a:solidFill>
              </a:rPr>
              <a:t>On se déplace sur une odeur disponible à proximité</a:t>
            </a:r>
            <a:endParaRPr b="1">
              <a:solidFill>
                <a:srgbClr val="E65F1C"/>
              </a:solidFill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1463825" y="4296000"/>
            <a:ext cx="295500" cy="9900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>
            <p:ph type="title"/>
          </p:nvPr>
        </p:nvSpPr>
        <p:spPr>
          <a:xfrm>
            <a:off x="152400" y="14611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fr" sz="2022">
                <a:solidFill>
                  <a:srgbClr val="404040"/>
                </a:solidFill>
              </a:rPr>
              <a:t>Pour l’exploration</a:t>
            </a:r>
            <a:endParaRPr sz="3022">
              <a:solidFill>
                <a:srgbClr val="404040"/>
              </a:solidFill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52400" y="339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Pour la chasse</a:t>
            </a: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0" y="1458250"/>
            <a:ext cx="9144001" cy="12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-667425" y="1050925"/>
            <a:ext cx="3015000" cy="461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0" y="2949597"/>
            <a:ext cx="9144001" cy="227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-477275" y="2487900"/>
            <a:ext cx="8446800" cy="461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12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Blocage du Golem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1050925"/>
            <a:ext cx="35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On bloque le golem</a:t>
            </a:r>
            <a:endParaRPr sz="1800">
              <a:solidFill>
                <a:srgbClr val="404040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24694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On prévient les autres agents après avoir bloqué le golem un certain temps </a:t>
            </a: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-689712" y="-185800"/>
            <a:ext cx="10523400" cy="11178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2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04040"/>
                </a:solidFill>
              </a:rPr>
              <a:t>Les Derniers Ajouts </a:t>
            </a:r>
            <a:endParaRPr b="1">
              <a:solidFill>
                <a:srgbClr val="404040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75" y="2201900"/>
            <a:ext cx="8138275" cy="19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405425" y="2524600"/>
            <a:ext cx="8730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5F1C"/>
          </a:solidFill>
          <a:ln cap="flat" cmpd="sng" w="190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-292275" y="1291975"/>
            <a:ext cx="6984000" cy="4617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9525">
            <a:solidFill>
              <a:srgbClr val="E3E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75150" y="1291975"/>
            <a:ext cx="73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04040"/>
                </a:solidFill>
              </a:rPr>
              <a:t>Ajout d’un mélange des noeuds avec trace du wumpus</a:t>
            </a: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