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6" r:id="rId6"/>
    <p:sldId id="279" r:id="rId7"/>
    <p:sldId id="261" r:id="rId8"/>
    <p:sldId id="280" r:id="rId9"/>
    <p:sldId id="268" r:id="rId10"/>
    <p:sldId id="259" r:id="rId11"/>
  </p:sldIdLst>
  <p:sldSz cx="18288000" cy="10287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Dela Gothic One" pitchFamily="2" charset="-128"/>
      <p:regular r:id="rId14"/>
    </p:embeddedFont>
    <p:embeddedFont>
      <p:font typeface="Open Sauce" pitchFamily="2" charset="77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826FF-BD01-134B-B8CE-626F47355CEE}" v="245" dt="2024-04-27T13:24:28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4" autoAdjust="0"/>
    <p:restoredTop sz="94632" autoAdjust="0"/>
  </p:normalViewPr>
  <p:slideViewPr>
    <p:cSldViewPr>
      <p:cViewPr varScale="1">
        <p:scale>
          <a:sx n="91" d="100"/>
          <a:sy n="91" d="100"/>
        </p:scale>
        <p:origin x="79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maujean" userId="109937cff21db2b5" providerId="LiveId" clId="{F2B826FF-BD01-134B-B8CE-626F47355CEE}"/>
    <pc:docChg chg="undo redo custSel addSld delSld modSld sldOrd">
      <pc:chgData name="damien maujean" userId="109937cff21db2b5" providerId="LiveId" clId="{F2B826FF-BD01-134B-B8CE-626F47355CEE}" dt="2024-04-27T15:04:45.074" v="5231" actId="1076"/>
      <pc:docMkLst>
        <pc:docMk/>
      </pc:docMkLst>
      <pc:sldChg chg="addSp delSp modSp mod">
        <pc:chgData name="damien maujean" userId="109937cff21db2b5" providerId="LiveId" clId="{F2B826FF-BD01-134B-B8CE-626F47355CEE}" dt="2024-04-27T13:19:33.269" v="5187" actId="164"/>
        <pc:sldMkLst>
          <pc:docMk/>
          <pc:sldMk cId="0" sldId="256"/>
        </pc:sldMkLst>
        <pc:spChg chg="mod">
          <ac:chgData name="damien maujean" userId="109937cff21db2b5" providerId="LiveId" clId="{F2B826FF-BD01-134B-B8CE-626F47355CEE}" dt="2024-04-23T10:08:39.279" v="303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damien maujean" userId="109937cff21db2b5" providerId="LiveId" clId="{F2B826FF-BD01-134B-B8CE-626F47355CEE}" dt="2024-04-23T10:01:43.734" v="123" actId="166"/>
          <ac:spMkLst>
            <pc:docMk/>
            <pc:sldMk cId="0" sldId="256"/>
            <ac:spMk id="23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9:33.269" v="5187" actId="164"/>
          <ac:spMkLst>
            <pc:docMk/>
            <pc:sldMk cId="0" sldId="256"/>
            <ac:spMk id="30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9:33.269" v="5187" actId="164"/>
          <ac:spMkLst>
            <pc:docMk/>
            <pc:sldMk cId="0" sldId="256"/>
            <ac:spMk id="32" creationId="{00000000-0000-0000-0000-000000000000}"/>
          </ac:spMkLst>
        </pc:spChg>
        <pc:spChg chg="mod">
          <ac:chgData name="damien maujean" userId="109937cff21db2b5" providerId="LiveId" clId="{F2B826FF-BD01-134B-B8CE-626F47355CEE}" dt="2024-04-23T10:10:24.623" v="354" actId="20577"/>
          <ac:spMkLst>
            <pc:docMk/>
            <pc:sldMk cId="0" sldId="256"/>
            <ac:spMk id="33" creationId="{00000000-0000-0000-0000-000000000000}"/>
          </ac:spMkLst>
        </pc:spChg>
        <pc:grpChg chg="mod">
          <ac:chgData name="damien maujean" userId="109937cff21db2b5" providerId="LiveId" clId="{F2B826FF-BD01-134B-B8CE-626F47355CEE}" dt="2024-04-27T13:19:33.269" v="5187" actId="164"/>
          <ac:grpSpMkLst>
            <pc:docMk/>
            <pc:sldMk cId="0" sldId="256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3T09:56:42.007" v="3" actId="478"/>
          <ac:grpSpMkLst>
            <pc:docMk/>
            <pc:sldMk cId="0" sldId="256"/>
            <ac:grpSpMk id="16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19:33.269" v="5187" actId="164"/>
          <ac:grpSpMkLst>
            <pc:docMk/>
            <pc:sldMk cId="0" sldId="256"/>
            <ac:grpSpMk id="16" creationId="{41ABD121-6CF9-882A-2F20-03EA00DC48E3}"/>
          </ac:grpSpMkLst>
        </pc:grpChg>
        <pc:grpChg chg="mod">
          <ac:chgData name="damien maujean" userId="109937cff21db2b5" providerId="LiveId" clId="{F2B826FF-BD01-134B-B8CE-626F47355CEE}" dt="2024-04-23T10:01:37.907" v="122" actId="166"/>
          <ac:grpSpMkLst>
            <pc:docMk/>
            <pc:sldMk cId="0" sldId="256"/>
            <ac:grpSpMk id="18" creationId="{00000000-0000-0000-0000-000000000000}"/>
          </ac:grpSpMkLst>
        </pc:grpChg>
        <pc:picChg chg="add mod">
          <ac:chgData name="damien maujean" userId="109937cff21db2b5" providerId="LiveId" clId="{F2B826FF-BD01-134B-B8CE-626F47355CEE}" dt="2024-04-24T05:30:45.753" v="1818" actId="14100"/>
          <ac:picMkLst>
            <pc:docMk/>
            <pc:sldMk cId="0" sldId="256"/>
            <ac:picMk id="36" creationId="{1B45AFB4-B734-ECD6-5F4D-3D1EB6E9FDE2}"/>
          </ac:picMkLst>
        </pc:picChg>
      </pc:sldChg>
      <pc:sldChg chg="addSp delSp modSp mod">
        <pc:chgData name="damien maujean" userId="109937cff21db2b5" providerId="LiveId" clId="{F2B826FF-BD01-134B-B8CE-626F47355CEE}" dt="2024-04-27T13:20:10.006" v="5191"/>
        <pc:sldMkLst>
          <pc:docMk/>
          <pc:sldMk cId="0" sldId="257"/>
        </pc:sldMkLst>
        <pc:spChg chg="del mod">
          <ac:chgData name="damien maujean" userId="109937cff21db2b5" providerId="LiveId" clId="{F2B826FF-BD01-134B-B8CE-626F47355CEE}" dt="2024-04-27T13:20:00.400" v="5189" actId="478"/>
          <ac:spMkLst>
            <pc:docMk/>
            <pc:sldMk cId="0" sldId="257"/>
            <ac:spMk id="15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17:09.757" v="5166" actId="47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7:21.633" v="5169" actId="1076"/>
          <ac:spMkLst>
            <pc:docMk/>
            <pc:sldMk cId="0" sldId="257"/>
            <ac:spMk id="17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7:21.633" v="5169" actId="1076"/>
          <ac:spMkLst>
            <pc:docMk/>
            <pc:sldMk cId="0" sldId="257"/>
            <ac:spMk id="18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13:19:57.937" v="5188" actId="478"/>
          <ac:spMkLst>
            <pc:docMk/>
            <pc:sldMk cId="0" sldId="257"/>
            <ac:spMk id="31" creationId="{881F2720-5B88-1F67-3959-87D3C3432AAC}"/>
          </ac:spMkLst>
        </pc:spChg>
        <pc:spChg chg="add mod">
          <ac:chgData name="damien maujean" userId="109937cff21db2b5" providerId="LiveId" clId="{F2B826FF-BD01-134B-B8CE-626F47355CEE}" dt="2024-04-27T13:20:01.274" v="5190"/>
          <ac:spMkLst>
            <pc:docMk/>
            <pc:sldMk cId="0" sldId="257"/>
            <ac:spMk id="32" creationId="{EB3DB10E-30A8-1ECC-6086-D6DDF15E52C5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35" creationId="{6A04EDBD-AA6A-A92B-AE06-0E175CA572C1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36" creationId="{1996EC57-BEFE-9F86-7A38-6DE98DE7F613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1" creationId="{B476A09A-71D7-3D10-2A05-A08031B10B1A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2" creationId="{F08E4AFD-3979-05E8-0E05-0471B393163D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3" creationId="{16C80C5B-AABF-636C-593E-447F730212EC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4" creationId="{17CB7924-3F43-AC0C-228D-B8A9549EB563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5" creationId="{75FC9ED4-5FF6-3771-4EA7-1F1E31635E23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6" creationId="{C1C06F99-BB26-4A49-21D4-D5C95263B13D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7" creationId="{865ABB26-C6A6-0D8C-CD9C-3AABB78243B4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8" creationId="{1F405FAB-CB30-48BE-4F62-8CBF02087328}"/>
          </ac:spMkLst>
        </pc:spChg>
        <pc:grpChg chg="add del mod">
          <ac:chgData name="damien maujean" userId="109937cff21db2b5" providerId="LiveId" clId="{F2B826FF-BD01-134B-B8CE-626F47355CEE}" dt="2024-04-27T13:19:57.937" v="5188" actId="478"/>
          <ac:grpSpMkLst>
            <pc:docMk/>
            <pc:sldMk cId="0" sldId="257"/>
            <ac:grpSpMk id="2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17:21.633" v="5169" actId="1076"/>
          <ac:grpSpMkLst>
            <pc:docMk/>
            <pc:sldMk cId="0" sldId="257"/>
            <ac:grpSpMk id="19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17:21.633" v="5169" actId="1076"/>
          <ac:grpSpMkLst>
            <pc:docMk/>
            <pc:sldMk cId="0" sldId="257"/>
            <ac:grpSpMk id="22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17:21.633" v="5169" actId="1076"/>
          <ac:grpSpMkLst>
            <pc:docMk/>
            <pc:sldMk cId="0" sldId="257"/>
            <ac:grpSpMk id="25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17:21.633" v="5169" actId="1076"/>
          <ac:grpSpMkLst>
            <pc:docMk/>
            <pc:sldMk cId="0" sldId="257"/>
            <ac:grpSpMk id="28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3" creationId="{57E0D7B9-DD77-B095-F08E-80A101B2F7EF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4" creationId="{3498CCC2-ECB9-9A51-4F4E-ADF2A13DBC2F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7" creationId="{3839C43E-812E-58E1-0824-FCAE2D681E0F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8" creationId="{472DA4FC-5705-634B-C900-E9940902C54B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9" creationId="{CAE6A36E-93FE-9B61-4A69-2E956D84579F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40" creationId="{C1A68DCF-0E84-5670-A053-B423D9B198C0}"/>
          </ac:grpSpMkLst>
        </pc:grpChg>
      </pc:sldChg>
      <pc:sldChg chg="addSp delSp modSp mod ord">
        <pc:chgData name="damien maujean" userId="109937cff21db2b5" providerId="LiveId" clId="{F2B826FF-BD01-134B-B8CE-626F47355CEE}" dt="2024-04-27T13:23:26.976" v="5221" actId="20577"/>
        <pc:sldMkLst>
          <pc:docMk/>
          <pc:sldMk cId="0" sldId="258"/>
        </pc:sldMkLst>
        <pc:spChg chg="del mod">
          <ac:chgData name="damien maujean" userId="109937cff21db2b5" providerId="LiveId" clId="{F2B826FF-BD01-134B-B8CE-626F47355CEE}" dt="2024-04-27T13:21:08.092" v="5195" actId="478"/>
          <ac:spMkLst>
            <pc:docMk/>
            <pc:sldMk cId="0" sldId="258"/>
            <ac:spMk id="15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09:53:07.044" v="4526"/>
          <ac:spMkLst>
            <pc:docMk/>
            <pc:sldMk cId="0" sldId="258"/>
            <ac:spMk id="16" creationId="{D36BBE92-0772-419A-1C56-F32FFA8131B0}"/>
          </ac:spMkLst>
        </pc:spChg>
        <pc:spChg chg="add del mod topLvl">
          <ac:chgData name="damien maujean" userId="109937cff21db2b5" providerId="LiveId" clId="{F2B826FF-BD01-134B-B8CE-626F47355CEE}" dt="2024-04-27T11:32:33.844" v="4831" actId="1076"/>
          <ac:spMkLst>
            <pc:docMk/>
            <pc:sldMk cId="0" sldId="258"/>
            <ac:spMk id="17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26.976" v="5221" actId="20577"/>
          <ac:spMkLst>
            <pc:docMk/>
            <pc:sldMk cId="0" sldId="258"/>
            <ac:spMk id="18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1:08.092" v="5195" actId="478"/>
          <ac:spMkLst>
            <pc:docMk/>
            <pc:sldMk cId="0" sldId="258"/>
            <ac:spMk id="19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1:16:55.112" v="4726"/>
          <ac:spMkLst>
            <pc:docMk/>
            <pc:sldMk cId="0" sldId="258"/>
            <ac:spMk id="20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9:38:33.085" v="4187" actId="167"/>
          <ac:spMkLst>
            <pc:docMk/>
            <pc:sldMk cId="0" sldId="258"/>
            <ac:spMk id="22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11:13:15.616" v="4685"/>
          <ac:spMkLst>
            <pc:docMk/>
            <pc:sldMk cId="0" sldId="258"/>
            <ac:spMk id="27" creationId="{CF7D1583-904A-B0CB-02D5-718918FEF60F}"/>
          </ac:spMkLst>
        </pc:spChg>
        <pc:spChg chg="add del mod">
          <ac:chgData name="damien maujean" userId="109937cff21db2b5" providerId="LiveId" clId="{F2B826FF-BD01-134B-B8CE-626F47355CEE}" dt="2024-04-27T11:14:45.173" v="4708" actId="478"/>
          <ac:spMkLst>
            <pc:docMk/>
            <pc:sldMk cId="0" sldId="258"/>
            <ac:spMk id="29" creationId="{1CEB2855-A8C2-8D02-42D9-84746E4F0F0C}"/>
          </ac:spMkLst>
        </pc:spChg>
        <pc:spChg chg="add del mod topLvl">
          <ac:chgData name="damien maujean" userId="109937cff21db2b5" providerId="LiveId" clId="{F2B826FF-BD01-134B-B8CE-626F47355CEE}" dt="2024-04-27T11:27:13.736" v="4784" actId="478"/>
          <ac:spMkLst>
            <pc:docMk/>
            <pc:sldMk cId="0" sldId="258"/>
            <ac:spMk id="30" creationId="{B350B371-A7ED-2B4E-1BA5-DEC432C88657}"/>
          </ac:spMkLst>
        </pc:spChg>
        <pc:spChg chg="add mod">
          <ac:chgData name="damien maujean" userId="109937cff21db2b5" providerId="LiveId" clId="{F2B826FF-BD01-134B-B8CE-626F47355CEE}" dt="2024-04-27T11:32:04.717" v="4828" actId="1076"/>
          <ac:spMkLst>
            <pc:docMk/>
            <pc:sldMk cId="0" sldId="258"/>
            <ac:spMk id="43" creationId="{E31B843E-6C1D-16F5-2873-01C5B63C601A}"/>
          </ac:spMkLst>
        </pc:spChg>
        <pc:spChg chg="add mod">
          <ac:chgData name="damien maujean" userId="109937cff21db2b5" providerId="LiveId" clId="{F2B826FF-BD01-134B-B8CE-626F47355CEE}" dt="2024-04-27T11:12:40.940" v="4675" actId="767"/>
          <ac:spMkLst>
            <pc:docMk/>
            <pc:sldMk cId="0" sldId="258"/>
            <ac:spMk id="44" creationId="{35495E4A-D7AF-C372-C1AE-2F9DD88D5839}"/>
          </ac:spMkLst>
        </pc:spChg>
        <pc:spChg chg="add mod">
          <ac:chgData name="damien maujean" userId="109937cff21db2b5" providerId="LiveId" clId="{F2B826FF-BD01-134B-B8CE-626F47355CEE}" dt="2024-04-27T11:32:18.351" v="4829" actId="1076"/>
          <ac:spMkLst>
            <pc:docMk/>
            <pc:sldMk cId="0" sldId="258"/>
            <ac:spMk id="46" creationId="{17704EF0-66C7-2306-8B27-1ED8B85608DB}"/>
          </ac:spMkLst>
        </pc:spChg>
        <pc:spChg chg="add mod">
          <ac:chgData name="damien maujean" userId="109937cff21db2b5" providerId="LiveId" clId="{F2B826FF-BD01-134B-B8CE-626F47355CEE}" dt="2024-04-27T11:31:51.758" v="4827" actId="1076"/>
          <ac:spMkLst>
            <pc:docMk/>
            <pc:sldMk cId="0" sldId="258"/>
            <ac:spMk id="48" creationId="{31A4268A-2DD1-F851-157B-9115CE8D5830}"/>
          </ac:spMkLst>
        </pc:spChg>
        <pc:spChg chg="add mod">
          <ac:chgData name="damien maujean" userId="109937cff21db2b5" providerId="LiveId" clId="{F2B826FF-BD01-134B-B8CE-626F47355CEE}" dt="2024-04-27T11:33:06.441" v="4833" actId="1076"/>
          <ac:spMkLst>
            <pc:docMk/>
            <pc:sldMk cId="0" sldId="258"/>
            <ac:spMk id="50" creationId="{A5A66C80-78C3-1ADD-2029-B884BEC7C85E}"/>
          </ac:spMkLst>
        </pc:spChg>
        <pc:spChg chg="add mod">
          <ac:chgData name="damien maujean" userId="109937cff21db2b5" providerId="LiveId" clId="{F2B826FF-BD01-134B-B8CE-626F47355CEE}" dt="2024-04-27T11:33:06.441" v="4833" actId="1076"/>
          <ac:spMkLst>
            <pc:docMk/>
            <pc:sldMk cId="0" sldId="258"/>
            <ac:spMk id="52" creationId="{40CBFB85-83A3-28D9-88DF-2681D930D994}"/>
          </ac:spMkLst>
        </pc:spChg>
        <pc:spChg chg="add mod">
          <ac:chgData name="damien maujean" userId="109937cff21db2b5" providerId="LiveId" clId="{F2B826FF-BD01-134B-B8CE-626F47355CEE}" dt="2024-04-27T11:33:06.441" v="4833" actId="1076"/>
          <ac:spMkLst>
            <pc:docMk/>
            <pc:sldMk cId="0" sldId="258"/>
            <ac:spMk id="54" creationId="{5FB71334-229C-DFE0-DA09-17C6E7621459}"/>
          </ac:spMkLst>
        </pc:spChg>
        <pc:spChg chg="add mod">
          <ac:chgData name="damien maujean" userId="109937cff21db2b5" providerId="LiveId" clId="{F2B826FF-BD01-134B-B8CE-626F47355CEE}" dt="2024-04-27T11:27:56.652" v="4802" actId="404"/>
          <ac:spMkLst>
            <pc:docMk/>
            <pc:sldMk cId="0" sldId="258"/>
            <ac:spMk id="58" creationId="{DB88BF29-D7A0-AA7D-E066-DEFE9768F662}"/>
          </ac:spMkLst>
        </pc:spChg>
        <pc:spChg chg="add mod">
          <ac:chgData name="damien maujean" userId="109937cff21db2b5" providerId="LiveId" clId="{F2B826FF-BD01-134B-B8CE-626F47355CEE}" dt="2024-04-27T11:27:47.909" v="4798" actId="403"/>
          <ac:spMkLst>
            <pc:docMk/>
            <pc:sldMk cId="0" sldId="258"/>
            <ac:spMk id="69" creationId="{EB2D347F-A5CA-EA3C-EED9-9EBCEA01ACAB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73" creationId="{5ED8829B-C5D4-044B-D1A4-0D07DA7B31F7}"/>
          </ac:spMkLst>
        </pc:spChg>
        <pc:spChg chg="mod">
          <ac:chgData name="damien maujean" userId="109937cff21db2b5" providerId="LiveId" clId="{F2B826FF-BD01-134B-B8CE-626F47355CEE}" dt="2024-04-27T13:21:01.394" v="5194" actId="207"/>
          <ac:spMkLst>
            <pc:docMk/>
            <pc:sldMk cId="0" sldId="258"/>
            <ac:spMk id="74" creationId="{DE639DA7-3A12-47DC-961F-6A56C383B2E1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79" creationId="{D7912DB2-BB5B-879C-C64A-6EE2C0F85F9D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0" creationId="{C367E2C2-8229-0010-DACA-A80940DD27D3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1" creationId="{2DD30F8E-5086-98C6-5835-1C49DE7C1408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2" creationId="{2E683072-493D-234C-7698-E3DDA609A101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3" creationId="{EB99EE65-EE54-DB58-CB28-6FCF54289C96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4" creationId="{9E5BE25D-842D-4016-7EA7-47C78E19FA7E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5" creationId="{A7CE1D70-2DAC-AF75-0FA1-4996E0605EC0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6" creationId="{A38574E0-A015-43CB-EA93-6D0F3448721B}"/>
          </ac:spMkLst>
        </pc:spChg>
        <pc:spChg chg="mod">
          <ac:chgData name="damien maujean" userId="109937cff21db2b5" providerId="LiveId" clId="{F2B826FF-BD01-134B-B8CE-626F47355CEE}" dt="2024-04-27T13:21:42.437" v="5198" actId="692"/>
          <ac:spMkLst>
            <pc:docMk/>
            <pc:sldMk cId="0" sldId="258"/>
            <ac:spMk id="89" creationId="{D077786C-BF01-7E55-2E78-A64A46B78A8A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90" creationId="{B8C5C03A-9965-C4E7-EED4-2BC77B667892}"/>
          </ac:spMkLst>
        </pc:spChg>
        <pc:spChg chg="mod">
          <ac:chgData name="damien maujean" userId="109937cff21db2b5" providerId="LiveId" clId="{F2B826FF-BD01-134B-B8CE-626F47355CEE}" dt="2024-04-27T13:21:48.402" v="5200" actId="692"/>
          <ac:spMkLst>
            <pc:docMk/>
            <pc:sldMk cId="0" sldId="258"/>
            <ac:spMk id="95" creationId="{B07A52B6-E377-2E8F-1465-9AF1BA95A4F3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96" creationId="{F7286EFE-06CB-04E7-8AE7-80439B4DD643}"/>
          </ac:spMkLst>
        </pc:spChg>
        <pc:spChg chg="mod">
          <ac:chgData name="damien maujean" userId="109937cff21db2b5" providerId="LiveId" clId="{F2B826FF-BD01-134B-B8CE-626F47355CEE}" dt="2024-04-27T13:22:00.365" v="5203" actId="692"/>
          <ac:spMkLst>
            <pc:docMk/>
            <pc:sldMk cId="0" sldId="258"/>
            <ac:spMk id="97" creationId="{8F0DD789-E29F-BFA3-5EE4-8C0EE11E7798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98" creationId="{B2B3F085-467F-45B9-20BB-0D084B545C09}"/>
          </ac:spMkLst>
        </pc:spChg>
        <pc:spChg chg="mod">
          <ac:chgData name="damien maujean" userId="109937cff21db2b5" providerId="LiveId" clId="{F2B826FF-BD01-134B-B8CE-626F47355CEE}" dt="2024-04-27T13:21:55.824" v="5202" actId="692"/>
          <ac:spMkLst>
            <pc:docMk/>
            <pc:sldMk cId="0" sldId="258"/>
            <ac:spMk id="99" creationId="{864AD531-3521-E4DE-3553-12025AE6E55F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100" creationId="{D6C14AAA-C323-0713-15DA-9B78549A1E5E}"/>
          </ac:spMkLst>
        </pc:spChg>
        <pc:spChg chg="mod">
          <ac:chgData name="damien maujean" userId="109937cff21db2b5" providerId="LiveId" clId="{F2B826FF-BD01-134B-B8CE-626F47355CEE}" dt="2024-04-27T13:21:52.165" v="5201" actId="692"/>
          <ac:spMkLst>
            <pc:docMk/>
            <pc:sldMk cId="0" sldId="258"/>
            <ac:spMk id="101" creationId="{1DEC6876-9076-81F9-C073-3EA710EFCAAF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102" creationId="{D0A5B7D1-D831-2EC2-DEBF-65B87C0595DF}"/>
          </ac:spMkLst>
        </pc:spChg>
        <pc:grpChg chg="del mod">
          <ac:chgData name="damien maujean" userId="109937cff21db2b5" providerId="LiveId" clId="{F2B826FF-BD01-134B-B8CE-626F47355CEE}" dt="2024-04-27T13:21:08.092" v="5195" actId="478"/>
          <ac:grpSpMkLst>
            <pc:docMk/>
            <pc:sldMk cId="0" sldId="258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3T11:03:25.486" v="616" actId="478"/>
          <ac:grpSpMkLst>
            <pc:docMk/>
            <pc:sldMk cId="0" sldId="258"/>
            <ac:grpSpMk id="16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3T15:23:33.161" v="1264" actId="1076"/>
          <ac:grpSpMkLst>
            <pc:docMk/>
            <pc:sldMk cId="0" sldId="258"/>
            <ac:grpSpMk id="21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1:16:31.250" v="4717" actId="164"/>
          <ac:grpSpMkLst>
            <pc:docMk/>
            <pc:sldMk cId="0" sldId="258"/>
            <ac:grpSpMk id="41" creationId="{AA7D2D19-6B6B-E438-294F-B047C9AFF0C8}"/>
          </ac:grpSpMkLst>
        </pc:grpChg>
        <pc:grpChg chg="add mod">
          <ac:chgData name="damien maujean" userId="109937cff21db2b5" providerId="LiveId" clId="{F2B826FF-BD01-134B-B8CE-626F47355CEE}" dt="2024-04-27T11:16:31.250" v="4717" actId="164"/>
          <ac:grpSpMkLst>
            <pc:docMk/>
            <pc:sldMk cId="0" sldId="258"/>
            <ac:grpSpMk id="55" creationId="{89971774-BA81-F37B-B165-23DDCB9BC0FB}"/>
          </ac:grpSpMkLst>
        </pc:grpChg>
        <pc:grpChg chg="add mod">
          <ac:chgData name="damien maujean" userId="109937cff21db2b5" providerId="LiveId" clId="{F2B826FF-BD01-134B-B8CE-626F47355CEE}" dt="2024-04-27T11:17:08.850" v="4727" actId="164"/>
          <ac:grpSpMkLst>
            <pc:docMk/>
            <pc:sldMk cId="0" sldId="258"/>
            <ac:grpSpMk id="56" creationId="{5B0179C1-D6C7-85EA-B835-61DAC764F684}"/>
          </ac:grpSpMkLst>
        </pc:grpChg>
        <pc:grpChg chg="add mod">
          <ac:chgData name="damien maujean" userId="109937cff21db2b5" providerId="LiveId" clId="{F2B826FF-BD01-134B-B8CE-626F47355CEE}" dt="2024-04-27T11:29:50.667" v="4822" actId="1076"/>
          <ac:grpSpMkLst>
            <pc:docMk/>
            <pc:sldMk cId="0" sldId="258"/>
            <ac:grpSpMk id="59" creationId="{2A32879E-7B20-67A7-B83F-31C0F1E57FDC}"/>
          </ac:grpSpMkLst>
        </pc:grpChg>
        <pc:grpChg chg="add mod">
          <ac:chgData name="damien maujean" userId="109937cff21db2b5" providerId="LiveId" clId="{F2B826FF-BD01-134B-B8CE-626F47355CEE}" dt="2024-04-27T11:24:22.561" v="4769" actId="164"/>
          <ac:grpSpMkLst>
            <pc:docMk/>
            <pc:sldMk cId="0" sldId="258"/>
            <ac:grpSpMk id="66" creationId="{03E51AAF-7AE3-DCCE-5976-13EF74000B72}"/>
          </ac:grpSpMkLst>
        </pc:grpChg>
        <pc:grpChg chg="add mod topLvl">
          <ac:chgData name="damien maujean" userId="109937cff21db2b5" providerId="LiveId" clId="{F2B826FF-BD01-134B-B8CE-626F47355CEE}" dt="2024-04-27T11:27:43.057" v="4796" actId="164"/>
          <ac:grpSpMkLst>
            <pc:docMk/>
            <pc:sldMk cId="0" sldId="258"/>
            <ac:grpSpMk id="67" creationId="{A6F0C6B0-27A8-B9E4-B892-84FC8B1D8BB8}"/>
          </ac:grpSpMkLst>
        </pc:grpChg>
        <pc:grpChg chg="add del mod">
          <ac:chgData name="damien maujean" userId="109937cff21db2b5" providerId="LiveId" clId="{F2B826FF-BD01-134B-B8CE-626F47355CEE}" dt="2024-04-27T11:27:13.736" v="4784" actId="478"/>
          <ac:grpSpMkLst>
            <pc:docMk/>
            <pc:sldMk cId="0" sldId="258"/>
            <ac:grpSpMk id="68" creationId="{8C2E1003-EC0E-79C8-F01F-560A1A4E18A1}"/>
          </ac:grpSpMkLst>
        </pc:grpChg>
        <pc:grpChg chg="add mod">
          <ac:chgData name="damien maujean" userId="109937cff21db2b5" providerId="LiveId" clId="{F2B826FF-BD01-134B-B8CE-626F47355CEE}" dt="2024-04-27T11:32:25.160" v="4830" actId="1076"/>
          <ac:grpSpMkLst>
            <pc:docMk/>
            <pc:sldMk cId="0" sldId="258"/>
            <ac:grpSpMk id="70" creationId="{6193A221-58B0-F67B-4B15-4FFE080F7970}"/>
          </ac:grpSpMkLst>
        </pc:grpChg>
        <pc:grpChg chg="add 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1" creationId="{C7AD0F7D-DBA3-6512-6418-7D21C46A0628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2" creationId="{8538C67F-B55D-E8C4-C7B9-0E59FB92F16B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5" creationId="{190E737A-E6D1-E6E0-71D9-D2AC7DC0321E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6" creationId="{CAE4CDEC-B003-9B8C-E2A5-578AFD39D731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7" creationId="{371DA1CF-122D-EE96-C574-5AC549E2E5E3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8" creationId="{8E94D71E-9954-D11C-773A-C20AD3395436}"/>
          </ac:grpSpMkLst>
        </pc:grpChg>
        <pc:grpChg chg="add 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87" creationId="{669A4BD7-93FA-7309-D6A0-3A40785CC9AA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88" creationId="{B0955CAA-3947-3977-59A0-8930D8A46B94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91" creationId="{E006711E-E54E-EDFD-8810-A9A1A783FDC1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92" creationId="{CF6853C4-173D-41A8-85AB-B97AE816C3A0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93" creationId="{715DA535-EF72-997B-B733-A686733F7D05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94" creationId="{3EBEFE49-1EF2-8FA5-01E4-967EB7CE7829}"/>
          </ac:grpSpMkLst>
        </pc:grpChg>
        <pc:picChg chg="add mod">
          <ac:chgData name="damien maujean" userId="109937cff21db2b5" providerId="LiveId" clId="{F2B826FF-BD01-134B-B8CE-626F47355CEE}" dt="2024-04-23T11:05:27.369" v="630" actId="478"/>
          <ac:picMkLst>
            <pc:docMk/>
            <pc:sldMk cId="0" sldId="258"/>
            <ac:picMk id="28" creationId="{76375189-EC8F-0DCE-FD92-FE691EDFACF4}"/>
          </ac:picMkLst>
        </pc:picChg>
        <pc:picChg chg="add del mod">
          <ac:chgData name="damien maujean" userId="109937cff21db2b5" providerId="LiveId" clId="{F2B826FF-BD01-134B-B8CE-626F47355CEE}" dt="2024-04-27T10:04:50.866" v="4590" actId="478"/>
          <ac:picMkLst>
            <pc:docMk/>
            <pc:sldMk cId="0" sldId="258"/>
            <ac:picMk id="32" creationId="{4957385A-7025-0E0D-3A4F-D28C76F20EA2}"/>
          </ac:picMkLst>
        </pc:picChg>
        <pc:picChg chg="add mod">
          <ac:chgData name="damien maujean" userId="109937cff21db2b5" providerId="LiveId" clId="{F2B826FF-BD01-134B-B8CE-626F47355CEE}" dt="2024-04-27T11:33:06.441" v="4833" actId="1076"/>
          <ac:picMkLst>
            <pc:docMk/>
            <pc:sldMk cId="0" sldId="258"/>
            <ac:picMk id="34" creationId="{5A23D4DF-1EC3-6113-8D80-89EEFC161FA8}"/>
          </ac:picMkLst>
        </pc:picChg>
        <pc:picChg chg="add mod">
          <ac:chgData name="damien maujean" userId="109937cff21db2b5" providerId="LiveId" clId="{F2B826FF-BD01-134B-B8CE-626F47355CEE}" dt="2024-04-27T11:33:06.441" v="4833" actId="1076"/>
          <ac:picMkLst>
            <pc:docMk/>
            <pc:sldMk cId="0" sldId="258"/>
            <ac:picMk id="36" creationId="{8AF7DB44-97D2-0DCD-9280-DDF461904939}"/>
          </ac:picMkLst>
        </pc:picChg>
        <pc:picChg chg="add del mod">
          <ac:chgData name="damien maujean" userId="109937cff21db2b5" providerId="LiveId" clId="{F2B826FF-BD01-134B-B8CE-626F47355CEE}" dt="2024-04-27T10:06:43.125" v="4601" actId="478"/>
          <ac:picMkLst>
            <pc:docMk/>
            <pc:sldMk cId="0" sldId="258"/>
            <ac:picMk id="38" creationId="{0924386E-01F5-1C22-7D5C-330FB3C4A923}"/>
          </ac:picMkLst>
        </pc:picChg>
        <pc:picChg chg="add mod">
          <ac:chgData name="damien maujean" userId="109937cff21db2b5" providerId="LiveId" clId="{F2B826FF-BD01-134B-B8CE-626F47355CEE}" dt="2024-04-27T11:33:06.441" v="4833" actId="1076"/>
          <ac:picMkLst>
            <pc:docMk/>
            <pc:sldMk cId="0" sldId="258"/>
            <ac:picMk id="40" creationId="{9570C887-1CD6-F7F6-7F55-6E59B23BB6A7}"/>
          </ac:picMkLst>
        </pc:picChg>
        <pc:picChg chg="add mod">
          <ac:chgData name="damien maujean" userId="109937cff21db2b5" providerId="LiveId" clId="{F2B826FF-BD01-134B-B8CE-626F47355CEE}" dt="2024-04-27T11:32:18.351" v="4829" actId="1076"/>
          <ac:picMkLst>
            <pc:docMk/>
            <pc:sldMk cId="0" sldId="258"/>
            <ac:picMk id="61" creationId="{D1BD627E-8C63-B49B-BD05-4981A61F0EC1}"/>
          </ac:picMkLst>
        </pc:picChg>
        <pc:picChg chg="add mod">
          <ac:chgData name="damien maujean" userId="109937cff21db2b5" providerId="LiveId" clId="{F2B826FF-BD01-134B-B8CE-626F47355CEE}" dt="2024-04-27T11:32:04.717" v="4828" actId="1076"/>
          <ac:picMkLst>
            <pc:docMk/>
            <pc:sldMk cId="0" sldId="258"/>
            <ac:picMk id="63" creationId="{5DB6E951-20B0-FBD0-3980-A84A08B1529B}"/>
          </ac:picMkLst>
        </pc:picChg>
        <pc:picChg chg="add mod">
          <ac:chgData name="damien maujean" userId="109937cff21db2b5" providerId="LiveId" clId="{F2B826FF-BD01-134B-B8CE-626F47355CEE}" dt="2024-04-27T11:31:51.758" v="4827" actId="1076"/>
          <ac:picMkLst>
            <pc:docMk/>
            <pc:sldMk cId="0" sldId="258"/>
            <ac:picMk id="65" creationId="{2E69FABC-FBC3-8D33-72FA-E8414F52459F}"/>
          </ac:picMkLst>
        </pc:picChg>
      </pc:sldChg>
      <pc:sldChg chg="addSp delSp modSp mod ord">
        <pc:chgData name="damien maujean" userId="109937cff21db2b5" providerId="LiveId" clId="{F2B826FF-BD01-134B-B8CE-626F47355CEE}" dt="2024-04-27T13:15:57.010" v="5164" actId="478"/>
        <pc:sldMkLst>
          <pc:docMk/>
          <pc:sldMk cId="0" sldId="259"/>
        </pc:sldMkLst>
        <pc:spChg chg="del topLvl">
          <ac:chgData name="damien maujean" userId="109937cff21db2b5" providerId="LiveId" clId="{F2B826FF-BD01-134B-B8CE-626F47355CEE}" dt="2024-04-27T13:15:43.571" v="5161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4:55.425" v="5157" actId="20577"/>
          <ac:spMkLst>
            <pc:docMk/>
            <pc:sldMk cId="0" sldId="259"/>
            <ac:spMk id="4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15:08.371" v="5159" actId="478"/>
          <ac:spMkLst>
            <pc:docMk/>
            <pc:sldMk cId="0" sldId="259"/>
            <ac:spMk id="5" creationId="{00000000-0000-0000-0000-000000000000}"/>
          </ac:spMkLst>
        </pc:spChg>
        <pc:grpChg chg="del">
          <ac:chgData name="damien maujean" userId="109937cff21db2b5" providerId="LiveId" clId="{F2B826FF-BD01-134B-B8CE-626F47355CEE}" dt="2024-04-27T13:15:43.571" v="5161" actId="478"/>
          <ac:grpSpMkLst>
            <pc:docMk/>
            <pc:sldMk cId="0" sldId="259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13:15:57.010" v="5164" actId="478"/>
          <ac:grpSpMkLst>
            <pc:docMk/>
            <pc:sldMk cId="0" sldId="259"/>
            <ac:grpSpMk id="6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13:15:05.035" v="5158" actId="478"/>
          <ac:grpSpMkLst>
            <pc:docMk/>
            <pc:sldMk cId="0" sldId="259"/>
            <ac:grpSpMk id="19" creationId="{00000000-0000-0000-0000-000000000000}"/>
          </ac:grpSpMkLst>
        </pc:grpChg>
        <pc:picChg chg="add mod">
          <ac:chgData name="damien maujean" userId="109937cff21db2b5" providerId="LiveId" clId="{F2B826FF-BD01-134B-B8CE-626F47355CEE}" dt="2024-04-27T13:15:47.856" v="5163" actId="1076"/>
          <ac:picMkLst>
            <pc:docMk/>
            <pc:sldMk cId="0" sldId="259"/>
            <ac:picMk id="38" creationId="{B61DF0A2-CB8A-A834-EBDB-64A91527D9E1}"/>
          </ac:picMkLst>
        </pc:pic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0"/>
        </pc:sldMkLst>
      </pc:sldChg>
      <pc:sldChg chg="addSp delSp modSp mod ord">
        <pc:chgData name="damien maujean" userId="109937cff21db2b5" providerId="LiveId" clId="{F2B826FF-BD01-134B-B8CE-626F47355CEE}" dt="2024-04-27T13:24:07.364" v="5226" actId="1076"/>
        <pc:sldMkLst>
          <pc:docMk/>
          <pc:sldMk cId="0" sldId="261"/>
        </pc:sldMkLst>
        <pc:spChg chg="del mod">
          <ac:chgData name="damien maujean" userId="109937cff21db2b5" providerId="LiveId" clId="{F2B826FF-BD01-134B-B8CE-626F47355CEE}" dt="2024-04-27T13:24:02.061" v="5224" actId="478"/>
          <ac:spMkLst>
            <pc:docMk/>
            <pc:sldMk cId="0" sldId="261"/>
            <ac:spMk id="15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6:13:38.179" v="1991" actId="1076"/>
          <ac:spMkLst>
            <pc:docMk/>
            <pc:sldMk cId="0" sldId="261"/>
            <ac:spMk id="16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12:31:22.563" v="5034" actId="1076"/>
          <ac:spMkLst>
            <pc:docMk/>
            <pc:sldMk cId="0" sldId="261"/>
            <ac:spMk id="17" creationId="{BBE8C0B6-8CC4-37C6-2948-33035A43B315}"/>
          </ac:spMkLst>
        </pc:spChg>
        <pc:spChg chg="add del mod">
          <ac:chgData name="damien maujean" userId="109937cff21db2b5" providerId="LiveId" clId="{F2B826FF-BD01-134B-B8CE-626F47355CEE}" dt="2024-04-27T07:05:25.579" v="2298" actId="478"/>
          <ac:spMkLst>
            <pc:docMk/>
            <pc:sldMk cId="0" sldId="261"/>
            <ac:spMk id="18" creationId="{C664367F-3EB7-0828-4AE6-040B462C5549}"/>
          </ac:spMkLst>
        </pc:spChg>
        <pc:spChg chg="add mod">
          <ac:chgData name="damien maujean" userId="109937cff21db2b5" providerId="LiveId" clId="{F2B826FF-BD01-134B-B8CE-626F47355CEE}" dt="2024-04-27T12:31:22.563" v="5034" actId="1076"/>
          <ac:spMkLst>
            <pc:docMk/>
            <pc:sldMk cId="0" sldId="261"/>
            <ac:spMk id="19" creationId="{193F39E1-150C-78B4-3B4E-8CDF26A55461}"/>
          </ac:spMkLst>
        </pc:spChg>
        <pc:spChg chg="add mod">
          <ac:chgData name="damien maujean" userId="109937cff21db2b5" providerId="LiveId" clId="{F2B826FF-BD01-134B-B8CE-626F47355CEE}" dt="2024-04-27T12:31:27.107" v="5035" actId="403"/>
          <ac:spMkLst>
            <pc:docMk/>
            <pc:sldMk cId="0" sldId="261"/>
            <ac:spMk id="20" creationId="{A29DD189-C750-AEA9-1414-955931D67CFF}"/>
          </ac:spMkLst>
        </pc:spChg>
        <pc:spChg chg="add mod">
          <ac:chgData name="damien maujean" userId="109937cff21db2b5" providerId="LiveId" clId="{F2B826FF-BD01-134B-B8CE-626F47355CEE}" dt="2024-04-27T07:11:13.546" v="2361" actId="1076"/>
          <ac:spMkLst>
            <pc:docMk/>
            <pc:sldMk cId="0" sldId="261"/>
            <ac:spMk id="21" creationId="{A0294B0B-1BED-487C-D985-124F38489914}"/>
          </ac:spMkLst>
        </pc:spChg>
        <pc:spChg chg="add mod">
          <ac:chgData name="damien maujean" userId="109937cff21db2b5" providerId="LiveId" clId="{F2B826FF-BD01-134B-B8CE-626F47355CEE}" dt="2024-04-27T12:31:01.584" v="5031" actId="207"/>
          <ac:spMkLst>
            <pc:docMk/>
            <pc:sldMk cId="0" sldId="261"/>
            <ac:spMk id="22" creationId="{81529FA4-473B-EDC4-D045-6C322FBBD437}"/>
          </ac:spMkLst>
        </pc:spChg>
        <pc:spChg chg="del">
          <ac:chgData name="damien maujean" userId="109937cff21db2b5" providerId="LiveId" clId="{F2B826FF-BD01-134B-B8CE-626F47355CEE}" dt="2024-04-27T05:51:59.317" v="1837" actId="478"/>
          <ac:spMkLst>
            <pc:docMk/>
            <pc:sldMk cId="0" sldId="261"/>
            <ac:spMk id="23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07:10:50.917" v="2355"/>
          <ac:spMkLst>
            <pc:docMk/>
            <pc:sldMk cId="0" sldId="261"/>
            <ac:spMk id="23" creationId="{F7916D9A-6C60-24AC-66A3-3B3FC9B2137B}"/>
          </ac:spMkLst>
        </pc:spChg>
        <pc:spChg chg="del">
          <ac:chgData name="damien maujean" userId="109937cff21db2b5" providerId="LiveId" clId="{F2B826FF-BD01-134B-B8CE-626F47355CEE}" dt="2024-04-27T05:52:01.205" v="1839" actId="478"/>
          <ac:spMkLst>
            <pc:docMk/>
            <pc:sldMk cId="0" sldId="261"/>
            <ac:spMk id="24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07:10:50.917" v="2355"/>
          <ac:spMkLst>
            <pc:docMk/>
            <pc:sldMk cId="0" sldId="261"/>
            <ac:spMk id="24" creationId="{ECB18C34-9C98-F421-1729-994ED5636086}"/>
          </ac:spMkLst>
        </pc:spChg>
        <pc:spChg chg="mod">
          <ac:chgData name="damien maujean" userId="109937cff21db2b5" providerId="LiveId" clId="{F2B826FF-BD01-134B-B8CE-626F47355CEE}" dt="2024-04-27T07:15:32.178" v="2455" actId="14100"/>
          <ac:spMkLst>
            <pc:docMk/>
            <pc:sldMk cId="0" sldId="261"/>
            <ac:spMk id="27" creationId="{09994769-FEDD-D60B-C9FE-0AB8AD76031B}"/>
          </ac:spMkLst>
        </pc:spChg>
        <pc:spChg chg="del">
          <ac:chgData name="damien maujean" userId="109937cff21db2b5" providerId="LiveId" clId="{F2B826FF-BD01-134B-B8CE-626F47355CEE}" dt="2024-04-27T05:52:04.351" v="1842" actId="478"/>
          <ac:spMkLst>
            <pc:docMk/>
            <pc:sldMk cId="0" sldId="261"/>
            <ac:spMk id="28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7:15:36.187" v="2456" actId="1076"/>
          <ac:spMkLst>
            <pc:docMk/>
            <pc:sldMk cId="0" sldId="261"/>
            <ac:spMk id="28" creationId="{341541F8-3D52-D85E-B70C-1B4D8D304E3F}"/>
          </ac:spMkLst>
        </pc:spChg>
        <pc:spChg chg="mod">
          <ac:chgData name="damien maujean" userId="109937cff21db2b5" providerId="LiveId" clId="{F2B826FF-BD01-134B-B8CE-626F47355CEE}" dt="2024-04-27T13:24:07.364" v="5226" actId="1076"/>
          <ac:spMkLst>
            <pc:docMk/>
            <pc:sldMk cId="0" sldId="261"/>
            <ac:spMk id="29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4:02.061" v="5224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05:57:39.278" v="1946" actId="478"/>
          <ac:spMkLst>
            <pc:docMk/>
            <pc:sldMk cId="0" sldId="261"/>
            <ac:spMk id="31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05:57:35.224" v="1945" actId="478"/>
          <ac:spMkLst>
            <pc:docMk/>
            <pc:sldMk cId="0" sldId="261"/>
            <ac:spMk id="32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7:17:58.733" v="2462"/>
          <ac:spMkLst>
            <pc:docMk/>
            <pc:sldMk cId="0" sldId="261"/>
            <ac:spMk id="32" creationId="{845BE1B9-2B06-DB02-F221-52B6293A7E50}"/>
          </ac:spMkLst>
        </pc:spChg>
        <pc:spChg chg="del mod">
          <ac:chgData name="damien maujean" userId="109937cff21db2b5" providerId="LiveId" clId="{F2B826FF-BD01-134B-B8CE-626F47355CEE}" dt="2024-04-27T05:57:43.541" v="1947" actId="478"/>
          <ac:spMkLst>
            <pc:docMk/>
            <pc:sldMk cId="0" sldId="261"/>
            <ac:spMk id="33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7:17:58.733" v="2462"/>
          <ac:spMkLst>
            <pc:docMk/>
            <pc:sldMk cId="0" sldId="261"/>
            <ac:spMk id="33" creationId="{275719B4-E72E-5BA6-2536-573CAD98EBB8}"/>
          </ac:spMkLst>
        </pc:spChg>
        <pc:spChg chg="add del mod">
          <ac:chgData name="damien maujean" userId="109937cff21db2b5" providerId="LiveId" clId="{F2B826FF-BD01-134B-B8CE-626F47355CEE}" dt="2024-04-27T05:54:39.656" v="1853" actId="478"/>
          <ac:spMkLst>
            <pc:docMk/>
            <pc:sldMk cId="0" sldId="261"/>
            <ac:spMk id="43" creationId="{6E3671CF-93CD-1783-96CB-64E6F12B393A}"/>
          </ac:spMkLst>
        </pc:spChg>
        <pc:spChg chg="add mod">
          <ac:chgData name="damien maujean" userId="109937cff21db2b5" providerId="LiveId" clId="{F2B826FF-BD01-134B-B8CE-626F47355CEE}" dt="2024-04-27T06:13:44.768" v="1992" actId="1076"/>
          <ac:spMkLst>
            <pc:docMk/>
            <pc:sldMk cId="0" sldId="261"/>
            <ac:spMk id="44" creationId="{FA50A725-F100-0CDC-5365-CF0F3379928B}"/>
          </ac:spMkLst>
        </pc:spChg>
        <pc:spChg chg="add mod">
          <ac:chgData name="damien maujean" userId="109937cff21db2b5" providerId="LiveId" clId="{F2B826FF-BD01-134B-B8CE-626F47355CEE}" dt="2024-04-27T06:13:52.047" v="1993" actId="1076"/>
          <ac:spMkLst>
            <pc:docMk/>
            <pc:sldMk cId="0" sldId="261"/>
            <ac:spMk id="45" creationId="{8DA9CC40-2083-DCBD-191E-B23CEE044A92}"/>
          </ac:spMkLst>
        </pc:spChg>
        <pc:spChg chg="add mod">
          <ac:chgData name="damien maujean" userId="109937cff21db2b5" providerId="LiveId" clId="{F2B826FF-BD01-134B-B8CE-626F47355CEE}" dt="2024-04-27T12:30:54.851" v="5029" actId="403"/>
          <ac:spMkLst>
            <pc:docMk/>
            <pc:sldMk cId="0" sldId="261"/>
            <ac:spMk id="46" creationId="{BC76BB9C-B1A6-102D-3909-F20217103DF0}"/>
          </ac:spMkLst>
        </pc:spChg>
        <pc:spChg chg="add mod">
          <ac:chgData name="damien maujean" userId="109937cff21db2b5" providerId="LiveId" clId="{F2B826FF-BD01-134B-B8CE-626F47355CEE}" dt="2024-04-27T12:30:50.039" v="5027" actId="14100"/>
          <ac:spMkLst>
            <pc:docMk/>
            <pc:sldMk cId="0" sldId="261"/>
            <ac:spMk id="47" creationId="{5CF0A1B0-1A6E-94E5-ACFA-20F6BC887B3C}"/>
          </ac:spMkLst>
        </pc:spChg>
        <pc:spChg chg="add del mod">
          <ac:chgData name="damien maujean" userId="109937cff21db2b5" providerId="LiveId" clId="{F2B826FF-BD01-134B-B8CE-626F47355CEE}" dt="2024-04-27T06:11:06.900" v="1989" actId="478"/>
          <ac:spMkLst>
            <pc:docMk/>
            <pc:sldMk cId="0" sldId="261"/>
            <ac:spMk id="48" creationId="{5D82DEBB-C206-F873-86EA-C7AF9D520C13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49" creationId="{41923B61-6F09-462E-B47F-C2BFFF73EDC0}"/>
          </ac:spMkLst>
        </pc:spChg>
        <pc:spChg chg="add mod">
          <ac:chgData name="damien maujean" userId="109937cff21db2b5" providerId="LiveId" clId="{F2B826FF-BD01-134B-B8CE-626F47355CEE}" dt="2024-04-27T12:31:59.409" v="5042" actId="403"/>
          <ac:spMkLst>
            <pc:docMk/>
            <pc:sldMk cId="0" sldId="261"/>
            <ac:spMk id="50" creationId="{50A8D8FA-DF30-7667-9C1A-0F461A899763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51" creationId="{D0569CDF-A464-24EB-58D6-650B273CB68A}"/>
          </ac:spMkLst>
        </pc:spChg>
        <pc:spChg chg="add mod">
          <ac:chgData name="damien maujean" userId="109937cff21db2b5" providerId="LiveId" clId="{F2B826FF-BD01-134B-B8CE-626F47355CEE}" dt="2024-04-27T12:31:49.460" v="5041" actId="404"/>
          <ac:spMkLst>
            <pc:docMk/>
            <pc:sldMk cId="0" sldId="261"/>
            <ac:spMk id="52" creationId="{C52A9CA2-BBA6-D471-5A24-E53791F7AC25}"/>
          </ac:spMkLst>
        </pc:spChg>
        <pc:spChg chg="add del mod">
          <ac:chgData name="damien maujean" userId="109937cff21db2b5" providerId="LiveId" clId="{F2B826FF-BD01-134B-B8CE-626F47355CEE}" dt="2024-04-27T06:28:48.339" v="2094" actId="164"/>
          <ac:spMkLst>
            <pc:docMk/>
            <pc:sldMk cId="0" sldId="261"/>
            <ac:spMk id="53" creationId="{6C60F644-1F66-B864-373C-B8C69EAB1E7B}"/>
          </ac:spMkLst>
        </pc:spChg>
        <pc:spChg chg="add del mod">
          <ac:chgData name="damien maujean" userId="109937cff21db2b5" providerId="LiveId" clId="{F2B826FF-BD01-134B-B8CE-626F47355CEE}" dt="2024-04-27T06:28:48.339" v="2094" actId="164"/>
          <ac:spMkLst>
            <pc:docMk/>
            <pc:sldMk cId="0" sldId="261"/>
            <ac:spMk id="54" creationId="{75A3A4C5-F4D0-F13D-2A1A-9E5409631FE1}"/>
          </ac:spMkLst>
        </pc:spChg>
        <pc:spChg chg="add mod">
          <ac:chgData name="damien maujean" userId="109937cff21db2b5" providerId="LiveId" clId="{F2B826FF-BD01-134B-B8CE-626F47355CEE}" dt="2024-04-27T06:28:48.339" v="2094" actId="164"/>
          <ac:spMkLst>
            <pc:docMk/>
            <pc:sldMk cId="0" sldId="261"/>
            <ac:spMk id="55" creationId="{CB74324A-C2D9-650A-DEE7-A9D4CB161630}"/>
          </ac:spMkLst>
        </pc:spChg>
        <pc:spChg chg="add mod">
          <ac:chgData name="damien maujean" userId="109937cff21db2b5" providerId="LiveId" clId="{F2B826FF-BD01-134B-B8CE-626F47355CEE}" dt="2024-04-27T06:28:48.339" v="2094" actId="164"/>
          <ac:spMkLst>
            <pc:docMk/>
            <pc:sldMk cId="0" sldId="261"/>
            <ac:spMk id="56" creationId="{B14105E1-0A3A-DB7A-3021-FDBA0FBF07F4}"/>
          </ac:spMkLst>
        </pc:spChg>
        <pc:spChg chg="add mod">
          <ac:chgData name="damien maujean" userId="109937cff21db2b5" providerId="LiveId" clId="{F2B826FF-BD01-134B-B8CE-626F47355CEE}" dt="2024-04-27T06:29:21.741" v="2102" actId="14100"/>
          <ac:spMkLst>
            <pc:docMk/>
            <pc:sldMk cId="0" sldId="261"/>
            <ac:spMk id="57" creationId="{85FB08AD-D31A-E9BB-FCDA-C7D6D0696464}"/>
          </ac:spMkLst>
        </pc:spChg>
        <pc:spChg chg="add mod">
          <ac:chgData name="damien maujean" userId="109937cff21db2b5" providerId="LiveId" clId="{F2B826FF-BD01-134B-B8CE-626F47355CEE}" dt="2024-04-27T12:32:46.020" v="5045" actId="207"/>
          <ac:spMkLst>
            <pc:docMk/>
            <pc:sldMk cId="0" sldId="261"/>
            <ac:spMk id="58" creationId="{3DCDBFEC-64F9-4786-FC95-04FE2AC5F47F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4" creationId="{9AFE8684-7E37-E286-55D7-EA5231912340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5" creationId="{7A496876-8E3B-1E10-5A24-B3F4E470B298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6" creationId="{B372A632-B5EB-B311-7686-3343F208C239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7" creationId="{CA39C573-10D3-E19D-73E4-D247641F3C6E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8" creationId="{4BE34040-58C7-7E63-765C-83B140FED06D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9" creationId="{5CB80829-C334-9C32-20C4-4E091122E4D7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70" creationId="{E2FD1BAD-42E9-178F-CF9A-AD23004F05CE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71" creationId="{E83EBB28-AC40-943F-C493-1880383AB04D}"/>
          </ac:spMkLst>
        </pc:spChg>
        <pc:grpChg chg="del mod">
          <ac:chgData name="damien maujean" userId="109937cff21db2b5" providerId="LiveId" clId="{F2B826FF-BD01-134B-B8CE-626F47355CEE}" dt="2024-04-27T13:24:02.061" v="5224" actId="478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05:52:00.438" v="1838" actId="478"/>
          <ac:grpSpMkLst>
            <pc:docMk/>
            <pc:sldMk cId="0" sldId="261"/>
            <ac:grpSpMk id="17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05:52:01.970" v="1840" actId="478"/>
          <ac:grpSpMkLst>
            <pc:docMk/>
            <pc:sldMk cId="0" sldId="261"/>
            <ac:grpSpMk id="20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05:52:02.991" v="1841" actId="478"/>
          <ac:grpSpMkLst>
            <pc:docMk/>
            <pc:sldMk cId="0" sldId="261"/>
            <ac:grpSpMk id="25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07:15:07.628" v="2449" actId="1076"/>
          <ac:grpSpMkLst>
            <pc:docMk/>
            <pc:sldMk cId="0" sldId="261"/>
            <ac:grpSpMk id="25" creationId="{92D25876-D255-A464-7C8C-2957EBA77D4E}"/>
          </ac:grpSpMkLst>
        </pc:grpChg>
        <pc:grpChg chg="add mod">
          <ac:chgData name="damien maujean" userId="109937cff21db2b5" providerId="LiveId" clId="{F2B826FF-BD01-134B-B8CE-626F47355CEE}" dt="2024-04-27T12:31:22.563" v="5034" actId="1076"/>
          <ac:grpSpMkLst>
            <pc:docMk/>
            <pc:sldMk cId="0" sldId="261"/>
            <ac:grpSpMk id="26" creationId="{E859958F-063D-C535-92AF-F7017A3E1EF5}"/>
          </ac:grpSpMkLst>
        </pc:grpChg>
        <pc:grpChg chg="add mod">
          <ac:chgData name="damien maujean" userId="109937cff21db2b5" providerId="LiveId" clId="{F2B826FF-BD01-134B-B8CE-626F47355CEE}" dt="2024-04-27T07:17:58.733" v="2462"/>
          <ac:grpSpMkLst>
            <pc:docMk/>
            <pc:sldMk cId="0" sldId="261"/>
            <ac:grpSpMk id="31" creationId="{FD28F4E7-FF3D-2731-5640-DD9F6D0D3ED0}"/>
          </ac:grpSpMkLst>
        </pc:grpChg>
        <pc:grpChg chg="mod">
          <ac:chgData name="damien maujean" userId="109937cff21db2b5" providerId="LiveId" clId="{F2B826FF-BD01-134B-B8CE-626F47355CEE}" dt="2024-04-27T06:32:43.672" v="2106" actId="1076"/>
          <ac:grpSpMkLst>
            <pc:docMk/>
            <pc:sldMk cId="0" sldId="261"/>
            <ac:grpSpMk id="34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6:28:26.254" v="2092" actId="1076"/>
          <ac:grpSpMkLst>
            <pc:docMk/>
            <pc:sldMk cId="0" sldId="261"/>
            <ac:grpSpMk id="40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43" creationId="{9B5DEE78-B757-5A15-9DE4-F5BC932DBFD0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48" creationId="{2EC6F640-484C-9B17-534E-876AF908B4E9}"/>
          </ac:grpSpMkLst>
        </pc:grpChg>
        <pc:grpChg chg="add mod">
          <ac:chgData name="damien maujean" userId="109937cff21db2b5" providerId="LiveId" clId="{F2B826FF-BD01-134B-B8CE-626F47355CEE}" dt="2024-04-27T06:33:28.266" v="2119" actId="1076"/>
          <ac:grpSpMkLst>
            <pc:docMk/>
            <pc:sldMk cId="0" sldId="261"/>
            <ac:grpSpMk id="59" creationId="{30537836-A80E-903D-8846-A3130F90AD00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60" creationId="{BF486448-D8B4-C447-BDD3-75C89704F746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61" creationId="{D8FC0A56-759C-EF5B-1E10-23287DB37416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62" creationId="{B38528DB-AA0A-4310-CA5D-6F389E0FA13B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63" creationId="{C939C88C-6183-48C7-EB5E-538E4EFAC8ED}"/>
          </ac:grpSpMkLst>
        </pc:grpChg>
      </pc:sldChg>
      <pc:sldChg chg="addSp delSp modSp mod ord">
        <pc:chgData name="damien maujean" userId="109937cff21db2b5" providerId="LiveId" clId="{F2B826FF-BD01-134B-B8CE-626F47355CEE}" dt="2024-04-27T13:23:13.226" v="5211" actId="1076"/>
        <pc:sldMkLst>
          <pc:docMk/>
          <pc:sldMk cId="0" sldId="262"/>
        </pc:sldMkLst>
        <pc:spChg chg="del mod">
          <ac:chgData name="damien maujean" userId="109937cff21db2b5" providerId="LiveId" clId="{F2B826FF-BD01-134B-B8CE-626F47355CEE}" dt="2024-04-27T13:22:48.734" v="5208" actId="478"/>
          <ac:spMkLst>
            <pc:docMk/>
            <pc:sldMk cId="0" sldId="262"/>
            <ac:spMk id="15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16" creationId="{00000000-0000-0000-0000-000000000000}"/>
          </ac:spMkLst>
        </pc:spChg>
        <pc:spChg chg="add del mod topLvl">
          <ac:chgData name="damien maujean" userId="109937cff21db2b5" providerId="LiveId" clId="{F2B826FF-BD01-134B-B8CE-626F47355CEE}" dt="2024-04-23T12:01:39.075" v="730" actId="478"/>
          <ac:spMkLst>
            <pc:docMk/>
            <pc:sldMk cId="0" sldId="262"/>
            <ac:spMk id="18" creationId="{00000000-0000-0000-0000-000000000000}"/>
          </ac:spMkLst>
        </pc:spChg>
        <pc:spChg chg="mod topLvl">
          <ac:chgData name="damien maujean" userId="109937cff21db2b5" providerId="LiveId" clId="{F2B826FF-BD01-134B-B8CE-626F47355CEE}" dt="2024-04-23T12:01:39.075" v="730" actId="478"/>
          <ac:spMkLst>
            <pc:docMk/>
            <pc:sldMk cId="0" sldId="262"/>
            <ac:spMk id="19" creationId="{00000000-0000-0000-0000-000000000000}"/>
          </ac:spMkLst>
        </pc:spChg>
        <pc:spChg chg="add del mod topLvl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24" creationId="{00000000-0000-0000-0000-000000000000}"/>
          </ac:spMkLst>
        </pc:spChg>
        <pc:spChg chg="mod topLvl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25" creationId="{00000000-0000-0000-0000-000000000000}"/>
          </ac:spMkLst>
        </pc:spChg>
        <pc:spChg chg="del">
          <ac:chgData name="damien maujean" userId="109937cff21db2b5" providerId="LiveId" clId="{F2B826FF-BD01-134B-B8CE-626F47355CEE}" dt="2024-04-23T12:07:43.949" v="790" actId="478"/>
          <ac:spMkLst>
            <pc:docMk/>
            <pc:sldMk cId="0" sldId="262"/>
            <ac:spMk id="26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3T12:01:44.483" v="733" actId="478"/>
          <ac:spMkLst>
            <pc:docMk/>
            <pc:sldMk cId="0" sldId="262"/>
            <ac:spMk id="27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1:41:37.311" v="4906" actId="164"/>
          <ac:spMkLst>
            <pc:docMk/>
            <pc:sldMk cId="0" sldId="262"/>
            <ac:spMk id="27" creationId="{D01F5901-047B-C2EF-A532-876205E488B2}"/>
          </ac:spMkLst>
        </pc:spChg>
        <pc:spChg chg="del">
          <ac:chgData name="damien maujean" userId="109937cff21db2b5" providerId="LiveId" clId="{F2B826FF-BD01-134B-B8CE-626F47355CEE}" dt="2024-04-23T12:24:26.651" v="1016" actId="478"/>
          <ac:spMkLst>
            <pc:docMk/>
            <pc:sldMk cId="0" sldId="262"/>
            <ac:spMk id="28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07.940" v="5210" actId="1076"/>
          <ac:spMkLst>
            <pc:docMk/>
            <pc:sldMk cId="0" sldId="262"/>
            <ac:spMk id="29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30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31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32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1:35:58.144" v="4839" actId="164"/>
          <ac:spMkLst>
            <pc:docMk/>
            <pc:sldMk cId="0" sldId="262"/>
            <ac:spMk id="33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3T14:49:21.415" v="1134" actId="478"/>
          <ac:spMkLst>
            <pc:docMk/>
            <pc:sldMk cId="0" sldId="262"/>
            <ac:spMk id="34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1:41:30.870" v="4905" actId="164"/>
          <ac:spMkLst>
            <pc:docMk/>
            <pc:sldMk cId="0" sldId="262"/>
            <ac:spMk id="34" creationId="{2DFFDE0E-10DB-144A-5BF1-11C2A2CD0BAE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35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2:48.734" v="5208" actId="478"/>
          <ac:spMkLst>
            <pc:docMk/>
            <pc:sldMk cId="0" sldId="262"/>
            <ac:spMk id="36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43" creationId="{F468D429-B284-75CC-2730-646741335D2D}"/>
          </ac:spMkLst>
        </pc:spChg>
        <pc:spChg chg="add mod">
          <ac:chgData name="damien maujean" userId="109937cff21db2b5" providerId="LiveId" clId="{F2B826FF-BD01-134B-B8CE-626F47355CEE}" dt="2024-04-27T11:41:19.230" v="4903" actId="164"/>
          <ac:spMkLst>
            <pc:docMk/>
            <pc:sldMk cId="0" sldId="262"/>
            <ac:spMk id="46" creationId="{217C5DF1-47E4-68B6-1D5B-73992B0DCA83}"/>
          </ac:spMkLst>
        </pc:spChg>
        <pc:spChg chg="add del mod">
          <ac:chgData name="damien maujean" userId="109937cff21db2b5" providerId="LiveId" clId="{F2B826FF-BD01-134B-B8CE-626F47355CEE}" dt="2024-04-23T12:01:45.366" v="735"/>
          <ac:spMkLst>
            <pc:docMk/>
            <pc:sldMk cId="0" sldId="262"/>
            <ac:spMk id="46" creationId="{55168FF7-3900-9DA9-58AF-BA7BEBA30EAE}"/>
          </ac:spMkLst>
        </pc:spChg>
        <pc:spChg chg="add mod">
          <ac:chgData name="damien maujean" userId="109937cff21db2b5" providerId="LiveId" clId="{F2B826FF-BD01-134B-B8CE-626F47355CEE}" dt="2024-04-27T11:41:25.213" v="4904" actId="164"/>
          <ac:spMkLst>
            <pc:docMk/>
            <pc:sldMk cId="0" sldId="262"/>
            <ac:spMk id="49" creationId="{7C37282D-9715-20DD-FD32-D08BBC172717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58" creationId="{8641CFC9-78C6-B33E-4E15-825A3C4007CB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60" creationId="{F49BBC81-2379-7007-7722-7854C1695115}"/>
          </ac:spMkLst>
        </pc:spChg>
        <pc:spChg chg="add mod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66" creationId="{6652F8FA-1C94-7444-DA20-5373DEAD94A4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67" creationId="{E5EE221D-A950-D5D9-6E50-21FDC33F8FBD}"/>
          </ac:spMkLst>
        </pc:spChg>
        <pc:spChg chg="add mod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68" creationId="{CE3A6157-71D5-F1AC-7FC8-0548094678F1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69" creationId="{2B73781A-CDC2-9F42-8DFF-D534CA7352EC}"/>
          </ac:spMkLst>
        </pc:spChg>
        <pc:spChg chg="add mod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70" creationId="{5720AA1C-4D9D-6A7C-08E8-A94B640AAB79}"/>
          </ac:spMkLst>
        </pc:spChg>
        <pc:spChg chg="add 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72" creationId="{529689F5-E1EE-E35D-4CFF-CD7BE11622CA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3" creationId="{FF414BDB-F58A-AE59-7A31-0E1EF0931E04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5" creationId="{A7302B4F-2134-907C-3D78-C7387783C2D2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6" creationId="{1BE0FCBD-862E-6583-E773-831F945BF5FF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7" creationId="{C0B73A4A-BAFC-F744-B6F0-2164FECAF8E4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9" creationId="{AD7D0067-754A-036A-BF49-8C62D5284769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81" creationId="{A690BC07-BF6D-BE32-817E-A9E90282213C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85" creationId="{CA723C63-D04E-FDA3-E42B-7364A449AD6B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86" creationId="{A748443E-D9D8-4D6D-2788-882135CCA0E0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1" creationId="{A959C461-D048-C67E-A772-489AA86A36C4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2" creationId="{FEFB4958-8E40-2ACA-F479-82DC90057A6B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3" creationId="{CFA00C17-3098-AE73-9D2F-1B0C368E0E7F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4" creationId="{433BD275-D99B-6211-CB34-E0487F3E4E24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5" creationId="{566E1671-D65C-04DD-C976-B9F569F6AFBD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6" creationId="{EA00E851-DAF3-C2C6-8FED-65A24CEEA30E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7" creationId="{C1AC6B5C-4666-7D03-C47A-2FB7DF3E49B0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8" creationId="{C88B566C-D088-FA66-9F5E-3C2BAB0BEF31}"/>
          </ac:spMkLst>
        </pc:spChg>
        <pc:grpChg chg="del mod">
          <ac:chgData name="damien maujean" userId="109937cff21db2b5" providerId="LiveId" clId="{F2B826FF-BD01-134B-B8CE-626F47355CEE}" dt="2024-04-27T13:22:48.734" v="5208" actId="478"/>
          <ac:grpSpMkLst>
            <pc:docMk/>
            <pc:sldMk cId="0" sldId="262"/>
            <ac:grpSpMk id="2" creationId="{00000000-0000-0000-0000-000000000000}"/>
          </ac:grpSpMkLst>
        </pc:grpChg>
        <pc:grpChg chg="add del mod">
          <ac:chgData name="damien maujean" userId="109937cff21db2b5" providerId="LiveId" clId="{F2B826FF-BD01-134B-B8CE-626F47355CEE}" dt="2024-04-23T12:02:55.631" v="772" actId="164"/>
          <ac:grpSpMkLst>
            <pc:docMk/>
            <pc:sldMk cId="0" sldId="262"/>
            <ac:grpSpMk id="17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1:35:58.144" v="4839" actId="164"/>
          <ac:grpSpMkLst>
            <pc:docMk/>
            <pc:sldMk cId="0" sldId="262"/>
            <ac:grpSpMk id="20" creationId="{00000000-0000-0000-0000-000000000000}"/>
          </ac:grpSpMkLst>
        </pc:grpChg>
        <pc:grpChg chg="add del">
          <ac:chgData name="damien maujean" userId="109937cff21db2b5" providerId="LiveId" clId="{F2B826FF-BD01-134B-B8CE-626F47355CEE}" dt="2024-04-23T12:24:23.406" v="1014" actId="165"/>
          <ac:grpSpMkLst>
            <pc:docMk/>
            <pc:sldMk cId="0" sldId="262"/>
            <ac:grpSpMk id="23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23" creationId="{2FB4CDB9-A272-E080-BC8F-BABD4E6505C4}"/>
          </ac:grpSpMkLst>
        </pc:grpChg>
        <pc:grpChg chg="mod">
          <ac:chgData name="damien maujean" userId="109937cff21db2b5" providerId="LiveId" clId="{F2B826FF-BD01-134B-B8CE-626F47355CEE}" dt="2024-04-27T13:23:04.109" v="5209" actId="1076"/>
          <ac:grpSpMkLst>
            <pc:docMk/>
            <pc:sldMk cId="0" sldId="262"/>
            <ac:grpSpMk id="37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40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47" creationId="{458A8314-4229-0CCF-3C0D-E8C934875174}"/>
          </ac:grpSpMkLst>
        </pc:grpChg>
        <pc:grpChg chg="add mod">
          <ac:chgData name="damien maujean" userId="109937cff21db2b5" providerId="LiveId" clId="{F2B826FF-BD01-134B-B8CE-626F47355CEE}" dt="2024-04-27T11:47:10.015" v="4922" actId="164"/>
          <ac:grpSpMkLst>
            <pc:docMk/>
            <pc:sldMk cId="0" sldId="262"/>
            <ac:grpSpMk id="50" creationId="{A76A5AEF-3F8B-8B42-783B-802603D1D357}"/>
          </ac:grpSpMkLst>
        </pc:grpChg>
        <pc:grpChg chg="add mod">
          <ac:chgData name="damien maujean" userId="109937cff21db2b5" providerId="LiveId" clId="{F2B826FF-BD01-134B-B8CE-626F47355CEE}" dt="2024-04-27T11:47:10.015" v="4922" actId="164"/>
          <ac:grpSpMkLst>
            <pc:docMk/>
            <pc:sldMk cId="0" sldId="262"/>
            <ac:grpSpMk id="52" creationId="{0B9D79E5-D678-47B1-4DC9-102FA188335C}"/>
          </ac:grpSpMkLst>
        </pc:grpChg>
        <pc:grpChg chg="add mod">
          <ac:chgData name="damien maujean" userId="109937cff21db2b5" providerId="LiveId" clId="{F2B826FF-BD01-134B-B8CE-626F47355CEE}" dt="2024-04-27T11:47:10.015" v="4922" actId="164"/>
          <ac:grpSpMkLst>
            <pc:docMk/>
            <pc:sldMk cId="0" sldId="262"/>
            <ac:grpSpMk id="53" creationId="{108B74CF-D668-108D-5F6A-1EC244DD6A9F}"/>
          </ac:grpSpMkLst>
        </pc:grpChg>
        <pc:grpChg chg="add mod">
          <ac:chgData name="damien maujean" userId="109937cff21db2b5" providerId="LiveId" clId="{F2B826FF-BD01-134B-B8CE-626F47355CEE}" dt="2024-04-27T11:47:10.015" v="4922" actId="164"/>
          <ac:grpSpMkLst>
            <pc:docMk/>
            <pc:sldMk cId="0" sldId="262"/>
            <ac:grpSpMk id="54" creationId="{DB1D0B7B-A10E-D69C-11EC-B2FC9A16E03C}"/>
          </ac:grpSpMkLst>
        </pc:grpChg>
        <pc:grpChg chg="add 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55" creationId="{F6BF4294-3B1A-1EB2-D2C1-2B775C825B9F}"/>
          </ac:grpSpMkLst>
        </pc:grpChg>
        <pc:grpChg chg="add 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56" creationId="{D1419548-8EF3-BC88-4C2F-9E0E72590D1F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57" creationId="{D38D53F1-0479-EEA2-FB08-07E4026C41BD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61" creationId="{0AFD9EBB-5B36-E067-931C-A8E9DBDA6FF5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62" creationId="{29C0EC10-39FE-4476-EF75-95E607C8105D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63" creationId="{919615F3-BEF3-11BB-B5E6-819C9F1064A4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64" creationId="{FBFA62A9-B6CB-3351-2785-D8BCC5DDB1B8}"/>
          </ac:grpSpMkLst>
        </pc:grpChg>
        <pc:grpChg chg="add 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71" creationId="{E512ABA0-AAAD-A8BF-28C6-556BC8A417BC}"/>
          </ac:grpSpMkLst>
        </pc:grpChg>
        <pc:grpChg chg="add mod">
          <ac:chgData name="damien maujean" userId="109937cff21db2b5" providerId="LiveId" clId="{F2B826FF-BD01-134B-B8CE-626F47355CEE}" dt="2024-04-27T13:22:39.080" v="5207" actId="1076"/>
          <ac:grpSpMkLst>
            <pc:docMk/>
            <pc:sldMk cId="0" sldId="262"/>
            <ac:grpSpMk id="83" creationId="{A6BE62C5-6B52-4B1C-2C3E-97E13BDF8F70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84" creationId="{AA4B5B8E-880D-8045-567B-9EE4ADB5D012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87" creationId="{645A00BD-5D93-D031-4FED-68A244E9A5C3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88" creationId="{8484D383-05C2-344F-6DEB-24E5C23E0C1F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89" creationId="{86B608A9-630C-AEA8-9FA0-959D422DFAAC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90" creationId="{24DEDB64-41BD-ED39-9337-58DCB4AA2718}"/>
          </ac:grpSpMkLst>
        </pc:grpChg>
        <pc:picChg chg="add mod">
          <ac:chgData name="damien maujean" userId="109937cff21db2b5" providerId="LiveId" clId="{F2B826FF-BD01-134B-B8CE-626F47355CEE}" dt="2024-04-23T12:02:55.631" v="772" actId="164"/>
          <ac:picMkLst>
            <pc:docMk/>
            <pc:sldMk cId="0" sldId="262"/>
            <ac:picMk id="45" creationId="{208F106E-5921-20ED-F21F-7F443EFBB684}"/>
          </ac:picMkLst>
        </pc:picChg>
        <pc:picChg chg="add del mod">
          <ac:chgData name="damien maujean" userId="109937cff21db2b5" providerId="LiveId" clId="{F2B826FF-BD01-134B-B8CE-626F47355CEE}" dt="2024-04-23T12:10:46.762" v="817" actId="478"/>
          <ac:picMkLst>
            <pc:docMk/>
            <pc:sldMk cId="0" sldId="262"/>
            <ac:picMk id="49" creationId="{11F2C031-8D4F-2A7F-F632-44BE162B18DE}"/>
          </ac:picMkLst>
        </pc:picChg>
        <pc:picChg chg="add mod">
          <ac:chgData name="damien maujean" userId="109937cff21db2b5" providerId="LiveId" clId="{F2B826FF-BD01-134B-B8CE-626F47355CEE}" dt="2024-04-27T11:35:58.144" v="4839" actId="164"/>
          <ac:picMkLst>
            <pc:docMk/>
            <pc:sldMk cId="0" sldId="262"/>
            <ac:picMk id="51" creationId="{1F3343A9-C3A7-CD16-4AF4-69AA4F59478C}"/>
          </ac:picMkLst>
        </pc:picChg>
        <pc:picChg chg="add del mod">
          <ac:chgData name="damien maujean" userId="109937cff21db2b5" providerId="LiveId" clId="{F2B826FF-BD01-134B-B8CE-626F47355CEE}" dt="2024-04-23T12:25:42.081" v="1020" actId="478"/>
          <ac:picMkLst>
            <pc:docMk/>
            <pc:sldMk cId="0" sldId="262"/>
            <ac:picMk id="53" creationId="{582E24CF-5831-F2A6-1415-897F5DD85B73}"/>
          </ac:picMkLst>
        </pc:picChg>
        <pc:picChg chg="add del mod">
          <ac:chgData name="damien maujean" userId="109937cff21db2b5" providerId="LiveId" clId="{F2B826FF-BD01-134B-B8CE-626F47355CEE}" dt="2024-04-23T12:26:06.084" v="1038" actId="478"/>
          <ac:picMkLst>
            <pc:docMk/>
            <pc:sldMk cId="0" sldId="262"/>
            <ac:picMk id="55" creationId="{21178F76-F513-695E-BF7E-503916EAD241}"/>
          </ac:picMkLst>
        </pc:picChg>
        <pc:picChg chg="add del mod">
          <ac:chgData name="damien maujean" userId="109937cff21db2b5" providerId="LiveId" clId="{F2B826FF-BD01-134B-B8CE-626F47355CEE}" dt="2024-04-23T12:26:26.538" v="1042" actId="478"/>
          <ac:picMkLst>
            <pc:docMk/>
            <pc:sldMk cId="0" sldId="262"/>
            <ac:picMk id="57" creationId="{CA40193D-3E00-46F8-61ED-CD30E25C51B9}"/>
          </ac:picMkLst>
        </pc:picChg>
        <pc:picChg chg="add mod">
          <ac:chgData name="damien maujean" userId="109937cff21db2b5" providerId="LiveId" clId="{F2B826FF-BD01-134B-B8CE-626F47355CEE}" dt="2024-04-23T14:50:55.193" v="1181" actId="164"/>
          <ac:picMkLst>
            <pc:docMk/>
            <pc:sldMk cId="0" sldId="262"/>
            <ac:picMk id="59" creationId="{95BF5485-7264-38EA-B7A0-96FC9EC12A00}"/>
          </ac:picMkLst>
        </pc:picChg>
        <pc:picChg chg="add del mod">
          <ac:chgData name="damien maujean" userId="109937cff21db2b5" providerId="LiveId" clId="{F2B826FF-BD01-134B-B8CE-626F47355CEE}" dt="2024-04-23T12:29:10.637" v="1064" actId="478"/>
          <ac:picMkLst>
            <pc:docMk/>
            <pc:sldMk cId="0" sldId="262"/>
            <ac:picMk id="61" creationId="{6972DF43-0B9C-F196-5C78-AEEEDFEC371D}"/>
          </ac:picMkLst>
        </pc:picChg>
        <pc:picChg chg="add mod">
          <ac:chgData name="damien maujean" userId="109937cff21db2b5" providerId="LiveId" clId="{F2B826FF-BD01-134B-B8CE-626F47355CEE}" dt="2024-04-23T14:50:55.193" v="1181" actId="164"/>
          <ac:picMkLst>
            <pc:docMk/>
            <pc:sldMk cId="0" sldId="262"/>
            <ac:picMk id="65" creationId="{C7ED2B0C-251A-9660-3337-B52F6C9D99E2}"/>
          </ac:picMkLst>
        </pc:picChg>
        <pc:picChg chg="add mod">
          <ac:chgData name="damien maujean" userId="109937cff21db2b5" providerId="LiveId" clId="{F2B826FF-BD01-134B-B8CE-626F47355CEE}" dt="2024-04-27T11:41:37.311" v="4906" actId="164"/>
          <ac:picMkLst>
            <pc:docMk/>
            <pc:sldMk cId="0" sldId="262"/>
            <ac:picMk id="74" creationId="{B44C980C-ED4F-9F63-5288-A6ACF82D8289}"/>
          </ac:picMkLst>
        </pc:picChg>
        <pc:picChg chg="add del mod">
          <ac:chgData name="damien maujean" userId="109937cff21db2b5" providerId="LiveId" clId="{F2B826FF-BD01-134B-B8CE-626F47355CEE}" dt="2024-04-23T15:15:06.179" v="1220" actId="478"/>
          <ac:picMkLst>
            <pc:docMk/>
            <pc:sldMk cId="0" sldId="262"/>
            <ac:picMk id="76" creationId="{89E79F08-FAA1-7AF0-90A6-BD80B5A01A90}"/>
          </ac:picMkLst>
        </pc:picChg>
        <pc:picChg chg="add mod">
          <ac:chgData name="damien maujean" userId="109937cff21db2b5" providerId="LiveId" clId="{F2B826FF-BD01-134B-B8CE-626F47355CEE}" dt="2024-04-27T11:41:25.213" v="4904" actId="164"/>
          <ac:picMkLst>
            <pc:docMk/>
            <pc:sldMk cId="0" sldId="262"/>
            <ac:picMk id="78" creationId="{25BD6B0E-A4EA-E82C-36F3-FE7068CA7624}"/>
          </ac:picMkLst>
        </pc:picChg>
        <pc:picChg chg="add mod">
          <ac:chgData name="damien maujean" userId="109937cff21db2b5" providerId="LiveId" clId="{F2B826FF-BD01-134B-B8CE-626F47355CEE}" dt="2024-04-27T11:41:19.230" v="4903" actId="164"/>
          <ac:picMkLst>
            <pc:docMk/>
            <pc:sldMk cId="0" sldId="262"/>
            <ac:picMk id="80" creationId="{F8A0FE40-CC36-AB9E-8EAE-FBC55E70313D}"/>
          </ac:picMkLst>
        </pc:picChg>
        <pc:picChg chg="add mod">
          <ac:chgData name="damien maujean" userId="109937cff21db2b5" providerId="LiveId" clId="{F2B826FF-BD01-134B-B8CE-626F47355CEE}" dt="2024-04-27T11:41:30.870" v="4905" actId="164"/>
          <ac:picMkLst>
            <pc:docMk/>
            <pc:sldMk cId="0" sldId="262"/>
            <ac:picMk id="82" creationId="{FDBCAD5E-A7FD-62B8-B58E-FB1171FC4EAA}"/>
          </ac:picMkLst>
        </pc:picChg>
        <pc:picChg chg="add del">
          <ac:chgData name="damien maujean" userId="109937cff21db2b5" providerId="LiveId" clId="{F2B826FF-BD01-134B-B8CE-626F47355CEE}" dt="2024-04-23T15:08:01.202" v="1202" actId="478"/>
          <ac:picMkLst>
            <pc:docMk/>
            <pc:sldMk cId="0" sldId="262"/>
            <ac:picMk id="1026" creationId="{AEB2469B-4298-F29A-5DD6-923F938B0179}"/>
          </ac:picMkLst>
        </pc:picChg>
        <pc:picChg chg="add del mod">
          <ac:chgData name="damien maujean" userId="109937cff21db2b5" providerId="LiveId" clId="{F2B826FF-BD01-134B-B8CE-626F47355CEE}" dt="2024-04-23T15:08:13.372" v="1205" actId="478"/>
          <ac:picMkLst>
            <pc:docMk/>
            <pc:sldMk cId="0" sldId="262"/>
            <ac:picMk id="1028" creationId="{D8C1C8D5-B932-6676-13AB-D1EF9B94D11D}"/>
          </ac:picMkLst>
        </pc:picChg>
        <pc:inkChg chg="add del">
          <ac:chgData name="damien maujean" userId="109937cff21db2b5" providerId="LiveId" clId="{F2B826FF-BD01-134B-B8CE-626F47355CEE}" dt="2024-04-23T12:28:49.314" v="1057" actId="9405"/>
          <ac:inkMkLst>
            <pc:docMk/>
            <pc:sldMk cId="0" sldId="262"/>
            <ac:inkMk id="62" creationId="{7D1C0371-0C15-EDDF-FDEC-24143C233811}"/>
          </ac:inkMkLst>
        </pc:inkChg>
        <pc:inkChg chg="add del">
          <ac:chgData name="damien maujean" userId="109937cff21db2b5" providerId="LiveId" clId="{F2B826FF-BD01-134B-B8CE-626F47355CEE}" dt="2024-04-23T12:29:09.046" v="1063" actId="9405"/>
          <ac:inkMkLst>
            <pc:docMk/>
            <pc:sldMk cId="0" sldId="262"/>
            <ac:inkMk id="63" creationId="{75CF4C1A-EC13-5124-FCD7-58D30F5B5854}"/>
          </ac:inkMkLst>
        </pc:inkChg>
      </pc:sldChg>
      <pc:sldChg chg="modSp del mod">
        <pc:chgData name="damien maujean" userId="109937cff21db2b5" providerId="LiveId" clId="{F2B826FF-BD01-134B-B8CE-626F47355CEE}" dt="2024-04-27T13:16:03.200" v="5165" actId="2696"/>
        <pc:sldMkLst>
          <pc:docMk/>
          <pc:sldMk cId="0" sldId="263"/>
        </pc:sldMkLst>
        <pc:spChg chg="mod">
          <ac:chgData name="damien maujean" userId="109937cff21db2b5" providerId="LiveId" clId="{F2B826FF-BD01-134B-B8CE-626F47355CEE}" dt="2024-04-23T11:32:20.134" v="682" actId="20577"/>
          <ac:spMkLst>
            <pc:docMk/>
            <pc:sldMk cId="0" sldId="263"/>
            <ac:spMk id="5" creationId="{00000000-0000-0000-0000-000000000000}"/>
          </ac:spMkLst>
        </pc:sp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4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5"/>
        </pc:sldMkLst>
      </pc:sldChg>
      <pc:sldChg chg="addSp delSp modSp mod ord">
        <pc:chgData name="damien maujean" userId="109937cff21db2b5" providerId="LiveId" clId="{F2B826FF-BD01-134B-B8CE-626F47355CEE}" dt="2024-04-27T12:07:31.405" v="4936" actId="478"/>
        <pc:sldMkLst>
          <pc:docMk/>
          <pc:sldMk cId="0" sldId="266"/>
        </pc:sldMkLst>
        <pc:spChg chg="mod">
          <ac:chgData name="damien maujean" userId="109937cff21db2b5" providerId="LiveId" clId="{F2B826FF-BD01-134B-B8CE-626F47355CEE}" dt="2024-04-27T12:07:18.050" v="4932" actId="1076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2:03:00.179" v="4924" actId="478"/>
          <ac:spMkLst>
            <pc:docMk/>
            <pc:sldMk cId="0" sldId="266"/>
            <ac:spMk id="3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2:07:28.320" v="4935" actId="478"/>
          <ac:spMkLst>
            <pc:docMk/>
            <pc:sldMk cId="0" sldId="266"/>
            <ac:spMk id="18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2:07:26.849" v="4934" actId="478"/>
          <ac:spMkLst>
            <pc:docMk/>
            <pc:sldMk cId="0" sldId="266"/>
            <ac:spMk id="19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3T10:51:02.925" v="597"/>
          <ac:spMkLst>
            <pc:docMk/>
            <pc:sldMk cId="0" sldId="266"/>
            <ac:spMk id="39" creationId="{8F1FE594-A4D3-97D6-1D6A-1F8F103687C2}"/>
          </ac:spMkLst>
        </pc:spChg>
        <pc:grpChg chg="del mod">
          <ac:chgData name="damien maujean" userId="109937cff21db2b5" providerId="LiveId" clId="{F2B826FF-BD01-134B-B8CE-626F47355CEE}" dt="2024-04-27T12:07:31.405" v="4936" actId="478"/>
          <ac:grpSpMkLst>
            <pc:docMk/>
            <pc:sldMk cId="0" sldId="266"/>
            <ac:grpSpMk id="5" creationId="{00000000-0000-0000-0000-000000000000}"/>
          </ac:grpSpMkLst>
        </pc:grpChg>
        <pc:grpChg chg="del mod">
          <ac:chgData name="damien maujean" userId="109937cff21db2b5" providerId="LiveId" clId="{F2B826FF-BD01-134B-B8CE-626F47355CEE}" dt="2024-04-27T12:05:45.856" v="4925" actId="478"/>
          <ac:grpSpMkLst>
            <pc:docMk/>
            <pc:sldMk cId="0" sldId="266"/>
            <ac:grpSpMk id="23" creationId="{00000000-0000-0000-0000-000000000000}"/>
          </ac:grpSpMkLst>
        </pc:grpChg>
        <pc:picChg chg="del">
          <ac:chgData name="damien maujean" userId="109937cff21db2b5" providerId="LiveId" clId="{F2B826FF-BD01-134B-B8CE-626F47355CEE}" dt="2024-04-23T10:35:27.194" v="535" actId="478"/>
          <ac:picMkLst>
            <pc:docMk/>
            <pc:sldMk cId="0" sldId="266"/>
            <ac:picMk id="4" creationId="{00000000-0000-0000-0000-000000000000}"/>
          </ac:picMkLst>
        </pc:picChg>
        <pc:picChg chg="add del mod">
          <ac:chgData name="damien maujean" userId="109937cff21db2b5" providerId="LiveId" clId="{F2B826FF-BD01-134B-B8CE-626F47355CEE}" dt="2024-04-23T10:36:18.233" v="542" actId="478"/>
          <ac:picMkLst>
            <pc:docMk/>
            <pc:sldMk cId="0" sldId="266"/>
            <ac:picMk id="30" creationId="{4B48FA2C-6CE8-1B37-BA32-E3849E4A92F4}"/>
          </ac:picMkLst>
        </pc:picChg>
        <pc:picChg chg="add del mod">
          <ac:chgData name="damien maujean" userId="109937cff21db2b5" providerId="LiveId" clId="{F2B826FF-BD01-134B-B8CE-626F47355CEE}" dt="2024-04-23T10:37:37.036" v="549" actId="478"/>
          <ac:picMkLst>
            <pc:docMk/>
            <pc:sldMk cId="0" sldId="266"/>
            <ac:picMk id="32" creationId="{4A6E4CEC-6C61-19BA-215E-BDFEFC38CCE2}"/>
          </ac:picMkLst>
        </pc:picChg>
        <pc:picChg chg="add del mod">
          <ac:chgData name="damien maujean" userId="109937cff21db2b5" providerId="LiveId" clId="{F2B826FF-BD01-134B-B8CE-626F47355CEE}" dt="2024-04-23T10:38:26.365" v="554" actId="478"/>
          <ac:picMkLst>
            <pc:docMk/>
            <pc:sldMk cId="0" sldId="266"/>
            <ac:picMk id="34" creationId="{3AF2920D-0A89-A5F5-61A7-3CCD141E67EF}"/>
          </ac:picMkLst>
        </pc:picChg>
        <pc:picChg chg="add del mod">
          <ac:chgData name="damien maujean" userId="109937cff21db2b5" providerId="LiveId" clId="{F2B826FF-BD01-134B-B8CE-626F47355CEE}" dt="2024-04-23T10:39:14.657" v="560" actId="478"/>
          <ac:picMkLst>
            <pc:docMk/>
            <pc:sldMk cId="0" sldId="266"/>
            <ac:picMk id="36" creationId="{7C645A79-C112-2207-6AF7-C6E5D2B44D1D}"/>
          </ac:picMkLst>
        </pc:picChg>
        <pc:picChg chg="add mod modCrop">
          <ac:chgData name="damien maujean" userId="109937cff21db2b5" providerId="LiveId" clId="{F2B826FF-BD01-134B-B8CE-626F47355CEE}" dt="2024-04-27T12:07:15.068" v="4931" actId="1076"/>
          <ac:picMkLst>
            <pc:docMk/>
            <pc:sldMk cId="0" sldId="266"/>
            <ac:picMk id="38" creationId="{806D2ADB-D35F-0F16-BE85-198BB60736DA}"/>
          </ac:picMkLst>
        </pc:pic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7"/>
        </pc:sldMkLst>
      </pc:sldChg>
      <pc:sldChg chg="addSp delSp modSp add del mod ord">
        <pc:chgData name="damien maujean" userId="109937cff21db2b5" providerId="LiveId" clId="{F2B826FF-BD01-134B-B8CE-626F47355CEE}" dt="2024-04-27T13:24:28.129" v="5230"/>
        <pc:sldMkLst>
          <pc:docMk/>
          <pc:sldMk cId="0" sldId="268"/>
        </pc:sldMkLst>
        <pc:spChg chg="mod">
          <ac:chgData name="damien maujean" userId="109937cff21db2b5" providerId="LiveId" clId="{F2B826FF-BD01-134B-B8CE-626F47355CEE}" dt="2024-04-27T08:59:42.271" v="3475" actId="1076"/>
          <ac:spMkLst>
            <pc:docMk/>
            <pc:sldMk cId="0" sldId="268"/>
            <ac:spMk id="5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08:57:59.520" v="3442" actId="478"/>
          <ac:spMkLst>
            <pc:docMk/>
            <pc:sldMk cId="0" sldId="268"/>
            <ac:spMk id="9" creationId="{00000000-0000-0000-0000-000000000000}"/>
          </ac:spMkLst>
        </pc:spChg>
        <pc:spChg chg="add del">
          <ac:chgData name="damien maujean" userId="109937cff21db2b5" providerId="LiveId" clId="{F2B826FF-BD01-134B-B8CE-626F47355CEE}" dt="2024-04-27T08:57:16.368" v="3437" actId="478"/>
          <ac:spMkLst>
            <pc:docMk/>
            <pc:sldMk cId="0" sldId="268"/>
            <ac:spMk id="10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07:54.831" v="5132" actId="1076"/>
          <ac:spMkLst>
            <pc:docMk/>
            <pc:sldMk cId="0" sldId="268"/>
            <ac:spMk id="11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8:59:34.828" v="3474" actId="1076"/>
          <ac:spMkLst>
            <pc:docMk/>
            <pc:sldMk cId="0" sldId="268"/>
            <ac:spMk id="12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00:07.472" v="5103" actId="20577"/>
          <ac:spMkLst>
            <pc:docMk/>
            <pc:sldMk cId="0" sldId="268"/>
            <ac:spMk id="13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4:27.394" v="5229" actId="478"/>
          <ac:spMkLst>
            <pc:docMk/>
            <pc:sldMk cId="0" sldId="268"/>
            <ac:spMk id="27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4:27.394" v="5229" actId="478"/>
          <ac:spMkLst>
            <pc:docMk/>
            <pc:sldMk cId="0" sldId="268"/>
            <ac:spMk id="28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3:04:14.986" v="5115" actId="1076"/>
          <ac:spMkLst>
            <pc:docMk/>
            <pc:sldMk cId="0" sldId="268"/>
            <ac:spMk id="44" creationId="{FC724449-4C19-736A-98D2-20AB94BAA641}"/>
          </ac:spMkLst>
        </pc:spChg>
        <pc:spChg chg="add mod">
          <ac:chgData name="damien maujean" userId="109937cff21db2b5" providerId="LiveId" clId="{F2B826FF-BD01-134B-B8CE-626F47355CEE}" dt="2024-04-27T13:04:05.761" v="5114" actId="1076"/>
          <ac:spMkLst>
            <pc:docMk/>
            <pc:sldMk cId="0" sldId="268"/>
            <ac:spMk id="46" creationId="{911F0CA5-3FE9-E3E3-ADEC-66166FF5EBE2}"/>
          </ac:spMkLst>
        </pc:spChg>
        <pc:spChg chg="add mod">
          <ac:chgData name="damien maujean" userId="109937cff21db2b5" providerId="LiveId" clId="{F2B826FF-BD01-134B-B8CE-626F47355CEE}" dt="2024-04-27T13:06:32.909" v="5122" actId="1076"/>
          <ac:spMkLst>
            <pc:docMk/>
            <pc:sldMk cId="0" sldId="268"/>
            <ac:spMk id="48" creationId="{0E2DE00A-923A-84BB-295A-3CCA27946D32}"/>
          </ac:spMkLst>
        </pc:spChg>
        <pc:spChg chg="add mod">
          <ac:chgData name="damien maujean" userId="109937cff21db2b5" providerId="LiveId" clId="{F2B826FF-BD01-134B-B8CE-626F47355CEE}" dt="2024-04-27T13:07:15.866" v="5126" actId="1076"/>
          <ac:spMkLst>
            <pc:docMk/>
            <pc:sldMk cId="0" sldId="268"/>
            <ac:spMk id="50" creationId="{8ECE645A-D7B5-BE88-0AAE-269903504793}"/>
          </ac:spMkLst>
        </pc:spChg>
        <pc:spChg chg="add del mod">
          <ac:chgData name="damien maujean" userId="109937cff21db2b5" providerId="LiveId" clId="{F2B826FF-BD01-134B-B8CE-626F47355CEE}" dt="2024-04-27T13:07:57.827" v="5133" actId="478"/>
          <ac:spMkLst>
            <pc:docMk/>
            <pc:sldMk cId="0" sldId="268"/>
            <ac:spMk id="52" creationId="{07C50164-D3A1-72D0-D865-5BE0AC461C29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55" creationId="{BA57219C-4B68-0F94-21A1-D78907BF550E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56" creationId="{3C20D267-A25C-88D2-272D-9E0A7C2C724B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1" creationId="{EF7AE9BF-4B4B-18D5-6898-707BA07FA7D9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2" creationId="{BED8B4AF-C758-8E6E-1D63-C2BF1939D37F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3" creationId="{2E2CF9C1-6540-3E4F-40AE-1423BB091BA9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4" creationId="{EDF13E93-76E8-5C4C-8024-00D9BC2910CF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5" creationId="{5BC54F01-C376-EC34-7C66-D63C0FD1588E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6" creationId="{92D0FC7E-36D9-2A6C-3022-F01940825F2E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7" creationId="{C33060A4-03C0-3F7E-B35B-75E00E18BD57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8" creationId="{129CD2EA-D019-3F05-F90E-6DDB2E6B6322}"/>
          </ac:spMkLst>
        </pc:spChg>
        <pc:grpChg chg="mod">
          <ac:chgData name="damien maujean" userId="109937cff21db2b5" providerId="LiveId" clId="{F2B826FF-BD01-134B-B8CE-626F47355CEE}" dt="2024-04-27T08:59:27.722" v="3473" actId="164"/>
          <ac:grpSpMkLst>
            <pc:docMk/>
            <pc:sldMk cId="0" sldId="268"/>
            <ac:grpSpMk id="2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8:59:22.562" v="3472" actId="164"/>
          <ac:grpSpMkLst>
            <pc:docMk/>
            <pc:sldMk cId="0" sldId="268"/>
            <ac:grpSpMk id="6" creationId="{00000000-0000-0000-0000-000000000000}"/>
          </ac:grpSpMkLst>
        </pc:grpChg>
        <pc:grpChg chg="del mod">
          <ac:chgData name="damien maujean" userId="109937cff21db2b5" providerId="LiveId" clId="{F2B826FF-BD01-134B-B8CE-626F47355CEE}" dt="2024-04-27T13:24:27.394" v="5229" actId="478"/>
          <ac:grpSpMkLst>
            <pc:docMk/>
            <pc:sldMk cId="0" sldId="268"/>
            <ac:grpSpMk id="14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8:59:42.271" v="3475" actId="1076"/>
          <ac:grpSpMkLst>
            <pc:docMk/>
            <pc:sldMk cId="0" sldId="268"/>
            <ac:grpSpMk id="29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9:09:22.581" v="3758" actId="1076"/>
          <ac:grpSpMkLst>
            <pc:docMk/>
            <pc:sldMk cId="0" sldId="268"/>
            <ac:grpSpMk id="32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1:10:47.468" v="4662" actId="1076"/>
          <ac:grpSpMkLst>
            <pc:docMk/>
            <pc:sldMk cId="0" sldId="268"/>
            <ac:grpSpMk id="41" creationId="{7A823DD4-6321-16FA-BF8D-292EBBE9AD47}"/>
          </ac:grpSpMkLst>
        </pc:grpChg>
        <pc:grpChg chg="add mod">
          <ac:chgData name="damien maujean" userId="109937cff21db2b5" providerId="LiveId" clId="{F2B826FF-BD01-134B-B8CE-626F47355CEE}" dt="2024-04-27T08:59:42.271" v="3475" actId="1076"/>
          <ac:grpSpMkLst>
            <pc:docMk/>
            <pc:sldMk cId="0" sldId="268"/>
            <ac:grpSpMk id="42" creationId="{41AD0ECA-D405-D540-94FA-3E844B88E8D6}"/>
          </ac:grpSpMkLst>
        </pc:grpChg>
        <pc:grpChg chg="add mod">
          <ac:chgData name="damien maujean" userId="109937cff21db2b5" providerId="LiveId" clId="{F2B826FF-BD01-134B-B8CE-626F47355CEE}" dt="2024-04-27T13:09:33.409" v="5134" actId="1076"/>
          <ac:grpSpMkLst>
            <pc:docMk/>
            <pc:sldMk cId="0" sldId="268"/>
            <ac:grpSpMk id="51" creationId="{D33E9D51-C5CD-CD7A-EF8D-E0BB789CAE0F}"/>
          </ac:grpSpMkLst>
        </pc:grpChg>
        <pc:grpChg chg="add 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3" creationId="{29E57598-2DCE-48C4-EAA9-9790A76EFB66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4" creationId="{6E4DC366-40B8-45B6-D636-C2D405AF5B6F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7" creationId="{01A8E70F-78A4-5128-BA86-95664B4852E7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8" creationId="{9E0B5D4B-37F7-0BFE-E2FB-9908F5133ACB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9" creationId="{E84E466C-283A-D23F-22D8-DCF54ED50A8C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60" creationId="{3C997C4F-8267-8D13-CE4E-B4917B037C47}"/>
          </ac:grpSpMkLst>
        </pc:grpChg>
        <pc:picChg chg="add del mod">
          <ac:chgData name="damien maujean" userId="109937cff21db2b5" providerId="LiveId" clId="{F2B826FF-BD01-134B-B8CE-626F47355CEE}" dt="2024-04-27T08:55:41.116" v="3430" actId="478"/>
          <ac:picMkLst>
            <pc:docMk/>
            <pc:sldMk cId="0" sldId="268"/>
            <ac:picMk id="36" creationId="{AA024C57-7C61-D41A-A2EA-BF06BC7A48B5}"/>
          </ac:picMkLst>
        </pc:picChg>
        <pc:picChg chg="add del mod">
          <ac:chgData name="damien maujean" userId="109937cff21db2b5" providerId="LiveId" clId="{F2B826FF-BD01-134B-B8CE-626F47355CEE}" dt="2024-04-27T08:59:27.722" v="3473" actId="164"/>
          <ac:picMkLst>
            <pc:docMk/>
            <pc:sldMk cId="0" sldId="268"/>
            <ac:picMk id="38" creationId="{1FEC959A-9252-11C6-8029-C246B5AD14B5}"/>
          </ac:picMkLst>
        </pc:picChg>
        <pc:picChg chg="add mod">
          <ac:chgData name="damien maujean" userId="109937cff21db2b5" providerId="LiveId" clId="{F2B826FF-BD01-134B-B8CE-626F47355CEE}" dt="2024-04-27T08:59:22.562" v="3472" actId="164"/>
          <ac:picMkLst>
            <pc:docMk/>
            <pc:sldMk cId="0" sldId="268"/>
            <ac:picMk id="40" creationId="{5C60D798-B869-F66E-C36E-D014851432C5}"/>
          </ac:picMkLst>
        </pc:pic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9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0"/>
        </pc:sldMkLst>
      </pc:sldChg>
      <pc:sldChg chg="modSp del mod">
        <pc:chgData name="damien maujean" userId="109937cff21db2b5" providerId="LiveId" clId="{F2B826FF-BD01-134B-B8CE-626F47355CEE}" dt="2024-04-27T13:16:03.200" v="5165" actId="2696"/>
        <pc:sldMkLst>
          <pc:docMk/>
          <pc:sldMk cId="0" sldId="271"/>
        </pc:sldMkLst>
        <pc:spChg chg="mod">
          <ac:chgData name="damien maujean" userId="109937cff21db2b5" providerId="LiveId" clId="{F2B826FF-BD01-134B-B8CE-626F47355CEE}" dt="2024-04-23T11:26:36.988" v="679" actId="1076"/>
          <ac:spMkLst>
            <pc:docMk/>
            <pc:sldMk cId="0" sldId="271"/>
            <ac:spMk id="19" creationId="{00000000-0000-0000-0000-000000000000}"/>
          </ac:spMkLst>
        </pc:sp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2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3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4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5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6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7"/>
        </pc:sldMkLst>
      </pc:sldChg>
      <pc:sldChg chg="new del">
        <pc:chgData name="damien maujean" userId="109937cff21db2b5" providerId="LiveId" clId="{F2B826FF-BD01-134B-B8CE-626F47355CEE}" dt="2024-04-27T13:16:03.200" v="5165" actId="2696"/>
        <pc:sldMkLst>
          <pc:docMk/>
          <pc:sldMk cId="3352202889" sldId="278"/>
        </pc:sldMkLst>
      </pc:sldChg>
      <pc:sldChg chg="addSp delSp modSp add mod setBg">
        <pc:chgData name="damien maujean" userId="109937cff21db2b5" providerId="LiveId" clId="{F2B826FF-BD01-134B-B8CE-626F47355CEE}" dt="2024-04-27T15:04:45.074" v="5231" actId="1076"/>
        <pc:sldMkLst>
          <pc:docMk/>
          <pc:sldMk cId="2203187286" sldId="279"/>
        </pc:sldMkLst>
        <pc:spChg chg="add del mod">
          <ac:chgData name="damien maujean" userId="109937cff21db2b5" providerId="LiveId" clId="{F2B826FF-BD01-134B-B8CE-626F47355CEE}" dt="2024-04-27T06:44:06.880" v="2127" actId="478"/>
          <ac:spMkLst>
            <pc:docMk/>
            <pc:sldMk cId="2203187286" sldId="279"/>
            <ac:spMk id="2" creationId="{7F23FC30-43B5-673B-082C-CD7B45840C54}"/>
          </ac:spMkLst>
        </pc:spChg>
        <pc:spChg chg="add mod">
          <ac:chgData name="damien maujean" userId="109937cff21db2b5" providerId="LiveId" clId="{F2B826FF-BD01-134B-B8CE-626F47355CEE}" dt="2024-04-27T12:26:35.600" v="4995" actId="403"/>
          <ac:spMkLst>
            <pc:docMk/>
            <pc:sldMk cId="2203187286" sldId="279"/>
            <ac:spMk id="3" creationId="{ACB3AF4C-9B33-2E61-3C27-12BF6FF82222}"/>
          </ac:spMkLst>
        </pc:spChg>
        <pc:spChg chg="add mod">
          <ac:chgData name="damien maujean" userId="109937cff21db2b5" providerId="LiveId" clId="{F2B826FF-BD01-134B-B8CE-626F47355CEE}" dt="2024-04-27T12:26:25.858" v="4992" actId="403"/>
          <ac:spMkLst>
            <pc:docMk/>
            <pc:sldMk cId="2203187286" sldId="279"/>
            <ac:spMk id="5" creationId="{C54F37FD-48FD-3775-D6F6-C5380BFF2141}"/>
          </ac:spMkLst>
        </pc:spChg>
        <pc:spChg chg="add mod">
          <ac:chgData name="damien maujean" userId="109937cff21db2b5" providerId="LiveId" clId="{F2B826FF-BD01-134B-B8CE-626F47355CEE}" dt="2024-04-27T12:29:49.065" v="5019" actId="14100"/>
          <ac:spMkLst>
            <pc:docMk/>
            <pc:sldMk cId="2203187286" sldId="279"/>
            <ac:spMk id="7" creationId="{E44EC21E-EFED-0AB3-FCC8-9319A1BA745C}"/>
          </ac:spMkLst>
        </pc:spChg>
        <pc:spChg chg="add mod">
          <ac:chgData name="damien maujean" userId="109937cff21db2b5" providerId="LiveId" clId="{F2B826FF-BD01-134B-B8CE-626F47355CEE}" dt="2024-04-27T12:29:25.353" v="5014" actId="1076"/>
          <ac:spMkLst>
            <pc:docMk/>
            <pc:sldMk cId="2203187286" sldId="279"/>
            <ac:spMk id="9" creationId="{F99FAD92-DCEB-FCDC-3962-F340C033FDCB}"/>
          </ac:spMkLst>
        </pc:spChg>
        <pc:spChg chg="mod">
          <ac:chgData name="damien maujean" userId="109937cff21db2b5" providerId="LiveId" clId="{F2B826FF-BD01-134B-B8CE-626F47355CEE}" dt="2024-04-27T12:28:20.808" v="4996" actId="1076"/>
          <ac:spMkLst>
            <pc:docMk/>
            <pc:sldMk cId="2203187286" sldId="279"/>
            <ac:spMk id="10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3T16:36:08.561" v="1717" actId="478"/>
          <ac:spMkLst>
            <pc:docMk/>
            <pc:sldMk cId="2203187286" sldId="279"/>
            <ac:spMk id="11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5:04:45.074" v="5231" actId="1076"/>
          <ac:spMkLst>
            <pc:docMk/>
            <pc:sldMk cId="2203187286" sldId="279"/>
            <ac:spMk id="12" creationId="{00000000-0000-0000-0000-000000000000}"/>
          </ac:spMkLst>
        </pc:spChg>
        <pc:spChg chg="mod">
          <ac:chgData name="damien maujean" userId="109937cff21db2b5" providerId="LiveId" clId="{F2B826FF-BD01-134B-B8CE-626F47355CEE}" dt="2024-04-23T16:13:41.952" v="1446" actId="313"/>
          <ac:spMkLst>
            <pc:docMk/>
            <pc:sldMk cId="2203187286" sldId="279"/>
            <ac:spMk id="13" creationId="{00000000-0000-0000-0000-000000000000}"/>
          </ac:spMkLst>
        </pc:spChg>
        <pc:spChg chg="mod">
          <ac:chgData name="damien maujean" userId="109937cff21db2b5" providerId="LiveId" clId="{F2B826FF-BD01-134B-B8CE-626F47355CEE}" dt="2024-04-23T16:17:25.631" v="1480" actId="1076"/>
          <ac:spMkLst>
            <pc:docMk/>
            <pc:sldMk cId="2203187286" sldId="279"/>
            <ac:spMk id="14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23:48.405" v="5222" actId="478"/>
          <ac:spMkLst>
            <pc:docMk/>
            <pc:sldMk cId="2203187286" sldId="279"/>
            <ac:spMk id="41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23:48.405" v="5222" actId="478"/>
          <ac:spMkLst>
            <pc:docMk/>
            <pc:sldMk cId="2203187286" sldId="279"/>
            <ac:spMk id="42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2:29:52.156" v="5020" actId="14100"/>
          <ac:spMkLst>
            <pc:docMk/>
            <pc:sldMk cId="2203187286" sldId="279"/>
            <ac:spMk id="49" creationId="{C08E51EA-B33F-9FAE-068C-AF2963A837B9}"/>
          </ac:spMkLst>
        </pc:spChg>
        <pc:spChg chg="add del mod">
          <ac:chgData name="damien maujean" userId="109937cff21db2b5" providerId="LiveId" clId="{F2B826FF-BD01-134B-B8CE-626F47355CEE}" dt="2024-04-23T16:06:41.891" v="1371"/>
          <ac:spMkLst>
            <pc:docMk/>
            <pc:sldMk cId="2203187286" sldId="279"/>
            <ac:spMk id="49" creationId="{C696D2F6-274C-590D-FBA6-49CC6CC40024}"/>
          </ac:spMkLst>
        </pc:spChg>
        <pc:spChg chg="add del mod">
          <ac:chgData name="damien maujean" userId="109937cff21db2b5" providerId="LiveId" clId="{F2B826FF-BD01-134B-B8CE-626F47355CEE}" dt="2024-04-23T16:06:49.797" v="1388"/>
          <ac:spMkLst>
            <pc:docMk/>
            <pc:sldMk cId="2203187286" sldId="279"/>
            <ac:spMk id="50" creationId="{4DED8014-E38C-15D7-9622-1C45FCF1558E}"/>
          </ac:spMkLst>
        </pc:spChg>
        <pc:spChg chg="add del mod">
          <ac:chgData name="damien maujean" userId="109937cff21db2b5" providerId="LiveId" clId="{F2B826FF-BD01-134B-B8CE-626F47355CEE}" dt="2024-04-23T16:15:33.100" v="1471" actId="478"/>
          <ac:spMkLst>
            <pc:docMk/>
            <pc:sldMk cId="2203187286" sldId="279"/>
            <ac:spMk id="52" creationId="{58798644-74CC-7EBC-015B-74680B29C655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52" creationId="{F4A207DF-109F-6288-4A84-E5E6C86BB8FA}"/>
          </ac:spMkLst>
        </pc:spChg>
        <pc:spChg chg="add mod">
          <ac:chgData name="damien maujean" userId="109937cff21db2b5" providerId="LiveId" clId="{F2B826FF-BD01-134B-B8CE-626F47355CEE}" dt="2024-04-27T12:30:31.679" v="5024" actId="14100"/>
          <ac:spMkLst>
            <pc:docMk/>
            <pc:sldMk cId="2203187286" sldId="279"/>
            <ac:spMk id="53" creationId="{B5AAE043-3107-5760-61DB-11190ED32A65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54" creationId="{BC153BF9-0D5C-3037-935F-744882DCD1A8}"/>
          </ac:spMkLst>
        </pc:spChg>
        <pc:spChg chg="add mod">
          <ac:chgData name="damien maujean" userId="109937cff21db2b5" providerId="LiveId" clId="{F2B826FF-BD01-134B-B8CE-626F47355CEE}" dt="2024-04-27T12:21:12.850" v="4941" actId="403"/>
          <ac:spMkLst>
            <pc:docMk/>
            <pc:sldMk cId="2203187286" sldId="279"/>
            <ac:spMk id="55" creationId="{904ADC9F-B270-F0A8-AEBE-8CC0342F2996}"/>
          </ac:spMkLst>
        </pc:spChg>
        <pc:spChg chg="add mod">
          <ac:chgData name="damien maujean" userId="109937cff21db2b5" providerId="LiveId" clId="{F2B826FF-BD01-134B-B8CE-626F47355CEE}" dt="2024-04-27T12:22:46.508" v="4962" actId="1076"/>
          <ac:spMkLst>
            <pc:docMk/>
            <pc:sldMk cId="2203187286" sldId="279"/>
            <ac:spMk id="56" creationId="{A752FA49-C471-CD2F-2096-52A08A673CDF}"/>
          </ac:spMkLst>
        </pc:spChg>
        <pc:spChg chg="add mod">
          <ac:chgData name="damien maujean" userId="109937cff21db2b5" providerId="LiveId" clId="{F2B826FF-BD01-134B-B8CE-626F47355CEE}" dt="2024-04-27T12:26:13.591" v="4991" actId="14100"/>
          <ac:spMkLst>
            <pc:docMk/>
            <pc:sldMk cId="2203187286" sldId="279"/>
            <ac:spMk id="57" creationId="{CCFF09E9-510C-3A29-0335-B7191FFF6FF2}"/>
          </ac:spMkLst>
        </pc:spChg>
        <pc:spChg chg="add del mod">
          <ac:chgData name="damien maujean" userId="109937cff21db2b5" providerId="LiveId" clId="{F2B826FF-BD01-134B-B8CE-626F47355CEE}" dt="2024-04-23T16:27:05.986" v="1631"/>
          <ac:spMkLst>
            <pc:docMk/>
            <pc:sldMk cId="2203187286" sldId="279"/>
            <ac:spMk id="58" creationId="{150E90BC-8F4F-14D6-686D-32F187B50D58}"/>
          </ac:spMkLst>
        </pc:spChg>
        <pc:spChg chg="add mod">
          <ac:chgData name="damien maujean" userId="109937cff21db2b5" providerId="LiveId" clId="{F2B826FF-BD01-134B-B8CE-626F47355CEE}" dt="2024-04-27T06:50:32.865" v="2131" actId="2711"/>
          <ac:spMkLst>
            <pc:docMk/>
            <pc:sldMk cId="2203187286" sldId="279"/>
            <ac:spMk id="60" creationId="{F813819B-5CD6-1E71-EF89-9C46F4F857B6}"/>
          </ac:spMkLst>
        </pc:spChg>
        <pc:spChg chg="add mod">
          <ac:chgData name="damien maujean" userId="109937cff21db2b5" providerId="LiveId" clId="{F2B826FF-BD01-134B-B8CE-626F47355CEE}" dt="2024-04-27T12:21:39.765" v="4949" actId="20577"/>
          <ac:spMkLst>
            <pc:docMk/>
            <pc:sldMk cId="2203187286" sldId="279"/>
            <ac:spMk id="63" creationId="{AD684055-7C71-ACFF-643C-186867CE06E2}"/>
          </ac:spMkLst>
        </pc:spChg>
        <pc:spChg chg="add del mod">
          <ac:chgData name="damien maujean" userId="109937cff21db2b5" providerId="LiveId" clId="{F2B826FF-BD01-134B-B8CE-626F47355CEE}" dt="2024-04-27T12:28:40.034" v="5003" actId="478"/>
          <ac:spMkLst>
            <pc:docMk/>
            <pc:sldMk cId="2203187286" sldId="279"/>
            <ac:spMk id="64" creationId="{5DC3C64A-91A8-461A-4C43-9B329E2450A1}"/>
          </ac:spMkLst>
        </pc:spChg>
        <pc:spChg chg="mod">
          <ac:chgData name="damien maujean" userId="109937cff21db2b5" providerId="LiveId" clId="{F2B826FF-BD01-134B-B8CE-626F47355CEE}" dt="2024-04-23T16:35:51.840" v="1713"/>
          <ac:spMkLst>
            <pc:docMk/>
            <pc:sldMk cId="2203187286" sldId="279"/>
            <ac:spMk id="66" creationId="{852A2FB5-63FC-3F8F-BB76-F01651C39164}"/>
          </ac:spMkLst>
        </pc:spChg>
        <pc:spChg chg="mod">
          <ac:chgData name="damien maujean" userId="109937cff21db2b5" providerId="LiveId" clId="{F2B826FF-BD01-134B-B8CE-626F47355CEE}" dt="2024-04-23T16:35:51.840" v="1713"/>
          <ac:spMkLst>
            <pc:docMk/>
            <pc:sldMk cId="2203187286" sldId="279"/>
            <ac:spMk id="67" creationId="{B28AD124-19F6-8ED8-D408-2DA48B276C8B}"/>
          </ac:spMkLst>
        </pc:spChg>
        <pc:spChg chg="add mod">
          <ac:chgData name="damien maujean" userId="109937cff21db2b5" providerId="LiveId" clId="{F2B826FF-BD01-134B-B8CE-626F47355CEE}" dt="2024-04-27T12:22:32.903" v="4959" actId="1076"/>
          <ac:spMkLst>
            <pc:docMk/>
            <pc:sldMk cId="2203187286" sldId="279"/>
            <ac:spMk id="68" creationId="{6C369E6F-854B-9256-4E7B-4CFAD91F14A5}"/>
          </ac:spMkLst>
        </pc:spChg>
        <pc:spChg chg="add mod">
          <ac:chgData name="damien maujean" userId="109937cff21db2b5" providerId="LiveId" clId="{F2B826FF-BD01-134B-B8CE-626F47355CEE}" dt="2024-04-27T12:22:41.259" v="4961" actId="1076"/>
          <ac:spMkLst>
            <pc:docMk/>
            <pc:sldMk cId="2203187286" sldId="279"/>
            <ac:spMk id="69" creationId="{B496E2BE-D288-C820-C338-0E1A5B87E5DE}"/>
          </ac:spMkLst>
        </pc:spChg>
        <pc:spChg chg="add mod">
          <ac:chgData name="damien maujean" userId="109937cff21db2b5" providerId="LiveId" clId="{F2B826FF-BD01-134B-B8CE-626F47355CEE}" dt="2024-04-27T12:29:58.437" v="5022" actId="14100"/>
          <ac:spMkLst>
            <pc:docMk/>
            <pc:sldMk cId="2203187286" sldId="279"/>
            <ac:spMk id="70" creationId="{07C8230A-ECBF-E8D7-919F-D74045E126E9}"/>
          </ac:spMkLst>
        </pc:spChg>
        <pc:spChg chg="add mod">
          <ac:chgData name="damien maujean" userId="109937cff21db2b5" providerId="LiveId" clId="{F2B826FF-BD01-134B-B8CE-626F47355CEE}" dt="2024-04-27T06:51:06.603" v="2135" actId="113"/>
          <ac:spMkLst>
            <pc:docMk/>
            <pc:sldMk cId="2203187286" sldId="279"/>
            <ac:spMk id="71" creationId="{5769D841-ED96-B15E-E23D-EB3C346B8521}"/>
          </ac:spMkLst>
        </pc:spChg>
        <pc:spChg chg="add del mod">
          <ac:chgData name="damien maujean" userId="109937cff21db2b5" providerId="LiveId" clId="{F2B826FF-BD01-134B-B8CE-626F47355CEE}" dt="2024-04-23T16:39:24.545" v="1727" actId="478"/>
          <ac:spMkLst>
            <pc:docMk/>
            <pc:sldMk cId="2203187286" sldId="279"/>
            <ac:spMk id="73" creationId="{BB852AAF-8F94-D7AB-BD4B-9F65837E81EB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3" creationId="{F2A790AC-31B8-A2EA-CFAE-CC42965229CB}"/>
          </ac:spMkLst>
        </pc:spChg>
        <pc:spChg chg="add mod">
          <ac:chgData name="damien maujean" userId="109937cff21db2b5" providerId="LiveId" clId="{F2B826FF-BD01-134B-B8CE-626F47355CEE}" dt="2024-04-27T12:30:04.011" v="5023" actId="14100"/>
          <ac:spMkLst>
            <pc:docMk/>
            <pc:sldMk cId="2203187286" sldId="279"/>
            <ac:spMk id="74" creationId="{827AA663-3EC6-0772-23ED-44BA57C70B88}"/>
          </ac:spMkLst>
        </pc:spChg>
        <pc:spChg chg="add mod">
          <ac:chgData name="damien maujean" userId="109937cff21db2b5" providerId="LiveId" clId="{F2B826FF-BD01-134B-B8CE-626F47355CEE}" dt="2024-04-27T06:51:12.253" v="2136" actId="113"/>
          <ac:spMkLst>
            <pc:docMk/>
            <pc:sldMk cId="2203187286" sldId="279"/>
            <ac:spMk id="75" creationId="{A74F34CB-C618-1DAD-C51C-FFE06CA186ED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6" creationId="{8B41128A-9B62-D363-D03A-1A71057613A7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7" creationId="{B9EAC731-5D8C-B902-C017-010501550B68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8" creationId="{C86E675E-E5A4-E528-02A8-899FD183D8D3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9" creationId="{4602E798-4AB6-FDCF-320D-3C818A5FEF84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80" creationId="{300E0195-9763-4B2E-E9B9-9A04CB69CAD7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81" creationId="{68DFE18D-C919-0272-CDF3-7549B839452D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82" creationId="{8F1E9485-4AEE-BB67-6FB6-4F746531036E}"/>
          </ac:spMkLst>
        </pc:spChg>
        <pc:grpChg chg="del">
          <ac:chgData name="damien maujean" userId="109937cff21db2b5" providerId="LiveId" clId="{F2B826FF-BD01-134B-B8CE-626F47355CEE}" dt="2024-04-23T15:39:50.417" v="1301" actId="478"/>
          <ac:grpSpMkLst>
            <pc:docMk/>
            <pc:sldMk cId="2203187286" sldId="279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3T15:39:51.841" v="1303" actId="478"/>
          <ac:grpSpMkLst>
            <pc:docMk/>
            <pc:sldMk cId="2203187286" sldId="279"/>
            <ac:grpSpMk id="5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13:23:48.405" v="5222" actId="478"/>
          <ac:grpSpMkLst>
            <pc:docMk/>
            <pc:sldMk cId="2203187286" sldId="279"/>
            <ac:grpSpMk id="15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2:21:30.236" v="4946" actId="1076"/>
          <ac:grpSpMkLst>
            <pc:docMk/>
            <pc:sldMk cId="2203187286" sldId="279"/>
            <ac:grpSpMk id="46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50" creationId="{4E5130FB-570A-1C27-606E-FF8906FA68E5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51" creationId="{EDF7A9FF-4B05-FB5D-3DF1-8911FB351E25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58" creationId="{3674B8E0-DA42-F896-F504-077899545DA6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59" creationId="{5AA69F41-742B-6503-E373-2496CFF8468C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61" creationId="{40A29268-83EC-5EB2-055D-56ACD404EE53}"/>
          </ac:grpSpMkLst>
        </pc:grpChg>
        <pc:grpChg chg="add mod">
          <ac:chgData name="damien maujean" userId="109937cff21db2b5" providerId="LiveId" clId="{F2B826FF-BD01-134B-B8CE-626F47355CEE}" dt="2024-04-24T05:33:00.256" v="1823" actId="1076"/>
          <ac:grpSpMkLst>
            <pc:docMk/>
            <pc:sldMk cId="2203187286" sldId="279"/>
            <ac:grpSpMk id="65" creationId="{253B7F02-3B7D-F668-4DB3-413E1DAB4D58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72" creationId="{DBC42177-4E39-CD20-98B8-C4D36DACE991}"/>
          </ac:grpSpMkLst>
        </pc:grpChg>
        <pc:picChg chg="del mod">
          <ac:chgData name="damien maujean" userId="109937cff21db2b5" providerId="LiveId" clId="{F2B826FF-BD01-134B-B8CE-626F47355CEE}" dt="2024-04-23T15:39:49.041" v="1300" actId="478"/>
          <ac:picMkLst>
            <pc:docMk/>
            <pc:sldMk cId="2203187286" sldId="279"/>
            <ac:picMk id="8" creationId="{00000000-0000-0000-0000-000000000000}"/>
          </ac:picMkLst>
        </pc:picChg>
        <pc:picChg chg="del">
          <ac:chgData name="damien maujean" userId="109937cff21db2b5" providerId="LiveId" clId="{F2B826FF-BD01-134B-B8CE-626F47355CEE}" dt="2024-04-23T15:39:51.395" v="1302" actId="478"/>
          <ac:picMkLst>
            <pc:docMk/>
            <pc:sldMk cId="2203187286" sldId="279"/>
            <ac:picMk id="9" creationId="{00000000-0000-0000-0000-000000000000}"/>
          </ac:picMkLst>
        </pc:picChg>
        <pc:picChg chg="add mod">
          <ac:chgData name="damien maujean" userId="109937cff21db2b5" providerId="LiveId" clId="{F2B826FF-BD01-134B-B8CE-626F47355CEE}" dt="2024-04-27T12:22:53.407" v="4964" actId="1076"/>
          <ac:picMkLst>
            <pc:docMk/>
            <pc:sldMk cId="2203187286" sldId="279"/>
            <ac:picMk id="62" creationId="{3B51D669-A1BB-A660-44E4-218F5EDEED9F}"/>
          </ac:picMkLst>
        </pc:picChg>
        <pc:picChg chg="add del mod">
          <ac:chgData name="damien maujean" userId="109937cff21db2b5" providerId="LiveId" clId="{F2B826FF-BD01-134B-B8CE-626F47355CEE}" dt="2024-04-23T16:36:09.777" v="1718" actId="478"/>
          <ac:picMkLst>
            <pc:docMk/>
            <pc:sldMk cId="2203187286" sldId="279"/>
            <ac:picMk id="72" creationId="{406D67DC-C928-574E-E649-EEE487E7DBB6}"/>
          </ac:picMkLst>
        </pc:picChg>
      </pc:sldChg>
      <pc:sldChg chg="add del setBg">
        <pc:chgData name="damien maujean" userId="109937cff21db2b5" providerId="LiveId" clId="{F2B826FF-BD01-134B-B8CE-626F47355CEE}" dt="2024-04-23T15:38:42.954" v="1269" actId="2696"/>
        <pc:sldMkLst>
          <pc:docMk/>
          <pc:sldMk cId="3019662237" sldId="279"/>
        </pc:sldMkLst>
      </pc:sldChg>
      <pc:sldChg chg="add del setBg">
        <pc:chgData name="damien maujean" userId="109937cff21db2b5" providerId="LiveId" clId="{F2B826FF-BD01-134B-B8CE-626F47355CEE}" dt="2024-04-23T16:09:22.646" v="1390"/>
        <pc:sldMkLst>
          <pc:docMk/>
          <pc:sldMk cId="3667879547" sldId="280"/>
        </pc:sldMkLst>
      </pc:sldChg>
      <pc:sldChg chg="add del setBg">
        <pc:chgData name="damien maujean" userId="109937cff21db2b5" providerId="LiveId" clId="{F2B826FF-BD01-134B-B8CE-626F47355CEE}" dt="2024-04-27T07:18:05.480" v="2464"/>
        <pc:sldMkLst>
          <pc:docMk/>
          <pc:sldMk cId="3913470510" sldId="280"/>
        </pc:sldMkLst>
      </pc:sldChg>
      <pc:sldChg chg="addSp delSp modSp add mod ord">
        <pc:chgData name="damien maujean" userId="109937cff21db2b5" providerId="LiveId" clId="{F2B826FF-BD01-134B-B8CE-626F47355CEE}" dt="2024-04-27T13:24:21.173" v="5228"/>
        <pc:sldMkLst>
          <pc:docMk/>
          <pc:sldMk cId="3960583746" sldId="280"/>
        </pc:sldMkLst>
        <pc:spChg chg="del">
          <ac:chgData name="damien maujean" userId="109937cff21db2b5" providerId="LiveId" clId="{F2B826FF-BD01-134B-B8CE-626F47355CEE}" dt="2024-04-27T13:24:20.808" v="5227" actId="478"/>
          <ac:spMkLst>
            <pc:docMk/>
            <pc:sldMk cId="3960583746" sldId="280"/>
            <ac:spMk id="15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07:18:25.799" v="2480" actId="478"/>
          <ac:spMkLst>
            <pc:docMk/>
            <pc:sldMk cId="3960583746" sldId="280"/>
            <ac:spMk id="17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8:16:38.650" v="3291" actId="1076"/>
          <ac:spMkLst>
            <pc:docMk/>
            <pc:sldMk cId="3960583746" sldId="280"/>
            <ac:spMk id="18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24:20.808" v="5227" actId="478"/>
          <ac:spMkLst>
            <pc:docMk/>
            <pc:sldMk cId="3960583746" sldId="280"/>
            <ac:spMk id="19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07:24:09.293" v="2517" actId="478"/>
          <ac:spMkLst>
            <pc:docMk/>
            <pc:sldMk cId="3960583746" sldId="280"/>
            <ac:spMk id="20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07:50:39.014" v="2773" actId="478"/>
          <ac:spMkLst>
            <pc:docMk/>
            <pc:sldMk cId="3960583746" sldId="280"/>
            <ac:spMk id="29" creationId="{3BB3A4C4-7D57-8C8D-DFAB-924772067883}"/>
          </ac:spMkLst>
        </pc:spChg>
        <pc:spChg chg="add mod">
          <ac:chgData name="damien maujean" userId="109937cff21db2b5" providerId="LiveId" clId="{F2B826FF-BD01-134B-B8CE-626F47355CEE}" dt="2024-04-27T12:49:00.180" v="5062" actId="1076"/>
          <ac:spMkLst>
            <pc:docMk/>
            <pc:sldMk cId="3960583746" sldId="280"/>
            <ac:spMk id="30" creationId="{295F9149-613A-FCBA-930C-2D8946D578CC}"/>
          </ac:spMkLst>
        </pc:spChg>
        <pc:spChg chg="add del">
          <ac:chgData name="damien maujean" userId="109937cff21db2b5" providerId="LiveId" clId="{F2B826FF-BD01-134B-B8CE-626F47355CEE}" dt="2024-04-27T07:29:42.110" v="2540" actId="478"/>
          <ac:spMkLst>
            <pc:docMk/>
            <pc:sldMk cId="3960583746" sldId="280"/>
            <ac:spMk id="35" creationId="{9D7EE22F-E6C9-CD54-C53C-A7337071807B}"/>
          </ac:spMkLst>
        </pc:spChg>
        <pc:spChg chg="add del">
          <ac:chgData name="damien maujean" userId="109937cff21db2b5" providerId="LiveId" clId="{F2B826FF-BD01-134B-B8CE-626F47355CEE}" dt="2024-04-27T07:29:56.436" v="2542" actId="11529"/>
          <ac:spMkLst>
            <pc:docMk/>
            <pc:sldMk cId="3960583746" sldId="280"/>
            <ac:spMk id="36" creationId="{732C8AEF-C9E2-807A-FF55-0A908910BDA9}"/>
          </ac:spMkLst>
        </pc:spChg>
        <pc:spChg chg="add del">
          <ac:chgData name="damien maujean" userId="109937cff21db2b5" providerId="LiveId" clId="{F2B826FF-BD01-134B-B8CE-626F47355CEE}" dt="2024-04-27T07:30:56.801" v="2588" actId="11529"/>
          <ac:spMkLst>
            <pc:docMk/>
            <pc:sldMk cId="3960583746" sldId="280"/>
            <ac:spMk id="40" creationId="{49D61964-4D42-4A5F-2431-0B037E1D7832}"/>
          </ac:spMkLst>
        </pc:spChg>
        <pc:spChg chg="add mod">
          <ac:chgData name="damien maujean" userId="109937cff21db2b5" providerId="LiveId" clId="{F2B826FF-BD01-134B-B8CE-626F47355CEE}" dt="2024-04-27T12:49:12.662" v="5065" actId="1076"/>
          <ac:spMkLst>
            <pc:docMk/>
            <pc:sldMk cId="3960583746" sldId="280"/>
            <ac:spMk id="46" creationId="{8FAEA1AD-077F-098F-49CF-6F3C55A40EDC}"/>
          </ac:spMkLst>
        </pc:spChg>
        <pc:spChg chg="add del mod">
          <ac:chgData name="damien maujean" userId="109937cff21db2b5" providerId="LiveId" clId="{F2B826FF-BD01-134B-B8CE-626F47355CEE}" dt="2024-04-27T12:49:03.569" v="5063" actId="1076"/>
          <ac:spMkLst>
            <pc:docMk/>
            <pc:sldMk cId="3960583746" sldId="280"/>
            <ac:spMk id="58" creationId="{D564DE58-9FFB-B438-F303-00B1DF72745A}"/>
          </ac:spMkLst>
        </pc:spChg>
        <pc:spChg chg="add mod">
          <ac:chgData name="damien maujean" userId="109937cff21db2b5" providerId="LiveId" clId="{F2B826FF-BD01-134B-B8CE-626F47355CEE}" dt="2024-04-27T07:50:29.526" v="2771"/>
          <ac:spMkLst>
            <pc:docMk/>
            <pc:sldMk cId="3960583746" sldId="280"/>
            <ac:spMk id="61" creationId="{EB16B778-96F7-D40E-80A0-71B6568686E8}"/>
          </ac:spMkLst>
        </pc:spChg>
        <pc:spChg chg="add mod">
          <ac:chgData name="damien maujean" userId="109937cff21db2b5" providerId="LiveId" clId="{F2B826FF-BD01-134B-B8CE-626F47355CEE}" dt="2024-04-27T12:49:09.120" v="5064" actId="1076"/>
          <ac:spMkLst>
            <pc:docMk/>
            <pc:sldMk cId="3960583746" sldId="280"/>
            <ac:spMk id="62" creationId="{B1D46A41-FD65-0621-3891-2B916073F4DF}"/>
          </ac:spMkLst>
        </pc:spChg>
        <pc:spChg chg="add mod">
          <ac:chgData name="damien maujean" userId="109937cff21db2b5" providerId="LiveId" clId="{F2B826FF-BD01-134B-B8CE-626F47355CEE}" dt="2024-04-27T08:35:31.077" v="3412" actId="1076"/>
          <ac:spMkLst>
            <pc:docMk/>
            <pc:sldMk cId="3960583746" sldId="280"/>
            <ac:spMk id="99" creationId="{E9FD019D-6D50-8D4A-92A2-7B1934A24ACC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15" creationId="{16DA5D8E-5F7C-A3E8-1CB4-FCB16AED62A9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16" creationId="{5A586253-DDA4-803B-0CD9-F6AD9D20D2CD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1" creationId="{7574630B-303D-18CE-B67E-84036E7E0F80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2" creationId="{54F26575-BF84-B047-4823-7FF0231B7280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3" creationId="{AEF89CAE-3678-C676-D76A-C790396D4CBD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4" creationId="{A552E117-B0A8-0547-2AED-DD03FED91C2E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5" creationId="{1A581F32-2DDF-81A3-C9BB-336F57BF1993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6" creationId="{8BE1CAE4-28BB-75D0-909E-241E3E6AF15E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7" creationId="{7E9C59D5-D791-4E8D-6E5A-BF0E1ABB232F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8" creationId="{4D346A1B-7B99-EAEE-5E5B-FBDD42B0C1B4}"/>
          </ac:spMkLst>
        </pc:spChg>
        <pc:grpChg chg="del">
          <ac:chgData name="damien maujean" userId="109937cff21db2b5" providerId="LiveId" clId="{F2B826FF-BD01-134B-B8CE-626F47355CEE}" dt="2024-04-27T13:24:20.808" v="5227" actId="478"/>
          <ac:grpSpMkLst>
            <pc:docMk/>
            <pc:sldMk cId="3960583746" sldId="280"/>
            <ac:grpSpMk id="2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8:40:00.742" v="3424" actId="1076"/>
          <ac:grpSpMkLst>
            <pc:docMk/>
            <pc:sldMk cId="3960583746" sldId="280"/>
            <ac:grpSpMk id="21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8:39:52.062" v="3423" actId="1076"/>
          <ac:grpSpMkLst>
            <pc:docMk/>
            <pc:sldMk cId="3960583746" sldId="280"/>
            <ac:grpSpMk id="24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3" creationId="{8CEA959C-F0DB-67F8-E051-F492D8693618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4" creationId="{15770A74-67CF-0CF6-CC77-31278FEF7F4C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7" creationId="{16311495-8C73-65F5-6F66-BB614BB05E20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8" creationId="{50993817-99AC-3A3D-268D-AD35012CEEC0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9" creationId="{AADAB4A4-836D-5087-AEED-0BBE7D0B8A81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20" creationId="{CDC2FA1B-B7DE-5C2C-F75A-766D830B4FFC}"/>
          </ac:grpSpMkLst>
        </pc:grpChg>
        <pc:graphicFrameChg chg="add del mod">
          <ac:chgData name="damien maujean" userId="109937cff21db2b5" providerId="LiveId" clId="{F2B826FF-BD01-134B-B8CE-626F47355CEE}" dt="2024-04-27T07:19:13.309" v="2487" actId="478"/>
          <ac:graphicFrameMkLst>
            <pc:docMk/>
            <pc:sldMk cId="3960583746" sldId="280"/>
            <ac:graphicFrameMk id="27" creationId="{269819F2-55BA-31FE-FFA6-38684A111406}"/>
          </ac:graphicFrameMkLst>
        </pc:graphicFrameChg>
        <pc:graphicFrameChg chg="add mod modGraphic">
          <ac:chgData name="damien maujean" userId="109937cff21db2b5" providerId="LiveId" clId="{F2B826FF-BD01-134B-B8CE-626F47355CEE}" dt="2024-04-27T08:32:59.565" v="3338" actId="1076"/>
          <ac:graphicFrameMkLst>
            <pc:docMk/>
            <pc:sldMk cId="3960583746" sldId="280"/>
            <ac:graphicFrameMk id="28" creationId="{162E7BA6-C6CA-FA28-22A6-B879987209C1}"/>
          </ac:graphicFrameMkLst>
        </pc:graphicFrameChg>
        <pc:picChg chg="add">
          <ac:chgData name="damien maujean" userId="109937cff21db2b5" providerId="LiveId" clId="{F2B826FF-BD01-134B-B8CE-626F47355CEE}" dt="2024-04-27T07:18:54.878" v="2481"/>
          <ac:picMkLst>
            <pc:docMk/>
            <pc:sldMk cId="3960583746" sldId="280"/>
            <ac:picMk id="16" creationId="{C502B8EC-736F-F829-1684-B8D836A3C488}"/>
          </ac:picMkLst>
        </pc:picChg>
        <pc:cxnChg chg="add del mod">
          <ac:chgData name="damien maujean" userId="109937cff21db2b5" providerId="LiveId" clId="{F2B826FF-BD01-134B-B8CE-626F47355CEE}" dt="2024-04-27T07:30:40.606" v="2586" actId="478"/>
          <ac:cxnSpMkLst>
            <pc:docMk/>
            <pc:sldMk cId="3960583746" sldId="280"/>
            <ac:cxnSpMk id="32" creationId="{07E20F5D-1767-0042-4E88-D8A8F1AD117F}"/>
          </ac:cxnSpMkLst>
        </pc:cxnChg>
        <pc:cxnChg chg="add mod">
          <ac:chgData name="damien maujean" userId="109937cff21db2b5" providerId="LiveId" clId="{F2B826FF-BD01-134B-B8CE-626F47355CEE}" dt="2024-04-27T12:49:16.156" v="5066" actId="14100"/>
          <ac:cxnSpMkLst>
            <pc:docMk/>
            <pc:sldMk cId="3960583746" sldId="280"/>
            <ac:cxnSpMk id="42" creationId="{7B682503-EC5C-F6A0-0A78-C923AA17A9E6}"/>
          </ac:cxnSpMkLst>
        </pc:cxnChg>
        <pc:cxnChg chg="add mod">
          <ac:chgData name="damien maujean" userId="109937cff21db2b5" providerId="LiveId" clId="{F2B826FF-BD01-134B-B8CE-626F47355CEE}" dt="2024-04-27T12:49:27.527" v="5069" actId="14100"/>
          <ac:cxnSpMkLst>
            <pc:docMk/>
            <pc:sldMk cId="3960583746" sldId="280"/>
            <ac:cxnSpMk id="47" creationId="{9C9D0682-3144-6734-4F21-BC50404934BF}"/>
          </ac:cxnSpMkLst>
        </pc:cxnChg>
        <pc:cxnChg chg="add del mod">
          <ac:chgData name="damien maujean" userId="109937cff21db2b5" providerId="LiveId" clId="{F2B826FF-BD01-134B-B8CE-626F47355CEE}" dt="2024-04-27T12:49:19.382" v="5067" actId="14100"/>
          <ac:cxnSpMkLst>
            <pc:docMk/>
            <pc:sldMk cId="3960583746" sldId="280"/>
            <ac:cxnSpMk id="59" creationId="{F9A34C60-F047-3386-BC5D-FDBEC19D7931}"/>
          </ac:cxnSpMkLst>
        </pc:cxnChg>
        <pc:cxnChg chg="add mod">
          <ac:chgData name="damien maujean" userId="109937cff21db2b5" providerId="LiveId" clId="{F2B826FF-BD01-134B-B8CE-626F47355CEE}" dt="2024-04-27T12:49:23.237" v="5068" actId="14100"/>
          <ac:cxnSpMkLst>
            <pc:docMk/>
            <pc:sldMk cId="3960583746" sldId="280"/>
            <ac:cxnSpMk id="63" creationId="{1B3AAB78-32C9-B07E-A852-83849EC7AD0C}"/>
          </ac:cxnSpMkLst>
        </pc:cxnChg>
      </pc:sldChg>
      <pc:sldChg chg="add del">
        <pc:chgData name="damien maujean" userId="109937cff21db2b5" providerId="LiveId" clId="{F2B826FF-BD01-134B-B8CE-626F47355CEE}" dt="2024-04-27T13:16:03.200" v="5165" actId="2696"/>
        <pc:sldMkLst>
          <pc:docMk/>
          <pc:sldMk cId="600334609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321C7-2393-394C-85ED-75DDFE060BD5}" type="datetimeFigureOut">
              <a:rPr lang="en-MU" smtClean="0"/>
              <a:t>27/04/2024</a:t>
            </a:fld>
            <a:endParaRPr lang="en-M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4DB6E-A93B-C04E-8826-BDA4239433D0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53196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DB6E-A93B-C04E-8826-BDA4239433D0}" type="slidenum">
              <a:rPr lang="en-MU" smtClean="0"/>
              <a:t>9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5042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0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028700" y="3391797"/>
            <a:ext cx="8727745" cy="330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Smart Receipt Management &amp;</a:t>
            </a:r>
            <a:endParaRPr lang="en-US" sz="7200" u="none" strike="noStrike" dirty="0">
              <a:solidFill>
                <a:srgbClr val="006DFF"/>
              </a:solidFill>
              <a:latin typeface="Dela Gothic One"/>
            </a:endParaRPr>
          </a:p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 u="none" strike="noStrike" dirty="0">
                <a:solidFill>
                  <a:srgbClr val="FFFFFF"/>
                </a:solidFill>
                <a:latin typeface="Dela Gothic One"/>
              </a:rPr>
              <a:t>Extraction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7387375" y="7187354"/>
            <a:ext cx="262867" cy="26286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946479" y="2146484"/>
            <a:ext cx="440758" cy="440758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66553" y="7857739"/>
            <a:ext cx="509178" cy="509178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8700" y="2006324"/>
            <a:ext cx="413815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545454"/>
                </a:solidFill>
                <a:latin typeface="Dela Gothic One"/>
              </a:rPr>
              <a:t>WELCOME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ABD121-6CF9-882A-2F20-03EA00DC48E3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2" name="Group 2"/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5" name="TextBox 5"/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" name="Group 6"/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8" name="TextBox 8"/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10" name="Freeform 10"/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11" name="TextBox 11"/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12" name="Group 12"/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13" name="Freeform 13"/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/>
                </a:p>
              </p:txBody>
            </p:sp>
            <p:sp>
              <p:nvSpPr>
                <p:cNvPr id="14" name="TextBox 14"/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</p:grpSp>
        <p:sp>
          <p:nvSpPr>
            <p:cNvPr id="30" name="AutoShape 30"/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545454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rgbClr val="545454"/>
                </a:solidFill>
                <a:latin typeface="Open Sauce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28700" y="7979149"/>
            <a:ext cx="8276317" cy="51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sz="1600" dirty="0">
                <a:solidFill>
                  <a:srgbClr val="545454"/>
                </a:solidFill>
                <a:latin typeface="Open Sauce"/>
              </a:rPr>
              <a:t>Supervise by honorable Nivede Issur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545454"/>
                </a:solidFill>
                <a:latin typeface="Open Sauce"/>
              </a:rPr>
              <a:t>CST3990 – Undergraduate Individual Project</a:t>
            </a:r>
          </a:p>
        </p:txBody>
      </p:sp>
      <p:sp>
        <p:nvSpPr>
          <p:cNvPr id="34" name="AutoShape 34"/>
          <p:cNvSpPr/>
          <p:nvPr/>
        </p:nvSpPr>
        <p:spPr>
          <a:xfrm>
            <a:off x="1028700" y="7631196"/>
            <a:ext cx="2824690" cy="0"/>
          </a:xfrm>
          <a:prstGeom prst="line">
            <a:avLst/>
          </a:prstGeom>
          <a:ln w="190500" cap="flat">
            <a:solidFill>
              <a:srgbClr val="006D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pic>
        <p:nvPicPr>
          <p:cNvPr id="36" name="Picture 35" descr="A cartoon of a paper with a calculator and money&#10;&#10;Description automatically generated">
            <a:extLst>
              <a:ext uri="{FF2B5EF4-FFF2-40B4-BE49-F238E27FC236}">
                <a16:creationId xmlns:a16="http://schemas.microsoft.com/office/drawing/2014/main" id="{1B45AFB4-B734-ECD6-5F4D-3D1EB6E9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63" y="2146484"/>
            <a:ext cx="6501600" cy="650160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grpSp>
        <p:nvGrpSpPr>
          <p:cNvPr id="18" name="Group 18"/>
          <p:cNvGrpSpPr/>
          <p:nvPr/>
        </p:nvGrpSpPr>
        <p:grpSpPr>
          <a:xfrm>
            <a:off x="16999950" y="2525830"/>
            <a:ext cx="774850" cy="77485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65337" y="835296"/>
            <a:ext cx="15893963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Artefact</a:t>
            </a:r>
          </a:p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 </a:t>
            </a:r>
            <a:r>
              <a:rPr lang="en-US" sz="7200" dirty="0">
                <a:solidFill>
                  <a:srgbClr val="545454"/>
                </a:solidFill>
                <a:latin typeface="Dela Gothic One"/>
              </a:rPr>
              <a:t>Demonstration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689416" y="3026046"/>
            <a:ext cx="385410" cy="38541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5838597" y="7658608"/>
            <a:ext cx="569591" cy="56959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8" name="Picture 37" descr="A cartoon of a paper with a calculator and money&#10;&#10;Description automatically generated">
            <a:extLst>
              <a:ext uri="{FF2B5EF4-FFF2-40B4-BE49-F238E27FC236}">
                <a16:creationId xmlns:a16="http://schemas.microsoft.com/office/drawing/2014/main" id="{B61DF0A2-CB8A-A834-EBDB-64A91527D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411456"/>
            <a:ext cx="6501600" cy="650160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1061287" y="1714500"/>
            <a:ext cx="134894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TABLE OF </a:t>
            </a:r>
            <a:r>
              <a:rPr lang="en-US" sz="7200" dirty="0">
                <a:solidFill>
                  <a:srgbClr val="FFFFFF"/>
                </a:solidFill>
                <a:latin typeface="Dela Gothic One"/>
              </a:rPr>
              <a:t>CONTENTS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45193" y="3331794"/>
            <a:ext cx="14276189" cy="5300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1.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Background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2.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Research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3.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Methode / implementation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4.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Problem encounter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5.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Testing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6.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Evaluation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7.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Conclusion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6415899" y="1775188"/>
            <a:ext cx="774850" cy="77485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36056" y="8632604"/>
            <a:ext cx="387425" cy="38742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6837127" y="8162744"/>
            <a:ext cx="555907" cy="5559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908897" y="1250543"/>
            <a:ext cx="218942" cy="218942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E0D7B9-DD77-B095-F08E-80A101B2F7EF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3498CCC2-ECB9-9A51-4F4E-ADF2A13DBC2F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37" name="Group 3">
                <a:extLst>
                  <a:ext uri="{FF2B5EF4-FFF2-40B4-BE49-F238E27FC236}">
                    <a16:creationId xmlns:a16="http://schemas.microsoft.com/office/drawing/2014/main" id="{3839C43E-812E-58E1-0824-FCAE2D681E0F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47" name="Freeform 4">
                  <a:extLst>
                    <a:ext uri="{FF2B5EF4-FFF2-40B4-BE49-F238E27FC236}">
                      <a16:creationId xmlns:a16="http://schemas.microsoft.com/office/drawing/2014/main" id="{865ABB26-C6A6-0D8C-CD9C-3AABB78243B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48" name="TextBox 5">
                  <a:extLst>
                    <a:ext uri="{FF2B5EF4-FFF2-40B4-BE49-F238E27FC236}">
                      <a16:creationId xmlns:a16="http://schemas.microsoft.com/office/drawing/2014/main" id="{1F405FAB-CB30-48BE-4F62-8CBF02087328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38" name="Group 6">
                <a:extLst>
                  <a:ext uri="{FF2B5EF4-FFF2-40B4-BE49-F238E27FC236}">
                    <a16:creationId xmlns:a16="http://schemas.microsoft.com/office/drawing/2014/main" id="{472DA4FC-5705-634B-C900-E9940902C54B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45" name="Freeform 7">
                  <a:extLst>
                    <a:ext uri="{FF2B5EF4-FFF2-40B4-BE49-F238E27FC236}">
                      <a16:creationId xmlns:a16="http://schemas.microsoft.com/office/drawing/2014/main" id="{75FC9ED4-5FF6-3771-4EA7-1F1E31635E2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46" name="TextBox 8">
                  <a:extLst>
                    <a:ext uri="{FF2B5EF4-FFF2-40B4-BE49-F238E27FC236}">
                      <a16:creationId xmlns:a16="http://schemas.microsoft.com/office/drawing/2014/main" id="{C1C06F99-BB26-4A49-21D4-D5C95263B13D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39" name="Group 9">
                <a:extLst>
                  <a:ext uri="{FF2B5EF4-FFF2-40B4-BE49-F238E27FC236}">
                    <a16:creationId xmlns:a16="http://schemas.microsoft.com/office/drawing/2014/main" id="{CAE6A36E-93FE-9B61-4A69-2E956D84579F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43" name="Freeform 10">
                  <a:extLst>
                    <a:ext uri="{FF2B5EF4-FFF2-40B4-BE49-F238E27FC236}">
                      <a16:creationId xmlns:a16="http://schemas.microsoft.com/office/drawing/2014/main" id="{16C80C5B-AABF-636C-593E-447F730212E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44" name="TextBox 11">
                  <a:extLst>
                    <a:ext uri="{FF2B5EF4-FFF2-40B4-BE49-F238E27FC236}">
                      <a16:creationId xmlns:a16="http://schemas.microsoft.com/office/drawing/2014/main" id="{17CB7924-3F43-AC0C-228D-B8A9549EB563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40" name="Group 12">
                <a:extLst>
                  <a:ext uri="{FF2B5EF4-FFF2-40B4-BE49-F238E27FC236}">
                    <a16:creationId xmlns:a16="http://schemas.microsoft.com/office/drawing/2014/main" id="{C1A68DCF-0E84-5670-A053-B423D9B198C0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41" name="Freeform 13">
                  <a:extLst>
                    <a:ext uri="{FF2B5EF4-FFF2-40B4-BE49-F238E27FC236}">
                      <a16:creationId xmlns:a16="http://schemas.microsoft.com/office/drawing/2014/main" id="{B476A09A-71D7-3D10-2A05-A08031B10B1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/>
                </a:p>
              </p:txBody>
            </p:sp>
            <p:sp>
              <p:nvSpPr>
                <p:cNvPr id="42" name="TextBox 14">
                  <a:extLst>
                    <a:ext uri="{FF2B5EF4-FFF2-40B4-BE49-F238E27FC236}">
                      <a16:creationId xmlns:a16="http://schemas.microsoft.com/office/drawing/2014/main" id="{F08E4AFD-3979-05E8-0E05-0471B393163D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</p:grpSp>
        <p:sp>
          <p:nvSpPr>
            <p:cNvPr id="35" name="AutoShape 30">
              <a:extLst>
                <a:ext uri="{FF2B5EF4-FFF2-40B4-BE49-F238E27FC236}">
                  <a16:creationId xmlns:a16="http://schemas.microsoft.com/office/drawing/2014/main" id="{6A04EDBD-AA6A-A92B-AE06-0E175CA572C1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36" name="TextBox 32">
              <a:extLst>
                <a:ext uri="{FF2B5EF4-FFF2-40B4-BE49-F238E27FC236}">
                  <a16:creationId xmlns:a16="http://schemas.microsoft.com/office/drawing/2014/main" id="{1996EC57-BEFE-9F86-7A38-6DE98DE7F613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545454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rgbClr val="545454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681670" y="1440763"/>
            <a:ext cx="9816722" cy="119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1.Background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982200" y="3848100"/>
            <a:ext cx="569591" cy="569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318608" y="9170963"/>
            <a:ext cx="378016" cy="378016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326550" y="3185469"/>
            <a:ext cx="6762980" cy="649403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29463" y="0"/>
                </a:moveTo>
                <a:lnTo>
                  <a:pt x="783337" y="0"/>
                </a:lnTo>
                <a:cubicBezTo>
                  <a:pt x="791151" y="0"/>
                  <a:pt x="798645" y="3104"/>
                  <a:pt x="804171" y="8629"/>
                </a:cubicBezTo>
                <a:cubicBezTo>
                  <a:pt x="809696" y="14155"/>
                  <a:pt x="812800" y="21649"/>
                  <a:pt x="812800" y="29463"/>
                </a:cubicBezTo>
                <a:lnTo>
                  <a:pt x="812800" y="783337"/>
                </a:lnTo>
                <a:cubicBezTo>
                  <a:pt x="812800" y="791151"/>
                  <a:pt x="809696" y="798645"/>
                  <a:pt x="804171" y="804171"/>
                </a:cubicBezTo>
                <a:cubicBezTo>
                  <a:pt x="798645" y="809696"/>
                  <a:pt x="791151" y="812800"/>
                  <a:pt x="783337" y="812800"/>
                </a:cubicBezTo>
                <a:lnTo>
                  <a:pt x="29463" y="812800"/>
                </a:lnTo>
                <a:cubicBezTo>
                  <a:pt x="21649" y="812800"/>
                  <a:pt x="14155" y="809696"/>
                  <a:pt x="8629" y="804171"/>
                </a:cubicBezTo>
                <a:cubicBezTo>
                  <a:pt x="3104" y="798645"/>
                  <a:pt x="0" y="791151"/>
                  <a:pt x="0" y="783337"/>
                </a:cubicBezTo>
                <a:lnTo>
                  <a:pt x="0" y="29463"/>
                </a:lnTo>
                <a:cubicBezTo>
                  <a:pt x="0" y="21649"/>
                  <a:pt x="3104" y="14155"/>
                  <a:pt x="8629" y="8629"/>
                </a:cubicBezTo>
                <a:cubicBezTo>
                  <a:pt x="14155" y="3104"/>
                  <a:pt x="21649" y="0"/>
                  <a:pt x="29463" y="0"/>
                </a:cubicBez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U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32879E-7B20-67A7-B83F-31C0F1E57FDC}"/>
              </a:ext>
            </a:extLst>
          </p:cNvPr>
          <p:cNvGrpSpPr/>
          <p:nvPr/>
        </p:nvGrpSpPr>
        <p:grpSpPr>
          <a:xfrm>
            <a:off x="836611" y="3506937"/>
            <a:ext cx="9294558" cy="2845430"/>
            <a:chOff x="1141581" y="3531398"/>
            <a:chExt cx="9665453" cy="28454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B0179C1-D6C7-85EA-B835-61DAC764F684}"/>
                </a:ext>
              </a:extLst>
            </p:cNvPr>
            <p:cNvGrpSpPr/>
            <p:nvPr/>
          </p:nvGrpSpPr>
          <p:grpSpPr>
            <a:xfrm>
              <a:off x="1777884" y="3981910"/>
              <a:ext cx="9029150" cy="2394918"/>
              <a:chOff x="1777884" y="3981910"/>
              <a:chExt cx="9029150" cy="239491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A7D2D19-6B6B-E438-294F-B047C9AFF0C8}"/>
                  </a:ext>
                </a:extLst>
              </p:cNvPr>
              <p:cNvGrpSpPr/>
              <p:nvPr/>
            </p:nvGrpSpPr>
            <p:grpSpPr>
              <a:xfrm>
                <a:off x="1777884" y="4148853"/>
                <a:ext cx="520181" cy="2119668"/>
                <a:chOff x="1674497" y="4551484"/>
                <a:chExt cx="520181" cy="2119668"/>
              </a:xfrm>
            </p:grpSpPr>
            <p:pic>
              <p:nvPicPr>
                <p:cNvPr id="34" name="Picture 33" descr="A white line drawing of a city&#10;&#10;Description automatically generated">
                  <a:extLst>
                    <a:ext uri="{FF2B5EF4-FFF2-40B4-BE49-F238E27FC236}">
                      <a16:creationId xmlns:a16="http://schemas.microsoft.com/office/drawing/2014/main" id="{5A23D4DF-1EC3-6113-8D80-89EEFC161F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5167" y="6208746"/>
                  <a:ext cx="462406" cy="462406"/>
                </a:xfrm>
                <a:prstGeom prst="rect">
                  <a:avLst/>
                </a:prstGeom>
              </p:spPr>
            </p:pic>
            <p:pic>
              <p:nvPicPr>
                <p:cNvPr id="36" name="Picture 35" descr="A white clock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8AF7DB44-97D2-0DCD-9280-DDF461904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4497" y="5381160"/>
                  <a:ext cx="459626" cy="459626"/>
                </a:xfrm>
                <a:prstGeom prst="rect">
                  <a:avLst/>
                </a:prstGeom>
              </p:spPr>
            </p:pic>
            <p:pic>
              <p:nvPicPr>
                <p:cNvPr id="40" name="Picture 39" descr="A white line drawing of a person's face&#10;&#10;Description automatically generated">
                  <a:extLst>
                    <a:ext uri="{FF2B5EF4-FFF2-40B4-BE49-F238E27FC236}">
                      <a16:creationId xmlns:a16="http://schemas.microsoft.com/office/drawing/2014/main" id="{9570C887-1CD6-F7F6-7F55-6E59B23BB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8409" y="4551484"/>
                  <a:ext cx="516269" cy="516269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9971774-BA81-F37B-B165-23DDCB9BC0FB}"/>
                  </a:ext>
                </a:extLst>
              </p:cNvPr>
              <p:cNvGrpSpPr/>
              <p:nvPr/>
            </p:nvGrpSpPr>
            <p:grpSpPr>
              <a:xfrm>
                <a:off x="2403700" y="3981910"/>
                <a:ext cx="8403334" cy="2394918"/>
                <a:chOff x="2403700" y="3981910"/>
                <a:chExt cx="8403334" cy="239491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5A66C80-78C3-1ADD-2029-B884BEC7C85E}"/>
                    </a:ext>
                  </a:extLst>
                </p:cNvPr>
                <p:cNvSpPr txBox="1"/>
                <p:nvPr/>
              </p:nvSpPr>
              <p:spPr>
                <a:xfrm>
                  <a:off x="2426573" y="4806532"/>
                  <a:ext cx="4899333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High ecological impact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0CBFB85-83A3-28D9-88DF-2681D930D994}"/>
                    </a:ext>
                  </a:extLst>
                </p:cNvPr>
                <p:cNvSpPr txBox="1"/>
                <p:nvPr/>
              </p:nvSpPr>
              <p:spPr>
                <a:xfrm>
                  <a:off x="2403700" y="5657079"/>
                  <a:ext cx="8351262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Time consuming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B71334-229C-DFE0-DA09-17C6E7621459}"/>
                    </a:ext>
                  </a:extLst>
                </p:cNvPr>
                <p:cNvSpPr txBox="1"/>
                <p:nvPr/>
              </p:nvSpPr>
              <p:spPr>
                <a:xfrm>
                  <a:off x="2455772" y="3981910"/>
                  <a:ext cx="8351262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Manual labor (human resource consuming)</a:t>
                  </a:r>
                </a:p>
              </p:txBody>
            </p: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88BF29-D7A0-AA7D-E066-DEFE9768F662}"/>
                </a:ext>
              </a:extLst>
            </p:cNvPr>
            <p:cNvSpPr txBox="1"/>
            <p:nvPr/>
          </p:nvSpPr>
          <p:spPr>
            <a:xfrm>
              <a:off x="1141581" y="3531398"/>
              <a:ext cx="9248930" cy="426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Dela Gothic One" pitchFamily="2" charset="-128"/>
                  <a:ea typeface="Dela Gothic One" pitchFamily="2" charset="-128"/>
                </a:rPr>
                <a:t>Logging receipt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93A221-58B0-F67B-4B15-4FFE080F7970}"/>
              </a:ext>
            </a:extLst>
          </p:cNvPr>
          <p:cNvGrpSpPr/>
          <p:nvPr/>
        </p:nvGrpSpPr>
        <p:grpSpPr>
          <a:xfrm>
            <a:off x="836611" y="7138542"/>
            <a:ext cx="8894018" cy="2815836"/>
            <a:chOff x="836611" y="7430582"/>
            <a:chExt cx="8894018" cy="281583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6F0C6B0-27A8-B9E4-B892-84FC8B1D8BB8}"/>
                </a:ext>
              </a:extLst>
            </p:cNvPr>
            <p:cNvGrpSpPr/>
            <p:nvPr/>
          </p:nvGrpSpPr>
          <p:grpSpPr>
            <a:xfrm>
              <a:off x="1343179" y="7928393"/>
              <a:ext cx="6663484" cy="2318025"/>
              <a:chOff x="1350361" y="6139969"/>
              <a:chExt cx="6663484" cy="231802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3E51AAF-7AE3-DCCE-5976-13EF74000B72}"/>
                  </a:ext>
                </a:extLst>
              </p:cNvPr>
              <p:cNvGrpSpPr/>
              <p:nvPr/>
            </p:nvGrpSpPr>
            <p:grpSpPr>
              <a:xfrm>
                <a:off x="1988670" y="6139969"/>
                <a:ext cx="6025175" cy="2318025"/>
                <a:chOff x="1821732" y="8218540"/>
                <a:chExt cx="6025175" cy="2318025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31B843E-6C1D-16F5-2873-01C5B63C601A}"/>
                    </a:ext>
                  </a:extLst>
                </p:cNvPr>
                <p:cNvSpPr txBox="1"/>
                <p:nvPr/>
              </p:nvSpPr>
              <p:spPr>
                <a:xfrm>
                  <a:off x="1821732" y="8959329"/>
                  <a:ext cx="4154274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Provide analytics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7704EF0-66C7-2306-8B27-1ED8B85608DB}"/>
                    </a:ext>
                  </a:extLst>
                </p:cNvPr>
                <p:cNvSpPr txBox="1"/>
                <p:nvPr/>
              </p:nvSpPr>
              <p:spPr>
                <a:xfrm>
                  <a:off x="1821732" y="9816816"/>
                  <a:ext cx="4802136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Storing capacity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1A4268A-2DD1-F851-157B-9115CE8D5830}"/>
                    </a:ext>
                  </a:extLst>
                </p:cNvPr>
                <p:cNvSpPr txBox="1"/>
                <p:nvPr/>
              </p:nvSpPr>
              <p:spPr>
                <a:xfrm>
                  <a:off x="1840396" y="8218540"/>
                  <a:ext cx="6006511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Receipt extraction capacity</a:t>
                  </a:r>
                </a:p>
              </p:txBody>
            </p:sp>
          </p:grpSp>
          <p:pic>
            <p:nvPicPr>
              <p:cNvPr id="61" name="Picture 60" descr="A white line drawing of a round object&#10;&#10;Description automatically generated">
                <a:extLst>
                  <a:ext uri="{FF2B5EF4-FFF2-40B4-BE49-F238E27FC236}">
                    <a16:creationId xmlns:a16="http://schemas.microsoft.com/office/drawing/2014/main" id="{D1BD627E-8C63-B49B-BD05-4981A61F0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4391" y="7852817"/>
                <a:ext cx="509773" cy="509773"/>
              </a:xfrm>
              <a:prstGeom prst="rect">
                <a:avLst/>
              </a:prstGeom>
            </p:spPr>
          </p:pic>
          <p:pic>
            <p:nvPicPr>
              <p:cNvPr id="63" name="Picture 62" descr="A white bar chart with black background&#10;&#10;Description automatically generated">
                <a:extLst>
                  <a:ext uri="{FF2B5EF4-FFF2-40B4-BE49-F238E27FC236}">
                    <a16:creationId xmlns:a16="http://schemas.microsoft.com/office/drawing/2014/main" id="{5DB6E951-20B0-FBD0-3980-A84A08B15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071" y="6977402"/>
                <a:ext cx="516269" cy="516269"/>
              </a:xfrm>
              <a:prstGeom prst="rect">
                <a:avLst/>
              </a:prstGeom>
            </p:spPr>
          </p:pic>
          <p:pic>
            <p:nvPicPr>
              <p:cNvPr id="65" name="Picture 64" descr="A white line drawing of a paper and a dollar sign&#10;&#10;Description automatically generated">
                <a:extLst>
                  <a:ext uri="{FF2B5EF4-FFF2-40B4-BE49-F238E27FC236}">
                    <a16:creationId xmlns:a16="http://schemas.microsoft.com/office/drawing/2014/main" id="{2E69FABC-FBC3-8D33-72FA-E8414F524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361" y="6267450"/>
                <a:ext cx="562911" cy="562911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2D347F-A5CA-EA3C-EED9-9EBCEA01ACAB}"/>
                </a:ext>
              </a:extLst>
            </p:cNvPr>
            <p:cNvSpPr txBox="1"/>
            <p:nvPr/>
          </p:nvSpPr>
          <p:spPr>
            <a:xfrm>
              <a:off x="836611" y="7430582"/>
              <a:ext cx="8894018" cy="414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Dela Gothic One" pitchFamily="2" charset="-128"/>
                  <a:ea typeface="Dela Gothic One" pitchFamily="2" charset="-128"/>
                </a:rPr>
                <a:t>Objective</a:t>
              </a:r>
              <a:endParaRPr lang="en-US" sz="2800" b="1" dirty="0">
                <a:solidFill>
                  <a:srgbClr val="FFFFFF"/>
                </a:solidFill>
                <a:latin typeface="Dela Gothic One" pitchFamily="2" charset="-128"/>
                <a:ea typeface="Dela Gothic One" pitchFamily="2" charset="-128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69A4BD7-93FA-7309-D6A0-3A40785CC9AA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88" name="Group 2">
              <a:extLst>
                <a:ext uri="{FF2B5EF4-FFF2-40B4-BE49-F238E27FC236}">
                  <a16:creationId xmlns:a16="http://schemas.microsoft.com/office/drawing/2014/main" id="{B0955CAA-3947-3977-59A0-8930D8A46B94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91" name="Group 3">
                <a:extLst>
                  <a:ext uri="{FF2B5EF4-FFF2-40B4-BE49-F238E27FC236}">
                    <a16:creationId xmlns:a16="http://schemas.microsoft.com/office/drawing/2014/main" id="{E006711E-E54E-EDFD-8810-A9A1A783FDC1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101" name="Freeform 4">
                  <a:extLst>
                    <a:ext uri="{FF2B5EF4-FFF2-40B4-BE49-F238E27FC236}">
                      <a16:creationId xmlns:a16="http://schemas.microsoft.com/office/drawing/2014/main" id="{1DEC6876-9076-81F9-C073-3EA710EFCAA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TextBox 5">
                  <a:extLst>
                    <a:ext uri="{FF2B5EF4-FFF2-40B4-BE49-F238E27FC236}">
                      <a16:creationId xmlns:a16="http://schemas.microsoft.com/office/drawing/2014/main" id="{D0A5B7D1-D831-2EC2-DEBF-65B87C0595DF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2" name="Group 6">
                <a:extLst>
                  <a:ext uri="{FF2B5EF4-FFF2-40B4-BE49-F238E27FC236}">
                    <a16:creationId xmlns:a16="http://schemas.microsoft.com/office/drawing/2014/main" id="{CF6853C4-173D-41A8-85AB-B97AE816C3A0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99" name="Freeform 7">
                  <a:extLst>
                    <a:ext uri="{FF2B5EF4-FFF2-40B4-BE49-F238E27FC236}">
                      <a16:creationId xmlns:a16="http://schemas.microsoft.com/office/drawing/2014/main" id="{864AD531-3521-E4DE-3553-12025AE6E55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TextBox 8">
                  <a:extLst>
                    <a:ext uri="{FF2B5EF4-FFF2-40B4-BE49-F238E27FC236}">
                      <a16:creationId xmlns:a16="http://schemas.microsoft.com/office/drawing/2014/main" id="{D6C14AAA-C323-0713-15DA-9B78549A1E5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3" name="Group 9">
                <a:extLst>
                  <a:ext uri="{FF2B5EF4-FFF2-40B4-BE49-F238E27FC236}">
                    <a16:creationId xmlns:a16="http://schemas.microsoft.com/office/drawing/2014/main" id="{715DA535-EF72-997B-B733-A686733F7D05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97" name="Freeform 10">
                  <a:extLst>
                    <a:ext uri="{FF2B5EF4-FFF2-40B4-BE49-F238E27FC236}">
                      <a16:creationId xmlns:a16="http://schemas.microsoft.com/office/drawing/2014/main" id="{8F0DD789-E29F-BFA3-5EE4-8C0EE11E779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TextBox 11">
                  <a:extLst>
                    <a:ext uri="{FF2B5EF4-FFF2-40B4-BE49-F238E27FC236}">
                      <a16:creationId xmlns:a16="http://schemas.microsoft.com/office/drawing/2014/main" id="{B2B3F085-467F-45B9-20BB-0D084B545C09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4" name="Group 12">
                <a:extLst>
                  <a:ext uri="{FF2B5EF4-FFF2-40B4-BE49-F238E27FC236}">
                    <a16:creationId xmlns:a16="http://schemas.microsoft.com/office/drawing/2014/main" id="{3EBEFE49-1EF2-8FA5-01E4-967EB7CE7829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95" name="Freeform 13">
                  <a:extLst>
                    <a:ext uri="{FF2B5EF4-FFF2-40B4-BE49-F238E27FC236}">
                      <a16:creationId xmlns:a16="http://schemas.microsoft.com/office/drawing/2014/main" id="{B07A52B6-E377-2E8F-1465-9AF1BA95A4F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TextBox 14">
                  <a:extLst>
                    <a:ext uri="{FF2B5EF4-FFF2-40B4-BE49-F238E27FC236}">
                      <a16:creationId xmlns:a16="http://schemas.microsoft.com/office/drawing/2014/main" id="{F7286EFE-06CB-04E7-8AE7-80439B4DD643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9" name="AutoShape 30">
              <a:extLst>
                <a:ext uri="{FF2B5EF4-FFF2-40B4-BE49-F238E27FC236}">
                  <a16:creationId xmlns:a16="http://schemas.microsoft.com/office/drawing/2014/main" id="{D077786C-BF01-7E55-2E78-A64A46B78A8A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B8C5C03A-9965-C4E7-EED4-2BC77B667892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chemeClr val="bg1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flipH="1">
            <a:off x="5802381" y="4495748"/>
            <a:ext cx="26588" cy="4233143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sp>
        <p:nvSpPr>
          <p:cNvPr id="29" name="TextBox 29"/>
          <p:cNvSpPr txBox="1"/>
          <p:nvPr/>
        </p:nvSpPr>
        <p:spPr>
          <a:xfrm>
            <a:off x="604571" y="1427118"/>
            <a:ext cx="15403169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2.Literature Review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40028" y="3952093"/>
            <a:ext cx="5427612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99"/>
              </a:lnSpc>
            </a:pPr>
            <a:r>
              <a:rPr lang="en-US" sz="3499" dirty="0">
                <a:solidFill>
                  <a:srgbClr val="FFFFFF"/>
                </a:solidFill>
                <a:latin typeface="Dela Gothic One"/>
              </a:rPr>
              <a:t> Object detection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443618" y="3995814"/>
            <a:ext cx="5427612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99"/>
              </a:lnSpc>
            </a:pPr>
            <a:r>
              <a:rPr lang="en-US" sz="3499" dirty="0">
                <a:solidFill>
                  <a:srgbClr val="FFFFFF"/>
                </a:solidFill>
                <a:latin typeface="Dela Gothic One"/>
              </a:rPr>
              <a:t>Mobile Development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248400" y="3950880"/>
            <a:ext cx="4778314" cy="57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899"/>
              </a:lnSpc>
            </a:pPr>
            <a:r>
              <a:rPr lang="en-US" sz="3499" dirty="0">
                <a:solidFill>
                  <a:srgbClr val="FFFFFF"/>
                </a:solidFill>
                <a:latin typeface="Dela Gothic One"/>
              </a:rPr>
              <a:t>Text Extraction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492381" y="5885989"/>
            <a:ext cx="5019520" cy="540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1" indent="-285750">
              <a:lnSpc>
                <a:spcPts val="22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Open Sauce"/>
            </a:endParaRPr>
          </a:p>
          <a:p>
            <a:pPr marL="285750" indent="-285750">
              <a:lnSpc>
                <a:spcPts val="22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Open Sauce"/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6787071" y="3027453"/>
            <a:ext cx="284796" cy="284796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97630" y="9076365"/>
            <a:ext cx="284796" cy="284796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43" name="AutoShape 16">
            <a:extLst>
              <a:ext uri="{FF2B5EF4-FFF2-40B4-BE49-F238E27FC236}">
                <a16:creationId xmlns:a16="http://schemas.microsoft.com/office/drawing/2014/main" id="{F468D429-B284-75CC-2730-646741335D2D}"/>
              </a:ext>
            </a:extLst>
          </p:cNvPr>
          <p:cNvSpPr/>
          <p:nvPr/>
        </p:nvSpPr>
        <p:spPr>
          <a:xfrm>
            <a:off x="11775130" y="4495749"/>
            <a:ext cx="5075" cy="4233153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8A8314-4229-0CCF-3C0D-E8C934875174}"/>
              </a:ext>
            </a:extLst>
          </p:cNvPr>
          <p:cNvGrpSpPr/>
          <p:nvPr/>
        </p:nvGrpSpPr>
        <p:grpSpPr>
          <a:xfrm>
            <a:off x="10601546" y="3800863"/>
            <a:ext cx="754153" cy="843168"/>
            <a:chOff x="7742074" y="2722754"/>
            <a:chExt cx="2142550" cy="2268090"/>
          </a:xfrm>
        </p:grpSpPr>
        <p:grpSp>
          <p:nvGrpSpPr>
            <p:cNvPr id="17" name="Group 17"/>
            <p:cNvGrpSpPr/>
            <p:nvPr/>
          </p:nvGrpSpPr>
          <p:grpSpPr>
            <a:xfrm>
              <a:off x="7742074" y="2722754"/>
              <a:ext cx="2142550" cy="2268090"/>
              <a:chOff x="0" y="-47625"/>
              <a:chExt cx="812800" cy="86042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84284" y="0"/>
                    </a:moveTo>
                    <a:lnTo>
                      <a:pt x="628516" y="0"/>
                    </a:lnTo>
                    <a:cubicBezTo>
                      <a:pt x="730293" y="0"/>
                      <a:pt x="812800" y="82507"/>
                      <a:pt x="812800" y="184284"/>
                    </a:cubicBezTo>
                    <a:lnTo>
                      <a:pt x="812800" y="628516"/>
                    </a:lnTo>
                    <a:cubicBezTo>
                      <a:pt x="812800" y="730293"/>
                      <a:pt x="730293" y="812800"/>
                      <a:pt x="628516" y="812800"/>
                    </a:cubicBezTo>
                    <a:lnTo>
                      <a:pt x="184284" y="812800"/>
                    </a:lnTo>
                    <a:cubicBezTo>
                      <a:pt x="82507" y="812800"/>
                      <a:pt x="0" y="730293"/>
                      <a:pt x="0" y="628516"/>
                    </a:cubicBezTo>
                    <a:lnTo>
                      <a:pt x="0" y="184284"/>
                    </a:lnTo>
                    <a:cubicBezTo>
                      <a:pt x="0" y="82507"/>
                      <a:pt x="82507" y="0"/>
                      <a:pt x="1842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MU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09"/>
                  </a:lnSpc>
                </a:pPr>
                <a:endParaRPr/>
              </a:p>
            </p:txBody>
          </p:sp>
        </p:grpSp>
        <p:pic>
          <p:nvPicPr>
            <p:cNvPr id="45" name="Picture 4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8F106E-5921-20ED-F21F-7F443EFBB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6242" y="3247166"/>
              <a:ext cx="1344806" cy="134480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B4CDB9-A272-E080-BC8F-BABD4E6505C4}"/>
              </a:ext>
            </a:extLst>
          </p:cNvPr>
          <p:cNvGrpSpPr/>
          <p:nvPr/>
        </p:nvGrpSpPr>
        <p:grpSpPr>
          <a:xfrm>
            <a:off x="338607" y="5449567"/>
            <a:ext cx="4991022" cy="2043540"/>
            <a:chOff x="483868" y="5932153"/>
            <a:chExt cx="4991022" cy="2043540"/>
          </a:xfrm>
        </p:grpSpPr>
        <p:grpSp>
          <p:nvGrpSpPr>
            <p:cNvPr id="20" name="Group 20"/>
            <p:cNvGrpSpPr/>
            <p:nvPr/>
          </p:nvGrpSpPr>
          <p:grpSpPr>
            <a:xfrm>
              <a:off x="483868" y="5932153"/>
              <a:ext cx="4991022" cy="2043540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84284" y="0"/>
                    </a:moveTo>
                    <a:lnTo>
                      <a:pt x="628516" y="0"/>
                    </a:lnTo>
                    <a:cubicBezTo>
                      <a:pt x="730293" y="0"/>
                      <a:pt x="812800" y="82507"/>
                      <a:pt x="812800" y="184284"/>
                    </a:cubicBezTo>
                    <a:lnTo>
                      <a:pt x="812800" y="628516"/>
                    </a:lnTo>
                    <a:cubicBezTo>
                      <a:pt x="812800" y="730293"/>
                      <a:pt x="730293" y="812800"/>
                      <a:pt x="628516" y="812800"/>
                    </a:cubicBezTo>
                    <a:lnTo>
                      <a:pt x="184284" y="812800"/>
                    </a:lnTo>
                    <a:cubicBezTo>
                      <a:pt x="82507" y="812800"/>
                      <a:pt x="0" y="730293"/>
                      <a:pt x="0" y="628516"/>
                    </a:cubicBezTo>
                    <a:lnTo>
                      <a:pt x="0" y="184284"/>
                    </a:lnTo>
                    <a:cubicBezTo>
                      <a:pt x="0" y="82507"/>
                      <a:pt x="82507" y="0"/>
                      <a:pt x="1842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MU" dirty="0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0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1237789" y="7394856"/>
              <a:ext cx="3483179" cy="25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rgbClr val="FFFFFF"/>
                  </a:solidFill>
                  <a:latin typeface="Dela Gothic One" pitchFamily="2" charset="-128"/>
                  <a:ea typeface="Dela Gothic One" pitchFamily="2" charset="-128"/>
                </a:rPr>
                <a:t>YOLO Image detection v5</a:t>
              </a:r>
            </a:p>
          </p:txBody>
        </p:sp>
        <p:pic>
          <p:nvPicPr>
            <p:cNvPr id="51" name="Picture 50" descr="A blue and black logo&#10;&#10;Description automatically generated">
              <a:extLst>
                <a:ext uri="{FF2B5EF4-FFF2-40B4-BE49-F238E27FC236}">
                  <a16:creationId xmlns:a16="http://schemas.microsoft.com/office/drawing/2014/main" id="{1F3343A9-C3A7-CD16-4AF4-69AA4F59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55" y="6443178"/>
              <a:ext cx="4136860" cy="74334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12ABA0-AAAD-A8BF-28C6-556BC8A417BC}"/>
              </a:ext>
            </a:extLst>
          </p:cNvPr>
          <p:cNvGrpSpPr/>
          <p:nvPr/>
        </p:nvGrpSpPr>
        <p:grpSpPr>
          <a:xfrm>
            <a:off x="12467394" y="5290579"/>
            <a:ext cx="5166883" cy="1968799"/>
            <a:chOff x="12470396" y="5707603"/>
            <a:chExt cx="5166883" cy="2441320"/>
          </a:xfrm>
        </p:grpSpPr>
        <p:sp>
          <p:nvSpPr>
            <p:cNvPr id="24" name="Freeform 24"/>
            <p:cNvSpPr/>
            <p:nvPr/>
          </p:nvSpPr>
          <p:spPr>
            <a:xfrm>
              <a:off x="12470396" y="5848697"/>
              <a:ext cx="5166883" cy="2300226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84284" y="0"/>
                  </a:moveTo>
                  <a:lnTo>
                    <a:pt x="628516" y="0"/>
                  </a:lnTo>
                  <a:cubicBezTo>
                    <a:pt x="730293" y="0"/>
                    <a:pt x="812800" y="82507"/>
                    <a:pt x="812800" y="184284"/>
                  </a:cubicBezTo>
                  <a:lnTo>
                    <a:pt x="812800" y="628516"/>
                  </a:lnTo>
                  <a:cubicBezTo>
                    <a:pt x="812800" y="730293"/>
                    <a:pt x="730293" y="812800"/>
                    <a:pt x="628516" y="812800"/>
                  </a:cubicBezTo>
                  <a:lnTo>
                    <a:pt x="184284" y="812800"/>
                  </a:lnTo>
                  <a:cubicBezTo>
                    <a:pt x="82507" y="812800"/>
                    <a:pt x="0" y="730293"/>
                    <a:pt x="0" y="628516"/>
                  </a:cubicBezTo>
                  <a:lnTo>
                    <a:pt x="0" y="184284"/>
                  </a:lnTo>
                  <a:cubicBezTo>
                    <a:pt x="0" y="82507"/>
                    <a:pt x="82507" y="0"/>
                    <a:pt x="184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4382120" y="5707603"/>
              <a:ext cx="2142550" cy="2268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09"/>
                </a:lnSpc>
              </a:pPr>
              <a:endParaRPr/>
            </a:p>
          </p:txBody>
        </p:sp>
        <p:pic>
          <p:nvPicPr>
            <p:cNvPr id="59" name="Picture 5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BF5485-7264-38EA-B7A0-96FC9EC1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5812" y="5898930"/>
              <a:ext cx="1633431" cy="1633431"/>
            </a:xfrm>
            <a:prstGeom prst="rect">
              <a:avLst/>
            </a:prstGeom>
          </p:spPr>
        </p:pic>
        <p:pic>
          <p:nvPicPr>
            <p:cNvPr id="65" name="Picture 6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7ED2B0C-251A-9660-3337-B52F6C9D9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5143" y="5848072"/>
              <a:ext cx="1612108" cy="1612108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52F8FA-1C94-7444-DA20-5373DEAD94A4}"/>
                </a:ext>
              </a:extLst>
            </p:cNvPr>
            <p:cNvSpPr txBox="1"/>
            <p:nvPr/>
          </p:nvSpPr>
          <p:spPr>
            <a:xfrm>
              <a:off x="14468360" y="6367996"/>
              <a:ext cx="1076574" cy="63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3499" dirty="0">
                  <a:solidFill>
                    <a:srgbClr val="FFFFFF"/>
                  </a:solidFill>
                  <a:latin typeface="Dela Gothic One"/>
                </a:rPr>
                <a:t>VS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3A6157-71D5-F1AC-7FC8-0548094678F1}"/>
                </a:ext>
              </a:extLst>
            </p:cNvPr>
            <p:cNvSpPr txBox="1"/>
            <p:nvPr/>
          </p:nvSpPr>
          <p:spPr>
            <a:xfrm>
              <a:off x="12958493" y="7529834"/>
              <a:ext cx="14236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latin typeface="Dela Gothic One"/>
                </a:rPr>
                <a:t>Flutter</a:t>
              </a:r>
              <a:endParaRPr lang="en-MU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20AA1C-4D9D-6A7C-08E8-A94B640AAB79}"/>
                </a:ext>
              </a:extLst>
            </p:cNvPr>
            <p:cNvSpPr txBox="1"/>
            <p:nvPr/>
          </p:nvSpPr>
          <p:spPr>
            <a:xfrm>
              <a:off x="15377505" y="7495535"/>
              <a:ext cx="21700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latin typeface="Dela Gothic One"/>
                </a:rPr>
                <a:t>React Native</a:t>
              </a:r>
              <a:endParaRPr lang="en-MU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29689F5-E1EE-E35D-4CFF-CD7BE11622CA}"/>
              </a:ext>
            </a:extLst>
          </p:cNvPr>
          <p:cNvSpPr txBox="1"/>
          <p:nvPr/>
        </p:nvSpPr>
        <p:spPr>
          <a:xfrm>
            <a:off x="16220588" y="7312247"/>
            <a:ext cx="10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+mj-lt"/>
              </a:rPr>
              <a:t>(Wu, 2018).</a:t>
            </a:r>
            <a:endParaRPr lang="en-MU" sz="1400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BF4294-3B1A-1EB2-D2C1-2B775C825B9F}"/>
              </a:ext>
            </a:extLst>
          </p:cNvPr>
          <p:cNvGrpSpPr/>
          <p:nvPr/>
        </p:nvGrpSpPr>
        <p:grpSpPr>
          <a:xfrm>
            <a:off x="6655359" y="5310930"/>
            <a:ext cx="4910056" cy="3223536"/>
            <a:chOff x="6372688" y="4792420"/>
            <a:chExt cx="4910056" cy="32235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B1D0B7B-A10E-D69C-11EC-B2FC9A16E03C}"/>
                </a:ext>
              </a:extLst>
            </p:cNvPr>
            <p:cNvGrpSpPr/>
            <p:nvPr/>
          </p:nvGrpSpPr>
          <p:grpSpPr>
            <a:xfrm>
              <a:off x="6475485" y="4792420"/>
              <a:ext cx="4807259" cy="581536"/>
              <a:chOff x="6378827" y="4441572"/>
              <a:chExt cx="4807259" cy="581536"/>
            </a:xfrm>
          </p:grpSpPr>
          <p:pic>
            <p:nvPicPr>
              <p:cNvPr id="74" name="Picture 73" descr="A white letter on a black background&#10;&#10;Description automatically generated">
                <a:extLst>
                  <a:ext uri="{FF2B5EF4-FFF2-40B4-BE49-F238E27FC236}">
                    <a16:creationId xmlns:a16="http://schemas.microsoft.com/office/drawing/2014/main" id="{B44C980C-ED4F-9F63-5288-A6ACF82D8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8827" y="4441572"/>
                <a:ext cx="581536" cy="58153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1F5901-047B-C2EF-A532-876205E488B2}"/>
                  </a:ext>
                </a:extLst>
              </p:cNvPr>
              <p:cNvSpPr txBox="1"/>
              <p:nvPr/>
            </p:nvSpPr>
            <p:spPr>
              <a:xfrm>
                <a:off x="7159460" y="4549091"/>
                <a:ext cx="4026626" cy="357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40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Dela Gothic One" pitchFamily="2" charset="-128"/>
                    <a:ea typeface="Dela Gothic One" pitchFamily="2" charset="-128"/>
                  </a:rPr>
                  <a:t>Azure Computer vision API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8B74CF-D668-108D-5F6A-1EC244DD6A9F}"/>
                </a:ext>
              </a:extLst>
            </p:cNvPr>
            <p:cNvGrpSpPr/>
            <p:nvPr/>
          </p:nvGrpSpPr>
          <p:grpSpPr>
            <a:xfrm>
              <a:off x="6372688" y="5410135"/>
              <a:ext cx="4168795" cy="871422"/>
              <a:chOff x="6276030" y="5059287"/>
              <a:chExt cx="4168795" cy="871422"/>
            </a:xfrm>
          </p:grpSpPr>
          <p:pic>
            <p:nvPicPr>
              <p:cNvPr id="82" name="Picture 81" descr="A white cloud with a black background&#10;&#10;Description automatically generated">
                <a:extLst>
                  <a:ext uri="{FF2B5EF4-FFF2-40B4-BE49-F238E27FC236}">
                    <a16:creationId xmlns:a16="http://schemas.microsoft.com/office/drawing/2014/main" id="{FDBCAD5E-A7FD-62B8-B58E-FB1171FC4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3403" y="5059287"/>
                <a:ext cx="871422" cy="871422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FFDE0E-10DB-144A-5BF1-11C2A2CD0BAE}"/>
                  </a:ext>
                </a:extLst>
              </p:cNvPr>
              <p:cNvSpPr txBox="1"/>
              <p:nvPr/>
            </p:nvSpPr>
            <p:spPr>
              <a:xfrm>
                <a:off x="6276030" y="5386723"/>
                <a:ext cx="3468337" cy="357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40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Dela Gothic One" pitchFamily="2" charset="-128"/>
                    <a:ea typeface="Dela Gothic One" pitchFamily="2" charset="-128"/>
                  </a:rPr>
                  <a:t>Google Cloud Vision API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76A5AEF-3F8B-8B42-783B-802603D1D357}"/>
                </a:ext>
              </a:extLst>
            </p:cNvPr>
            <p:cNvGrpSpPr/>
            <p:nvPr/>
          </p:nvGrpSpPr>
          <p:grpSpPr>
            <a:xfrm>
              <a:off x="6660254" y="7284290"/>
              <a:ext cx="3881229" cy="731666"/>
              <a:chOff x="6490798" y="6655091"/>
              <a:chExt cx="3881229" cy="731666"/>
            </a:xfrm>
          </p:grpSpPr>
          <p:pic>
            <p:nvPicPr>
              <p:cNvPr id="80" name="Picture 7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8A0FE40-CC36-AB9E-8EAE-FBC55E703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Photocopy trans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0361" y="6655091"/>
                <a:ext cx="731666" cy="731666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17C5DF1-47E4-68B6-1D5B-73992B0DCA83}"/>
                  </a:ext>
                </a:extLst>
              </p:cNvPr>
              <p:cNvSpPr txBox="1"/>
              <p:nvPr/>
            </p:nvSpPr>
            <p:spPr>
              <a:xfrm>
                <a:off x="6490798" y="6920637"/>
                <a:ext cx="2659237" cy="357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40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Dela Gothic One" pitchFamily="2" charset="-128"/>
                    <a:ea typeface="Dela Gothic One" pitchFamily="2" charset="-128"/>
                  </a:rPr>
                  <a:t>Tesseract OCR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B9D79E5-D678-47B1-4DC9-102FA188335C}"/>
                </a:ext>
              </a:extLst>
            </p:cNvPr>
            <p:cNvGrpSpPr/>
            <p:nvPr/>
          </p:nvGrpSpPr>
          <p:grpSpPr>
            <a:xfrm>
              <a:off x="6538471" y="6424131"/>
              <a:ext cx="4575935" cy="687150"/>
              <a:chOff x="6377389" y="5947942"/>
              <a:chExt cx="4575935" cy="687150"/>
            </a:xfrm>
          </p:grpSpPr>
          <p:pic>
            <p:nvPicPr>
              <p:cNvPr id="78" name="Picture 77" descr="A white symbol with circles&#10;&#10;Description automatically generated">
                <a:extLst>
                  <a:ext uri="{FF2B5EF4-FFF2-40B4-BE49-F238E27FC236}">
                    <a16:creationId xmlns:a16="http://schemas.microsoft.com/office/drawing/2014/main" id="{25BD6B0E-A4EA-E82C-36F3-FE7068CA7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389" y="5947942"/>
                <a:ext cx="651333" cy="651333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37282D-9715-20DD-FD32-D08BBC172717}"/>
                  </a:ext>
                </a:extLst>
              </p:cNvPr>
              <p:cNvSpPr txBox="1"/>
              <p:nvPr/>
            </p:nvSpPr>
            <p:spPr>
              <a:xfrm>
                <a:off x="7313524" y="6000110"/>
                <a:ext cx="3639800" cy="634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40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Dela Gothic One" pitchFamily="2" charset="-128"/>
                    <a:ea typeface="Dela Gothic One" pitchFamily="2" charset="-128"/>
                  </a:rPr>
                  <a:t>Custom Convolutional Neural Network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6BE62C5-6B52-4B1C-2C3E-97E13BDF8F70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84" name="Group 2">
              <a:extLst>
                <a:ext uri="{FF2B5EF4-FFF2-40B4-BE49-F238E27FC236}">
                  <a16:creationId xmlns:a16="http://schemas.microsoft.com/office/drawing/2014/main" id="{AA4B5B8E-880D-8045-567B-9EE4ADB5D012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87" name="Group 3">
                <a:extLst>
                  <a:ext uri="{FF2B5EF4-FFF2-40B4-BE49-F238E27FC236}">
                    <a16:creationId xmlns:a16="http://schemas.microsoft.com/office/drawing/2014/main" id="{645A00BD-5D93-D031-4FED-68A244E9A5C3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97" name="Freeform 4">
                  <a:extLst>
                    <a:ext uri="{FF2B5EF4-FFF2-40B4-BE49-F238E27FC236}">
                      <a16:creationId xmlns:a16="http://schemas.microsoft.com/office/drawing/2014/main" id="{C1AC6B5C-4666-7D03-C47A-2FB7DF3E49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TextBox 5">
                  <a:extLst>
                    <a:ext uri="{FF2B5EF4-FFF2-40B4-BE49-F238E27FC236}">
                      <a16:creationId xmlns:a16="http://schemas.microsoft.com/office/drawing/2014/main" id="{C88B566C-D088-FA66-9F5E-3C2BAB0BEF31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8" name="Group 6">
                <a:extLst>
                  <a:ext uri="{FF2B5EF4-FFF2-40B4-BE49-F238E27FC236}">
                    <a16:creationId xmlns:a16="http://schemas.microsoft.com/office/drawing/2014/main" id="{8484D383-05C2-344F-6DEB-24E5C23E0C1F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95" name="Freeform 7">
                  <a:extLst>
                    <a:ext uri="{FF2B5EF4-FFF2-40B4-BE49-F238E27FC236}">
                      <a16:creationId xmlns:a16="http://schemas.microsoft.com/office/drawing/2014/main" id="{566E1671-D65C-04DD-C976-B9F569F6AFB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TextBox 8">
                  <a:extLst>
                    <a:ext uri="{FF2B5EF4-FFF2-40B4-BE49-F238E27FC236}">
                      <a16:creationId xmlns:a16="http://schemas.microsoft.com/office/drawing/2014/main" id="{EA00E851-DAF3-C2C6-8FED-65A24CEEA30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9" name="Group 9">
                <a:extLst>
                  <a:ext uri="{FF2B5EF4-FFF2-40B4-BE49-F238E27FC236}">
                    <a16:creationId xmlns:a16="http://schemas.microsoft.com/office/drawing/2014/main" id="{86B608A9-630C-AEA8-9FA0-959D422DFAAC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93" name="Freeform 10">
                  <a:extLst>
                    <a:ext uri="{FF2B5EF4-FFF2-40B4-BE49-F238E27FC236}">
                      <a16:creationId xmlns:a16="http://schemas.microsoft.com/office/drawing/2014/main" id="{CFA00C17-3098-AE73-9D2F-1B0C368E0E7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TextBox 11">
                  <a:extLst>
                    <a:ext uri="{FF2B5EF4-FFF2-40B4-BE49-F238E27FC236}">
                      <a16:creationId xmlns:a16="http://schemas.microsoft.com/office/drawing/2014/main" id="{433BD275-D99B-6211-CB34-E0487F3E4E24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0" name="Group 12">
                <a:extLst>
                  <a:ext uri="{FF2B5EF4-FFF2-40B4-BE49-F238E27FC236}">
                    <a16:creationId xmlns:a16="http://schemas.microsoft.com/office/drawing/2014/main" id="{24DEDB64-41BD-ED39-9337-58DCB4AA2718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91" name="Freeform 13">
                  <a:extLst>
                    <a:ext uri="{FF2B5EF4-FFF2-40B4-BE49-F238E27FC236}">
                      <a16:creationId xmlns:a16="http://schemas.microsoft.com/office/drawing/2014/main" id="{A959C461-D048-C67E-A772-489AA86A36C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TextBox 14">
                  <a:extLst>
                    <a:ext uri="{FF2B5EF4-FFF2-40B4-BE49-F238E27FC236}">
                      <a16:creationId xmlns:a16="http://schemas.microsoft.com/office/drawing/2014/main" id="{FEFB4958-8E40-2ACA-F479-82DC90057A6B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5" name="AutoShape 30">
              <a:extLst>
                <a:ext uri="{FF2B5EF4-FFF2-40B4-BE49-F238E27FC236}">
                  <a16:creationId xmlns:a16="http://schemas.microsoft.com/office/drawing/2014/main" id="{CA723C63-D04E-FDA3-E42B-7364A449AD6B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32">
              <a:extLst>
                <a:ext uri="{FF2B5EF4-FFF2-40B4-BE49-F238E27FC236}">
                  <a16:creationId xmlns:a16="http://schemas.microsoft.com/office/drawing/2014/main" id="{A748443E-D9D8-4D6D-2788-882135CCA0E0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chemeClr val="bg1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263" y="188181"/>
            <a:ext cx="10477500" cy="1191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3. Implementation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588993" y="660997"/>
            <a:ext cx="400250" cy="40025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291518" y="8471191"/>
            <a:ext cx="226082" cy="22608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06D2ADB-D35F-0F16-BE85-198BB6073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t="10505" r="6507" b="8400"/>
          <a:stretch/>
        </p:blipFill>
        <p:spPr>
          <a:xfrm>
            <a:off x="3077707" y="1556798"/>
            <a:ext cx="11887200" cy="83349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37936" y="6477357"/>
            <a:ext cx="3122621" cy="522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lvl="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Complex task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566" y="1299579"/>
            <a:ext cx="16247515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 4. Problem Encounter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2831" y="3705369"/>
            <a:ext cx="5651273" cy="1206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565656"/>
                </a:solidFill>
                <a:latin typeface="Dela Gothic One"/>
              </a:rPr>
              <a:t>Classification / Formatting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68926" y="3705368"/>
            <a:ext cx="5462389" cy="1206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565656"/>
                </a:solidFill>
                <a:latin typeface="Dela Gothic One"/>
              </a:rPr>
              <a:t>Local Server Deployment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6646179" y="9088879"/>
            <a:ext cx="872630" cy="581536"/>
            <a:chOff x="0" y="0"/>
            <a:chExt cx="1163506" cy="775382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691399" cy="775382"/>
              <a:chOff x="0" y="0"/>
              <a:chExt cx="724764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2476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4764" h="812800">
                    <a:moveTo>
                      <a:pt x="362382" y="0"/>
                    </a:moveTo>
                    <a:cubicBezTo>
                      <a:pt x="162244" y="0"/>
                      <a:pt x="0" y="181951"/>
                      <a:pt x="0" y="406400"/>
                    </a:cubicBezTo>
                    <a:cubicBezTo>
                      <a:pt x="0" y="630849"/>
                      <a:pt x="162244" y="812800"/>
                      <a:pt x="362382" y="812800"/>
                    </a:cubicBezTo>
                    <a:cubicBezTo>
                      <a:pt x="562520" y="812800"/>
                      <a:pt x="724764" y="630849"/>
                      <a:pt x="724764" y="406400"/>
                    </a:cubicBezTo>
                    <a:cubicBezTo>
                      <a:pt x="724764" y="181951"/>
                      <a:pt x="562520" y="0"/>
                      <a:pt x="362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54545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67947" y="28575"/>
                <a:ext cx="588871" cy="708025"/>
              </a:xfrm>
              <a:prstGeom prst="rect">
                <a:avLst/>
              </a:prstGeom>
            </p:spPr>
            <p:txBody>
              <a:bodyPr lIns="30412" tIns="30412" rIns="30412" bIns="30412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57369" y="0"/>
              <a:ext cx="691399" cy="775382"/>
              <a:chOff x="0" y="0"/>
              <a:chExt cx="724764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2476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4764" h="812800">
                    <a:moveTo>
                      <a:pt x="362382" y="0"/>
                    </a:moveTo>
                    <a:cubicBezTo>
                      <a:pt x="162244" y="0"/>
                      <a:pt x="0" y="181951"/>
                      <a:pt x="0" y="406400"/>
                    </a:cubicBezTo>
                    <a:cubicBezTo>
                      <a:pt x="0" y="630849"/>
                      <a:pt x="162244" y="812800"/>
                      <a:pt x="362382" y="812800"/>
                    </a:cubicBezTo>
                    <a:cubicBezTo>
                      <a:pt x="562520" y="812800"/>
                      <a:pt x="724764" y="630849"/>
                      <a:pt x="724764" y="406400"/>
                    </a:cubicBezTo>
                    <a:cubicBezTo>
                      <a:pt x="724764" y="181951"/>
                      <a:pt x="562520" y="0"/>
                      <a:pt x="362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54545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67947" y="28575"/>
                <a:ext cx="588871" cy="708025"/>
              </a:xfrm>
              <a:prstGeom prst="rect">
                <a:avLst/>
              </a:prstGeom>
            </p:spPr>
            <p:txBody>
              <a:bodyPr lIns="30412" tIns="30412" rIns="30412" bIns="30412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314738" y="0"/>
              <a:ext cx="691399" cy="775382"/>
              <a:chOff x="0" y="0"/>
              <a:chExt cx="724764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72476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4764" h="812800">
                    <a:moveTo>
                      <a:pt x="362382" y="0"/>
                    </a:moveTo>
                    <a:cubicBezTo>
                      <a:pt x="162244" y="0"/>
                      <a:pt x="0" y="181951"/>
                      <a:pt x="0" y="406400"/>
                    </a:cubicBezTo>
                    <a:cubicBezTo>
                      <a:pt x="0" y="630849"/>
                      <a:pt x="162244" y="812800"/>
                      <a:pt x="362382" y="812800"/>
                    </a:cubicBezTo>
                    <a:cubicBezTo>
                      <a:pt x="562520" y="812800"/>
                      <a:pt x="724764" y="630849"/>
                      <a:pt x="724764" y="406400"/>
                    </a:cubicBezTo>
                    <a:cubicBezTo>
                      <a:pt x="724764" y="181951"/>
                      <a:pt x="562520" y="0"/>
                      <a:pt x="362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54545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67947" y="28575"/>
                <a:ext cx="588871" cy="708025"/>
              </a:xfrm>
              <a:prstGeom prst="rect">
                <a:avLst/>
              </a:prstGeom>
            </p:spPr>
            <p:txBody>
              <a:bodyPr lIns="30412" tIns="30412" rIns="30412" bIns="30412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472108" y="0"/>
              <a:ext cx="691399" cy="775382"/>
              <a:chOff x="0" y="0"/>
              <a:chExt cx="724764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2476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4764" h="812800">
                    <a:moveTo>
                      <a:pt x="362382" y="0"/>
                    </a:moveTo>
                    <a:cubicBezTo>
                      <a:pt x="162244" y="0"/>
                      <a:pt x="0" y="181951"/>
                      <a:pt x="0" y="406400"/>
                    </a:cubicBezTo>
                    <a:cubicBezTo>
                      <a:pt x="0" y="630849"/>
                      <a:pt x="162244" y="812800"/>
                      <a:pt x="362382" y="812800"/>
                    </a:cubicBezTo>
                    <a:cubicBezTo>
                      <a:pt x="562520" y="812800"/>
                      <a:pt x="724764" y="630849"/>
                      <a:pt x="724764" y="406400"/>
                    </a:cubicBezTo>
                    <a:cubicBezTo>
                      <a:pt x="724764" y="181951"/>
                      <a:pt x="562520" y="0"/>
                      <a:pt x="362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54545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67947" y="28575"/>
                <a:ext cx="588871" cy="708025"/>
              </a:xfrm>
              <a:prstGeom prst="rect">
                <a:avLst/>
              </a:prstGeom>
            </p:spPr>
            <p:txBody>
              <a:bodyPr lIns="30412" tIns="30412" rIns="30412" bIns="30412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</p:grpSp>
      <p:grpSp>
        <p:nvGrpSpPr>
          <p:cNvPr id="43" name="Group 43"/>
          <p:cNvGrpSpPr/>
          <p:nvPr/>
        </p:nvGrpSpPr>
        <p:grpSpPr>
          <a:xfrm>
            <a:off x="16088795" y="3398809"/>
            <a:ext cx="613121" cy="61312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8291034" y="4456458"/>
            <a:ext cx="284796" cy="284796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3" name="AutoShape 41">
            <a:extLst>
              <a:ext uri="{FF2B5EF4-FFF2-40B4-BE49-F238E27FC236}">
                <a16:creationId xmlns:a16="http://schemas.microsoft.com/office/drawing/2014/main" id="{B5AAE043-3107-5760-61DB-11190ED32A65}"/>
              </a:ext>
            </a:extLst>
          </p:cNvPr>
          <p:cNvSpPr/>
          <p:nvPr/>
        </p:nvSpPr>
        <p:spPr>
          <a:xfrm flipV="1">
            <a:off x="9144000" y="3705368"/>
            <a:ext cx="1" cy="6333545"/>
          </a:xfrm>
          <a:prstGeom prst="line">
            <a:avLst/>
          </a:prstGeom>
          <a:ln w="1905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ADC9F-B270-F0A8-AEBE-8CC0342F2996}"/>
              </a:ext>
            </a:extLst>
          </p:cNvPr>
          <p:cNvSpPr txBox="1"/>
          <p:nvPr/>
        </p:nvSpPr>
        <p:spPr>
          <a:xfrm>
            <a:off x="1070313" y="5345054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Problem</a:t>
            </a:r>
            <a:endParaRPr lang="en-M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52FA49-C471-CD2F-2096-52A08A673CDF}"/>
              </a:ext>
            </a:extLst>
          </p:cNvPr>
          <p:cNvSpPr txBox="1"/>
          <p:nvPr/>
        </p:nvSpPr>
        <p:spPr>
          <a:xfrm>
            <a:off x="5336862" y="5366551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Solution</a:t>
            </a:r>
            <a:endParaRPr lang="en-MU" dirty="0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CFF09E9-510C-3A29-0335-B7191FFF6FF2}"/>
              </a:ext>
            </a:extLst>
          </p:cNvPr>
          <p:cNvSpPr/>
          <p:nvPr/>
        </p:nvSpPr>
        <p:spPr>
          <a:xfrm>
            <a:off x="3276601" y="6462691"/>
            <a:ext cx="1519530" cy="2453217"/>
          </a:xfrm>
          <a:prstGeom prst="rightBrace">
            <a:avLst>
              <a:gd name="adj1" fmla="val 8333"/>
              <a:gd name="adj2" fmla="val 18242"/>
            </a:avLst>
          </a:prstGeom>
          <a:ln w="57150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13819B-5CD6-1E71-EF89-9C46F4F857B6}"/>
              </a:ext>
            </a:extLst>
          </p:cNvPr>
          <p:cNvSpPr txBox="1"/>
          <p:nvPr/>
        </p:nvSpPr>
        <p:spPr>
          <a:xfrm>
            <a:off x="5130653" y="6683241"/>
            <a:ext cx="1978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Chatgpt</a:t>
            </a:r>
            <a:r>
              <a:rPr lang="en-US" sz="1800" dirty="0">
                <a:solidFill>
                  <a:srgbClr val="000000"/>
                </a:solidFill>
                <a:latin typeface="Open Sauce"/>
              </a:rPr>
              <a:t> </a:t>
            </a:r>
            <a:endParaRPr lang="en-MU" dirty="0"/>
          </a:p>
        </p:txBody>
      </p:sp>
      <p:pic>
        <p:nvPicPr>
          <p:cNvPr id="62" name="Picture 61" descr="A grey logo with a black background&#10;&#10;Description automatically generated">
            <a:extLst>
              <a:ext uri="{FF2B5EF4-FFF2-40B4-BE49-F238E27FC236}">
                <a16:creationId xmlns:a16="http://schemas.microsoft.com/office/drawing/2014/main" id="{3B51D669-A1BB-A660-44E4-218F5EDE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07" y="6154193"/>
            <a:ext cx="1329404" cy="1329404"/>
          </a:xfrm>
          <a:prstGeom prst="rect">
            <a:avLst/>
          </a:prstGeom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AD684055-7C71-ACFF-643C-186867CE06E2}"/>
              </a:ext>
            </a:extLst>
          </p:cNvPr>
          <p:cNvSpPr txBox="1"/>
          <p:nvPr/>
        </p:nvSpPr>
        <p:spPr>
          <a:xfrm>
            <a:off x="5336862" y="7316181"/>
            <a:ext cx="3122621" cy="272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Powerful comprehension power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Computational restriction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Limited resources</a:t>
            </a:r>
          </a:p>
          <a:p>
            <a:pPr marL="285750" lvl="0" indent="-285750">
              <a:lnSpc>
                <a:spcPts val="22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</p:txBody>
      </p:sp>
      <p:grpSp>
        <p:nvGrpSpPr>
          <p:cNvPr id="65" name="Group 46">
            <a:extLst>
              <a:ext uri="{FF2B5EF4-FFF2-40B4-BE49-F238E27FC236}">
                <a16:creationId xmlns:a16="http://schemas.microsoft.com/office/drawing/2014/main" id="{253B7F02-3B7D-F668-4DB3-413E1DAB4D58}"/>
              </a:ext>
            </a:extLst>
          </p:cNvPr>
          <p:cNvGrpSpPr/>
          <p:nvPr/>
        </p:nvGrpSpPr>
        <p:grpSpPr>
          <a:xfrm>
            <a:off x="16856712" y="8312492"/>
            <a:ext cx="284796" cy="284796"/>
            <a:chOff x="0" y="0"/>
            <a:chExt cx="812800" cy="812800"/>
          </a:xfrm>
        </p:grpSpPr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852A2FB5-63FC-3F8F-BB76-F01651C3916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67" name="TextBox 48">
              <a:extLst>
                <a:ext uri="{FF2B5EF4-FFF2-40B4-BE49-F238E27FC236}">
                  <a16:creationId xmlns:a16="http://schemas.microsoft.com/office/drawing/2014/main" id="{B28AD124-19F6-8ED8-D408-2DA48B276C8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C369E6F-854B-9256-4E7B-4CFAD91F14A5}"/>
              </a:ext>
            </a:extLst>
          </p:cNvPr>
          <p:cNvSpPr txBox="1"/>
          <p:nvPr/>
        </p:nvSpPr>
        <p:spPr>
          <a:xfrm>
            <a:off x="10287000" y="5345053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Problem</a:t>
            </a:r>
            <a:endParaRPr lang="en-M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96E2BE-D288-C820-C338-0E1A5B87E5DE}"/>
              </a:ext>
            </a:extLst>
          </p:cNvPr>
          <p:cNvSpPr txBox="1"/>
          <p:nvPr/>
        </p:nvSpPr>
        <p:spPr>
          <a:xfrm>
            <a:off x="14592008" y="5343191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Solutions</a:t>
            </a:r>
            <a:endParaRPr lang="en-M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07C8230A-ECBF-E8D7-919F-D74045E126E9}"/>
              </a:ext>
            </a:extLst>
          </p:cNvPr>
          <p:cNvSpPr/>
          <p:nvPr/>
        </p:nvSpPr>
        <p:spPr>
          <a:xfrm>
            <a:off x="12425367" y="6352475"/>
            <a:ext cx="1466262" cy="2736404"/>
          </a:xfrm>
          <a:prstGeom prst="rightBrace">
            <a:avLst>
              <a:gd name="adj1" fmla="val 8333"/>
              <a:gd name="adj2" fmla="val 23296"/>
            </a:avLst>
          </a:prstGeom>
          <a:ln w="57150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69D841-ED96-B15E-E23D-EB3C346B8521}"/>
              </a:ext>
            </a:extLst>
          </p:cNvPr>
          <p:cNvSpPr txBox="1"/>
          <p:nvPr/>
        </p:nvSpPr>
        <p:spPr>
          <a:xfrm>
            <a:off x="14226151" y="6573025"/>
            <a:ext cx="3292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Rebuilding app with private IP </a:t>
            </a:r>
            <a:r>
              <a:rPr lang="en-US" sz="1800" dirty="0">
                <a:solidFill>
                  <a:srgbClr val="000000"/>
                </a:solidFill>
                <a:latin typeface="Dela Gothic One" pitchFamily="2" charset="-128"/>
                <a:ea typeface="Dela Gothic One" pitchFamily="2" charset="-128"/>
              </a:rPr>
              <a:t> </a:t>
            </a:r>
            <a:endParaRPr lang="en-MU" dirty="0">
              <a:latin typeface="Dela Gothic One" pitchFamily="2" charset="-128"/>
              <a:ea typeface="Dela Gothic One" pitchFamily="2" charset="-128"/>
            </a:endParaRP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827AA663-3EC6-0772-23ED-44BA57C70B88}"/>
              </a:ext>
            </a:extLst>
          </p:cNvPr>
          <p:cNvSpPr/>
          <p:nvPr/>
        </p:nvSpPr>
        <p:spPr>
          <a:xfrm>
            <a:off x="12436580" y="6352474"/>
            <a:ext cx="1466261" cy="2736405"/>
          </a:xfrm>
          <a:prstGeom prst="rightBrace">
            <a:avLst>
              <a:gd name="adj1" fmla="val 8333"/>
              <a:gd name="adj2" fmla="val 73016"/>
            </a:avLst>
          </a:prstGeom>
          <a:ln w="57150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4F34CB-C618-1DAD-C51C-FFE06CA186ED}"/>
              </a:ext>
            </a:extLst>
          </p:cNvPr>
          <p:cNvSpPr txBox="1"/>
          <p:nvPr/>
        </p:nvSpPr>
        <p:spPr>
          <a:xfrm>
            <a:off x="14169779" y="7661210"/>
            <a:ext cx="3292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Deploy on server with public IP</a:t>
            </a:r>
            <a:endParaRPr lang="en-MU" dirty="0">
              <a:latin typeface="Dela Gothic One" pitchFamily="2" charset="-128"/>
              <a:ea typeface="Dela Gothic One" pitchFamily="2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3AF4C-9B33-2E61-3C27-12BF6FF82222}"/>
              </a:ext>
            </a:extLst>
          </p:cNvPr>
          <p:cNvSpPr txBox="1"/>
          <p:nvPr/>
        </p:nvSpPr>
        <p:spPr>
          <a:xfrm>
            <a:off x="743642" y="7862153"/>
            <a:ext cx="3989606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Computational</a:t>
            </a:r>
            <a:r>
              <a:rPr lang="en-US" sz="18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 </a:t>
            </a: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restriction</a:t>
            </a:r>
            <a:endParaRPr lang="en-US" sz="18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  <a:cs typeface="Dubai" panose="020B05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F37FD-48FD-3775-D6F6-C5380BFF2141}"/>
              </a:ext>
            </a:extLst>
          </p:cNvPr>
          <p:cNvSpPr txBox="1"/>
          <p:nvPr/>
        </p:nvSpPr>
        <p:spPr>
          <a:xfrm>
            <a:off x="743642" y="7050732"/>
            <a:ext cx="3495028" cy="61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Limited</a:t>
            </a:r>
            <a:r>
              <a:rPr lang="en-US" sz="18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 </a:t>
            </a: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resources</a:t>
            </a:r>
            <a:endParaRPr lang="en-US" sz="18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  <a:cs typeface="Dubai" panose="020B0503030403030204" pitchFamily="3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EC21E-EFED-0AB3-FCC8-9319A1BA745C}"/>
              </a:ext>
            </a:extLst>
          </p:cNvPr>
          <p:cNvSpPr txBox="1"/>
          <p:nvPr/>
        </p:nvSpPr>
        <p:spPr>
          <a:xfrm>
            <a:off x="10202121" y="6366733"/>
            <a:ext cx="3132868" cy="562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Complex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FAD92-DCEB-FCDC-3962-F340C033FDCB}"/>
              </a:ext>
            </a:extLst>
          </p:cNvPr>
          <p:cNvSpPr txBox="1"/>
          <p:nvPr/>
        </p:nvSpPr>
        <p:spPr>
          <a:xfrm>
            <a:off x="10192245" y="6988523"/>
            <a:ext cx="3699383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Computational restriction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8E51EA-B33F-9FAE-068C-AF2963A837B9}"/>
              </a:ext>
            </a:extLst>
          </p:cNvPr>
          <p:cNvSpPr txBox="1"/>
          <p:nvPr/>
        </p:nvSpPr>
        <p:spPr>
          <a:xfrm>
            <a:off x="10214193" y="7916164"/>
            <a:ext cx="2651007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Limited resources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5130FB-570A-1C27-606E-FF8906FA68E5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51" name="Group 2">
              <a:extLst>
                <a:ext uri="{FF2B5EF4-FFF2-40B4-BE49-F238E27FC236}">
                  <a16:creationId xmlns:a16="http://schemas.microsoft.com/office/drawing/2014/main" id="{EDF7A9FF-4B05-FB5D-3DF1-8911FB351E25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58" name="Group 3">
                <a:extLst>
                  <a:ext uri="{FF2B5EF4-FFF2-40B4-BE49-F238E27FC236}">
                    <a16:creationId xmlns:a16="http://schemas.microsoft.com/office/drawing/2014/main" id="{3674B8E0-DA42-F896-F504-077899545DA6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81" name="Freeform 4">
                  <a:extLst>
                    <a:ext uri="{FF2B5EF4-FFF2-40B4-BE49-F238E27FC236}">
                      <a16:creationId xmlns:a16="http://schemas.microsoft.com/office/drawing/2014/main" id="{68DFE18D-C919-0272-CDF3-7549B839452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82" name="TextBox 5">
                  <a:extLst>
                    <a:ext uri="{FF2B5EF4-FFF2-40B4-BE49-F238E27FC236}">
                      <a16:creationId xmlns:a16="http://schemas.microsoft.com/office/drawing/2014/main" id="{8F1E9485-4AEE-BB67-6FB6-4F746531036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59" name="Group 6">
                <a:extLst>
                  <a:ext uri="{FF2B5EF4-FFF2-40B4-BE49-F238E27FC236}">
                    <a16:creationId xmlns:a16="http://schemas.microsoft.com/office/drawing/2014/main" id="{5AA69F41-742B-6503-E373-2496CFF8468C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4602E798-4AB6-FDCF-320D-3C818A5FEF8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80" name="TextBox 8">
                  <a:extLst>
                    <a:ext uri="{FF2B5EF4-FFF2-40B4-BE49-F238E27FC236}">
                      <a16:creationId xmlns:a16="http://schemas.microsoft.com/office/drawing/2014/main" id="{300E0195-9763-4B2E-E9B9-9A04CB69CAD7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1" name="Group 9">
                <a:extLst>
                  <a:ext uri="{FF2B5EF4-FFF2-40B4-BE49-F238E27FC236}">
                    <a16:creationId xmlns:a16="http://schemas.microsoft.com/office/drawing/2014/main" id="{40A29268-83EC-5EB2-055D-56ACD404EE53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77" name="Freeform 10">
                  <a:extLst>
                    <a:ext uri="{FF2B5EF4-FFF2-40B4-BE49-F238E27FC236}">
                      <a16:creationId xmlns:a16="http://schemas.microsoft.com/office/drawing/2014/main" id="{B9EAC731-5D8C-B902-C017-010501550B6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78" name="TextBox 11">
                  <a:extLst>
                    <a:ext uri="{FF2B5EF4-FFF2-40B4-BE49-F238E27FC236}">
                      <a16:creationId xmlns:a16="http://schemas.microsoft.com/office/drawing/2014/main" id="{C86E675E-E5A4-E528-02A8-899FD183D8D3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72" name="Group 12">
                <a:extLst>
                  <a:ext uri="{FF2B5EF4-FFF2-40B4-BE49-F238E27FC236}">
                    <a16:creationId xmlns:a16="http://schemas.microsoft.com/office/drawing/2014/main" id="{DBC42177-4E39-CD20-98B8-C4D36DACE991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F2A790AC-31B8-A2EA-CFAE-CC42965229C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/>
                </a:p>
              </p:txBody>
            </p:sp>
            <p:sp>
              <p:nvSpPr>
                <p:cNvPr id="76" name="TextBox 14">
                  <a:extLst>
                    <a:ext uri="{FF2B5EF4-FFF2-40B4-BE49-F238E27FC236}">
                      <a16:creationId xmlns:a16="http://schemas.microsoft.com/office/drawing/2014/main" id="{8B41128A-9B62-D363-D03A-1A71057613A7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</p:grpSp>
        <p:sp>
          <p:nvSpPr>
            <p:cNvPr id="52" name="AutoShape 30">
              <a:extLst>
                <a:ext uri="{FF2B5EF4-FFF2-40B4-BE49-F238E27FC236}">
                  <a16:creationId xmlns:a16="http://schemas.microsoft.com/office/drawing/2014/main" id="{F4A207DF-109F-6288-4A84-E5E6C86BB8FA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54" name="TextBox 32">
              <a:extLst>
                <a:ext uri="{FF2B5EF4-FFF2-40B4-BE49-F238E27FC236}">
                  <a16:creationId xmlns:a16="http://schemas.microsoft.com/office/drawing/2014/main" id="{BC153BF9-0D5C-3037-935F-744882DCD1A8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545454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rgbClr val="545454"/>
                </a:solidFill>
                <a:latin typeface="Open Sau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18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8279824" y="3288325"/>
            <a:ext cx="569591" cy="56959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7863719" y="3894406"/>
            <a:ext cx="60050" cy="6049946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sp>
        <p:nvSpPr>
          <p:cNvPr id="29" name="TextBox 29"/>
          <p:cNvSpPr txBox="1"/>
          <p:nvPr/>
        </p:nvSpPr>
        <p:spPr>
          <a:xfrm>
            <a:off x="289957" y="1115914"/>
            <a:ext cx="14489642" cy="119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545454"/>
                </a:solidFill>
                <a:latin typeface="Dela Gothic One"/>
              </a:rPr>
              <a:t>5.Testing</a:t>
            </a:r>
            <a:endParaRPr lang="en-US" sz="7200" dirty="0">
              <a:solidFill>
                <a:srgbClr val="FFFFFF"/>
              </a:solidFill>
              <a:latin typeface="Dela Gothic One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17366665" y="9168608"/>
            <a:ext cx="569591" cy="56959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6408188" y="2968377"/>
            <a:ext cx="260367" cy="26036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44" name="TextBox 13">
            <a:extLst>
              <a:ext uri="{FF2B5EF4-FFF2-40B4-BE49-F238E27FC236}">
                <a16:creationId xmlns:a16="http://schemas.microsoft.com/office/drawing/2014/main" id="{FA50A725-F100-0CDC-5365-CF0F3379928B}"/>
              </a:ext>
            </a:extLst>
          </p:cNvPr>
          <p:cNvSpPr txBox="1"/>
          <p:nvPr/>
        </p:nvSpPr>
        <p:spPr>
          <a:xfrm>
            <a:off x="609600" y="2915153"/>
            <a:ext cx="5651273" cy="57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565656"/>
                </a:solidFill>
                <a:latin typeface="Dela Gothic One"/>
              </a:rPr>
              <a:t>System Unit Testing</a:t>
            </a: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8DA9CC40-2083-DCBD-191E-B23CEE044A92}"/>
              </a:ext>
            </a:extLst>
          </p:cNvPr>
          <p:cNvSpPr txBox="1"/>
          <p:nvPr/>
        </p:nvSpPr>
        <p:spPr>
          <a:xfrm>
            <a:off x="10214287" y="2600963"/>
            <a:ext cx="5651273" cy="1206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565656"/>
                </a:solidFill>
                <a:latin typeface="Dela Gothic One"/>
              </a:rPr>
              <a:t>Model Evaluation methodology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76BB9C-B1A6-102D-3909-F20217103DF0}"/>
              </a:ext>
            </a:extLst>
          </p:cNvPr>
          <p:cNvSpPr txBox="1"/>
          <p:nvPr/>
        </p:nvSpPr>
        <p:spPr>
          <a:xfrm>
            <a:off x="1055542" y="4255826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Server</a:t>
            </a:r>
            <a:endParaRPr lang="en-M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F0A1B0-1A6E-94E5-ACFA-20F6BC887B3C}"/>
              </a:ext>
            </a:extLst>
          </p:cNvPr>
          <p:cNvSpPr txBox="1"/>
          <p:nvPr/>
        </p:nvSpPr>
        <p:spPr>
          <a:xfrm>
            <a:off x="999008" y="6626107"/>
            <a:ext cx="28109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Mobile application</a:t>
            </a:r>
            <a:endParaRPr lang="en-M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A8D8FA-DF30-7667-9C1A-0F461A899763}"/>
                  </a:ext>
                </a:extLst>
              </p:cNvPr>
              <p:cNvSpPr txBox="1"/>
              <p:nvPr/>
            </p:nvSpPr>
            <p:spPr>
              <a:xfrm>
                <a:off x="8918014" y="8584842"/>
                <a:ext cx="7792729" cy="73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U" sz="200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MU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U" sz="2000" i="1">
                          <a:latin typeface="Cambria Math" panose="02040503050406030204" pitchFamily="18" charset="0"/>
                        </a:rPr>
                        <m:t>𝑑𝑒𝑡𝑒𝑐𝑡𝑖𝑜𝑛</m:t>
                      </m:r>
                      <m:r>
                        <a:rPr lang="en-MU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M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𝑜𝑐𝑐𝑢𝑟𝑒𝑛𝑐𝑒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𝑑𝑒𝑡𝑒𝑐𝑡𝑒𝑑</m:t>
                          </m:r>
                        </m:num>
                        <m:den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𝑟𝑒𝑐𝑒𝑖𝑝𝑡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𝑑𝑎𝑡𝑎𝑠𝑒𝑡</m:t>
                          </m:r>
                        </m:den>
                      </m:f>
                    </m:oMath>
                  </m:oMathPara>
                </a14:m>
                <a:endParaRPr lang="en-MU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A8D8FA-DF30-7667-9C1A-0F461A89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014" y="8584842"/>
                <a:ext cx="7792729" cy="731419"/>
              </a:xfrm>
              <a:prstGeom prst="rect">
                <a:avLst/>
              </a:prstGeom>
              <a:blipFill>
                <a:blip r:embed="rId2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M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2A9CA2-BBA6-D471-5A24-E53791F7AC25}"/>
                  </a:ext>
                </a:extLst>
              </p:cNvPr>
              <p:cNvSpPr txBox="1"/>
              <p:nvPr/>
            </p:nvSpPr>
            <p:spPr>
              <a:xfrm>
                <a:off x="7923770" y="7256001"/>
                <a:ext cx="10364230" cy="73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U" sz="200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MU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U" sz="2000" i="1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MU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M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𝑝𝑟𝑒𝑑𝑖𝑐𝑡𝑖𝑜𝑛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num>
                        <m:den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𝑟𝑒𝑐𝑒𝑖𝑝𝑡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𝑟𝑒𝑐𝑒𝑖𝑝𝑡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𝑑𝑒𝑡𝑒𝑐𝑡𝑒𝑑</m:t>
                          </m:r>
                        </m:den>
                      </m:f>
                    </m:oMath>
                  </m:oMathPara>
                </a14:m>
                <a:endParaRPr lang="en-MU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2A9CA2-BBA6-D471-5A24-E53791F7A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70" y="7256001"/>
                <a:ext cx="10364230" cy="731419"/>
              </a:xfrm>
              <a:prstGeom prst="rect">
                <a:avLst/>
              </a:prstGeom>
              <a:blipFill>
                <a:blip r:embed="rId3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M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0537836-A80E-903D-8846-A3130F90AD00}"/>
              </a:ext>
            </a:extLst>
          </p:cNvPr>
          <p:cNvGrpSpPr/>
          <p:nvPr/>
        </p:nvGrpSpPr>
        <p:grpSpPr>
          <a:xfrm>
            <a:off x="9619049" y="4446015"/>
            <a:ext cx="6825695" cy="2400198"/>
            <a:chOff x="8849415" y="4070927"/>
            <a:chExt cx="6676072" cy="244945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C60F644-1F66-B864-373C-B8C69EAB1E7B}"/>
                </a:ext>
              </a:extLst>
            </p:cNvPr>
            <p:cNvSpPr/>
            <p:nvPr/>
          </p:nvSpPr>
          <p:spPr>
            <a:xfrm>
              <a:off x="8849415" y="4648821"/>
              <a:ext cx="4953000" cy="18715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5A3A4C5-F4D0-F13D-2A1A-9E5409631FE1}"/>
                </a:ext>
              </a:extLst>
            </p:cNvPr>
            <p:cNvSpPr/>
            <p:nvPr/>
          </p:nvSpPr>
          <p:spPr>
            <a:xfrm>
              <a:off x="10575650" y="4070927"/>
              <a:ext cx="4445473" cy="18715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 dirty="0"/>
            </a:p>
          </p:txBody>
        </p:sp>
        <p:sp>
          <p:nvSpPr>
            <p:cNvPr id="55" name="Round Diagonal Corner of Rectangle 54">
              <a:extLst>
                <a:ext uri="{FF2B5EF4-FFF2-40B4-BE49-F238E27FC236}">
                  <a16:creationId xmlns:a16="http://schemas.microsoft.com/office/drawing/2014/main" id="{CB74324A-C2D9-650A-DEE7-A9D4CB161630}"/>
                </a:ext>
              </a:extLst>
            </p:cNvPr>
            <p:cNvSpPr/>
            <p:nvPr/>
          </p:nvSpPr>
          <p:spPr>
            <a:xfrm rot="16200000">
              <a:off x="11539341" y="3682269"/>
              <a:ext cx="1299385" cy="3226766"/>
            </a:xfrm>
            <a:prstGeom prst="round2DiagRect">
              <a:avLst>
                <a:gd name="adj1" fmla="val 23835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4105E1-0A3A-DB7A-3021-FDBA0FBF07F4}"/>
                </a:ext>
              </a:extLst>
            </p:cNvPr>
            <p:cNvSpPr txBox="1"/>
            <p:nvPr/>
          </p:nvSpPr>
          <p:spPr>
            <a:xfrm>
              <a:off x="12268200" y="4152366"/>
              <a:ext cx="32572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565656"/>
                  </a:solidFill>
                  <a:latin typeface="Dela Gothic One"/>
                </a:rPr>
                <a:t>True element area</a:t>
              </a:r>
              <a:endParaRPr lang="en-M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FB08AD-D31A-E9BB-FCDA-C7D6D0696464}"/>
                </a:ext>
              </a:extLst>
            </p:cNvPr>
            <p:cNvSpPr txBox="1"/>
            <p:nvPr/>
          </p:nvSpPr>
          <p:spPr>
            <a:xfrm>
              <a:off x="8889642" y="4820843"/>
              <a:ext cx="1611487" cy="659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565656"/>
                  </a:solidFill>
                  <a:latin typeface="Dela Gothic One"/>
                </a:rPr>
                <a:t>Prediction area</a:t>
              </a:r>
              <a:endParaRPr lang="en-MU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CDBFEC-64F9-4786-FC95-04FE2AC5F47F}"/>
                </a:ext>
              </a:extLst>
            </p:cNvPr>
            <p:cNvSpPr txBox="1"/>
            <p:nvPr/>
          </p:nvSpPr>
          <p:spPr>
            <a:xfrm>
              <a:off x="11488276" y="5107196"/>
              <a:ext cx="1537707" cy="3769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565656"/>
                  </a:solidFill>
                  <a:latin typeface="Dela Gothic One"/>
                </a:rPr>
                <a:t>UNION</a:t>
              </a:r>
              <a:endParaRPr lang="en-MU" dirty="0">
                <a:solidFill>
                  <a:srgbClr val="565656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BE8C0B6-8CC4-37C6-2948-33035A43B315}"/>
              </a:ext>
            </a:extLst>
          </p:cNvPr>
          <p:cNvSpPr txBox="1"/>
          <p:nvPr/>
        </p:nvSpPr>
        <p:spPr>
          <a:xfrm>
            <a:off x="2473341" y="8120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F39E1-150C-78B4-3B4E-8CDF26A55461}"/>
              </a:ext>
            </a:extLst>
          </p:cNvPr>
          <p:cNvSpPr txBox="1"/>
          <p:nvPr/>
        </p:nvSpPr>
        <p:spPr>
          <a:xfrm>
            <a:off x="1531975" y="7718098"/>
            <a:ext cx="3373039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MU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Well Display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MU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Correct Execution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MU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Error Management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25876-D255-A464-7C8C-2957EBA77D4E}"/>
              </a:ext>
            </a:extLst>
          </p:cNvPr>
          <p:cNvGrpSpPr/>
          <p:nvPr/>
        </p:nvGrpSpPr>
        <p:grpSpPr>
          <a:xfrm>
            <a:off x="3713112" y="4672197"/>
            <a:ext cx="3268145" cy="1393253"/>
            <a:chOff x="5162414" y="7889423"/>
            <a:chExt cx="2677689" cy="1393253"/>
          </a:xfrm>
        </p:grpSpPr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A0294B0B-1BED-487C-D985-124F38489914}"/>
                </a:ext>
              </a:extLst>
            </p:cNvPr>
            <p:cNvSpPr/>
            <p:nvPr/>
          </p:nvSpPr>
          <p:spPr>
            <a:xfrm>
              <a:off x="5162414" y="8327543"/>
              <a:ext cx="552586" cy="42721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29DD189-C750-AEA9-1414-955931D67CFF}"/>
                </a:ext>
              </a:extLst>
            </p:cNvPr>
            <p:cNvSpPr/>
            <p:nvPr/>
          </p:nvSpPr>
          <p:spPr>
            <a:xfrm>
              <a:off x="5569188" y="7889423"/>
              <a:ext cx="2270915" cy="13932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/getReceipt/</a:t>
              </a:r>
            </a:p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/uploadPicture/</a:t>
              </a:r>
            </a:p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/uplaodReceiptData</a:t>
              </a:r>
              <a:r>
                <a:rPr lang="en-MU" sz="1200" dirty="0">
                  <a:latin typeface="Dela Gothic One" pitchFamily="2" charset="-128"/>
                  <a:ea typeface="Dela Gothic One" pitchFamily="2" charset="-128"/>
                </a:rPr>
                <a:t>/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529FA4-473B-EDC4-D045-6C322FBBD437}"/>
              </a:ext>
            </a:extLst>
          </p:cNvPr>
          <p:cNvSpPr txBox="1"/>
          <p:nvPr/>
        </p:nvSpPr>
        <p:spPr>
          <a:xfrm>
            <a:off x="1432181" y="5009484"/>
            <a:ext cx="2377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MU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Enpoint well behavior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59958F-063D-C535-92AF-F7017A3E1EF5}"/>
              </a:ext>
            </a:extLst>
          </p:cNvPr>
          <p:cNvGrpSpPr/>
          <p:nvPr/>
        </p:nvGrpSpPr>
        <p:grpSpPr>
          <a:xfrm>
            <a:off x="4991786" y="7566223"/>
            <a:ext cx="1868361" cy="1903508"/>
            <a:chOff x="5162414" y="7397497"/>
            <a:chExt cx="1868361" cy="190350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9994769-FEDD-D60B-C9FE-0AB8AD76031B}"/>
                </a:ext>
              </a:extLst>
            </p:cNvPr>
            <p:cNvSpPr/>
            <p:nvPr/>
          </p:nvSpPr>
          <p:spPr>
            <a:xfrm>
              <a:off x="5715000" y="7397497"/>
              <a:ext cx="1315775" cy="19035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Classes</a:t>
              </a:r>
            </a:p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Widgets</a:t>
              </a:r>
            </a:p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Pages</a:t>
              </a:r>
            </a:p>
          </p:txBody>
        </p:sp>
        <p:sp>
          <p:nvSpPr>
            <p:cNvPr id="28" name="Left Arrow 27">
              <a:extLst>
                <a:ext uri="{FF2B5EF4-FFF2-40B4-BE49-F238E27FC236}">
                  <a16:creationId xmlns:a16="http://schemas.microsoft.com/office/drawing/2014/main" id="{341541F8-3D52-D85E-B70C-1B4D8D304E3F}"/>
                </a:ext>
              </a:extLst>
            </p:cNvPr>
            <p:cNvSpPr/>
            <p:nvPr/>
          </p:nvSpPr>
          <p:spPr>
            <a:xfrm>
              <a:off x="5162414" y="8063974"/>
              <a:ext cx="552586" cy="42721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5DEE78-B757-5A15-9DE4-F5BC932DBFD0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id="{2EC6F640-484C-9B17-534E-876AF908B4E9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60" name="Group 3">
                <a:extLst>
                  <a:ext uri="{FF2B5EF4-FFF2-40B4-BE49-F238E27FC236}">
                    <a16:creationId xmlns:a16="http://schemas.microsoft.com/office/drawing/2014/main" id="{BF486448-D8B4-C447-BDD3-75C89704F746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70" name="Freeform 4">
                  <a:extLst>
                    <a:ext uri="{FF2B5EF4-FFF2-40B4-BE49-F238E27FC236}">
                      <a16:creationId xmlns:a16="http://schemas.microsoft.com/office/drawing/2014/main" id="{E2FD1BAD-42E9-178F-CF9A-AD23004F05C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71" name="TextBox 5">
                  <a:extLst>
                    <a:ext uri="{FF2B5EF4-FFF2-40B4-BE49-F238E27FC236}">
                      <a16:creationId xmlns:a16="http://schemas.microsoft.com/office/drawing/2014/main" id="{E83EBB28-AC40-943F-C493-1880383AB04D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1" name="Group 6">
                <a:extLst>
                  <a:ext uri="{FF2B5EF4-FFF2-40B4-BE49-F238E27FC236}">
                    <a16:creationId xmlns:a16="http://schemas.microsoft.com/office/drawing/2014/main" id="{D8FC0A56-759C-EF5B-1E10-23287DB37416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68" name="Freeform 7">
                  <a:extLst>
                    <a:ext uri="{FF2B5EF4-FFF2-40B4-BE49-F238E27FC236}">
                      <a16:creationId xmlns:a16="http://schemas.microsoft.com/office/drawing/2014/main" id="{4BE34040-58C7-7E63-765C-83B140FED06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69" name="TextBox 8">
                  <a:extLst>
                    <a:ext uri="{FF2B5EF4-FFF2-40B4-BE49-F238E27FC236}">
                      <a16:creationId xmlns:a16="http://schemas.microsoft.com/office/drawing/2014/main" id="{5CB80829-C334-9C32-20C4-4E091122E4D7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2" name="Group 9">
                <a:extLst>
                  <a:ext uri="{FF2B5EF4-FFF2-40B4-BE49-F238E27FC236}">
                    <a16:creationId xmlns:a16="http://schemas.microsoft.com/office/drawing/2014/main" id="{B38528DB-AA0A-4310-CA5D-6F389E0FA13B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66" name="Freeform 10">
                  <a:extLst>
                    <a:ext uri="{FF2B5EF4-FFF2-40B4-BE49-F238E27FC236}">
                      <a16:creationId xmlns:a16="http://schemas.microsoft.com/office/drawing/2014/main" id="{B372A632-B5EB-B311-7686-3343F208C23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67" name="TextBox 11">
                  <a:extLst>
                    <a:ext uri="{FF2B5EF4-FFF2-40B4-BE49-F238E27FC236}">
                      <a16:creationId xmlns:a16="http://schemas.microsoft.com/office/drawing/2014/main" id="{CA39C573-10D3-E19D-73E4-D247641F3C6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3" name="Group 12">
                <a:extLst>
                  <a:ext uri="{FF2B5EF4-FFF2-40B4-BE49-F238E27FC236}">
                    <a16:creationId xmlns:a16="http://schemas.microsoft.com/office/drawing/2014/main" id="{C939C88C-6183-48C7-EB5E-538E4EFAC8ED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64" name="Freeform 13">
                  <a:extLst>
                    <a:ext uri="{FF2B5EF4-FFF2-40B4-BE49-F238E27FC236}">
                      <a16:creationId xmlns:a16="http://schemas.microsoft.com/office/drawing/2014/main" id="{9AFE8684-7E37-E286-55D7-EA523191234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/>
                </a:p>
              </p:txBody>
            </p:sp>
            <p:sp>
              <p:nvSpPr>
                <p:cNvPr id="65" name="TextBox 14">
                  <a:extLst>
                    <a:ext uri="{FF2B5EF4-FFF2-40B4-BE49-F238E27FC236}">
                      <a16:creationId xmlns:a16="http://schemas.microsoft.com/office/drawing/2014/main" id="{7A496876-8E3B-1E10-5A24-B3F4E470B298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</p:grpSp>
        <p:sp>
          <p:nvSpPr>
            <p:cNvPr id="49" name="AutoShape 30">
              <a:extLst>
                <a:ext uri="{FF2B5EF4-FFF2-40B4-BE49-F238E27FC236}">
                  <a16:creationId xmlns:a16="http://schemas.microsoft.com/office/drawing/2014/main" id="{41923B61-6F09-462E-B47F-C2BFFF73EDC0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D0569CDF-A464-24EB-58D6-650B273CB68A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545454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rgbClr val="545454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479563" y="1152852"/>
            <a:ext cx="9816722" cy="119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6.Evaluation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4173200" y="1849383"/>
            <a:ext cx="569591" cy="569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6106253" y="8564628"/>
            <a:ext cx="378016" cy="378016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62E7BA6-C6CA-FA28-22A6-B87998720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9230"/>
              </p:ext>
            </p:extLst>
          </p:nvPr>
        </p:nvGraphicFramePr>
        <p:xfrm>
          <a:off x="8984804" y="2790039"/>
          <a:ext cx="8521942" cy="4706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989778470"/>
                    </a:ext>
                  </a:extLst>
                </a:gridCol>
                <a:gridCol w="2420663">
                  <a:extLst>
                    <a:ext uri="{9D8B030D-6E8A-4147-A177-3AD203B41FA5}">
                      <a16:colId xmlns:a16="http://schemas.microsoft.com/office/drawing/2014/main" val="1454684493"/>
                    </a:ext>
                  </a:extLst>
                </a:gridCol>
                <a:gridCol w="2411210">
                  <a:extLst>
                    <a:ext uri="{9D8B030D-6E8A-4147-A177-3AD203B41FA5}">
                      <a16:colId xmlns:a16="http://schemas.microsoft.com/office/drawing/2014/main" val="1421166504"/>
                    </a:ext>
                  </a:extLst>
                </a:gridCol>
                <a:gridCol w="1559583">
                  <a:extLst>
                    <a:ext uri="{9D8B030D-6E8A-4147-A177-3AD203B41FA5}">
                      <a16:colId xmlns:a16="http://schemas.microsoft.com/office/drawing/2014/main" val="2286860957"/>
                    </a:ext>
                  </a:extLst>
                </a:gridCol>
              </a:tblGrid>
              <a:tr h="13838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Class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Number of occurrences not detected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Class detection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Class accuracy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6385095"/>
                  </a:ext>
                </a:extLst>
              </a:tr>
              <a:tr h="8696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Shop Information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94%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96%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061844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Total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2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88%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86%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091409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Item Purchase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100%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81%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903203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Date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77%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86%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7498339"/>
                  </a:ext>
                </a:extLst>
              </a:tr>
            </a:tbl>
          </a:graphicData>
        </a:graphic>
      </p:graphicFrame>
      <p:sp>
        <p:nvSpPr>
          <p:cNvPr id="29" name="Rectangle 1">
            <a:extLst>
              <a:ext uri="{FF2B5EF4-FFF2-40B4-BE49-F238E27FC236}">
                <a16:creationId xmlns:a16="http://schemas.microsoft.com/office/drawing/2014/main" id="{3BB3A4C4-7D57-8C8D-DFAB-92477206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710239"/>
            <a:ext cx="57248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M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</a:t>
            </a:r>
            <a:endParaRPr kumimoji="0" lang="en-US" altLang="en-M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95F9149-613A-FCBA-930C-2D8946D578CC}"/>
              </a:ext>
            </a:extLst>
          </p:cNvPr>
          <p:cNvSpPr/>
          <p:nvPr/>
        </p:nvSpPr>
        <p:spPr>
          <a:xfrm flipH="1">
            <a:off x="479563" y="2663332"/>
            <a:ext cx="4494384" cy="1574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High detect and accuracy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Commun placement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Easely recognizable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7B682503-EC5C-F6A0-0A78-C923AA17A9E6}"/>
              </a:ext>
            </a:extLst>
          </p:cNvPr>
          <p:cNvCxnSpPr>
            <a:cxnSpLocks/>
            <a:stCxn id="30" idx="1"/>
          </p:cNvCxnSpPr>
          <p:nvPr/>
        </p:nvCxnSpPr>
        <p:spPr>
          <a:xfrm>
            <a:off x="4973947" y="3450501"/>
            <a:ext cx="3999317" cy="1281118"/>
          </a:xfrm>
          <a:prstGeom prst="curvedConnector3">
            <a:avLst>
              <a:gd name="adj1" fmla="val 50000"/>
            </a:avLst>
          </a:prstGeom>
          <a:ln w="1238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FAEA1AD-077F-098F-49CF-6F3C55A40EDC}"/>
              </a:ext>
            </a:extLst>
          </p:cNvPr>
          <p:cNvSpPr/>
          <p:nvPr/>
        </p:nvSpPr>
        <p:spPr>
          <a:xfrm flipH="1">
            <a:off x="3747306" y="8507369"/>
            <a:ext cx="5311854" cy="1501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Low Detection &amp; low accuracy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</a:t>
            </a: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arge variaty of placement amoung receipt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C9D0682-3144-6734-4F21-BC50404934BF}"/>
              </a:ext>
            </a:extLst>
          </p:cNvPr>
          <p:cNvCxnSpPr>
            <a:cxnSpLocks/>
            <a:stCxn id="46" idx="1"/>
          </p:cNvCxnSpPr>
          <p:nvPr/>
        </p:nvCxnSpPr>
        <p:spPr>
          <a:xfrm flipV="1">
            <a:off x="9059160" y="7496960"/>
            <a:ext cx="999240" cy="1761338"/>
          </a:xfrm>
          <a:prstGeom prst="curvedConnector2">
            <a:avLst/>
          </a:prstGeom>
          <a:ln w="1238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564DE58-9FFB-B438-F303-00B1DF72745A}"/>
              </a:ext>
            </a:extLst>
          </p:cNvPr>
          <p:cNvSpPr/>
          <p:nvPr/>
        </p:nvSpPr>
        <p:spPr>
          <a:xfrm flipH="1">
            <a:off x="1372931" y="4360043"/>
            <a:ext cx="4816192" cy="14857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Low detection &amp; low accuracy 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</a:t>
            </a: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arge variaty amoung different receipt type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F9A34C60-F047-3386-BC5D-FDBEC19D7931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6189123" y="5102900"/>
            <a:ext cx="2784141" cy="452482"/>
          </a:xfrm>
          <a:prstGeom prst="curvedConnector3">
            <a:avLst/>
          </a:prstGeom>
          <a:ln w="1238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1D46A41-FD65-0621-3891-2B916073F4DF}"/>
              </a:ext>
            </a:extLst>
          </p:cNvPr>
          <p:cNvSpPr/>
          <p:nvPr/>
        </p:nvSpPr>
        <p:spPr>
          <a:xfrm flipH="1">
            <a:off x="91567" y="6000082"/>
            <a:ext cx="5311855" cy="24194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U" sz="16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endParaRPr lang="en-MU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High detection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E</a:t>
            </a: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asely detected in list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U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Low accuracy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Large area of class </a:t>
            </a:r>
            <a:endParaRPr lang="en-MU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variating size (easely miss detected)</a:t>
            </a:r>
          </a:p>
          <a:p>
            <a:pPr algn="ctr"/>
            <a:endParaRPr lang="en-MU" dirty="0">
              <a:solidFill>
                <a:srgbClr val="FF0000"/>
              </a:solidFill>
            </a:endParaRP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1B3AAB78-32C9-B07E-A852-83849EC7AD0C}"/>
              </a:ext>
            </a:extLst>
          </p:cNvPr>
          <p:cNvCxnSpPr>
            <a:cxnSpLocks/>
          </p:cNvCxnSpPr>
          <p:nvPr/>
        </p:nvCxnSpPr>
        <p:spPr>
          <a:xfrm flipV="1">
            <a:off x="5276246" y="6301250"/>
            <a:ext cx="3697018" cy="1015715"/>
          </a:xfrm>
          <a:prstGeom prst="curvedConnector3">
            <a:avLst/>
          </a:prstGeom>
          <a:ln w="1238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9FD019D-6D50-8D4A-92A2-7B1934A24ACC}"/>
              </a:ext>
            </a:extLst>
          </p:cNvPr>
          <p:cNvSpPr txBox="1"/>
          <p:nvPr/>
        </p:nvSpPr>
        <p:spPr>
          <a:xfrm>
            <a:off x="11314019" y="7759489"/>
            <a:ext cx="3914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U" sz="2400" dirty="0">
                <a:solidFill>
                  <a:schemeClr val="bg1"/>
                </a:solidFill>
                <a:latin typeface="Dela Gothic One" pitchFamily="2" charset="-128"/>
                <a:ea typeface="Dela Gothic One" pitchFamily="2" charset="-128"/>
              </a:rPr>
              <a:t>Overall :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Dela Gothic One" pitchFamily="2" charset="-128"/>
                <a:ea typeface="Dela Gothic One" pitchFamily="2" charset="-128"/>
              </a:rPr>
              <a:t>C</a:t>
            </a:r>
            <a:r>
              <a:rPr lang="en-MU" sz="2400" dirty="0">
                <a:solidFill>
                  <a:schemeClr val="bg1"/>
                </a:solidFill>
                <a:latin typeface="Dela Gothic One" pitchFamily="2" charset="-128"/>
                <a:ea typeface="Dela Gothic One" pitchFamily="2" charset="-128"/>
              </a:rPr>
              <a:t>lass detection 89%</a:t>
            </a:r>
          </a:p>
          <a:p>
            <a:pPr algn="ctr"/>
            <a:r>
              <a:rPr lang="en-MU" sz="2400" dirty="0">
                <a:solidFill>
                  <a:schemeClr val="bg1"/>
                </a:solidFill>
                <a:latin typeface="Dela Gothic One" pitchFamily="2" charset="-128"/>
                <a:ea typeface="Dela Gothic One" pitchFamily="2" charset="-128"/>
              </a:rPr>
              <a:t>Class accuracy 87%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CEA959C-F0DB-67F8-E051-F492D8693618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114" name="Group 2">
              <a:extLst>
                <a:ext uri="{FF2B5EF4-FFF2-40B4-BE49-F238E27FC236}">
                  <a16:creationId xmlns:a16="http://schemas.microsoft.com/office/drawing/2014/main" id="{15770A74-67CF-0CF6-CC77-31278FEF7F4C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117" name="Group 3">
                <a:extLst>
                  <a:ext uri="{FF2B5EF4-FFF2-40B4-BE49-F238E27FC236}">
                    <a16:creationId xmlns:a16="http://schemas.microsoft.com/office/drawing/2014/main" id="{16311495-8C73-65F5-6F66-BB614BB05E20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127" name="Freeform 4">
                  <a:extLst>
                    <a:ext uri="{FF2B5EF4-FFF2-40B4-BE49-F238E27FC236}">
                      <a16:creationId xmlns:a16="http://schemas.microsoft.com/office/drawing/2014/main" id="{7E9C59D5-D791-4E8D-6E5A-BF0E1ABB23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TextBox 5">
                  <a:extLst>
                    <a:ext uri="{FF2B5EF4-FFF2-40B4-BE49-F238E27FC236}">
                      <a16:creationId xmlns:a16="http://schemas.microsoft.com/office/drawing/2014/main" id="{4D346A1B-7B99-EAEE-5E5B-FBDD42B0C1B4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8" name="Group 6">
                <a:extLst>
                  <a:ext uri="{FF2B5EF4-FFF2-40B4-BE49-F238E27FC236}">
                    <a16:creationId xmlns:a16="http://schemas.microsoft.com/office/drawing/2014/main" id="{50993817-99AC-3A3D-268D-AD35012CEEC0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1A581F32-2DDF-81A3-C9BB-336F57BF199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TextBox 8">
                  <a:extLst>
                    <a:ext uri="{FF2B5EF4-FFF2-40B4-BE49-F238E27FC236}">
                      <a16:creationId xmlns:a16="http://schemas.microsoft.com/office/drawing/2014/main" id="{8BE1CAE4-28BB-75D0-909E-241E3E6AF15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9" name="Group 9">
                <a:extLst>
                  <a:ext uri="{FF2B5EF4-FFF2-40B4-BE49-F238E27FC236}">
                    <a16:creationId xmlns:a16="http://schemas.microsoft.com/office/drawing/2014/main" id="{AADAB4A4-836D-5087-AEED-0BBE7D0B8A81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123" name="Freeform 10">
                  <a:extLst>
                    <a:ext uri="{FF2B5EF4-FFF2-40B4-BE49-F238E27FC236}">
                      <a16:creationId xmlns:a16="http://schemas.microsoft.com/office/drawing/2014/main" id="{AEF89CAE-3678-C676-D76A-C790396D4CB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4" name="TextBox 11">
                  <a:extLst>
                    <a:ext uri="{FF2B5EF4-FFF2-40B4-BE49-F238E27FC236}">
                      <a16:creationId xmlns:a16="http://schemas.microsoft.com/office/drawing/2014/main" id="{A552E117-B0A8-0547-2AED-DD03FED91C2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0" name="Group 12">
                <a:extLst>
                  <a:ext uri="{FF2B5EF4-FFF2-40B4-BE49-F238E27FC236}">
                    <a16:creationId xmlns:a16="http://schemas.microsoft.com/office/drawing/2014/main" id="{CDC2FA1B-B7DE-5C2C-F75A-766D830B4FFC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121" name="Freeform 13">
                  <a:extLst>
                    <a:ext uri="{FF2B5EF4-FFF2-40B4-BE49-F238E27FC236}">
                      <a16:creationId xmlns:a16="http://schemas.microsoft.com/office/drawing/2014/main" id="{7574630B-303D-18CE-B67E-84036E7E0F8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2" name="TextBox 14">
                  <a:extLst>
                    <a:ext uri="{FF2B5EF4-FFF2-40B4-BE49-F238E27FC236}">
                      <a16:creationId xmlns:a16="http://schemas.microsoft.com/office/drawing/2014/main" id="{54F26575-BF84-B047-4823-7FF0231B7280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5" name="AutoShape 30">
              <a:extLst>
                <a:ext uri="{FF2B5EF4-FFF2-40B4-BE49-F238E27FC236}">
                  <a16:creationId xmlns:a16="http://schemas.microsoft.com/office/drawing/2014/main" id="{16DA5D8E-5F7C-A3E8-1CB4-FCB16AED62A9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32">
              <a:extLst>
                <a:ext uri="{FF2B5EF4-FFF2-40B4-BE49-F238E27FC236}">
                  <a16:creationId xmlns:a16="http://schemas.microsoft.com/office/drawing/2014/main" id="{5A586253-DDA4-803B-0CD9-F6AD9D20D2CD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chemeClr val="bg1"/>
                </a:solidFill>
                <a:latin typeface="Open Sau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58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-76200" y="4114423"/>
            <a:ext cx="184404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sp>
        <p:nvSpPr>
          <p:cNvPr id="11" name="TextBox 11"/>
          <p:cNvSpPr txBox="1"/>
          <p:nvPr/>
        </p:nvSpPr>
        <p:spPr>
          <a:xfrm>
            <a:off x="1422129" y="5164450"/>
            <a:ext cx="7881210" cy="4659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Dela Gothic One"/>
              </a:rPr>
              <a:t>Summary :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Dela Gothic One"/>
            </a:endParaRPr>
          </a:p>
          <a:p>
            <a:pPr marL="285750" indent="-285750" algn="just">
              <a:spcBef>
                <a:spcPct val="0"/>
              </a:spcBef>
              <a:buFont typeface="System Font Regular"/>
              <a:buChar char="●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Server implementation</a:t>
            </a:r>
          </a:p>
          <a:p>
            <a:pPr marL="742950" lvl="1" indent="-28575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Dockerized endpoints &amp; database</a:t>
            </a:r>
          </a:p>
          <a:p>
            <a:pPr marL="742950" lvl="1" indent="-285750" algn="just">
              <a:spcBef>
                <a:spcPct val="0"/>
              </a:spcBef>
              <a:buFont typeface="System Font Regular"/>
              <a:buChar char="●"/>
            </a:pPr>
            <a:endParaRPr lang="en-US" sz="2400" dirty="0">
              <a:solidFill>
                <a:srgbClr val="FFFFFF"/>
              </a:solidFill>
              <a:latin typeface="Open Sauce"/>
            </a:endParaRPr>
          </a:p>
          <a:p>
            <a:pPr marL="285750" indent="-285750" algn="just">
              <a:spcBef>
                <a:spcPct val="0"/>
              </a:spcBef>
              <a:buFont typeface="System Font Regular"/>
              <a:buChar char="●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Mobile application Implementation</a:t>
            </a:r>
          </a:p>
          <a:p>
            <a:pPr marL="742950" lvl="1" indent="-28575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User gateway to system</a:t>
            </a:r>
          </a:p>
          <a:p>
            <a:pPr marL="285750" indent="-285750" algn="just">
              <a:lnSpc>
                <a:spcPct val="200000"/>
              </a:lnSpc>
              <a:spcBef>
                <a:spcPct val="0"/>
              </a:spcBef>
              <a:buFont typeface="System Font Regular"/>
              <a:buChar char="●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Unit testing to ensure well behavior from features</a:t>
            </a:r>
          </a:p>
          <a:p>
            <a:pPr marL="285750" indent="-285750" algn="just">
              <a:lnSpc>
                <a:spcPct val="200000"/>
              </a:lnSpc>
              <a:spcBef>
                <a:spcPct val="0"/>
              </a:spcBef>
              <a:buFont typeface="System Font Regular"/>
              <a:buChar char="●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Working receipt section detection model</a:t>
            </a:r>
          </a:p>
          <a:p>
            <a:pPr algn="just">
              <a:lnSpc>
                <a:spcPts val="2239"/>
              </a:lnSpc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90600" y="1616545"/>
            <a:ext cx="8847167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7. Conclusion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37767" y="5244031"/>
            <a:ext cx="10058401" cy="57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FFFFFF"/>
                </a:solidFill>
                <a:latin typeface="Dela Gothic One"/>
              </a:rPr>
              <a:t>Work To Do :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5386437" y="2280985"/>
            <a:ext cx="425716" cy="42571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131315" y="6914553"/>
            <a:ext cx="425716" cy="42571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AD0ECA-D405-D540-94FA-3E844B88E8D6}"/>
              </a:ext>
            </a:extLst>
          </p:cNvPr>
          <p:cNvGrpSpPr/>
          <p:nvPr/>
        </p:nvGrpSpPr>
        <p:grpSpPr>
          <a:xfrm>
            <a:off x="1663966" y="3117926"/>
            <a:ext cx="2037898" cy="2012044"/>
            <a:chOff x="1663966" y="3624132"/>
            <a:chExt cx="2037898" cy="2012044"/>
          </a:xfrm>
        </p:grpSpPr>
        <p:grpSp>
          <p:nvGrpSpPr>
            <p:cNvPr id="2" name="Group 2"/>
            <p:cNvGrpSpPr/>
            <p:nvPr/>
          </p:nvGrpSpPr>
          <p:grpSpPr>
            <a:xfrm>
              <a:off x="1663966" y="3624132"/>
              <a:ext cx="2037898" cy="2012044"/>
              <a:chOff x="0" y="0"/>
              <a:chExt cx="675651" cy="667079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675651" cy="667079"/>
              </a:xfrm>
              <a:custGeom>
                <a:avLst/>
                <a:gdLst/>
                <a:ahLst/>
                <a:cxnLst/>
                <a:rect l="l" t="t" r="r" b="b"/>
                <a:pathLst>
                  <a:path w="675651" h="667079">
                    <a:moveTo>
                      <a:pt x="193748" y="0"/>
                    </a:moveTo>
                    <a:lnTo>
                      <a:pt x="481903" y="0"/>
                    </a:lnTo>
                    <a:cubicBezTo>
                      <a:pt x="533288" y="0"/>
                      <a:pt x="582569" y="20413"/>
                      <a:pt x="618903" y="56747"/>
                    </a:cubicBezTo>
                    <a:cubicBezTo>
                      <a:pt x="655238" y="93082"/>
                      <a:pt x="675651" y="142363"/>
                      <a:pt x="675651" y="193748"/>
                    </a:cubicBezTo>
                    <a:lnTo>
                      <a:pt x="675651" y="473331"/>
                    </a:lnTo>
                    <a:cubicBezTo>
                      <a:pt x="675651" y="580335"/>
                      <a:pt x="588907" y="667079"/>
                      <a:pt x="481903" y="667079"/>
                    </a:cubicBezTo>
                    <a:lnTo>
                      <a:pt x="193748" y="667079"/>
                    </a:lnTo>
                    <a:cubicBezTo>
                      <a:pt x="86744" y="667079"/>
                      <a:pt x="0" y="580335"/>
                      <a:pt x="0" y="473331"/>
                    </a:cubicBezTo>
                    <a:lnTo>
                      <a:pt x="0" y="193748"/>
                    </a:lnTo>
                    <a:cubicBezTo>
                      <a:pt x="0" y="86744"/>
                      <a:pt x="86744" y="0"/>
                      <a:pt x="19374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0" y="-47625"/>
                <a:ext cx="675651" cy="7147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09"/>
                  </a:lnSpc>
                </a:pPr>
                <a:endParaRPr/>
              </a:p>
            </p:txBody>
          </p:sp>
        </p:grpSp>
        <p:pic>
          <p:nvPicPr>
            <p:cNvPr id="38" name="Picture 37" descr="A blue line on a black background&#10;&#10;Description automatically generated">
              <a:extLst>
                <a:ext uri="{FF2B5EF4-FFF2-40B4-BE49-F238E27FC236}">
                  <a16:creationId xmlns:a16="http://schemas.microsoft.com/office/drawing/2014/main" id="{1FEC959A-9252-11C6-8029-C246B5AD1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348" y="3852062"/>
              <a:ext cx="1537133" cy="153713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823DD4-6321-16FA-BF8D-292EBBE9AD47}"/>
              </a:ext>
            </a:extLst>
          </p:cNvPr>
          <p:cNvGrpSpPr/>
          <p:nvPr/>
        </p:nvGrpSpPr>
        <p:grpSpPr>
          <a:xfrm>
            <a:off x="10064704" y="3138480"/>
            <a:ext cx="2037898" cy="2012044"/>
            <a:chOff x="9144000" y="3624132"/>
            <a:chExt cx="2037898" cy="2012044"/>
          </a:xfrm>
        </p:grpSpPr>
        <p:grpSp>
          <p:nvGrpSpPr>
            <p:cNvPr id="6" name="Group 6"/>
            <p:cNvGrpSpPr/>
            <p:nvPr/>
          </p:nvGrpSpPr>
          <p:grpSpPr>
            <a:xfrm>
              <a:off x="9144000" y="3624132"/>
              <a:ext cx="2037898" cy="2012044"/>
              <a:chOff x="0" y="0"/>
              <a:chExt cx="675651" cy="66707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75651" cy="667079"/>
              </a:xfrm>
              <a:custGeom>
                <a:avLst/>
                <a:gdLst/>
                <a:ahLst/>
                <a:cxnLst/>
                <a:rect l="l" t="t" r="r" b="b"/>
                <a:pathLst>
                  <a:path w="675651" h="667079">
                    <a:moveTo>
                      <a:pt x="193748" y="0"/>
                    </a:moveTo>
                    <a:lnTo>
                      <a:pt x="481903" y="0"/>
                    </a:lnTo>
                    <a:cubicBezTo>
                      <a:pt x="533288" y="0"/>
                      <a:pt x="582569" y="20413"/>
                      <a:pt x="618903" y="56747"/>
                    </a:cubicBezTo>
                    <a:cubicBezTo>
                      <a:pt x="655238" y="93082"/>
                      <a:pt x="675651" y="142363"/>
                      <a:pt x="675651" y="193748"/>
                    </a:cubicBezTo>
                    <a:lnTo>
                      <a:pt x="675651" y="473331"/>
                    </a:lnTo>
                    <a:cubicBezTo>
                      <a:pt x="675651" y="580335"/>
                      <a:pt x="588907" y="667079"/>
                      <a:pt x="481903" y="667079"/>
                    </a:cubicBezTo>
                    <a:lnTo>
                      <a:pt x="193748" y="667079"/>
                    </a:lnTo>
                    <a:cubicBezTo>
                      <a:pt x="86744" y="667079"/>
                      <a:pt x="0" y="580335"/>
                      <a:pt x="0" y="473331"/>
                    </a:cubicBezTo>
                    <a:lnTo>
                      <a:pt x="0" y="193748"/>
                    </a:lnTo>
                    <a:cubicBezTo>
                      <a:pt x="0" y="86744"/>
                      <a:pt x="86744" y="0"/>
                      <a:pt x="19374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675651" cy="7147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09"/>
                  </a:lnSpc>
                </a:pPr>
                <a:endParaRPr/>
              </a:p>
            </p:txBody>
          </p:sp>
        </p:grpSp>
        <p:pic>
          <p:nvPicPr>
            <p:cNvPr id="40" name="Picture 39" descr="A blue check marks on a black background&#10;&#10;Description automatically generated">
              <a:extLst>
                <a:ext uri="{FF2B5EF4-FFF2-40B4-BE49-F238E27FC236}">
                  <a16:creationId xmlns:a16="http://schemas.microsoft.com/office/drawing/2014/main" id="{5C60D798-B869-F66E-C36E-D0148514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7949" y="3979776"/>
              <a:ext cx="1270000" cy="1270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3E9D51-C5CD-CD7A-EF8D-E0BB789CAE0F}"/>
              </a:ext>
            </a:extLst>
          </p:cNvPr>
          <p:cNvGrpSpPr/>
          <p:nvPr/>
        </p:nvGrpSpPr>
        <p:grpSpPr>
          <a:xfrm>
            <a:off x="10241200" y="5873910"/>
            <a:ext cx="6655068" cy="3142030"/>
            <a:chOff x="10237831" y="5916728"/>
            <a:chExt cx="6655068" cy="29034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724449-4C19-736A-98D2-20AB94BAA641}"/>
                </a:ext>
              </a:extLst>
            </p:cNvPr>
            <p:cNvSpPr txBox="1"/>
            <p:nvPr/>
          </p:nvSpPr>
          <p:spPr>
            <a:xfrm>
              <a:off x="10237831" y="5916728"/>
              <a:ext cx="6325892" cy="717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spcBef>
                  <a:spcPct val="0"/>
                </a:spcBef>
                <a:buFont typeface="System Font Regular"/>
                <a:buChar char="●"/>
              </a:pPr>
              <a:r>
                <a:rPr lang="en-US" sz="2400" dirty="0">
                  <a:solidFill>
                    <a:srgbClr val="FFFFFF"/>
                  </a:solidFill>
                  <a:latin typeface="Open Sauce"/>
                </a:rPr>
                <a:t>Increase dataset size and variety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1F0CA5-3FE9-E3E3-ADEC-66166FF5EBE2}"/>
                </a:ext>
              </a:extLst>
            </p:cNvPr>
            <p:cNvSpPr txBox="1"/>
            <p:nvPr/>
          </p:nvSpPr>
          <p:spPr>
            <a:xfrm>
              <a:off x="10237831" y="6569699"/>
              <a:ext cx="6655068" cy="717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spcBef>
                  <a:spcPct val="0"/>
                </a:spcBef>
                <a:buFont typeface="System Font Regular"/>
                <a:buChar char="●"/>
              </a:pPr>
              <a:r>
                <a:rPr lang="en-US" sz="2400" dirty="0">
                  <a:solidFill>
                    <a:srgbClr val="FFFFFF"/>
                  </a:solidFill>
                  <a:latin typeface="Open Sauce"/>
                </a:rPr>
                <a:t>Deploy backend on a server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2DE00A-923A-84BB-295A-3CCA27946D32}"/>
                </a:ext>
              </a:extLst>
            </p:cNvPr>
            <p:cNvSpPr txBox="1"/>
            <p:nvPr/>
          </p:nvSpPr>
          <p:spPr>
            <a:xfrm>
              <a:off x="10237831" y="7437543"/>
              <a:ext cx="665506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0"/>
                </a:spcBef>
                <a:buFont typeface="System Font Regular"/>
                <a:buChar char="●"/>
              </a:pPr>
              <a:r>
                <a:rPr lang="en-US" sz="2400" dirty="0">
                  <a:solidFill>
                    <a:srgbClr val="FFFFFF"/>
                  </a:solidFill>
                  <a:latin typeface="Open Sauce"/>
                </a:rPr>
                <a:t>Research other technologies for classification/formatting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E645A-D7B5-BE88-0AAE-269903504793}"/>
                </a:ext>
              </a:extLst>
            </p:cNvPr>
            <p:cNvSpPr txBox="1"/>
            <p:nvPr/>
          </p:nvSpPr>
          <p:spPr>
            <a:xfrm>
              <a:off x="10237831" y="8103041"/>
              <a:ext cx="6655068" cy="717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spcBef>
                  <a:spcPct val="0"/>
                </a:spcBef>
                <a:buFont typeface="System Font Regular"/>
                <a:buChar char="●"/>
              </a:pPr>
              <a:r>
                <a:rPr lang="en-US" sz="2400" dirty="0">
                  <a:solidFill>
                    <a:srgbClr val="FFFFFF"/>
                  </a:solidFill>
                  <a:latin typeface="Open Sauce"/>
                </a:rPr>
                <a:t>Rework Mobile application User-Interface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E57598-2DCE-48C4-EAA9-9790A76EFB66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54" name="Group 2">
              <a:extLst>
                <a:ext uri="{FF2B5EF4-FFF2-40B4-BE49-F238E27FC236}">
                  <a16:creationId xmlns:a16="http://schemas.microsoft.com/office/drawing/2014/main" id="{6E4DC366-40B8-45B6-D636-C2D405AF5B6F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57" name="Group 3">
                <a:extLst>
                  <a:ext uri="{FF2B5EF4-FFF2-40B4-BE49-F238E27FC236}">
                    <a16:creationId xmlns:a16="http://schemas.microsoft.com/office/drawing/2014/main" id="{01A8E70F-78A4-5128-BA86-95664B4852E7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67" name="Freeform 4">
                  <a:extLst>
                    <a:ext uri="{FF2B5EF4-FFF2-40B4-BE49-F238E27FC236}">
                      <a16:creationId xmlns:a16="http://schemas.microsoft.com/office/drawing/2014/main" id="{C33060A4-03C0-3F7E-B35B-75E00E18BD5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TextBox 5">
                  <a:extLst>
                    <a:ext uri="{FF2B5EF4-FFF2-40B4-BE49-F238E27FC236}">
                      <a16:creationId xmlns:a16="http://schemas.microsoft.com/office/drawing/2014/main" id="{129CD2EA-D019-3F05-F90E-6DDB2E6B6322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8" name="Group 6">
                <a:extLst>
                  <a:ext uri="{FF2B5EF4-FFF2-40B4-BE49-F238E27FC236}">
                    <a16:creationId xmlns:a16="http://schemas.microsoft.com/office/drawing/2014/main" id="{9E0B5D4B-37F7-0BFE-E2FB-9908F5133ACB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65" name="Freeform 7">
                  <a:extLst>
                    <a:ext uri="{FF2B5EF4-FFF2-40B4-BE49-F238E27FC236}">
                      <a16:creationId xmlns:a16="http://schemas.microsoft.com/office/drawing/2014/main" id="{5BC54F01-C376-EC34-7C66-D63C0FD1588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TextBox 8">
                  <a:extLst>
                    <a:ext uri="{FF2B5EF4-FFF2-40B4-BE49-F238E27FC236}">
                      <a16:creationId xmlns:a16="http://schemas.microsoft.com/office/drawing/2014/main" id="{92D0FC7E-36D9-2A6C-3022-F01940825F2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9" name="Group 9">
                <a:extLst>
                  <a:ext uri="{FF2B5EF4-FFF2-40B4-BE49-F238E27FC236}">
                    <a16:creationId xmlns:a16="http://schemas.microsoft.com/office/drawing/2014/main" id="{E84E466C-283A-D23F-22D8-DCF54ED50A8C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63" name="Freeform 10">
                  <a:extLst>
                    <a:ext uri="{FF2B5EF4-FFF2-40B4-BE49-F238E27FC236}">
                      <a16:creationId xmlns:a16="http://schemas.microsoft.com/office/drawing/2014/main" id="{2E2CF9C1-6540-3E4F-40AE-1423BB091BA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TextBox 11">
                  <a:extLst>
                    <a:ext uri="{FF2B5EF4-FFF2-40B4-BE49-F238E27FC236}">
                      <a16:creationId xmlns:a16="http://schemas.microsoft.com/office/drawing/2014/main" id="{EDF13E93-76E8-5C4C-8024-00D9BC2910CF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" name="Group 12">
                <a:extLst>
                  <a:ext uri="{FF2B5EF4-FFF2-40B4-BE49-F238E27FC236}">
                    <a16:creationId xmlns:a16="http://schemas.microsoft.com/office/drawing/2014/main" id="{3C997C4F-8267-8D13-CE4E-B4917B037C47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61" name="Freeform 13">
                  <a:extLst>
                    <a:ext uri="{FF2B5EF4-FFF2-40B4-BE49-F238E27FC236}">
                      <a16:creationId xmlns:a16="http://schemas.microsoft.com/office/drawing/2014/main" id="{EF7AE9BF-4B4B-18D5-6898-707BA07FA7D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Box 14">
                  <a:extLst>
                    <a:ext uri="{FF2B5EF4-FFF2-40B4-BE49-F238E27FC236}">
                      <a16:creationId xmlns:a16="http://schemas.microsoft.com/office/drawing/2014/main" id="{BED8B4AF-C758-8E6E-1D63-C2BF1939D37F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5" name="AutoShape 30">
              <a:extLst>
                <a:ext uri="{FF2B5EF4-FFF2-40B4-BE49-F238E27FC236}">
                  <a16:creationId xmlns:a16="http://schemas.microsoft.com/office/drawing/2014/main" id="{BA57219C-4B68-0F94-21A1-D78907BF550E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3C20D267-A25C-88D2-272D-9E0A7C2C724B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chemeClr val="bg1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E61E62-6395-D74C-8943-D71D7CCD2401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1632</TotalTime>
  <Words>427</Words>
  <Application>Microsoft Macintosh PowerPoint</Application>
  <PresentationFormat>Custom</PresentationFormat>
  <Paragraphs>143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Open Sauce</vt:lpstr>
      <vt:lpstr>Cambria Math</vt:lpstr>
      <vt:lpstr>Calibri</vt:lpstr>
      <vt:lpstr>Wingdings</vt:lpstr>
      <vt:lpstr>Aptos</vt:lpstr>
      <vt:lpstr>Calibri Light</vt:lpstr>
      <vt:lpstr>Dela Gothic One</vt:lpstr>
      <vt:lpstr>System Font Regular</vt:lpstr>
      <vt:lpstr>Arial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Corporate Strategy Consulting Presentation</dc:title>
  <cp:lastModifiedBy>damien maujean</cp:lastModifiedBy>
  <cp:revision>1</cp:revision>
  <dcterms:created xsi:type="dcterms:W3CDTF">2006-08-16T00:00:00Z</dcterms:created>
  <dcterms:modified xsi:type="dcterms:W3CDTF">2024-04-27T15:04:55Z</dcterms:modified>
  <dc:identifier>DAGDObG5WAs</dc:identifier>
</cp:coreProperties>
</file>