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9" r:id="rId3"/>
    <p:sldId id="260" r:id="rId4"/>
    <p:sldId id="257" r:id="rId5"/>
    <p:sldId id="261" r:id="rId6"/>
    <p:sldId id="264" r:id="rId7"/>
    <p:sldId id="262" r:id="rId8"/>
    <p:sldId id="272" r:id="rId9"/>
    <p:sldId id="263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FCB5A-D1D7-4652-ABD2-BD7C608A8336}" type="datetimeFigureOut">
              <a:rPr lang="fr-FR" smtClean="0"/>
              <a:t>08/05/2017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35396-C794-4B4C-997B-6CF35A3CEB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4DD277-74B2-4002-90FD-6679E34197B1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www.adafruit.com/includes/templates/adafruit2013/images/flora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7970">
            <a:off x="8377461" y="1871131"/>
            <a:ext cx="1006475" cy="117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2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72F1-90E0-4D1B-84FB-63117916DDAF}" type="datetime1">
              <a:rPr lang="fr-FR" smtClean="0"/>
              <a:t>08/05/2017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FD53-D184-4061-9DA5-919C64D5F7BC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4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BBA6-4324-4F2B-B652-2D7F1899CC9C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8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772C-8D4A-4F35-9C26-E6A7C5857CDF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116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0225-D72B-4808-89FA-83F85A41AA8B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43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D09-D0D1-47F3-86E8-0C9612B1C3E5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6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EDFA-E25F-4C62-8F76-E65BD224C127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73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42DA-7D25-4AA5-A0B2-9F1421B51CAE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7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18499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776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60032"/>
            <a:ext cx="9601196" cy="391583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59B-62D2-4447-970E-0567714DC438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17607" y="6374343"/>
            <a:ext cx="542697" cy="27940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B7BCAC-6CF6-4AF3-9DBC-AC64E5EB24D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074" name="Picture 2" descr="https://www.adafruit.com/includes/templates/adafruit2013/images/flora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2235">
            <a:off x="10583859" y="5210327"/>
            <a:ext cx="777875" cy="9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8E0A-D2DE-4325-977D-25725D11E04B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7767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1960033"/>
            <a:ext cx="4718304" cy="3910415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1960033"/>
            <a:ext cx="4718304" cy="3910415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6C6A-67CC-4FA4-BCCC-BACD5903B0FF}" type="datetime1">
              <a:rPr lang="fr-FR" smtClean="0"/>
              <a:t>08/05/2017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18499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4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75911"/>
            <a:ext cx="4718304" cy="71649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818344"/>
            <a:ext cx="4718304" cy="3057523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1975910"/>
            <a:ext cx="4718304" cy="716491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2818344"/>
            <a:ext cx="4718304" cy="3057523"/>
          </a:xfrm>
        </p:spPr>
        <p:txBody>
          <a:bodyPr anchor="t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D63E-5507-4572-920B-62324CAAB900}" type="datetime1">
              <a:rPr lang="fr-FR" smtClean="0"/>
              <a:t>08/05/2017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679507" y="6374343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B7BCAC-6CF6-4AF3-9DBC-AC64E5EB24D1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7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13" name="Straight Connector 7"/>
          <p:cNvCxnSpPr/>
          <p:nvPr userDrawn="1"/>
        </p:nvCxnSpPr>
        <p:spPr>
          <a:xfrm>
            <a:off x="1396169" y="18499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9CC9-BDE9-4B11-AF21-A9B948E3CA9A}" type="datetime1">
              <a:rPr lang="fr-FR" smtClean="0"/>
              <a:t>08/05/2017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5BE7-021A-47CD-ACCA-15684F48E4FE}" type="datetime1">
              <a:rPr lang="fr-FR" smtClean="0"/>
              <a:t>08/05/2017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4BB-6372-4613-AADF-D5A2C6BC90AA}" type="datetime1">
              <a:rPr lang="fr-FR" smtClean="0"/>
              <a:t>08/05/2017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ADE6-AB70-4AB4-9754-4900DEA4A19B}" type="datetime1">
              <a:rPr lang="fr-FR" smtClean="0"/>
              <a:t>08/05/2017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2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4DEFBC-AB9D-4305-AB5F-76CF4461F51E}" type="datetime1">
              <a:rPr lang="fr-FR" smtClean="0"/>
              <a:t>08/05/2017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B7BCAC-6CF6-4AF3-9DBC-AC64E5EB2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Glovotron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ROGÉ Damien et BOSSUYT Luong-Thi-Bien</a:t>
            </a:r>
          </a:p>
          <a:p>
            <a:endParaRPr lang="fr-FR" sz="1200" dirty="0"/>
          </a:p>
          <a:p>
            <a:r>
              <a:rPr lang="fr-FR" sz="1800" i="1" dirty="0"/>
              <a:t>Sources : https://github.com/ltb-bossuyt/Glovotron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87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Réception d’un mouvement de la main :</a:t>
            </a:r>
          </a:p>
          <a:p>
            <a:pPr lvl="1"/>
            <a:r>
              <a:rPr lang="fr-FR" dirty="0"/>
              <a:t>Détection d’un mouvement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Calcul de l’accélération selon les 3 axes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Transmission au microcontrôleur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51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Envoi d’une position angulaire à l’application</a:t>
            </a:r>
          </a:p>
          <a:p>
            <a:pPr lvl="1"/>
            <a:r>
              <a:rPr lang="fr-FR" dirty="0"/>
              <a:t>Transmission d’une commande du microcontrôleur au module Bluetooth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 module Bluetooth envoie les données à l’application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Données envoyées toutes les 1 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4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Application Android</a:t>
            </a:r>
          </a:p>
          <a:p>
            <a:endParaRPr lang="fr-FR" sz="1100" b="1" dirty="0"/>
          </a:p>
          <a:p>
            <a:pPr lvl="1"/>
            <a:r>
              <a:rPr lang="fr-FR" dirty="0"/>
              <a:t>Traitement des données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Conversion des données en commandes moteur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Envoi des commandes moteur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86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Traitement des données</a:t>
            </a:r>
          </a:p>
          <a:p>
            <a:pPr lvl="1"/>
            <a:r>
              <a:rPr lang="fr-FR" b="1" dirty="0"/>
              <a:t>…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2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Conversion des données en commandes moteur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26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Envoi des commandes moteur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0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Récupérer les mouvements de la main grâce au module gyroscope/accéléromètre cousu sur un gant</a:t>
            </a:r>
          </a:p>
          <a:p>
            <a:endParaRPr lang="fr-FR" dirty="0"/>
          </a:p>
          <a:p>
            <a:r>
              <a:rPr lang="fr-FR" dirty="0"/>
              <a:t>Transmettre les données par Bluetooth vers une application Android</a:t>
            </a:r>
          </a:p>
          <a:p>
            <a:endParaRPr lang="fr-FR" dirty="0"/>
          </a:p>
          <a:p>
            <a:r>
              <a:rPr lang="fr-FR" dirty="0"/>
              <a:t>Traiter les données sur l’application pour déterminer un mouvement à appliquer sur les servomoteurs d’un robot.</a:t>
            </a:r>
          </a:p>
          <a:p>
            <a:endParaRPr lang="fr-FR" dirty="0"/>
          </a:p>
          <a:p>
            <a:r>
              <a:rPr lang="fr-FR" dirty="0"/>
              <a:t>Transmettre les commandes par Bluetooth au robot pour appliquer le(s) mouvement(s)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Composants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 contrôleur FLORA cousu sur vêtement</a:t>
            </a:r>
          </a:p>
          <a:p>
            <a:endParaRPr lang="fr-FR" dirty="0"/>
          </a:p>
          <a:p>
            <a:r>
              <a:rPr lang="fr-FR" dirty="0"/>
              <a:t>Module gyroscope/accéléromètre cousu sur le gant</a:t>
            </a:r>
          </a:p>
          <a:p>
            <a:pPr lvl="1"/>
            <a:r>
              <a:rPr lang="fr-FR" dirty="0"/>
              <a:t>Relié par fils conducteurs</a:t>
            </a:r>
          </a:p>
          <a:p>
            <a:pPr lvl="1"/>
            <a:endParaRPr lang="fr-FR" dirty="0"/>
          </a:p>
          <a:p>
            <a:r>
              <a:rPr lang="fr-FR" dirty="0"/>
              <a:t>Module Bluetooth pour transmission des données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1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Avancement : Séance 1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Prise en main du microcontrôleur</a:t>
            </a:r>
          </a:p>
          <a:p>
            <a:endParaRPr lang="fr-FR" dirty="0"/>
          </a:p>
          <a:p>
            <a:r>
              <a:rPr lang="fr-FR" dirty="0"/>
              <a:t>Installation des librairies</a:t>
            </a:r>
          </a:p>
          <a:p>
            <a:endParaRPr lang="fr-FR" dirty="0"/>
          </a:p>
          <a:p>
            <a:r>
              <a:rPr lang="fr-FR" dirty="0"/>
              <a:t>Test d’un programme d’exemple d’activation d’une LED</a:t>
            </a:r>
          </a:p>
          <a:p>
            <a:endParaRPr lang="fr-FR" dirty="0"/>
          </a:p>
          <a:p>
            <a:r>
              <a:rPr lang="fr-FR" dirty="0"/>
              <a:t>Elaboration du projet</a:t>
            </a:r>
          </a:p>
          <a:p>
            <a:pPr lvl="1"/>
            <a:r>
              <a:rPr lang="fr-FR" dirty="0"/>
              <a:t>Spécifications générales du projet et du matériel requis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67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Avancement : Séance 2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l’application Android pour réception des données</a:t>
            </a:r>
          </a:p>
          <a:p>
            <a:endParaRPr lang="fr-FR" dirty="0"/>
          </a:p>
          <a:p>
            <a:r>
              <a:rPr lang="fr-FR" dirty="0"/>
              <a:t>Test de connexion du module </a:t>
            </a:r>
            <a:r>
              <a:rPr lang="fr-FR" i="1" dirty="0" err="1"/>
              <a:t>Adafruit</a:t>
            </a:r>
            <a:r>
              <a:rPr lang="fr-FR" i="1" dirty="0"/>
              <a:t> </a:t>
            </a:r>
            <a:r>
              <a:rPr lang="fr-FR" i="1" dirty="0" err="1"/>
              <a:t>Bluefruit</a:t>
            </a:r>
            <a:r>
              <a:rPr lang="fr-FR" i="1" dirty="0"/>
              <a:t> LE</a:t>
            </a:r>
          </a:p>
          <a:p>
            <a:endParaRPr lang="fr-FR" dirty="0"/>
          </a:p>
          <a:p>
            <a:r>
              <a:rPr lang="fr-FR" dirty="0"/>
              <a:t>Réception des données du module gyroscope sur l’application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05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Avancement : Séance 3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Prototypage du robot</a:t>
            </a:r>
          </a:p>
          <a:p>
            <a:endParaRPr lang="fr-FR" dirty="0"/>
          </a:p>
          <a:p>
            <a:r>
              <a:rPr lang="fr-FR" dirty="0"/>
              <a:t>Test du contrôleur Bluetooth du robot</a:t>
            </a:r>
          </a:p>
          <a:p>
            <a:endParaRPr lang="fr-FR" dirty="0"/>
          </a:p>
          <a:p>
            <a:r>
              <a:rPr lang="fr-FR" dirty="0"/>
              <a:t>Test d’envoi des données conversées sur le robot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68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67835"/>
          </a:xfrm>
        </p:spPr>
        <p:txBody>
          <a:bodyPr>
            <a:normAutofit/>
          </a:bodyPr>
          <a:lstStyle/>
          <a:p>
            <a:r>
              <a:rPr lang="fr-FR" dirty="0"/>
              <a:t>Gyroscope VS Accéléromètre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Gyroscope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Mesure de l’angle</a:t>
            </a:r>
          </a:p>
          <a:p>
            <a:endParaRPr lang="fr-FR" dirty="0"/>
          </a:p>
          <a:p>
            <a:r>
              <a:rPr lang="fr-FR" dirty="0"/>
              <a:t>Détecte une accélération de la rotation au tour d’un axe</a:t>
            </a:r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Accéléromètre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Mesure l’accélération linéaire sur 3 axes : X, Y et Z</a:t>
            </a:r>
          </a:p>
          <a:p>
            <a:endParaRPr lang="fr-FR" dirty="0"/>
          </a:p>
          <a:p>
            <a:r>
              <a:rPr lang="fr-FR" dirty="0"/>
              <a:t>Détermine l’orientation du gant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3901" y="5969000"/>
            <a:ext cx="542697" cy="279400"/>
          </a:xfrm>
        </p:spPr>
        <p:txBody>
          <a:bodyPr/>
          <a:lstStyle/>
          <a:p>
            <a:fld id="{2EB7BCAC-6CF6-4AF3-9DBC-AC64E5EB24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2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Comportement de l’accéléromètre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401980"/>
              </p:ext>
            </p:extLst>
          </p:nvPr>
        </p:nvGraphicFramePr>
        <p:xfrm>
          <a:off x="1295400" y="2334051"/>
          <a:ext cx="9601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71927944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41374848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05084743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064483485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7034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 l’arrêt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Avancement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5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Gauche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5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Droite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2048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44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de traitement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CAC-6CF6-4AF3-9DBC-AC64E5EB24D1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24" y="1960563"/>
            <a:ext cx="7802551" cy="3914775"/>
          </a:xfrm>
        </p:spPr>
      </p:pic>
    </p:spTree>
    <p:extLst>
      <p:ext uri="{BB962C8B-B14F-4D97-AF65-F5344CB8AC3E}">
        <p14:creationId xmlns:p14="http://schemas.microsoft.com/office/powerpoint/2010/main" val="224705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1126</TotalTime>
  <Words>357</Words>
  <Application>Microsoft Office PowerPoint</Application>
  <PresentationFormat>Grand écran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Organique</vt:lpstr>
      <vt:lpstr>Glovotron</vt:lpstr>
      <vt:lpstr>Objectifs</vt:lpstr>
      <vt:lpstr>Composants utilisés</vt:lpstr>
      <vt:lpstr>Avancement : Séance 1</vt:lpstr>
      <vt:lpstr>Avancement : Séance 2</vt:lpstr>
      <vt:lpstr>Avancement : Séance 3</vt:lpstr>
      <vt:lpstr>Gyroscope VS Accéléromètre</vt:lpstr>
      <vt:lpstr>Comportement de l’accéléromètre</vt:lpstr>
      <vt:lpstr>Processus de traitement des données</vt:lpstr>
      <vt:lpstr>Processus de traitement des données</vt:lpstr>
      <vt:lpstr>Processus de traitement des données</vt:lpstr>
      <vt:lpstr>Processus de traitement des données</vt:lpstr>
      <vt:lpstr>Processus de traitement des données</vt:lpstr>
      <vt:lpstr>Processus de traitement des données</vt:lpstr>
      <vt:lpstr>Processus de traitement des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BOSSUYT Luong Thi Bien DTSI/DSI</dc:creator>
  <cp:lastModifiedBy>BOSSUYT Luong Thi Bien DTSI/DSI</cp:lastModifiedBy>
  <cp:revision>22</cp:revision>
  <dcterms:created xsi:type="dcterms:W3CDTF">2017-03-21T10:31:02Z</dcterms:created>
  <dcterms:modified xsi:type="dcterms:W3CDTF">2017-05-08T18:42:48Z</dcterms:modified>
</cp:coreProperties>
</file>