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  <p:sldMasterId id="214748369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94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94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236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160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796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519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234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488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87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042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3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486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336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7548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165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52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1441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508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121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3724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658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72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363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238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5983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6746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9696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6856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7501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2881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5157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62735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17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2732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46918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9331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9305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75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38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30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61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8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0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81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380B-20DB-4554-83BF-56E446F4F4C3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6B1529-3E78-4A74-9731-3EC7FBE14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2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Train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16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Alstom / </a:t>
            </a:r>
            <a:r>
              <a:rPr lang="fr-FR" dirty="0" err="1" smtClean="0"/>
              <a:t>Ansaldo</a:t>
            </a:r>
            <a:r>
              <a:rPr lang="fr-FR" dirty="0" smtClean="0"/>
              <a:t> / Bombardier / Siemens / RATP / SNCF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87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3443" y="-63243"/>
            <a:ext cx="10637107" cy="5986248"/>
          </a:xfrm>
        </p:spPr>
        <p:txBody>
          <a:bodyPr>
            <a:normAutofit/>
          </a:bodyPr>
          <a:lstStyle/>
          <a:p>
            <a:r>
              <a:rPr lang="fr-FR" sz="3400" dirty="0" smtClean="0"/>
              <a:t>Projet Alstom : </a:t>
            </a:r>
            <a:br>
              <a:rPr lang="fr-FR" sz="3400" dirty="0" smtClean="0"/>
            </a:br>
            <a:r>
              <a:rPr lang="fr-FR" sz="3400" dirty="0"/>
              <a:t/>
            </a:r>
            <a:br>
              <a:rPr lang="fr-FR" sz="3400" dirty="0"/>
            </a:br>
            <a:r>
              <a:rPr lang="fr-FR" sz="3400" dirty="0" smtClean="0"/>
              <a:t>- Power Design </a:t>
            </a:r>
            <a:r>
              <a:rPr lang="fr-FR" sz="3400" dirty="0" err="1" smtClean="0"/>
              <a:t>Engineer</a:t>
            </a:r>
            <a:r>
              <a:rPr lang="fr-FR" sz="3400" dirty="0" smtClean="0"/>
              <a:t/>
            </a:r>
            <a:br>
              <a:rPr lang="fr-FR" sz="3400" dirty="0" smtClean="0"/>
            </a:br>
            <a:r>
              <a:rPr lang="fr-FR" sz="3400" dirty="0" smtClean="0"/>
              <a:t>- Architecture fonctionnelle du système ERTMS</a:t>
            </a:r>
            <a:br>
              <a:rPr lang="fr-FR" sz="3400" dirty="0" smtClean="0"/>
            </a:br>
            <a:r>
              <a:rPr lang="fr-FR" sz="3400" dirty="0" smtClean="0"/>
              <a:t>- Architecture détaillée système ERTMS</a:t>
            </a:r>
            <a:br>
              <a:rPr lang="fr-FR" sz="3400" dirty="0" smtClean="0"/>
            </a:br>
            <a:r>
              <a:rPr lang="fr-FR" sz="3400" dirty="0" smtClean="0"/>
              <a:t>- Développement de capteurs </a:t>
            </a:r>
            <a:r>
              <a:rPr lang="fr-FR" sz="3400" dirty="0" err="1" smtClean="0"/>
              <a:t>Tachymétrique</a:t>
            </a:r>
            <a:r>
              <a:rPr lang="fr-FR" sz="3400" dirty="0" smtClean="0"/>
              <a:t/>
            </a:r>
            <a:br>
              <a:rPr lang="fr-FR" sz="3400" dirty="0" smtClean="0"/>
            </a:br>
            <a:r>
              <a:rPr lang="fr-FR" sz="3400" dirty="0" smtClean="0"/>
              <a:t>- Design et développement </a:t>
            </a:r>
            <a:r>
              <a:rPr lang="fr-FR" sz="3400" dirty="0" err="1" smtClean="0"/>
              <a:t>sotfware</a:t>
            </a:r>
            <a:r>
              <a:rPr lang="fr-FR" sz="3400" dirty="0" smtClean="0"/>
              <a:t> embarqué </a:t>
            </a:r>
            <a:endParaRPr lang="fr-FR" sz="3400" dirty="0"/>
          </a:p>
        </p:txBody>
      </p:sp>
    </p:spTree>
    <p:extLst>
      <p:ext uri="{BB962C8B-B14F-4D97-AF65-F5344CB8AC3E}">
        <p14:creationId xmlns:p14="http://schemas.microsoft.com/office/powerpoint/2010/main" val="42002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Electronique de puissance</a:t>
            </a:r>
          </a:p>
          <a:p>
            <a:r>
              <a:rPr lang="fr-FR" dirty="0" smtClean="0"/>
              <a:t>Design du convertisseur Auxiliaire Simulation des puissances</a:t>
            </a:r>
          </a:p>
          <a:p>
            <a:r>
              <a:rPr lang="fr-FR" dirty="0" smtClean="0"/>
              <a:t>Design du système de traction</a:t>
            </a:r>
          </a:p>
          <a:p>
            <a:r>
              <a:rPr lang="fr-FR" dirty="0" smtClean="0"/>
              <a:t>Rédiger le cahier des charges pour le fournisseur</a:t>
            </a:r>
          </a:p>
          <a:p>
            <a:r>
              <a:rPr lang="fr-FR" dirty="0" smtClean="0"/>
              <a:t>Suivi fournisseurs de développements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Alstom : Power Design </a:t>
            </a:r>
            <a:r>
              <a:rPr lang="fr-FR" dirty="0" err="1" smtClean="0"/>
              <a:t>Engineer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233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MATLAB, SABER, MATHCAD or </a:t>
            </a:r>
            <a:r>
              <a:rPr lang="en-GB" dirty="0" smtClean="0"/>
              <a:t>CITHEL</a:t>
            </a:r>
          </a:p>
          <a:p>
            <a:r>
              <a:rPr lang="fr-FR" dirty="0" smtClean="0"/>
              <a:t>Outils: Transistors IGBT / Convertisseurs de Puissance/ transformateurs / diode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907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Alstom: </a:t>
            </a:r>
            <a:r>
              <a:rPr lang="fr-FR" dirty="0"/>
              <a:t>Design et développement </a:t>
            </a:r>
            <a:r>
              <a:rPr lang="fr-FR" dirty="0" err="1"/>
              <a:t>sotfware</a:t>
            </a:r>
            <a:r>
              <a:rPr lang="fr-FR" dirty="0"/>
              <a:t> embarqué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i="1" dirty="0"/>
              <a:t>the software design</a:t>
            </a:r>
            <a:endParaRPr lang="fr-FR" dirty="0"/>
          </a:p>
          <a:p>
            <a:pPr lvl="0"/>
            <a:r>
              <a:rPr lang="en-GB" i="1" dirty="0"/>
              <a:t>the design and sustaining of  software modules written in Delphi, C++ (and possibly Visual Basic) using Microsoft SQL server.</a:t>
            </a:r>
            <a:endParaRPr lang="fr-FR" dirty="0"/>
          </a:p>
          <a:p>
            <a:pPr lvl="0"/>
            <a:r>
              <a:rPr lang="en-GB" i="1" dirty="0"/>
              <a:t>the realization of unitary tests, integration tests and functional tests</a:t>
            </a:r>
            <a:endParaRPr lang="fr-FR" dirty="0"/>
          </a:p>
          <a:p>
            <a:pPr lvl="0"/>
            <a:r>
              <a:rPr lang="en-GB" i="1" dirty="0"/>
              <a:t>the writing of functional software specifications, test specifications and tests reports.</a:t>
            </a:r>
            <a:endParaRPr lang="fr-FR" dirty="0"/>
          </a:p>
          <a:p>
            <a:r>
              <a:rPr lang="en-GB" i="1" dirty="0"/>
              <a:t> </a:t>
            </a:r>
            <a:endParaRPr lang="fr-FR" dirty="0"/>
          </a:p>
          <a:p>
            <a:r>
              <a:rPr lang="en-GB" i="1" dirty="0"/>
              <a:t>Additional tasks are :</a:t>
            </a:r>
            <a:endParaRPr lang="fr-FR" dirty="0"/>
          </a:p>
          <a:p>
            <a:pPr lvl="0"/>
            <a:r>
              <a:rPr lang="en-GB" i="1" dirty="0"/>
              <a:t>maintenance of Data Preparation servers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6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Langage: C, C++, Ada, Delphi</a:t>
            </a:r>
          </a:p>
          <a:p>
            <a:r>
              <a:rPr lang="fr-FR" dirty="0" smtClean="0"/>
              <a:t>Linux</a:t>
            </a:r>
          </a:p>
          <a:p>
            <a:r>
              <a:rPr lang="en-GB" i="1" dirty="0"/>
              <a:t>Data base systems Microsoft SQL Server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282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146</Words>
  <Application>Microsoft Office PowerPoint</Application>
  <PresentationFormat>Grand écran</PresentationFormat>
  <Paragraphs>24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Trebuchet MS</vt:lpstr>
      <vt:lpstr>Wingdings 3</vt:lpstr>
      <vt:lpstr>Thème Office</vt:lpstr>
      <vt:lpstr>Facette</vt:lpstr>
      <vt:lpstr>Brin</vt:lpstr>
      <vt:lpstr>Train</vt:lpstr>
      <vt:lpstr>Alstom / Ansaldo / Bombardier / Siemens / RATP / SNCF</vt:lpstr>
      <vt:lpstr>Projet Alstom :   - Power Design Engineer - Architecture fonctionnelle du système ERTMS - Architecture détaillée système ERTMS - Développement de capteurs Tachymétrique - Design et développement sotfware embarqué </vt:lpstr>
      <vt:lpstr>Projet Alstom : Power Design Engineer</vt:lpstr>
      <vt:lpstr>Environnement technique</vt:lpstr>
      <vt:lpstr>Projet Alstom: Design et développement sotfware embarqué </vt:lpstr>
      <vt:lpstr>Environnement Technique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</dc:title>
  <dc:creator>Sébatien DEBEVRE</dc:creator>
  <cp:lastModifiedBy>Sébatien DEBEVRE</cp:lastModifiedBy>
  <cp:revision>2</cp:revision>
  <dcterms:created xsi:type="dcterms:W3CDTF">2017-11-22T14:34:40Z</dcterms:created>
  <dcterms:modified xsi:type="dcterms:W3CDTF">2017-11-22T14:41:50Z</dcterms:modified>
</cp:coreProperties>
</file>