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1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u="sng" dirty="0"/>
              <a:t>Projet SmartPatate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2682082"/>
            <a:ext cx="8791575" cy="1655762"/>
          </a:xfrm>
        </p:spPr>
        <p:txBody>
          <a:bodyPr/>
          <a:lstStyle/>
          <a:p>
            <a:r>
              <a:rPr lang="fr-FR" u="sng" dirty="0"/>
              <a:t>Objectifs: </a:t>
            </a:r>
          </a:p>
          <a:p>
            <a:r>
              <a:rPr lang="fr-FR" dirty="0"/>
              <a:t>-réaliser une Smartpatate capable de détecter un touché à un doigt, deux doigts et une saisie à pleine main.</a:t>
            </a:r>
          </a:p>
        </p:txBody>
      </p:sp>
    </p:spTree>
    <p:extLst>
      <p:ext uri="{BB962C8B-B14F-4D97-AF65-F5344CB8AC3E}">
        <p14:creationId xmlns:p14="http://schemas.microsoft.com/office/powerpoint/2010/main" val="106033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Schéma fritzing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8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Résultat des expériences menées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u="sng" dirty="0"/>
              <a:t>Expérience 1: 400khz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39942" y="3073400"/>
            <a:ext cx="3481329" cy="2717800"/>
          </a:xfrm>
        </p:spPr>
      </p:pic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u="sng" dirty="0"/>
              <a:t>Expérience 1: 500khz</a:t>
            </a:r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79315" y="3073400"/>
            <a:ext cx="3460982" cy="2717800"/>
          </a:xfrm>
        </p:spPr>
      </p:pic>
    </p:spTree>
    <p:extLst>
      <p:ext uri="{BB962C8B-B14F-4D97-AF65-F5344CB8AC3E}">
        <p14:creationId xmlns:p14="http://schemas.microsoft.com/office/powerpoint/2010/main" val="138840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Résultat des expérimentation avec scilab</a:t>
            </a:r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1187" y="2187942"/>
            <a:ext cx="4386449" cy="3541712"/>
          </a:xfrm>
        </p:spPr>
      </p:pic>
    </p:spTree>
    <p:extLst>
      <p:ext uri="{BB962C8B-B14F-4D97-AF65-F5344CB8AC3E}">
        <p14:creationId xmlns:p14="http://schemas.microsoft.com/office/powerpoint/2010/main" val="99228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Résultats des expériences menées: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u="sng" dirty="0"/>
              <a:t>Expérience 2: non touché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u="sng" dirty="0"/>
              <a:t>Expérience 2: touché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fr-FR" u="sng" dirty="0"/>
              <a:t>Expérience 2: saisie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62" y="3360263"/>
            <a:ext cx="3210391" cy="243093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766" y="3360263"/>
            <a:ext cx="3184385" cy="243093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608" y="3360263"/>
            <a:ext cx="3171802" cy="243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03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99</TotalTime>
  <Words>63</Words>
  <Application>Microsoft Office PowerPoint</Application>
  <PresentationFormat>Grand écran</PresentationFormat>
  <Paragraphs>12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Projet SmartPatate  </vt:lpstr>
      <vt:lpstr>Schéma fritzing</vt:lpstr>
      <vt:lpstr>Résultat des expériences menées</vt:lpstr>
      <vt:lpstr>Résultat des expérimentation avec scilab</vt:lpstr>
      <vt:lpstr>Résultats des expériences menées: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SmartPatate</dc:title>
  <dc:creator>sadoun alexandre</dc:creator>
  <cp:lastModifiedBy>sadoun alexandre</cp:lastModifiedBy>
  <cp:revision>6</cp:revision>
  <dcterms:created xsi:type="dcterms:W3CDTF">2016-11-17T09:46:01Z</dcterms:created>
  <dcterms:modified xsi:type="dcterms:W3CDTF">2016-11-17T13:49:05Z</dcterms:modified>
</cp:coreProperties>
</file>