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77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1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5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8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1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2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3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3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471580"/>
            <a:ext cx="8825658" cy="2677648"/>
          </a:xfrm>
        </p:spPr>
        <p:txBody>
          <a:bodyPr/>
          <a:lstStyle/>
          <a:p>
            <a:pPr algn="ctr"/>
            <a:r>
              <a:rPr lang="fr-FR" u="sng" dirty="0"/>
              <a:t>Projet SmartPatate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2810404"/>
            <a:ext cx="8791575" cy="1655762"/>
          </a:xfrm>
        </p:spPr>
        <p:txBody>
          <a:bodyPr/>
          <a:lstStyle/>
          <a:p>
            <a:r>
              <a:rPr lang="fr-FR" u="sng" dirty="0">
                <a:solidFill>
                  <a:srgbClr val="FFC000"/>
                </a:solidFill>
              </a:rPr>
              <a:t>Objectifs: </a:t>
            </a:r>
          </a:p>
          <a:p>
            <a:r>
              <a:rPr lang="fr-FR" dirty="0">
                <a:solidFill>
                  <a:srgbClr val="FFC000"/>
                </a:solidFill>
              </a:rPr>
              <a:t>-réaliser une Smartpatate capable de détecter un touché à un doigt, et une saisie à pleine main.</a:t>
            </a:r>
          </a:p>
        </p:txBody>
      </p:sp>
    </p:spTree>
    <p:extLst>
      <p:ext uri="{BB962C8B-B14F-4D97-AF65-F5344CB8AC3E}">
        <p14:creationId xmlns:p14="http://schemas.microsoft.com/office/powerpoint/2010/main" val="1060333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711" y="862149"/>
            <a:ext cx="8761413" cy="728480"/>
          </a:xfrm>
        </p:spPr>
        <p:txBody>
          <a:bodyPr/>
          <a:lstStyle/>
          <a:p>
            <a:pPr algn="ctr"/>
            <a:r>
              <a:rPr lang="fr-FR" u="sng" dirty="0"/>
              <a:t>Expérience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459087" y="2632805"/>
            <a:ext cx="5815979" cy="899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Graphique correspondant à la fréquence (KHz) en fonction de la tension (volt</a:t>
            </a: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                                          </a:t>
            </a: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6" name="Espace réservé du contenu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611" r="485" b="1821"/>
          <a:stretch/>
        </p:blipFill>
        <p:spPr bwMode="auto">
          <a:xfrm>
            <a:off x="581229" y="2967739"/>
            <a:ext cx="3196425" cy="31010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687968" y="2495458"/>
            <a:ext cx="368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Schéma du circuit réalisé: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3636" t="12390" r="37717" b="43768"/>
          <a:stretch/>
        </p:blipFill>
        <p:spPr>
          <a:xfrm>
            <a:off x="6818521" y="3317993"/>
            <a:ext cx="3451592" cy="22025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900979" y="2633957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Schéma </a:t>
            </a:r>
            <a:r>
              <a:rPr lang="fr-FR" u="sng" dirty="0" err="1"/>
              <a:t>Fritzing</a:t>
            </a:r>
            <a:r>
              <a:rPr lang="fr-FR" u="sng" dirty="0"/>
              <a:t> :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gray">
          <a:xfrm>
            <a:off x="1372383" y="1171699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u="sng" dirty="0"/>
              <a:t>Résultat des expériences menées</a:t>
            </a:r>
          </a:p>
        </p:txBody>
      </p:sp>
      <p:sp>
        <p:nvSpPr>
          <p:cNvPr id="10" name="Espace réservé du texte 4"/>
          <p:cNvSpPr txBox="1">
            <a:spLocks/>
          </p:cNvSpPr>
          <p:nvPr/>
        </p:nvSpPr>
        <p:spPr>
          <a:xfrm>
            <a:off x="1287296" y="3000303"/>
            <a:ext cx="482515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u="sng" dirty="0"/>
              <a:t>Expérience 1: 500hz</a:t>
            </a:r>
          </a:p>
        </p:txBody>
      </p:sp>
      <p:pic>
        <p:nvPicPr>
          <p:cNvPr id="11" name="Espace réservé du contenu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181" y="3523980"/>
            <a:ext cx="3595204" cy="2806700"/>
          </a:xfrm>
          <a:prstGeom prst="rect">
            <a:avLst/>
          </a:prstGeom>
        </p:spPr>
      </p:pic>
      <p:sp>
        <p:nvSpPr>
          <p:cNvPr id="12" name="Espace réservé du texte 6"/>
          <p:cNvSpPr txBox="1">
            <a:spLocks/>
          </p:cNvSpPr>
          <p:nvPr/>
        </p:nvSpPr>
        <p:spPr>
          <a:xfrm>
            <a:off x="6341053" y="2967739"/>
            <a:ext cx="4825160" cy="6088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u="sng" dirty="0"/>
              <a:t>Expérience 1: 400khz</a:t>
            </a:r>
          </a:p>
        </p:txBody>
      </p:sp>
      <p:pic>
        <p:nvPicPr>
          <p:cNvPr id="13" name="Espace réservé du contenu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779" y="3411163"/>
            <a:ext cx="3574192" cy="2806700"/>
          </a:xfrm>
          <a:prstGeom prst="rect">
            <a:avLst/>
          </a:prstGeom>
        </p:spPr>
      </p:pic>
      <p:pic>
        <p:nvPicPr>
          <p:cNvPr id="7" name="Espace réservé du contenu 10"/>
          <p:cNvPicPr>
            <a:picLocks noChangeAspect="1"/>
          </p:cNvPicPr>
          <p:nvPr/>
        </p:nvPicPr>
        <p:blipFill rotWithShape="1">
          <a:blip r:embed="rId6"/>
          <a:srcRect l="809" t="16995" b="4201"/>
          <a:stretch/>
        </p:blipFill>
        <p:spPr>
          <a:xfrm>
            <a:off x="4512397" y="3609128"/>
            <a:ext cx="3361277" cy="25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01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  <p:bldP spid="3" grpId="1"/>
      <p:bldP spid="8" grpId="0"/>
      <p:bldP spid="8" grpId="1"/>
      <p:bldP spid="9" grpId="0"/>
      <p:bldP spid="10" grpId="0"/>
      <p:bldP spid="10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Expérience 2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u="sng" dirty="0"/>
              <a:t>Schéma du circuit:</a:t>
            </a:r>
          </a:p>
        </p:txBody>
      </p:sp>
      <p:pic>
        <p:nvPicPr>
          <p:cNvPr id="14" name="Espace réservé du contenu 13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9682" y="3213100"/>
            <a:ext cx="4056449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>
          <a:xfrm>
            <a:off x="6494461" y="2684047"/>
            <a:ext cx="4825160" cy="608825"/>
          </a:xfrm>
        </p:spPr>
        <p:txBody>
          <a:bodyPr/>
          <a:lstStyle/>
          <a:p>
            <a:pPr algn="ctr"/>
            <a:r>
              <a:rPr lang="fr-FR" u="sng" dirty="0"/>
              <a:t>Schéma </a:t>
            </a:r>
            <a:r>
              <a:rPr lang="fr-FR" u="sng" dirty="0" err="1"/>
              <a:t>Fritzing</a:t>
            </a:r>
            <a:r>
              <a:rPr lang="fr-FR" u="sng" dirty="0"/>
              <a:t> :</a:t>
            </a:r>
          </a:p>
        </p:txBody>
      </p:sp>
      <p:pic>
        <p:nvPicPr>
          <p:cNvPr id="15" name="Espace réservé du contenu 14"/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2"/>
          <a:stretch/>
        </p:blipFill>
        <p:spPr bwMode="auto">
          <a:xfrm>
            <a:off x="7392293" y="3467553"/>
            <a:ext cx="3270264" cy="22977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 bwMode="gray">
          <a:xfrm>
            <a:off x="1141412" y="302004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u="sng" dirty="0"/>
              <a:t>Résultats des expériences menées:</a:t>
            </a:r>
          </a:p>
        </p:txBody>
      </p:sp>
      <p:sp>
        <p:nvSpPr>
          <p:cNvPr id="8" name="Espace réservé du texte 3"/>
          <p:cNvSpPr txBox="1">
            <a:spLocks/>
          </p:cNvSpPr>
          <p:nvPr/>
        </p:nvSpPr>
        <p:spPr>
          <a:xfrm>
            <a:off x="1121088" y="2298445"/>
            <a:ext cx="319689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u="sng" dirty="0"/>
              <a:t>Expérience 2: non touché</a:t>
            </a:r>
          </a:p>
        </p:txBody>
      </p:sp>
      <p:sp>
        <p:nvSpPr>
          <p:cNvPr id="11" name="Espace réservé du texte 5"/>
          <p:cNvSpPr txBox="1">
            <a:spLocks/>
          </p:cNvSpPr>
          <p:nvPr/>
        </p:nvSpPr>
        <p:spPr>
          <a:xfrm>
            <a:off x="4502218" y="2298445"/>
            <a:ext cx="3184385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u="sng" dirty="0"/>
              <a:t>Expérience 2: touché</a:t>
            </a:r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7926665" y="2295132"/>
            <a:ext cx="3194968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u="sng" dirty="0">
                <a:solidFill>
                  <a:schemeClr val="accent1"/>
                </a:solidFill>
              </a:rPr>
              <a:t>Expérience 2: saisie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55" y="3129688"/>
            <a:ext cx="3210391" cy="243093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201" y="3129688"/>
            <a:ext cx="3184385" cy="243093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665" y="3129688"/>
            <a:ext cx="3332098" cy="25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0" grpId="1" build="p"/>
      <p:bldP spid="12" grpId="0" build="p"/>
      <p:bldP spid="12" grpId="1" build="p"/>
      <p:bldP spid="7" grpId="0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951458" y="185754"/>
            <a:ext cx="9905998" cy="1478570"/>
          </a:xfrm>
        </p:spPr>
        <p:txBody>
          <a:bodyPr/>
          <a:lstStyle/>
          <a:p>
            <a:r>
              <a:rPr lang="fr-FR" dirty="0"/>
              <a:t>Projet Smart patate V1</a:t>
            </a:r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3" y="2286000"/>
            <a:ext cx="2643279" cy="1546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3" y="3967843"/>
            <a:ext cx="2643279" cy="1254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3" y="5357664"/>
            <a:ext cx="2643279" cy="1360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/>
          <a:srcRect l="1789" b="61811"/>
          <a:stretch/>
        </p:blipFill>
        <p:spPr>
          <a:xfrm>
            <a:off x="5877827" y="2971800"/>
            <a:ext cx="3019683" cy="246414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811" t="35895"/>
          <a:stretch/>
        </p:blipFill>
        <p:spPr>
          <a:xfrm>
            <a:off x="8693403" y="2624212"/>
            <a:ext cx="3049744" cy="4136361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8548007" y="2286000"/>
            <a:ext cx="8164" cy="443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241471" y="2455100"/>
            <a:ext cx="3126922" cy="37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source :</a:t>
            </a:r>
          </a:p>
        </p:txBody>
      </p:sp>
      <p:pic>
        <p:nvPicPr>
          <p:cNvPr id="15" name="Image 14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3" r="85360" b="30803"/>
          <a:stretch/>
        </p:blipFill>
        <p:spPr bwMode="auto">
          <a:xfrm>
            <a:off x="2916782" y="2305497"/>
            <a:ext cx="838083" cy="1518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0" r="84747" b="27727"/>
          <a:stretch/>
        </p:blipFill>
        <p:spPr bwMode="auto">
          <a:xfrm>
            <a:off x="2914013" y="3903567"/>
            <a:ext cx="840852" cy="14118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 16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8" r="84436" b="30104"/>
          <a:stretch/>
        </p:blipFill>
        <p:spPr bwMode="auto">
          <a:xfrm>
            <a:off x="2914013" y="5356268"/>
            <a:ext cx="771530" cy="13606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79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8"/>
          <p:cNvSpPr txBox="1">
            <a:spLocks/>
          </p:cNvSpPr>
          <p:nvPr/>
        </p:nvSpPr>
        <p:spPr bwMode="gray">
          <a:xfrm>
            <a:off x="4951458" y="18575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Projet Smart patate V2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1183" t="8889" r="39330" b="30000"/>
          <a:stretch/>
        </p:blipFill>
        <p:spPr>
          <a:xfrm>
            <a:off x="5666014" y="2364922"/>
            <a:ext cx="6033407" cy="4191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9271" y="2481941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Fritzing</a:t>
            </a:r>
            <a:r>
              <a:rPr lang="fr-FR" dirty="0"/>
              <a:t>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93963" y="2490106"/>
            <a:ext cx="280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Piezo</a:t>
            </a:r>
            <a:r>
              <a:rPr lang="fr-FR" dirty="0"/>
              <a:t> Speaker 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3" y="3193072"/>
            <a:ext cx="1915887" cy="14369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10" y="2602975"/>
            <a:ext cx="4073023" cy="16636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156" y="2398830"/>
            <a:ext cx="3276848" cy="24030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584" y="4266604"/>
            <a:ext cx="3803909" cy="21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74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1750</TotalTime>
  <Words>106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Salle d’ions</vt:lpstr>
      <vt:lpstr>Projet SmartPatate  </vt:lpstr>
      <vt:lpstr>Expérience 1</vt:lpstr>
      <vt:lpstr>Expérience 2</vt:lpstr>
      <vt:lpstr>Projet Smart patate V1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sadoun alexandre</dc:creator>
  <cp:lastModifiedBy>Damien Watteau</cp:lastModifiedBy>
  <cp:revision>32</cp:revision>
  <dcterms:created xsi:type="dcterms:W3CDTF">2016-11-17T09:46:01Z</dcterms:created>
  <dcterms:modified xsi:type="dcterms:W3CDTF">2016-11-21T08:13:42Z</dcterms:modified>
</cp:coreProperties>
</file>