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458bb84f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458bb84f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458bb84f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458bb84f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458bb84f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458bb84f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458bb84f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458bb84f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458bb84f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458bb84f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458bb84f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458bb84f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458bb84f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458bb84f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458bb84f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458bb84f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458bb84f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458bb84f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458bb84f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458bb84f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458bb84f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458bb84f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458bb84f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458bb84f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0" Type="http://schemas.openxmlformats.org/officeDocument/2006/relationships/image" Target="../media/image19.png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Vierkante wielen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Dami, Sam, Thimo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Overleg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50" y="120050"/>
            <a:ext cx="3285826" cy="224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75" y="2405825"/>
            <a:ext cx="3536976" cy="26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4050" y="1499675"/>
            <a:ext cx="4660775" cy="3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8225" y="3650775"/>
            <a:ext cx="4660776" cy="37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4726" y="1988788"/>
            <a:ext cx="4139425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73995" y="1030900"/>
            <a:ext cx="3704262" cy="3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84050" y="2476795"/>
            <a:ext cx="4399974" cy="3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29025" y="2954425"/>
            <a:ext cx="3770826" cy="4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Presenteert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14" y="874525"/>
            <a:ext cx="6983875" cy="408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Reflectie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473" y="1083800"/>
            <a:ext cx="3740582" cy="37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Einde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wat vond je ervan? goed he.</a:t>
            </a:r>
            <a:endParaRPr/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675" y="1069988"/>
            <a:ext cx="5228750" cy="37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Hoofdstukken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Het </a:t>
            </a:r>
            <a:r>
              <a:rPr lang="nl"/>
              <a:t>eindproduct</a:t>
            </a:r>
            <a:r>
              <a:rPr lang="nl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Plant werkzaamheden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Voortgangsbewaking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Ontwerpen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Realiseren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Testen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Verbetervoorstellen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Overleg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Presenteert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Reflectie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Einde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Het eindproduct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Hey Dami, Laat even ons project zien :)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Plant werkzaamheden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167124"/>
            <a:ext cx="7038902" cy="371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Voortgangsbewaking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1067"/>
            <a:ext cx="4708451" cy="342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453" y="2232300"/>
            <a:ext cx="4435547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Ontwerpen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025" y="393750"/>
            <a:ext cx="2694926" cy="15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5025" y="1965600"/>
            <a:ext cx="2694936" cy="15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5024" y="3537450"/>
            <a:ext cx="2694926" cy="15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4537" y="1113375"/>
            <a:ext cx="2694926" cy="15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1637" y="2725725"/>
            <a:ext cx="2220733" cy="22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1325" y="1210450"/>
            <a:ext cx="2883725" cy="272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Realiseren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Nou ja, Je had al gezien dat het werkt. Maar Sam laten weer wat mooie code zien :)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Testen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850" y="844675"/>
            <a:ext cx="3962579" cy="42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Verbetervoorstellen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</a:t>
            </a:r>
            <a:r>
              <a:rPr lang="nl"/>
              <a:t>communicatie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-code readability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-code guidelines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-tijd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