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19"/>
  </p:notesMasterIdLst>
  <p:handoutMasterIdLst>
    <p:handoutMasterId r:id="rId20"/>
  </p:handoutMasterIdLst>
  <p:sldIdLst>
    <p:sldId id="256" r:id="rId5"/>
    <p:sldId id="310" r:id="rId6"/>
    <p:sldId id="290" r:id="rId7"/>
    <p:sldId id="373" r:id="rId8"/>
    <p:sldId id="378" r:id="rId9"/>
    <p:sldId id="384" r:id="rId10"/>
    <p:sldId id="379" r:id="rId11"/>
    <p:sldId id="380" r:id="rId12"/>
    <p:sldId id="381" r:id="rId13"/>
    <p:sldId id="382" r:id="rId14"/>
    <p:sldId id="383" r:id="rId15"/>
    <p:sldId id="376" r:id="rId16"/>
    <p:sldId id="328"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226" autoAdjust="0"/>
  </p:normalViewPr>
  <p:slideViewPr>
    <p:cSldViewPr snapToGrid="0">
      <p:cViewPr varScale="1">
        <p:scale>
          <a:sx n="71" d="100"/>
          <a:sy n="71" d="100"/>
        </p:scale>
        <p:origin x="696" y="78"/>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milare Talabi" userId="b9b6c937e8b6aa70" providerId="LiveId" clId="{19D6BE64-2A4C-4FBE-BBB9-2E08DAA12494}"/>
    <pc:docChg chg="undo custSel modSld">
      <pc:chgData name="Damilare Talabi" userId="b9b6c937e8b6aa70" providerId="LiveId" clId="{19D6BE64-2A4C-4FBE-BBB9-2E08DAA12494}" dt="2024-08-20T10:40:00.736" v="113"/>
      <pc:docMkLst>
        <pc:docMk/>
      </pc:docMkLst>
      <pc:sldChg chg="modSp mod modTransition">
        <pc:chgData name="Damilare Talabi" userId="b9b6c937e8b6aa70" providerId="LiveId" clId="{19D6BE64-2A4C-4FBE-BBB9-2E08DAA12494}" dt="2024-08-20T10:40:00.736" v="113"/>
        <pc:sldMkLst>
          <pc:docMk/>
          <pc:sldMk cId="3777867442" sldId="256"/>
        </pc:sldMkLst>
        <pc:spChg chg="mod">
          <ac:chgData name="Damilare Talabi" userId="b9b6c937e8b6aa70" providerId="LiveId" clId="{19D6BE64-2A4C-4FBE-BBB9-2E08DAA12494}" dt="2024-08-20T10:40:00.736" v="113"/>
          <ac:spMkLst>
            <pc:docMk/>
            <pc:sldMk cId="3777867442" sldId="256"/>
            <ac:spMk id="22" creationId="{E237725B-2565-4774-93C0-E26EF713BE6C}"/>
          </ac:spMkLst>
        </pc:spChg>
      </pc:sldChg>
      <pc:sldChg chg="delSp modSp mod modTransition">
        <pc:chgData name="Damilare Talabi" userId="b9b6c937e8b6aa70" providerId="LiveId" clId="{19D6BE64-2A4C-4FBE-BBB9-2E08DAA12494}" dt="2024-08-20T07:44:47.361" v="29" actId="20577"/>
        <pc:sldMkLst>
          <pc:docMk/>
          <pc:sldMk cId="3465617575" sldId="290"/>
        </pc:sldMkLst>
        <pc:spChg chg="mod">
          <ac:chgData name="Damilare Talabi" userId="b9b6c937e8b6aa70" providerId="LiveId" clId="{19D6BE64-2A4C-4FBE-BBB9-2E08DAA12494}" dt="2024-08-20T07:44:47.361" v="29" actId="20577"/>
          <ac:spMkLst>
            <pc:docMk/>
            <pc:sldMk cId="3465617575" sldId="290"/>
            <ac:spMk id="14" creationId="{DF3231F7-2BDC-4AD4-8081-5E8C6FA0A14D}"/>
          </ac:spMkLst>
        </pc:spChg>
        <pc:spChg chg="del mod">
          <ac:chgData name="Damilare Talabi" userId="b9b6c937e8b6aa70" providerId="LiveId" clId="{19D6BE64-2A4C-4FBE-BBB9-2E08DAA12494}" dt="2024-08-20T07:44:33.594" v="14" actId="21"/>
          <ac:spMkLst>
            <pc:docMk/>
            <pc:sldMk cId="3465617575" sldId="290"/>
            <ac:spMk id="15" creationId="{F19B9707-D455-4AD9-B022-CC066798E115}"/>
          </ac:spMkLst>
        </pc:spChg>
      </pc:sldChg>
      <pc:sldChg chg="modTransition">
        <pc:chgData name="Damilare Talabi" userId="b9b6c937e8b6aa70" providerId="LiveId" clId="{19D6BE64-2A4C-4FBE-BBB9-2E08DAA12494}" dt="2024-08-20T07:35:25.016" v="1"/>
        <pc:sldMkLst>
          <pc:docMk/>
          <pc:sldMk cId="191244636" sldId="310"/>
        </pc:sldMkLst>
      </pc:sldChg>
      <pc:sldChg chg="modTransition">
        <pc:chgData name="Damilare Talabi" userId="b9b6c937e8b6aa70" providerId="LiveId" clId="{19D6BE64-2A4C-4FBE-BBB9-2E08DAA12494}" dt="2024-08-20T07:35:51.791" v="3"/>
        <pc:sldMkLst>
          <pc:docMk/>
          <pc:sldMk cId="4226930107" sldId="373"/>
        </pc:sldMkLst>
      </pc:sldChg>
      <pc:sldChg chg="modSp mod">
        <pc:chgData name="Damilare Talabi" userId="b9b6c937e8b6aa70" providerId="LiveId" clId="{19D6BE64-2A4C-4FBE-BBB9-2E08DAA12494}" dt="2024-08-20T07:43:59.959" v="10" actId="14100"/>
        <pc:sldMkLst>
          <pc:docMk/>
          <pc:sldMk cId="4100504012" sldId="376"/>
        </pc:sldMkLst>
        <pc:spChg chg="mod">
          <ac:chgData name="Damilare Talabi" userId="b9b6c937e8b6aa70" providerId="LiveId" clId="{19D6BE64-2A4C-4FBE-BBB9-2E08DAA12494}" dt="2024-08-20T07:43:59.959" v="10" actId="14100"/>
          <ac:spMkLst>
            <pc:docMk/>
            <pc:sldMk cId="4100504012" sldId="376"/>
            <ac:spMk id="3" creationId="{04C61C91-1897-4EA4-9D14-970E38F45A89}"/>
          </ac:spMkLst>
        </pc:spChg>
      </pc:sldChg>
      <pc:sldChg chg="modSp mod">
        <pc:chgData name="Damilare Talabi" userId="b9b6c937e8b6aa70" providerId="LiveId" clId="{19D6BE64-2A4C-4FBE-BBB9-2E08DAA12494}" dt="2024-08-20T09:38:58.197" v="110" actId="255"/>
        <pc:sldMkLst>
          <pc:docMk/>
          <pc:sldMk cId="2799116483" sldId="378"/>
        </pc:sldMkLst>
        <pc:spChg chg="mod">
          <ac:chgData name="Damilare Talabi" userId="b9b6c937e8b6aa70" providerId="LiveId" clId="{19D6BE64-2A4C-4FBE-BBB9-2E08DAA12494}" dt="2024-08-20T09:38:58.197" v="110" actId="255"/>
          <ac:spMkLst>
            <pc:docMk/>
            <pc:sldMk cId="2799116483" sldId="378"/>
            <ac:spMk id="26" creationId="{389A8F47-3B1C-4A95-8FA5-28F8C2591BC2}"/>
          </ac:spMkLst>
        </pc:spChg>
      </pc:sldChg>
      <pc:sldChg chg="delSp modSp mod">
        <pc:chgData name="Damilare Talabi" userId="b9b6c937e8b6aa70" providerId="LiveId" clId="{19D6BE64-2A4C-4FBE-BBB9-2E08DAA12494}" dt="2024-08-20T07:47:22.623" v="63" actId="20577"/>
        <pc:sldMkLst>
          <pc:docMk/>
          <pc:sldMk cId="556352244" sldId="379"/>
        </pc:sldMkLst>
        <pc:spChg chg="mod">
          <ac:chgData name="Damilare Talabi" userId="b9b6c937e8b6aa70" providerId="LiveId" clId="{19D6BE64-2A4C-4FBE-BBB9-2E08DAA12494}" dt="2024-08-20T07:47:22.623" v="63" actId="20577"/>
          <ac:spMkLst>
            <pc:docMk/>
            <pc:sldMk cId="556352244" sldId="379"/>
            <ac:spMk id="14" creationId="{DF3231F7-2BDC-4AD4-8081-5E8C6FA0A14D}"/>
          </ac:spMkLst>
        </pc:spChg>
        <pc:spChg chg="del mod">
          <ac:chgData name="Damilare Talabi" userId="b9b6c937e8b6aa70" providerId="LiveId" clId="{19D6BE64-2A4C-4FBE-BBB9-2E08DAA12494}" dt="2024-08-20T07:47:09.875" v="52" actId="21"/>
          <ac:spMkLst>
            <pc:docMk/>
            <pc:sldMk cId="556352244" sldId="379"/>
            <ac:spMk id="15" creationId="{F19B9707-D455-4AD9-B022-CC066798E115}"/>
          </ac:spMkLst>
        </pc:spChg>
      </pc:sldChg>
      <pc:sldChg chg="delSp modSp mod">
        <pc:chgData name="Damilare Talabi" userId="b9b6c937e8b6aa70" providerId="LiveId" clId="{19D6BE64-2A4C-4FBE-BBB9-2E08DAA12494}" dt="2024-08-20T07:48:14.650" v="77" actId="20577"/>
        <pc:sldMkLst>
          <pc:docMk/>
          <pc:sldMk cId="440990578" sldId="381"/>
        </pc:sldMkLst>
        <pc:spChg chg="mod">
          <ac:chgData name="Damilare Talabi" userId="b9b6c937e8b6aa70" providerId="LiveId" clId="{19D6BE64-2A4C-4FBE-BBB9-2E08DAA12494}" dt="2024-08-20T07:48:14.650" v="77" actId="20577"/>
          <ac:spMkLst>
            <pc:docMk/>
            <pc:sldMk cId="440990578" sldId="381"/>
            <ac:spMk id="14" creationId="{DF3231F7-2BDC-4AD4-8081-5E8C6FA0A14D}"/>
          </ac:spMkLst>
        </pc:spChg>
        <pc:spChg chg="del mod">
          <ac:chgData name="Damilare Talabi" userId="b9b6c937e8b6aa70" providerId="LiveId" clId="{19D6BE64-2A4C-4FBE-BBB9-2E08DAA12494}" dt="2024-08-20T07:48:03.341" v="66" actId="21"/>
          <ac:spMkLst>
            <pc:docMk/>
            <pc:sldMk cId="440990578" sldId="381"/>
            <ac:spMk id="15" creationId="{F19B9707-D455-4AD9-B022-CC066798E115}"/>
          </ac:spMkLst>
        </pc:spChg>
      </pc:sldChg>
      <pc:sldChg chg="addSp delSp modSp mod">
        <pc:chgData name="Damilare Talabi" userId="b9b6c937e8b6aa70" providerId="LiveId" clId="{19D6BE64-2A4C-4FBE-BBB9-2E08DAA12494}" dt="2024-08-20T07:49:15.305" v="86" actId="14100"/>
        <pc:sldMkLst>
          <pc:docMk/>
          <pc:sldMk cId="3534095333" sldId="384"/>
        </pc:sldMkLst>
        <pc:spChg chg="mod">
          <ac:chgData name="Damilare Talabi" userId="b9b6c937e8b6aa70" providerId="LiveId" clId="{19D6BE64-2A4C-4FBE-BBB9-2E08DAA12494}" dt="2024-08-20T07:46:49.434" v="49" actId="20577"/>
          <ac:spMkLst>
            <pc:docMk/>
            <pc:sldMk cId="3534095333" sldId="384"/>
            <ac:spMk id="14" creationId="{DF3231F7-2BDC-4AD4-8081-5E8C6FA0A14D}"/>
          </ac:spMkLst>
        </pc:spChg>
        <pc:spChg chg="del mod">
          <ac:chgData name="Damilare Talabi" userId="b9b6c937e8b6aa70" providerId="LiveId" clId="{19D6BE64-2A4C-4FBE-BBB9-2E08DAA12494}" dt="2024-08-20T07:46:33.717" v="38" actId="21"/>
          <ac:spMkLst>
            <pc:docMk/>
            <pc:sldMk cId="3534095333" sldId="384"/>
            <ac:spMk id="15" creationId="{F19B9707-D455-4AD9-B022-CC066798E115}"/>
          </ac:spMkLst>
        </pc:spChg>
        <pc:picChg chg="add del mod">
          <ac:chgData name="Damilare Talabi" userId="b9b6c937e8b6aa70" providerId="LiveId" clId="{19D6BE64-2A4C-4FBE-BBB9-2E08DAA12494}" dt="2024-08-20T07:43:19.216" v="8" actId="931"/>
          <ac:picMkLst>
            <pc:docMk/>
            <pc:sldMk cId="3534095333" sldId="384"/>
            <ac:picMk id="3" creationId="{84382D14-3B19-4DAF-925A-E2E9718766F8}"/>
          </ac:picMkLst>
        </pc:picChg>
        <pc:picChg chg="add mod">
          <ac:chgData name="Damilare Talabi" userId="b9b6c937e8b6aa70" providerId="LiveId" clId="{19D6BE64-2A4C-4FBE-BBB9-2E08DAA12494}" dt="2024-08-20T07:49:15.305" v="86" actId="14100"/>
          <ac:picMkLst>
            <pc:docMk/>
            <pc:sldMk cId="3534095333" sldId="384"/>
            <ac:picMk id="5" creationId="{B2A5070A-03E0-4347-A780-7A4742F6F45D}"/>
          </ac:picMkLst>
        </pc:picChg>
        <pc:picChg chg="mod">
          <ac:chgData name="Damilare Talabi" userId="b9b6c937e8b6aa70" providerId="LiveId" clId="{19D6BE64-2A4C-4FBE-BBB9-2E08DAA12494}" dt="2024-08-20T07:46:17.981" v="35" actId="1076"/>
          <ac:picMkLst>
            <pc:docMk/>
            <pc:sldMk cId="3534095333" sldId="384"/>
            <ac:picMk id="18" creationId="{3D3C10B6-2044-44FA-B21B-BE7D03F4222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3DD35D-9765-4E5F-95CE-DA45F3637BF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25E771E7-8CF7-4491-9507-55BFE693DC7B}">
      <dgm:prSet phldrT="[Text]" custT="1"/>
      <dgm:spPr>
        <a:solidFill>
          <a:schemeClr val="accent1"/>
        </a:solidFill>
        <a:ln w="19050">
          <a:noFill/>
        </a:ln>
      </dgm:spPr>
      <dgm:t>
        <a:bodyPr/>
        <a:lstStyle/>
        <a:p>
          <a:r>
            <a:rPr lang="en-US" sz="2000" b="1" dirty="0">
              <a:solidFill>
                <a:schemeClr val="tx1"/>
              </a:solidFill>
              <a:latin typeface="+mj-lt"/>
            </a:rPr>
            <a:t>Accuracy</a:t>
          </a:r>
        </a:p>
      </dgm:t>
    </dgm:pt>
    <dgm:pt modelId="{D34FC0B2-1D9D-47C1-B680-27EF2E97D428}" type="parTrans" cxnId="{E01FE584-0925-4BC0-9383-A1E85DE458FD}">
      <dgm:prSet/>
      <dgm:spPr/>
      <dgm:t>
        <a:bodyPr/>
        <a:lstStyle/>
        <a:p>
          <a:endParaRPr lang="en-US"/>
        </a:p>
      </dgm:t>
    </dgm:pt>
    <dgm:pt modelId="{B3CFB133-9C4F-4A0A-888D-0CEC78FFDFFC}" type="sibTrans" cxnId="{E01FE584-0925-4BC0-9383-A1E85DE458FD}">
      <dgm:prSet/>
      <dgm:spPr/>
      <dgm:t>
        <a:bodyPr/>
        <a:lstStyle/>
        <a:p>
          <a:endParaRPr lang="en-US"/>
        </a:p>
      </dgm:t>
    </dgm:pt>
    <dgm:pt modelId="{EB81D1D4-3A06-49A6-9CBB-2A11D66B1783}">
      <dgm:prSet phldrT="[Text]" custT="1"/>
      <dgm:spPr/>
      <dgm:t>
        <a:bodyPr/>
        <a:lstStyle/>
        <a:p>
          <a:pPr marL="0">
            <a:lnSpc>
              <a:spcPct val="100000"/>
            </a:lnSpc>
            <a:buFont typeface="Arial" panose="020B0604020202020204" pitchFamily="34" charset="0"/>
            <a:buNone/>
          </a:pPr>
          <a:r>
            <a:rPr lang="en-US" sz="1400" b="1" dirty="0"/>
            <a:t>Use:</a:t>
          </a:r>
          <a:endParaRPr lang="en-US" sz="1400" dirty="0"/>
        </a:p>
      </dgm:t>
    </dgm:pt>
    <dgm:pt modelId="{721F31C1-C769-40A8-9C34-A74470BAB532}" type="parTrans" cxnId="{5E008CC8-B8C6-4B46-94B0-C60406121E38}">
      <dgm:prSet/>
      <dgm:spPr/>
      <dgm:t>
        <a:bodyPr/>
        <a:lstStyle/>
        <a:p>
          <a:endParaRPr lang="en-US"/>
        </a:p>
      </dgm:t>
    </dgm:pt>
    <dgm:pt modelId="{0519A5BA-BBEC-4C39-9FFD-05D4C020199E}" type="sibTrans" cxnId="{5E008CC8-B8C6-4B46-94B0-C60406121E38}">
      <dgm:prSet/>
      <dgm:spPr/>
      <dgm:t>
        <a:bodyPr/>
        <a:lstStyle/>
        <a:p>
          <a:endParaRPr lang="en-US"/>
        </a:p>
      </dgm:t>
    </dgm:pt>
    <dgm:pt modelId="{3F378E98-4217-47A9-8134-DE6C3ABFE041}">
      <dgm:prSet phldrT="[Text]" custT="1"/>
      <dgm:spPr/>
      <dgm:t>
        <a:bodyPr/>
        <a:lstStyle/>
        <a:p>
          <a:pPr marL="0">
            <a:lnSpc>
              <a:spcPct val="100000"/>
            </a:lnSpc>
            <a:buFont typeface="Arial" panose="020B0604020202020204" pitchFamily="34" charset="0"/>
            <a:buNone/>
          </a:pPr>
          <a:r>
            <a:rPr lang="en-US" sz="1400" b="1" dirty="0">
              <a:solidFill>
                <a:schemeClr val="tx1"/>
              </a:solidFill>
            </a:rPr>
            <a:t>Use:</a:t>
          </a:r>
        </a:p>
      </dgm:t>
    </dgm:pt>
    <dgm:pt modelId="{48653CFB-283F-4824-B87B-943F5C5E7841}" type="parTrans" cxnId="{E2F6ED9C-E6CA-4E7F-B747-37A284E29D24}">
      <dgm:prSet/>
      <dgm:spPr/>
      <dgm:t>
        <a:bodyPr/>
        <a:lstStyle/>
        <a:p>
          <a:endParaRPr lang="en-US"/>
        </a:p>
      </dgm:t>
    </dgm:pt>
    <dgm:pt modelId="{0638CE31-017E-4421-AF9D-A58647C395DF}" type="sibTrans" cxnId="{E2F6ED9C-E6CA-4E7F-B747-37A284E29D24}">
      <dgm:prSet/>
      <dgm:spPr/>
      <dgm:t>
        <a:bodyPr/>
        <a:lstStyle/>
        <a:p>
          <a:endParaRPr lang="en-US"/>
        </a:p>
      </dgm:t>
    </dgm:pt>
    <dgm:pt modelId="{8F3B4B19-33F4-47AC-BE4E-B66181ED98B4}">
      <dgm:prSet phldrT="[Text]" custT="1"/>
      <dgm:spPr>
        <a:solidFill>
          <a:schemeClr val="accent3"/>
        </a:solidFill>
        <a:ln w="19050">
          <a:noFill/>
        </a:ln>
      </dgm:spPr>
      <dgm:t>
        <a:bodyPr/>
        <a:lstStyle/>
        <a:p>
          <a:r>
            <a:rPr lang="en-US" sz="2000" b="1" dirty="0">
              <a:solidFill>
                <a:schemeClr val="tx1"/>
              </a:solidFill>
              <a:latin typeface="+mj-lt"/>
            </a:rPr>
            <a:t>Recall</a:t>
          </a:r>
        </a:p>
      </dgm:t>
    </dgm:pt>
    <dgm:pt modelId="{D56FE0BA-AE10-413D-B7E3-CD20C3731D50}" type="parTrans" cxnId="{E9FED118-8FC1-46A3-BD00-F94098ECD6A4}">
      <dgm:prSet/>
      <dgm:spPr/>
      <dgm:t>
        <a:bodyPr/>
        <a:lstStyle/>
        <a:p>
          <a:endParaRPr lang="en-US"/>
        </a:p>
      </dgm:t>
    </dgm:pt>
    <dgm:pt modelId="{2C34AF2B-9D07-4B75-9E74-1C680AB14CF6}" type="sibTrans" cxnId="{E9FED118-8FC1-46A3-BD00-F94098ECD6A4}">
      <dgm:prSet/>
      <dgm:spPr/>
      <dgm:t>
        <a:bodyPr/>
        <a:lstStyle/>
        <a:p>
          <a:endParaRPr lang="en-US"/>
        </a:p>
      </dgm:t>
    </dgm:pt>
    <dgm:pt modelId="{0AFF4C1B-302C-42EF-B59F-97CDC2799D17}">
      <dgm:prSet phldrT="[Text]" custT="1"/>
      <dgm:spPr/>
      <dgm:t>
        <a:bodyPr/>
        <a:lstStyle/>
        <a:p>
          <a:pPr marL="0">
            <a:lnSpc>
              <a:spcPct val="100000"/>
            </a:lnSpc>
            <a:buFont typeface="Arial" panose="020B0604020202020204" pitchFamily="34" charset="0"/>
            <a:buNone/>
          </a:pPr>
          <a:r>
            <a:rPr lang="en-US" sz="1400" b="1" dirty="0"/>
            <a:t>Use:</a:t>
          </a:r>
        </a:p>
      </dgm:t>
    </dgm:pt>
    <dgm:pt modelId="{0EBE8459-BB53-4FEB-9003-4D3795F4559C}" type="parTrans" cxnId="{C23B5F60-F074-45B8-BB09-18AD4152539D}">
      <dgm:prSet/>
      <dgm:spPr/>
      <dgm:t>
        <a:bodyPr/>
        <a:lstStyle/>
        <a:p>
          <a:endParaRPr lang="en-US"/>
        </a:p>
      </dgm:t>
    </dgm:pt>
    <dgm:pt modelId="{6755B5A7-26F9-4D2F-8EA9-DCC4A05B07D9}" type="sibTrans" cxnId="{C23B5F60-F074-45B8-BB09-18AD4152539D}">
      <dgm:prSet/>
      <dgm:spPr/>
      <dgm:t>
        <a:bodyPr/>
        <a:lstStyle/>
        <a:p>
          <a:endParaRPr lang="en-US"/>
        </a:p>
      </dgm:t>
    </dgm:pt>
    <dgm:pt modelId="{80CB43E4-C30F-4DCA-A3E9-D12FA78CE0FB}">
      <dgm:prSet custT="1"/>
      <dgm:spPr>
        <a:solidFill>
          <a:schemeClr val="accent3">
            <a:alpha val="20000"/>
          </a:schemeClr>
        </a:solidFill>
        <a:ln w="19050">
          <a:noFill/>
        </a:ln>
      </dgm:spPr>
      <dgm:t>
        <a:bodyPr/>
        <a:lstStyle/>
        <a:p>
          <a:r>
            <a:rPr lang="en-US" sz="2000" b="1" dirty="0">
              <a:solidFill>
                <a:schemeClr val="tx1"/>
              </a:solidFill>
              <a:latin typeface="+mj-lt"/>
            </a:rPr>
            <a:t>F1 Score</a:t>
          </a:r>
        </a:p>
      </dgm:t>
    </dgm:pt>
    <dgm:pt modelId="{22BA2624-35EA-49E9-BC2A-8019555F56F6}" type="sibTrans" cxnId="{E3C761DA-B59A-4658-B3C8-B73D008958C7}">
      <dgm:prSet/>
      <dgm:spPr/>
      <dgm:t>
        <a:bodyPr/>
        <a:lstStyle/>
        <a:p>
          <a:endParaRPr lang="en-US"/>
        </a:p>
      </dgm:t>
    </dgm:pt>
    <dgm:pt modelId="{662CF9D0-9536-4AC8-90CC-1A9C062F4327}" type="parTrans" cxnId="{E3C761DA-B59A-4658-B3C8-B73D008958C7}">
      <dgm:prSet/>
      <dgm:spPr/>
      <dgm:t>
        <a:bodyPr/>
        <a:lstStyle/>
        <a:p>
          <a:endParaRPr lang="en-US"/>
        </a:p>
      </dgm:t>
    </dgm:pt>
    <dgm:pt modelId="{6C230327-1904-47CB-BB1D-FD9D9F4A90BF}">
      <dgm:prSet custT="1"/>
      <dgm:spPr>
        <a:solidFill>
          <a:schemeClr val="bg1">
            <a:lumMod val="85000"/>
          </a:schemeClr>
        </a:solidFill>
        <a:ln w="19050">
          <a:noFill/>
        </a:ln>
      </dgm:spPr>
      <dgm:t>
        <a:bodyPr/>
        <a:lstStyle/>
        <a:p>
          <a:r>
            <a:rPr lang="en-US" sz="2000" b="1" dirty="0">
              <a:solidFill>
                <a:schemeClr val="tx1"/>
              </a:solidFill>
              <a:latin typeface="+mj-lt"/>
            </a:rPr>
            <a:t>ROC</a:t>
          </a:r>
          <a:r>
            <a:rPr lang="en-US" sz="2000" b="1" baseline="0" dirty="0">
              <a:solidFill>
                <a:schemeClr val="tx1"/>
              </a:solidFill>
              <a:latin typeface="+mj-lt"/>
            </a:rPr>
            <a:t> and AUC</a:t>
          </a:r>
          <a:endParaRPr lang="en-US" sz="2000" b="1" dirty="0">
            <a:solidFill>
              <a:schemeClr val="tx1"/>
            </a:solidFill>
            <a:latin typeface="+mj-lt"/>
          </a:endParaRPr>
        </a:p>
      </dgm:t>
    </dgm:pt>
    <dgm:pt modelId="{383C96B1-5630-4111-BDC2-DC9415E1D3B9}" type="sibTrans" cxnId="{DF2D3747-AF1D-43CC-ACD2-1C81B945A006}">
      <dgm:prSet/>
      <dgm:spPr/>
      <dgm:t>
        <a:bodyPr/>
        <a:lstStyle/>
        <a:p>
          <a:endParaRPr lang="en-US"/>
        </a:p>
      </dgm:t>
    </dgm:pt>
    <dgm:pt modelId="{F5865BF2-099D-45F3-9F9F-E9048C52D1A9}" type="parTrans" cxnId="{DF2D3747-AF1D-43CC-ACD2-1C81B945A006}">
      <dgm:prSet/>
      <dgm:spPr/>
      <dgm:t>
        <a:bodyPr/>
        <a:lstStyle/>
        <a:p>
          <a:endParaRPr lang="en-US"/>
        </a:p>
      </dgm:t>
    </dgm:pt>
    <dgm:pt modelId="{E7DB8C28-3728-493B-A3D7-1FE9EFE7E4C2}">
      <dgm:prSet custT="1"/>
      <dgm:spPr/>
      <dgm:t>
        <a:bodyPr/>
        <a:lstStyle/>
        <a:p>
          <a:pPr marL="0">
            <a:lnSpc>
              <a:spcPct val="100000"/>
            </a:lnSpc>
            <a:buFont typeface="Arial" panose="020B0604020202020204" pitchFamily="34" charset="0"/>
            <a:buNone/>
          </a:pPr>
          <a:r>
            <a:rPr lang="en-US" sz="1400" b="1" i="0" dirty="0">
              <a:solidFill>
                <a:schemeClr val="tx1"/>
              </a:solidFill>
            </a:rPr>
            <a:t>Use:</a:t>
          </a:r>
          <a:endParaRPr lang="en-US" sz="1400" b="1" dirty="0">
            <a:solidFill>
              <a:schemeClr val="tx1"/>
            </a:solidFill>
          </a:endParaRPr>
        </a:p>
      </dgm:t>
    </dgm:pt>
    <dgm:pt modelId="{86C82348-62AC-47C0-A4F1-60BF58B70325}" type="parTrans" cxnId="{5D5F46B2-925E-4A4E-A867-A220894EC4FD}">
      <dgm:prSet/>
      <dgm:spPr/>
      <dgm:t>
        <a:bodyPr/>
        <a:lstStyle/>
        <a:p>
          <a:endParaRPr lang="en-US"/>
        </a:p>
      </dgm:t>
    </dgm:pt>
    <dgm:pt modelId="{5399BFCE-FDB4-4666-81C7-DC36EB3DA553}" type="sibTrans" cxnId="{5D5F46B2-925E-4A4E-A867-A220894EC4FD}">
      <dgm:prSet/>
      <dgm:spPr/>
      <dgm:t>
        <a:bodyPr/>
        <a:lstStyle/>
        <a:p>
          <a:endParaRPr lang="en-US"/>
        </a:p>
      </dgm:t>
    </dgm:pt>
    <dgm:pt modelId="{3AA5C518-6101-47DE-A504-F7F8D31BAC0F}">
      <dgm:prSet custT="1"/>
      <dgm:spPr/>
      <dgm:t>
        <a:bodyPr/>
        <a:lstStyle/>
        <a:p>
          <a:pPr marL="0">
            <a:lnSpc>
              <a:spcPct val="100000"/>
            </a:lnSpc>
            <a:buFont typeface="Arial" panose="020B0604020202020204" pitchFamily="34" charset="0"/>
            <a:buNone/>
          </a:pPr>
          <a:r>
            <a:rPr lang="en-US" sz="1400" b="1" dirty="0">
              <a:solidFill>
                <a:schemeClr val="tx1"/>
              </a:solidFill>
            </a:rPr>
            <a:t>Use:</a:t>
          </a:r>
        </a:p>
      </dgm:t>
    </dgm:pt>
    <dgm:pt modelId="{C33DEA67-DC41-4FD7-BAF1-1EBBE63C3B81}" type="parTrans" cxnId="{3A57B4D5-27C4-4372-954B-03F42D8D5B74}">
      <dgm:prSet/>
      <dgm:spPr/>
      <dgm:t>
        <a:bodyPr/>
        <a:lstStyle/>
        <a:p>
          <a:endParaRPr lang="en-US"/>
        </a:p>
      </dgm:t>
    </dgm:pt>
    <dgm:pt modelId="{84ADADB6-F501-44B3-B426-011C7C46A020}" type="sibTrans" cxnId="{3A57B4D5-27C4-4372-954B-03F42D8D5B74}">
      <dgm:prSet/>
      <dgm:spPr/>
      <dgm:t>
        <a:bodyPr/>
        <a:lstStyle/>
        <a:p>
          <a:endParaRPr lang="en-US"/>
        </a:p>
      </dgm:t>
    </dgm:pt>
    <dgm:pt modelId="{DCCBD69B-DB32-4A2A-879A-43A1F2FEFFC4}">
      <dgm:prSet phldrT="[Text]" custT="1"/>
      <dgm:spPr/>
      <dgm:t>
        <a:bodyPr/>
        <a:lstStyle/>
        <a:p>
          <a:pPr marL="0">
            <a:lnSpc>
              <a:spcPct val="100000"/>
            </a:lnSpc>
            <a:buFont typeface="Arial" panose="020B0604020202020204" pitchFamily="34" charset="0"/>
            <a:buNone/>
          </a:pPr>
          <a:endParaRPr lang="en-US" sz="1600" dirty="0"/>
        </a:p>
      </dgm:t>
    </dgm:pt>
    <dgm:pt modelId="{35A5A230-A9B8-4748-B0FA-93CA9C5C46DA}" type="parTrans" cxnId="{BBD4B4C4-BE1B-4558-AEF7-5F3B9D926C74}">
      <dgm:prSet/>
      <dgm:spPr/>
      <dgm:t>
        <a:bodyPr/>
        <a:lstStyle/>
        <a:p>
          <a:endParaRPr lang="en-NG"/>
        </a:p>
      </dgm:t>
    </dgm:pt>
    <dgm:pt modelId="{1B78D159-00C8-42B8-A486-8A32878FB114}" type="sibTrans" cxnId="{BBD4B4C4-BE1B-4558-AEF7-5F3B9D926C74}">
      <dgm:prSet/>
      <dgm:spPr/>
      <dgm:t>
        <a:bodyPr/>
        <a:lstStyle/>
        <a:p>
          <a:endParaRPr lang="en-NG"/>
        </a:p>
      </dgm:t>
    </dgm:pt>
    <dgm:pt modelId="{B9CD57A4-A729-428A-BCA3-E1E84C1F444D}">
      <dgm:prSet phldrT="[Text]" custT="1"/>
      <dgm:spPr/>
      <dgm:t>
        <a:bodyPr/>
        <a:lstStyle/>
        <a:p>
          <a:pPr marL="0">
            <a:lnSpc>
              <a:spcPct val="100000"/>
            </a:lnSpc>
            <a:buFont typeface="Arial" panose="020B0604020202020204" pitchFamily="34" charset="0"/>
            <a:buNone/>
          </a:pPr>
          <a:r>
            <a:rPr lang="en-US" sz="1400" b="1" dirty="0"/>
            <a:t>Accuracy</a:t>
          </a:r>
          <a:r>
            <a:rPr lang="en-US" sz="1400" dirty="0"/>
            <a:t> is a straightforward metric to understand, but it can be misleading in imbalanced datasets. It is best used when the cost of false positives and false negatives are roughly equal.</a:t>
          </a:r>
        </a:p>
      </dgm:t>
    </dgm:pt>
    <dgm:pt modelId="{0DF237D6-380D-4083-A538-79709A8604BC}" type="parTrans" cxnId="{E972C7E2-F1E9-4BDF-AFFC-3B1D406710FE}">
      <dgm:prSet/>
      <dgm:spPr/>
      <dgm:t>
        <a:bodyPr/>
        <a:lstStyle/>
        <a:p>
          <a:endParaRPr lang="en-NG"/>
        </a:p>
      </dgm:t>
    </dgm:pt>
    <dgm:pt modelId="{01CF2E5B-416C-4AAD-A5F2-07F394D19536}" type="sibTrans" cxnId="{E972C7E2-F1E9-4BDF-AFFC-3B1D406710FE}">
      <dgm:prSet/>
      <dgm:spPr/>
      <dgm:t>
        <a:bodyPr/>
        <a:lstStyle/>
        <a:p>
          <a:endParaRPr lang="en-NG"/>
        </a:p>
      </dgm:t>
    </dgm:pt>
    <dgm:pt modelId="{D76BB3CF-DF5A-41FB-B6A4-25743CF1642F}">
      <dgm:prSet phldrT="[Text]" custT="1"/>
      <dgm:spPr>
        <a:solidFill>
          <a:schemeClr val="accent1">
            <a:alpha val="20000"/>
          </a:schemeClr>
        </a:solidFill>
        <a:ln w="19050">
          <a:noFill/>
        </a:ln>
      </dgm:spPr>
      <dgm:t>
        <a:bodyPr/>
        <a:lstStyle/>
        <a:p>
          <a:r>
            <a:rPr lang="en-US" sz="2000" b="1" dirty="0">
              <a:solidFill>
                <a:schemeClr val="tx1"/>
              </a:solidFill>
              <a:latin typeface="+mj-lt"/>
            </a:rPr>
            <a:t>Precision</a:t>
          </a:r>
        </a:p>
      </dgm:t>
    </dgm:pt>
    <dgm:pt modelId="{24234FDB-132A-43EF-B90D-1D285BFF51D4}" type="sibTrans" cxnId="{8422E397-A2A7-4656-BDD0-A5DEE35EA0FC}">
      <dgm:prSet/>
      <dgm:spPr/>
      <dgm:t>
        <a:bodyPr/>
        <a:lstStyle/>
        <a:p>
          <a:endParaRPr lang="en-US"/>
        </a:p>
      </dgm:t>
    </dgm:pt>
    <dgm:pt modelId="{5DD1E055-F36A-4363-9BA1-453D18F6AA18}" type="parTrans" cxnId="{8422E397-A2A7-4656-BDD0-A5DEE35EA0FC}">
      <dgm:prSet/>
      <dgm:spPr/>
      <dgm:t>
        <a:bodyPr/>
        <a:lstStyle/>
        <a:p>
          <a:endParaRPr lang="en-US"/>
        </a:p>
      </dgm:t>
    </dgm:pt>
    <dgm:pt modelId="{3013A8D3-CEDC-4788-836E-3D0FDE5BBEE1}">
      <dgm:prSet phldrT="[Text]" custT="1"/>
      <dgm:spPr/>
      <dgm:t>
        <a:bodyPr/>
        <a:lstStyle/>
        <a:p>
          <a:pPr marL="0">
            <a:lnSpc>
              <a:spcPct val="100000"/>
            </a:lnSpc>
            <a:buFont typeface="Arial" panose="020B0604020202020204" pitchFamily="34" charset="0"/>
            <a:buNone/>
          </a:pPr>
          <a:r>
            <a:rPr lang="en-US" sz="1400" b="1" dirty="0">
              <a:solidFill>
                <a:schemeClr val="tx1"/>
              </a:solidFill>
            </a:rPr>
            <a:t>Precision</a:t>
          </a:r>
          <a:r>
            <a:rPr lang="en-US" sz="1400" dirty="0">
              <a:solidFill>
                <a:schemeClr val="tx1"/>
              </a:solidFill>
            </a:rPr>
            <a:t> is useful when minimizing false positives is crucial. For example, in a spam filter, you want to have high precision to avoid flagging legitimate emails as spam.</a:t>
          </a:r>
        </a:p>
      </dgm:t>
    </dgm:pt>
    <dgm:pt modelId="{69A28DFE-9348-4FE1-B7AF-29D9B4C78116}" type="parTrans" cxnId="{F794CE15-5535-419A-B2D9-03BD5D8422D7}">
      <dgm:prSet/>
      <dgm:spPr/>
      <dgm:t>
        <a:bodyPr/>
        <a:lstStyle/>
        <a:p>
          <a:endParaRPr lang="en-NG"/>
        </a:p>
      </dgm:t>
    </dgm:pt>
    <dgm:pt modelId="{FE7D5DF9-B579-4EF2-8326-9FCA2F0F8CF2}" type="sibTrans" cxnId="{F794CE15-5535-419A-B2D9-03BD5D8422D7}">
      <dgm:prSet/>
      <dgm:spPr/>
      <dgm:t>
        <a:bodyPr/>
        <a:lstStyle/>
        <a:p>
          <a:endParaRPr lang="en-NG"/>
        </a:p>
      </dgm:t>
    </dgm:pt>
    <dgm:pt modelId="{C0D50724-9464-4CBF-BD5A-7C5DBC4F780D}">
      <dgm:prSet phldrT="[Text]" custT="1"/>
      <dgm:spPr/>
      <dgm:t>
        <a:bodyPr/>
        <a:lstStyle/>
        <a:p>
          <a:pPr marL="0">
            <a:lnSpc>
              <a:spcPct val="100000"/>
            </a:lnSpc>
            <a:buFont typeface="Arial" panose="020B0604020202020204" pitchFamily="34" charset="0"/>
            <a:buNone/>
          </a:pPr>
          <a:r>
            <a:rPr lang="en-US" sz="1400" b="1" dirty="0"/>
            <a:t>Recall </a:t>
          </a:r>
          <a:r>
            <a:rPr lang="en-US" sz="1400" b="0" dirty="0"/>
            <a:t>is important when its critical to capture as many positive cases as possible, even if it means accepting some false positives. For instance. In medical diagnosis, you want to have high recall to identify as many diseased patients as possible. </a:t>
          </a:r>
        </a:p>
      </dgm:t>
    </dgm:pt>
    <dgm:pt modelId="{F9A4487B-1BFF-4C54-BA12-437E36493C8C}" type="parTrans" cxnId="{E1616162-FBB4-4AAD-B835-F5823746F004}">
      <dgm:prSet/>
      <dgm:spPr/>
      <dgm:t>
        <a:bodyPr/>
        <a:lstStyle/>
        <a:p>
          <a:endParaRPr lang="en-NG"/>
        </a:p>
      </dgm:t>
    </dgm:pt>
    <dgm:pt modelId="{7912250F-FAE6-49DC-AB55-1AEB35ABCA1D}" type="sibTrans" cxnId="{E1616162-FBB4-4AAD-B835-F5823746F004}">
      <dgm:prSet/>
      <dgm:spPr/>
      <dgm:t>
        <a:bodyPr/>
        <a:lstStyle/>
        <a:p>
          <a:endParaRPr lang="en-NG"/>
        </a:p>
      </dgm:t>
    </dgm:pt>
    <dgm:pt modelId="{898FE784-23E1-464D-8AE5-600B073350AC}">
      <dgm:prSet custT="1"/>
      <dgm:spPr/>
      <dgm:t>
        <a:bodyPr/>
        <a:lstStyle/>
        <a:p>
          <a:pPr marL="0">
            <a:lnSpc>
              <a:spcPct val="100000"/>
            </a:lnSpc>
            <a:buFont typeface="Arial" panose="020B0604020202020204" pitchFamily="34" charset="0"/>
            <a:buNone/>
          </a:pPr>
          <a:r>
            <a:rPr lang="en-US" sz="1400" b="1" i="0" dirty="0">
              <a:solidFill>
                <a:schemeClr val="tx1"/>
              </a:solidFill>
            </a:rPr>
            <a:t>F1 Score </a:t>
          </a:r>
          <a:r>
            <a:rPr lang="en-US" sz="1400" b="0" i="0" dirty="0">
              <a:solidFill>
                <a:schemeClr val="tx1"/>
              </a:solidFill>
            </a:rPr>
            <a:t>is valuable when you need to consider both precision and recall simultaneously. Its often used in text classification and information retrieval. </a:t>
          </a:r>
          <a:endParaRPr lang="en-US" sz="1400" dirty="0">
            <a:solidFill>
              <a:schemeClr val="tx1"/>
            </a:solidFill>
          </a:endParaRPr>
        </a:p>
      </dgm:t>
    </dgm:pt>
    <dgm:pt modelId="{351D167E-671B-4D0F-9BB7-4F47E3C12390}" type="parTrans" cxnId="{8F801650-F26D-459C-B600-C3623DEBAF51}">
      <dgm:prSet/>
      <dgm:spPr/>
      <dgm:t>
        <a:bodyPr/>
        <a:lstStyle/>
        <a:p>
          <a:endParaRPr lang="en-NG"/>
        </a:p>
      </dgm:t>
    </dgm:pt>
    <dgm:pt modelId="{3B5E6AEC-5590-4393-BD8E-A898D38E7350}" type="sibTrans" cxnId="{8F801650-F26D-459C-B600-C3623DEBAF51}">
      <dgm:prSet/>
      <dgm:spPr/>
      <dgm:t>
        <a:bodyPr/>
        <a:lstStyle/>
        <a:p>
          <a:endParaRPr lang="en-NG"/>
        </a:p>
      </dgm:t>
    </dgm:pt>
    <dgm:pt modelId="{0A012888-E515-4B97-85D6-EA64D4B1C34E}">
      <dgm:prSet custT="1"/>
      <dgm:spPr/>
      <dgm:t>
        <a:bodyPr/>
        <a:lstStyle/>
        <a:p>
          <a:pPr marL="0">
            <a:lnSpc>
              <a:spcPct val="100000"/>
            </a:lnSpc>
            <a:buFont typeface="Arial" panose="020B0604020202020204" pitchFamily="34" charset="0"/>
            <a:buNone/>
          </a:pPr>
          <a:r>
            <a:rPr lang="en-US" sz="1400" b="1" dirty="0">
              <a:solidFill>
                <a:schemeClr val="tx1"/>
              </a:solidFill>
            </a:rPr>
            <a:t>AUC</a:t>
          </a:r>
          <a:r>
            <a:rPr lang="en-US" sz="1400" dirty="0">
              <a:solidFill>
                <a:schemeClr val="tx1"/>
              </a:solidFill>
            </a:rPr>
            <a:t> is widely used in binary classification problems.</a:t>
          </a:r>
        </a:p>
      </dgm:t>
    </dgm:pt>
    <dgm:pt modelId="{E7AA410B-2AE4-414A-8E10-543D431669DA}" type="parTrans" cxnId="{CE529E6A-E1F9-41AC-9462-FA7E58A338B3}">
      <dgm:prSet/>
      <dgm:spPr/>
      <dgm:t>
        <a:bodyPr/>
        <a:lstStyle/>
        <a:p>
          <a:endParaRPr lang="en-NG"/>
        </a:p>
      </dgm:t>
    </dgm:pt>
    <dgm:pt modelId="{1E78EEBB-A9BD-4985-A98C-6CD6C6F377E7}" type="sibTrans" cxnId="{CE529E6A-E1F9-41AC-9462-FA7E58A338B3}">
      <dgm:prSet/>
      <dgm:spPr/>
      <dgm:t>
        <a:bodyPr/>
        <a:lstStyle/>
        <a:p>
          <a:endParaRPr lang="en-NG"/>
        </a:p>
      </dgm:t>
    </dgm:pt>
    <dgm:pt modelId="{E1A8C17A-7BFD-47EE-89F4-D8665057648E}">
      <dgm:prSet custT="1"/>
      <dgm:spPr/>
      <dgm:t>
        <a:bodyPr/>
        <a:lstStyle/>
        <a:p>
          <a:pPr marL="0">
            <a:lnSpc>
              <a:spcPct val="100000"/>
            </a:lnSpc>
            <a:buFont typeface="Arial" panose="020B0604020202020204" pitchFamily="34" charset="0"/>
            <a:buNone/>
          </a:pPr>
          <a:r>
            <a:rPr lang="en-US" sz="1400" b="1" dirty="0">
              <a:solidFill>
                <a:schemeClr val="tx1"/>
              </a:solidFill>
            </a:rPr>
            <a:t>ROC Curve </a:t>
          </a:r>
          <a:r>
            <a:rPr lang="en-US" sz="1400" dirty="0">
              <a:solidFill>
                <a:schemeClr val="tx1"/>
              </a:solidFill>
            </a:rPr>
            <a:t>helps you visualize the trade-off between sensitivity and specificity. It is useful for comparing models and choosing the optimal threshold for your specific application </a:t>
          </a:r>
        </a:p>
      </dgm:t>
    </dgm:pt>
    <dgm:pt modelId="{6A38F14C-30FB-4947-B263-027DE051DA66}" type="parTrans" cxnId="{436D74C7-A87F-41AC-9458-B61C67530CC2}">
      <dgm:prSet/>
      <dgm:spPr/>
      <dgm:t>
        <a:bodyPr/>
        <a:lstStyle/>
        <a:p>
          <a:endParaRPr lang="en-NG"/>
        </a:p>
      </dgm:t>
    </dgm:pt>
    <dgm:pt modelId="{3A4A24DF-469F-43EB-81FC-9743551EE3BF}" type="sibTrans" cxnId="{436D74C7-A87F-41AC-9458-B61C67530CC2}">
      <dgm:prSet/>
      <dgm:spPr/>
      <dgm:t>
        <a:bodyPr/>
        <a:lstStyle/>
        <a:p>
          <a:endParaRPr lang="en-NG"/>
        </a:p>
      </dgm:t>
    </dgm:pt>
    <dgm:pt modelId="{66CF94ED-8E6B-492F-8480-CDFE9F9D453D}">
      <dgm:prSet custT="1"/>
      <dgm:spPr/>
      <dgm:t>
        <a:bodyPr/>
        <a:lstStyle/>
        <a:p>
          <a:pPr marL="0">
            <a:lnSpc>
              <a:spcPct val="100000"/>
            </a:lnSpc>
            <a:buFont typeface="Arial" panose="020B0604020202020204" pitchFamily="34" charset="0"/>
            <a:buNone/>
          </a:pPr>
          <a:endParaRPr lang="en-US" sz="1400" dirty="0">
            <a:solidFill>
              <a:schemeClr val="tx1"/>
            </a:solidFill>
          </a:endParaRPr>
        </a:p>
      </dgm:t>
    </dgm:pt>
    <dgm:pt modelId="{533CB264-DD4A-4EB0-959E-630A8003559F}" type="parTrans" cxnId="{45C581A9-EBAB-498C-AD45-2D72E8A52EC8}">
      <dgm:prSet/>
      <dgm:spPr/>
      <dgm:t>
        <a:bodyPr/>
        <a:lstStyle/>
        <a:p>
          <a:endParaRPr lang="en-NG"/>
        </a:p>
      </dgm:t>
    </dgm:pt>
    <dgm:pt modelId="{D3906F88-182A-4649-AC17-53742F6804A5}" type="sibTrans" cxnId="{45C581A9-EBAB-498C-AD45-2D72E8A52EC8}">
      <dgm:prSet/>
      <dgm:spPr/>
      <dgm:t>
        <a:bodyPr/>
        <a:lstStyle/>
        <a:p>
          <a:endParaRPr lang="en-NG"/>
        </a:p>
      </dgm:t>
    </dgm:pt>
    <dgm:pt modelId="{C8FC339E-39F6-4A89-A23A-68C3243C6B19}" type="pres">
      <dgm:prSet presAssocID="{013DD35D-9765-4E5F-95CE-DA45F3637BF5}" presName="Name0" presStyleCnt="0">
        <dgm:presLayoutVars>
          <dgm:dir/>
          <dgm:animLvl val="lvl"/>
          <dgm:resizeHandles val="exact"/>
        </dgm:presLayoutVars>
      </dgm:prSet>
      <dgm:spPr/>
    </dgm:pt>
    <dgm:pt modelId="{6D880849-3CF4-4B9A-AA3D-2012E655E86C}" type="pres">
      <dgm:prSet presAssocID="{25E771E7-8CF7-4491-9507-55BFE693DC7B}" presName="composite" presStyleCnt="0"/>
      <dgm:spPr/>
    </dgm:pt>
    <dgm:pt modelId="{53A970A0-87A4-4055-8444-4B32FD55679F}" type="pres">
      <dgm:prSet presAssocID="{25E771E7-8CF7-4491-9507-55BFE693DC7B}" presName="parTx" presStyleLbl="alignNode1" presStyleIdx="0" presStyleCnt="5">
        <dgm:presLayoutVars>
          <dgm:chMax val="0"/>
          <dgm:chPref val="0"/>
          <dgm:bulletEnabled val="1"/>
        </dgm:presLayoutVars>
      </dgm:prSet>
      <dgm:spPr/>
    </dgm:pt>
    <dgm:pt modelId="{30479C4D-92A7-4148-A954-1F753DC42CF3}" type="pres">
      <dgm:prSet presAssocID="{25E771E7-8CF7-4491-9507-55BFE693DC7B}" presName="desTx" presStyleLbl="alignAccFollowNode1" presStyleIdx="0" presStyleCnt="5">
        <dgm:presLayoutVars>
          <dgm:bulletEnabled val="1"/>
        </dgm:presLayoutVars>
      </dgm:prSet>
      <dgm:spPr/>
    </dgm:pt>
    <dgm:pt modelId="{D69D8654-40D9-4F98-997A-46F1A786D984}" type="pres">
      <dgm:prSet presAssocID="{B3CFB133-9C4F-4A0A-888D-0CEC78FFDFFC}" presName="space" presStyleCnt="0"/>
      <dgm:spPr/>
    </dgm:pt>
    <dgm:pt modelId="{37880899-2C43-4D97-BF52-758832B5C284}" type="pres">
      <dgm:prSet presAssocID="{D76BB3CF-DF5A-41FB-B6A4-25743CF1642F}" presName="composite" presStyleCnt="0"/>
      <dgm:spPr/>
    </dgm:pt>
    <dgm:pt modelId="{6DDDB16E-5E89-49FF-9D69-F27857F51C56}" type="pres">
      <dgm:prSet presAssocID="{D76BB3CF-DF5A-41FB-B6A4-25743CF1642F}" presName="parTx" presStyleLbl="alignNode1" presStyleIdx="1" presStyleCnt="5">
        <dgm:presLayoutVars>
          <dgm:chMax val="0"/>
          <dgm:chPref val="0"/>
          <dgm:bulletEnabled val="1"/>
        </dgm:presLayoutVars>
      </dgm:prSet>
      <dgm:spPr/>
    </dgm:pt>
    <dgm:pt modelId="{E073A826-7D3A-44DE-9A23-19A6213A5DC9}" type="pres">
      <dgm:prSet presAssocID="{D76BB3CF-DF5A-41FB-B6A4-25743CF1642F}" presName="desTx" presStyleLbl="alignAccFollowNode1" presStyleIdx="1" presStyleCnt="5">
        <dgm:presLayoutVars>
          <dgm:bulletEnabled val="1"/>
        </dgm:presLayoutVars>
      </dgm:prSet>
      <dgm:spPr/>
    </dgm:pt>
    <dgm:pt modelId="{7D6432E3-067A-4AC1-AB22-F0D44880ECB6}" type="pres">
      <dgm:prSet presAssocID="{24234FDB-132A-43EF-B90D-1D285BFF51D4}" presName="space" presStyleCnt="0"/>
      <dgm:spPr/>
    </dgm:pt>
    <dgm:pt modelId="{EBFEB845-6A67-41B7-8C99-698054EAA819}" type="pres">
      <dgm:prSet presAssocID="{8F3B4B19-33F4-47AC-BE4E-B66181ED98B4}" presName="composite" presStyleCnt="0"/>
      <dgm:spPr/>
    </dgm:pt>
    <dgm:pt modelId="{5ACDDD2E-A6DA-4B3F-B366-D8D165C71718}" type="pres">
      <dgm:prSet presAssocID="{8F3B4B19-33F4-47AC-BE4E-B66181ED98B4}" presName="parTx" presStyleLbl="alignNode1" presStyleIdx="2" presStyleCnt="5">
        <dgm:presLayoutVars>
          <dgm:chMax val="0"/>
          <dgm:chPref val="0"/>
          <dgm:bulletEnabled val="1"/>
        </dgm:presLayoutVars>
      </dgm:prSet>
      <dgm:spPr/>
    </dgm:pt>
    <dgm:pt modelId="{3232D775-33ED-44BE-9665-D5F655F5DD13}" type="pres">
      <dgm:prSet presAssocID="{8F3B4B19-33F4-47AC-BE4E-B66181ED98B4}" presName="desTx" presStyleLbl="alignAccFollowNode1" presStyleIdx="2" presStyleCnt="5" custScaleY="100000" custLinFactNeighborX="791" custLinFactNeighborY="863">
        <dgm:presLayoutVars>
          <dgm:bulletEnabled val="1"/>
        </dgm:presLayoutVars>
      </dgm:prSet>
      <dgm:spPr/>
    </dgm:pt>
    <dgm:pt modelId="{8FAD4832-6588-48D1-A537-95C2839EA1B3}" type="pres">
      <dgm:prSet presAssocID="{2C34AF2B-9D07-4B75-9E74-1C680AB14CF6}" presName="space" presStyleCnt="0"/>
      <dgm:spPr/>
    </dgm:pt>
    <dgm:pt modelId="{673787B6-A61C-416D-8E62-B73B5E97C444}" type="pres">
      <dgm:prSet presAssocID="{80CB43E4-C30F-4DCA-A3E9-D12FA78CE0FB}" presName="composite" presStyleCnt="0"/>
      <dgm:spPr/>
    </dgm:pt>
    <dgm:pt modelId="{C524BBDC-4A12-4957-832D-D660CECEAC53}" type="pres">
      <dgm:prSet presAssocID="{80CB43E4-C30F-4DCA-A3E9-D12FA78CE0FB}" presName="parTx" presStyleLbl="alignNode1" presStyleIdx="3" presStyleCnt="5" custLinFactNeighborY="6042">
        <dgm:presLayoutVars>
          <dgm:chMax val="0"/>
          <dgm:chPref val="0"/>
          <dgm:bulletEnabled val="1"/>
        </dgm:presLayoutVars>
      </dgm:prSet>
      <dgm:spPr/>
    </dgm:pt>
    <dgm:pt modelId="{70A49A4C-6D17-4FCB-9C29-21F025026F9E}" type="pres">
      <dgm:prSet presAssocID="{80CB43E4-C30F-4DCA-A3E9-D12FA78CE0FB}" presName="desTx" presStyleLbl="alignAccFollowNode1" presStyleIdx="3" presStyleCnt="5" custLinFactNeighborY="9059">
        <dgm:presLayoutVars>
          <dgm:bulletEnabled val="1"/>
        </dgm:presLayoutVars>
      </dgm:prSet>
      <dgm:spPr/>
    </dgm:pt>
    <dgm:pt modelId="{383AD359-E24C-4F68-B934-2F2C992494D2}" type="pres">
      <dgm:prSet presAssocID="{22BA2624-35EA-49E9-BC2A-8019555F56F6}" presName="space" presStyleCnt="0"/>
      <dgm:spPr/>
    </dgm:pt>
    <dgm:pt modelId="{61D1CB56-CE53-4431-BAD9-0789E09DFD6B}" type="pres">
      <dgm:prSet presAssocID="{6C230327-1904-47CB-BB1D-FD9D9F4A90BF}" presName="composite" presStyleCnt="0"/>
      <dgm:spPr/>
    </dgm:pt>
    <dgm:pt modelId="{31A34E95-FDDE-4764-A7A2-F2CDEEADC6D2}" type="pres">
      <dgm:prSet presAssocID="{6C230327-1904-47CB-BB1D-FD9D9F4A90BF}" presName="parTx" presStyleLbl="alignNode1" presStyleIdx="4" presStyleCnt="5">
        <dgm:presLayoutVars>
          <dgm:chMax val="0"/>
          <dgm:chPref val="0"/>
          <dgm:bulletEnabled val="1"/>
        </dgm:presLayoutVars>
      </dgm:prSet>
      <dgm:spPr/>
    </dgm:pt>
    <dgm:pt modelId="{B16F636B-AE5E-4CCE-8FA9-24DFA1E64615}" type="pres">
      <dgm:prSet presAssocID="{6C230327-1904-47CB-BB1D-FD9D9F4A90BF}" presName="desTx" presStyleLbl="alignAccFollowNode1" presStyleIdx="4" presStyleCnt="5">
        <dgm:presLayoutVars>
          <dgm:bulletEnabled val="1"/>
        </dgm:presLayoutVars>
      </dgm:prSet>
      <dgm:spPr/>
    </dgm:pt>
  </dgm:ptLst>
  <dgm:cxnLst>
    <dgm:cxn modelId="{843DC009-565E-4885-901C-D886E9837BFD}" type="presOf" srcId="{EB81D1D4-3A06-49A6-9CBB-2A11D66B1783}" destId="{30479C4D-92A7-4148-A954-1F753DC42CF3}" srcOrd="0" destOrd="0" presId="urn:microsoft.com/office/officeart/2005/8/layout/hList1"/>
    <dgm:cxn modelId="{F794CE15-5535-419A-B2D9-03BD5D8422D7}" srcId="{D76BB3CF-DF5A-41FB-B6A4-25743CF1642F}" destId="{3013A8D3-CEDC-4788-836E-3D0FDE5BBEE1}" srcOrd="1" destOrd="0" parTransId="{69A28DFE-9348-4FE1-B7AF-29D9B4C78116}" sibTransId="{FE7D5DF9-B579-4EF2-8326-9FCA2F0F8CF2}"/>
    <dgm:cxn modelId="{E9FED118-8FC1-46A3-BD00-F94098ECD6A4}" srcId="{013DD35D-9765-4E5F-95CE-DA45F3637BF5}" destId="{8F3B4B19-33F4-47AC-BE4E-B66181ED98B4}" srcOrd="2" destOrd="0" parTransId="{D56FE0BA-AE10-413D-B7E3-CD20C3731D50}" sibTransId="{2C34AF2B-9D07-4B75-9E74-1C680AB14CF6}"/>
    <dgm:cxn modelId="{9D215225-F96D-4063-9D39-2337B246C5AC}" type="presOf" srcId="{013DD35D-9765-4E5F-95CE-DA45F3637BF5}" destId="{C8FC339E-39F6-4A89-A23A-68C3243C6B19}" srcOrd="0" destOrd="0" presId="urn:microsoft.com/office/officeart/2005/8/layout/hList1"/>
    <dgm:cxn modelId="{BEABDC26-9A64-4B00-B799-B255AE3C0A55}" type="presOf" srcId="{E1A8C17A-7BFD-47EE-89F4-D8665057648E}" destId="{B16F636B-AE5E-4CCE-8FA9-24DFA1E64615}" srcOrd="0" destOrd="3" presId="urn:microsoft.com/office/officeart/2005/8/layout/hList1"/>
    <dgm:cxn modelId="{4C2BF434-6D31-4BCB-A694-B6E3795770A2}" type="presOf" srcId="{E7DB8C28-3728-493B-A3D7-1FE9EFE7E4C2}" destId="{70A49A4C-6D17-4FCB-9C29-21F025026F9E}" srcOrd="0" destOrd="0" presId="urn:microsoft.com/office/officeart/2005/8/layout/hList1"/>
    <dgm:cxn modelId="{4688253A-F90F-4F32-98D6-592110551094}" type="presOf" srcId="{0AFF4C1B-302C-42EF-B59F-97CDC2799D17}" destId="{3232D775-33ED-44BE-9665-D5F655F5DD13}" srcOrd="0" destOrd="0" presId="urn:microsoft.com/office/officeart/2005/8/layout/hList1"/>
    <dgm:cxn modelId="{4D4CD45C-7E93-4024-823F-B35DB9E38992}" type="presOf" srcId="{0A012888-E515-4B97-85D6-EA64D4B1C34E}" destId="{B16F636B-AE5E-4CCE-8FA9-24DFA1E64615}" srcOrd="0" destOrd="1" presId="urn:microsoft.com/office/officeart/2005/8/layout/hList1"/>
    <dgm:cxn modelId="{C23B5F60-F074-45B8-BB09-18AD4152539D}" srcId="{8F3B4B19-33F4-47AC-BE4E-B66181ED98B4}" destId="{0AFF4C1B-302C-42EF-B59F-97CDC2799D17}" srcOrd="0" destOrd="0" parTransId="{0EBE8459-BB53-4FEB-9003-4D3795F4559C}" sibTransId="{6755B5A7-26F9-4D2F-8EA9-DCC4A05B07D9}"/>
    <dgm:cxn modelId="{E1F1B961-BAB1-4401-A85C-DBBD04709341}" type="presOf" srcId="{3013A8D3-CEDC-4788-836E-3D0FDE5BBEE1}" destId="{E073A826-7D3A-44DE-9A23-19A6213A5DC9}" srcOrd="0" destOrd="1" presId="urn:microsoft.com/office/officeart/2005/8/layout/hList1"/>
    <dgm:cxn modelId="{E1616162-FBB4-4AAD-B835-F5823746F004}" srcId="{8F3B4B19-33F4-47AC-BE4E-B66181ED98B4}" destId="{C0D50724-9464-4CBF-BD5A-7C5DBC4F780D}" srcOrd="1" destOrd="0" parTransId="{F9A4487B-1BFF-4C54-BA12-437E36493C8C}" sibTransId="{7912250F-FAE6-49DC-AB55-1AEB35ABCA1D}"/>
    <dgm:cxn modelId="{DF2D3747-AF1D-43CC-ACD2-1C81B945A006}" srcId="{013DD35D-9765-4E5F-95CE-DA45F3637BF5}" destId="{6C230327-1904-47CB-BB1D-FD9D9F4A90BF}" srcOrd="4" destOrd="0" parTransId="{F5865BF2-099D-45F3-9F9F-E9048C52D1A9}" sibTransId="{383C96B1-5630-4111-BDC2-DC9415E1D3B9}"/>
    <dgm:cxn modelId="{B2DBA269-271E-45BC-B86E-10624057A4A3}" type="presOf" srcId="{DCCBD69B-DB32-4A2A-879A-43A1F2FEFFC4}" destId="{30479C4D-92A7-4148-A954-1F753DC42CF3}" srcOrd="0" destOrd="2" presId="urn:microsoft.com/office/officeart/2005/8/layout/hList1"/>
    <dgm:cxn modelId="{CE529E6A-E1F9-41AC-9462-FA7E58A338B3}" srcId="{6C230327-1904-47CB-BB1D-FD9D9F4A90BF}" destId="{0A012888-E515-4B97-85D6-EA64D4B1C34E}" srcOrd="1" destOrd="0" parTransId="{E7AA410B-2AE4-414A-8E10-543D431669DA}" sibTransId="{1E78EEBB-A9BD-4985-A98C-6CD6C6F377E7}"/>
    <dgm:cxn modelId="{8F801650-F26D-459C-B600-C3623DEBAF51}" srcId="{80CB43E4-C30F-4DCA-A3E9-D12FA78CE0FB}" destId="{898FE784-23E1-464D-8AE5-600B073350AC}" srcOrd="1" destOrd="0" parTransId="{351D167E-671B-4D0F-9BB7-4F47E3C12390}" sibTransId="{3B5E6AEC-5590-4393-BD8E-A898D38E7350}"/>
    <dgm:cxn modelId="{CD6EBC72-09D1-40FF-8767-2BA2EA5AC271}" type="presOf" srcId="{B9CD57A4-A729-428A-BCA3-E1E84C1F444D}" destId="{30479C4D-92A7-4148-A954-1F753DC42CF3}" srcOrd="0" destOrd="1" presId="urn:microsoft.com/office/officeart/2005/8/layout/hList1"/>
    <dgm:cxn modelId="{3556B375-4267-4980-9580-6A6923810F9D}" type="presOf" srcId="{25E771E7-8CF7-4491-9507-55BFE693DC7B}" destId="{53A970A0-87A4-4055-8444-4B32FD55679F}" srcOrd="0" destOrd="0" presId="urn:microsoft.com/office/officeart/2005/8/layout/hList1"/>
    <dgm:cxn modelId="{E2A7687A-526F-4212-8827-74E2D1AFDF17}" type="presOf" srcId="{3AA5C518-6101-47DE-A504-F7F8D31BAC0F}" destId="{B16F636B-AE5E-4CCE-8FA9-24DFA1E64615}" srcOrd="0" destOrd="0" presId="urn:microsoft.com/office/officeart/2005/8/layout/hList1"/>
    <dgm:cxn modelId="{E01FE584-0925-4BC0-9383-A1E85DE458FD}" srcId="{013DD35D-9765-4E5F-95CE-DA45F3637BF5}" destId="{25E771E7-8CF7-4491-9507-55BFE693DC7B}" srcOrd="0" destOrd="0" parTransId="{D34FC0B2-1D9D-47C1-B680-27EF2E97D428}" sibTransId="{B3CFB133-9C4F-4A0A-888D-0CEC78FFDFFC}"/>
    <dgm:cxn modelId="{8422E397-A2A7-4656-BDD0-A5DEE35EA0FC}" srcId="{013DD35D-9765-4E5F-95CE-DA45F3637BF5}" destId="{D76BB3CF-DF5A-41FB-B6A4-25743CF1642F}" srcOrd="1" destOrd="0" parTransId="{5DD1E055-F36A-4363-9BA1-453D18F6AA18}" sibTransId="{24234FDB-132A-43EF-B90D-1D285BFF51D4}"/>
    <dgm:cxn modelId="{E2F6ED9C-E6CA-4E7F-B747-37A284E29D24}" srcId="{D76BB3CF-DF5A-41FB-B6A4-25743CF1642F}" destId="{3F378E98-4217-47A9-8134-DE6C3ABFE041}" srcOrd="0" destOrd="0" parTransId="{48653CFB-283F-4824-B87B-943F5C5E7841}" sibTransId="{0638CE31-017E-4421-AF9D-A58647C395DF}"/>
    <dgm:cxn modelId="{35E5079F-5083-444F-AB81-20E3CA3E9BD6}" type="presOf" srcId="{D76BB3CF-DF5A-41FB-B6A4-25743CF1642F}" destId="{6DDDB16E-5E89-49FF-9D69-F27857F51C56}" srcOrd="0" destOrd="0" presId="urn:microsoft.com/office/officeart/2005/8/layout/hList1"/>
    <dgm:cxn modelId="{24B833A3-F1A5-4AF1-8328-525ABC870CC7}" type="presOf" srcId="{6C230327-1904-47CB-BB1D-FD9D9F4A90BF}" destId="{31A34E95-FDDE-4764-A7A2-F2CDEEADC6D2}" srcOrd="0" destOrd="0" presId="urn:microsoft.com/office/officeart/2005/8/layout/hList1"/>
    <dgm:cxn modelId="{45C581A9-EBAB-498C-AD45-2D72E8A52EC8}" srcId="{6C230327-1904-47CB-BB1D-FD9D9F4A90BF}" destId="{66CF94ED-8E6B-492F-8480-CDFE9F9D453D}" srcOrd="2" destOrd="0" parTransId="{533CB264-DD4A-4EB0-959E-630A8003559F}" sibTransId="{D3906F88-182A-4649-AC17-53742F6804A5}"/>
    <dgm:cxn modelId="{8009F2A9-D9D0-43F8-8D10-D5BA2B8F2A98}" type="presOf" srcId="{66CF94ED-8E6B-492F-8480-CDFE9F9D453D}" destId="{B16F636B-AE5E-4CCE-8FA9-24DFA1E64615}" srcOrd="0" destOrd="2" presId="urn:microsoft.com/office/officeart/2005/8/layout/hList1"/>
    <dgm:cxn modelId="{8F41A8AC-1133-4B77-AB8F-1BA82485CE60}" type="presOf" srcId="{8F3B4B19-33F4-47AC-BE4E-B66181ED98B4}" destId="{5ACDDD2E-A6DA-4B3F-B366-D8D165C71718}" srcOrd="0" destOrd="0" presId="urn:microsoft.com/office/officeart/2005/8/layout/hList1"/>
    <dgm:cxn modelId="{5D5F46B2-925E-4A4E-A867-A220894EC4FD}" srcId="{80CB43E4-C30F-4DCA-A3E9-D12FA78CE0FB}" destId="{E7DB8C28-3728-493B-A3D7-1FE9EFE7E4C2}" srcOrd="0" destOrd="0" parTransId="{86C82348-62AC-47C0-A4F1-60BF58B70325}" sibTransId="{5399BFCE-FDB4-4666-81C7-DC36EB3DA553}"/>
    <dgm:cxn modelId="{6C5D16B8-5393-48AE-95CE-E26FAA232374}" type="presOf" srcId="{C0D50724-9464-4CBF-BD5A-7C5DBC4F780D}" destId="{3232D775-33ED-44BE-9665-D5F655F5DD13}" srcOrd="0" destOrd="1" presId="urn:microsoft.com/office/officeart/2005/8/layout/hList1"/>
    <dgm:cxn modelId="{7926B4C4-A502-49E6-B12D-81AAFC1A6C96}" type="presOf" srcId="{80CB43E4-C30F-4DCA-A3E9-D12FA78CE0FB}" destId="{C524BBDC-4A12-4957-832D-D660CECEAC53}" srcOrd="0" destOrd="0" presId="urn:microsoft.com/office/officeart/2005/8/layout/hList1"/>
    <dgm:cxn modelId="{BBD4B4C4-BE1B-4558-AEF7-5F3B9D926C74}" srcId="{25E771E7-8CF7-4491-9507-55BFE693DC7B}" destId="{DCCBD69B-DB32-4A2A-879A-43A1F2FEFFC4}" srcOrd="2" destOrd="0" parTransId="{35A5A230-A9B8-4748-B0FA-93CA9C5C46DA}" sibTransId="{1B78D159-00C8-42B8-A486-8A32878FB114}"/>
    <dgm:cxn modelId="{436D74C7-A87F-41AC-9458-B61C67530CC2}" srcId="{6C230327-1904-47CB-BB1D-FD9D9F4A90BF}" destId="{E1A8C17A-7BFD-47EE-89F4-D8665057648E}" srcOrd="3" destOrd="0" parTransId="{6A38F14C-30FB-4947-B263-027DE051DA66}" sibTransId="{3A4A24DF-469F-43EB-81FC-9743551EE3BF}"/>
    <dgm:cxn modelId="{5E008CC8-B8C6-4B46-94B0-C60406121E38}" srcId="{25E771E7-8CF7-4491-9507-55BFE693DC7B}" destId="{EB81D1D4-3A06-49A6-9CBB-2A11D66B1783}" srcOrd="0" destOrd="0" parTransId="{721F31C1-C769-40A8-9C34-A74470BAB532}" sibTransId="{0519A5BA-BBEC-4C39-9FFD-05D4C020199E}"/>
    <dgm:cxn modelId="{3A57B4D5-27C4-4372-954B-03F42D8D5B74}" srcId="{6C230327-1904-47CB-BB1D-FD9D9F4A90BF}" destId="{3AA5C518-6101-47DE-A504-F7F8D31BAC0F}" srcOrd="0" destOrd="0" parTransId="{C33DEA67-DC41-4FD7-BAF1-1EBBE63C3B81}" sibTransId="{84ADADB6-F501-44B3-B426-011C7C46A020}"/>
    <dgm:cxn modelId="{E3C761DA-B59A-4658-B3C8-B73D008958C7}" srcId="{013DD35D-9765-4E5F-95CE-DA45F3637BF5}" destId="{80CB43E4-C30F-4DCA-A3E9-D12FA78CE0FB}" srcOrd="3" destOrd="0" parTransId="{662CF9D0-9536-4AC8-90CC-1A9C062F4327}" sibTransId="{22BA2624-35EA-49E9-BC2A-8019555F56F6}"/>
    <dgm:cxn modelId="{E972C7E2-F1E9-4BDF-AFFC-3B1D406710FE}" srcId="{25E771E7-8CF7-4491-9507-55BFE693DC7B}" destId="{B9CD57A4-A729-428A-BCA3-E1E84C1F444D}" srcOrd="1" destOrd="0" parTransId="{0DF237D6-380D-4083-A538-79709A8604BC}" sibTransId="{01CF2E5B-416C-4AAD-A5F2-07F394D19536}"/>
    <dgm:cxn modelId="{AC0945E3-9A81-4246-8A24-CE4F80EBED0F}" type="presOf" srcId="{898FE784-23E1-464D-8AE5-600B073350AC}" destId="{70A49A4C-6D17-4FCB-9C29-21F025026F9E}" srcOrd="0" destOrd="1" presId="urn:microsoft.com/office/officeart/2005/8/layout/hList1"/>
    <dgm:cxn modelId="{1CADD0FF-5729-4229-8B56-BD1FE8199BD8}" type="presOf" srcId="{3F378E98-4217-47A9-8134-DE6C3ABFE041}" destId="{E073A826-7D3A-44DE-9A23-19A6213A5DC9}" srcOrd="0" destOrd="0" presId="urn:microsoft.com/office/officeart/2005/8/layout/hList1"/>
    <dgm:cxn modelId="{B9BD7136-F8E2-46D4-86A3-9F39AC0978AC}" type="presParOf" srcId="{C8FC339E-39F6-4A89-A23A-68C3243C6B19}" destId="{6D880849-3CF4-4B9A-AA3D-2012E655E86C}" srcOrd="0" destOrd="0" presId="urn:microsoft.com/office/officeart/2005/8/layout/hList1"/>
    <dgm:cxn modelId="{46B3147F-0F6E-4763-9B43-31D8426B8310}" type="presParOf" srcId="{6D880849-3CF4-4B9A-AA3D-2012E655E86C}" destId="{53A970A0-87A4-4055-8444-4B32FD55679F}" srcOrd="0" destOrd="0" presId="urn:microsoft.com/office/officeart/2005/8/layout/hList1"/>
    <dgm:cxn modelId="{E5FB3A68-8993-4B23-A453-CE3C306B6D1B}" type="presParOf" srcId="{6D880849-3CF4-4B9A-AA3D-2012E655E86C}" destId="{30479C4D-92A7-4148-A954-1F753DC42CF3}" srcOrd="1" destOrd="0" presId="urn:microsoft.com/office/officeart/2005/8/layout/hList1"/>
    <dgm:cxn modelId="{6B12D234-3FA8-48D6-8C4F-6FCCA1B66DB5}" type="presParOf" srcId="{C8FC339E-39F6-4A89-A23A-68C3243C6B19}" destId="{D69D8654-40D9-4F98-997A-46F1A786D984}" srcOrd="1" destOrd="0" presId="urn:microsoft.com/office/officeart/2005/8/layout/hList1"/>
    <dgm:cxn modelId="{875F7273-CD20-46BF-8AB7-789D52A4E0CB}" type="presParOf" srcId="{C8FC339E-39F6-4A89-A23A-68C3243C6B19}" destId="{37880899-2C43-4D97-BF52-758832B5C284}" srcOrd="2" destOrd="0" presId="urn:microsoft.com/office/officeart/2005/8/layout/hList1"/>
    <dgm:cxn modelId="{F3147B62-A2AE-4922-9FDB-162A1A757E07}" type="presParOf" srcId="{37880899-2C43-4D97-BF52-758832B5C284}" destId="{6DDDB16E-5E89-49FF-9D69-F27857F51C56}" srcOrd="0" destOrd="0" presId="urn:microsoft.com/office/officeart/2005/8/layout/hList1"/>
    <dgm:cxn modelId="{69F575BD-F97D-43D2-AB49-073551D9FE2A}" type="presParOf" srcId="{37880899-2C43-4D97-BF52-758832B5C284}" destId="{E073A826-7D3A-44DE-9A23-19A6213A5DC9}" srcOrd="1" destOrd="0" presId="urn:microsoft.com/office/officeart/2005/8/layout/hList1"/>
    <dgm:cxn modelId="{6F8F1119-2D5B-4301-A6CB-B58A5D7DD02E}" type="presParOf" srcId="{C8FC339E-39F6-4A89-A23A-68C3243C6B19}" destId="{7D6432E3-067A-4AC1-AB22-F0D44880ECB6}" srcOrd="3" destOrd="0" presId="urn:microsoft.com/office/officeart/2005/8/layout/hList1"/>
    <dgm:cxn modelId="{A19C6767-22D5-47D7-A387-4EBF49DD50DF}" type="presParOf" srcId="{C8FC339E-39F6-4A89-A23A-68C3243C6B19}" destId="{EBFEB845-6A67-41B7-8C99-698054EAA819}" srcOrd="4" destOrd="0" presId="urn:microsoft.com/office/officeart/2005/8/layout/hList1"/>
    <dgm:cxn modelId="{F17E0319-B992-4707-AE32-C31D4D79CA95}" type="presParOf" srcId="{EBFEB845-6A67-41B7-8C99-698054EAA819}" destId="{5ACDDD2E-A6DA-4B3F-B366-D8D165C71718}" srcOrd="0" destOrd="0" presId="urn:microsoft.com/office/officeart/2005/8/layout/hList1"/>
    <dgm:cxn modelId="{B65C01C1-1E26-41CF-B840-55EEBC838000}" type="presParOf" srcId="{EBFEB845-6A67-41B7-8C99-698054EAA819}" destId="{3232D775-33ED-44BE-9665-D5F655F5DD13}" srcOrd="1" destOrd="0" presId="urn:microsoft.com/office/officeart/2005/8/layout/hList1"/>
    <dgm:cxn modelId="{E7382133-8AB5-4D9D-B179-25ABD530669C}" type="presParOf" srcId="{C8FC339E-39F6-4A89-A23A-68C3243C6B19}" destId="{8FAD4832-6588-48D1-A537-95C2839EA1B3}" srcOrd="5" destOrd="0" presId="urn:microsoft.com/office/officeart/2005/8/layout/hList1"/>
    <dgm:cxn modelId="{72B4F15A-A0DA-4C56-9CE0-916D94F681AA}" type="presParOf" srcId="{C8FC339E-39F6-4A89-A23A-68C3243C6B19}" destId="{673787B6-A61C-416D-8E62-B73B5E97C444}" srcOrd="6" destOrd="0" presId="urn:microsoft.com/office/officeart/2005/8/layout/hList1"/>
    <dgm:cxn modelId="{813EA12F-2B1B-4DF4-BA61-D498348DB32E}" type="presParOf" srcId="{673787B6-A61C-416D-8E62-B73B5E97C444}" destId="{C524BBDC-4A12-4957-832D-D660CECEAC53}" srcOrd="0" destOrd="0" presId="urn:microsoft.com/office/officeart/2005/8/layout/hList1"/>
    <dgm:cxn modelId="{591C69AD-94F5-401B-B648-1D0755177D77}" type="presParOf" srcId="{673787B6-A61C-416D-8E62-B73B5E97C444}" destId="{70A49A4C-6D17-4FCB-9C29-21F025026F9E}" srcOrd="1" destOrd="0" presId="urn:microsoft.com/office/officeart/2005/8/layout/hList1"/>
    <dgm:cxn modelId="{52299F82-BC98-48AF-A747-CD966906C9A8}" type="presParOf" srcId="{C8FC339E-39F6-4A89-A23A-68C3243C6B19}" destId="{383AD359-E24C-4F68-B934-2F2C992494D2}" srcOrd="7" destOrd="0" presId="urn:microsoft.com/office/officeart/2005/8/layout/hList1"/>
    <dgm:cxn modelId="{62DB8F84-1303-4659-9AF1-8DCD622BFC3A}" type="presParOf" srcId="{C8FC339E-39F6-4A89-A23A-68C3243C6B19}" destId="{61D1CB56-CE53-4431-BAD9-0789E09DFD6B}" srcOrd="8" destOrd="0" presId="urn:microsoft.com/office/officeart/2005/8/layout/hList1"/>
    <dgm:cxn modelId="{19635CC3-E362-40BE-831B-068DA468B058}" type="presParOf" srcId="{61D1CB56-CE53-4431-BAD9-0789E09DFD6B}" destId="{31A34E95-FDDE-4764-A7A2-F2CDEEADC6D2}" srcOrd="0" destOrd="0" presId="urn:microsoft.com/office/officeart/2005/8/layout/hList1"/>
    <dgm:cxn modelId="{97FEA316-B612-4138-B7FD-B54FACA131D0}" type="presParOf" srcId="{61D1CB56-CE53-4431-BAD9-0789E09DFD6B}" destId="{B16F636B-AE5E-4CCE-8FA9-24DFA1E6461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970A0-87A4-4055-8444-4B32FD55679F}">
      <dsp:nvSpPr>
        <dsp:cNvPr id="0" name=""/>
        <dsp:cNvSpPr/>
      </dsp:nvSpPr>
      <dsp:spPr>
        <a:xfrm>
          <a:off x="15353" y="0"/>
          <a:ext cx="2030174" cy="478829"/>
        </a:xfrm>
        <a:prstGeom prst="rect">
          <a:avLst/>
        </a:prstGeom>
        <a:solidFill>
          <a:schemeClr val="accent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Accuracy</a:t>
          </a:r>
        </a:p>
      </dsp:txBody>
      <dsp:txXfrm>
        <a:off x="15353" y="0"/>
        <a:ext cx="2030174" cy="478829"/>
      </dsp:txXfrm>
    </dsp:sp>
    <dsp:sp modelId="{30479C4D-92A7-4148-A954-1F753DC42CF3}">
      <dsp:nvSpPr>
        <dsp:cNvPr id="0" name=""/>
        <dsp:cNvSpPr/>
      </dsp:nvSpPr>
      <dsp:spPr>
        <a:xfrm>
          <a:off x="15353" y="478829"/>
          <a:ext cx="2030174" cy="329783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0" lvl="1" indent="-114300" algn="l" defTabSz="622300">
            <a:lnSpc>
              <a:spcPct val="100000"/>
            </a:lnSpc>
            <a:spcBef>
              <a:spcPct val="0"/>
            </a:spcBef>
            <a:spcAft>
              <a:spcPct val="15000"/>
            </a:spcAft>
            <a:buFont typeface="Arial" panose="020B0604020202020204" pitchFamily="34" charset="0"/>
            <a:buNone/>
          </a:pPr>
          <a:r>
            <a:rPr lang="en-US" sz="1400" b="1" kern="1200" dirty="0"/>
            <a:t>Use:</a:t>
          </a:r>
          <a:endParaRPr lang="en-US" sz="1400" kern="1200" dirty="0"/>
        </a:p>
        <a:p>
          <a:pPr marL="0" lvl="1" indent="-114300" algn="l" defTabSz="622300">
            <a:lnSpc>
              <a:spcPct val="100000"/>
            </a:lnSpc>
            <a:spcBef>
              <a:spcPct val="0"/>
            </a:spcBef>
            <a:spcAft>
              <a:spcPct val="15000"/>
            </a:spcAft>
            <a:buFont typeface="Arial" panose="020B0604020202020204" pitchFamily="34" charset="0"/>
            <a:buNone/>
          </a:pPr>
          <a:r>
            <a:rPr lang="en-US" sz="1400" b="1" kern="1200" dirty="0"/>
            <a:t>Accuracy</a:t>
          </a:r>
          <a:r>
            <a:rPr lang="en-US" sz="1400" kern="1200" dirty="0"/>
            <a:t> is a straightforward metric to understand, but it can be misleading in imbalanced datasets. It is best used when the cost of false positives and false negatives are roughly equal.</a:t>
          </a:r>
        </a:p>
        <a:p>
          <a:pPr marL="0" lvl="1" indent="-171450" algn="l" defTabSz="711200">
            <a:lnSpc>
              <a:spcPct val="100000"/>
            </a:lnSpc>
            <a:spcBef>
              <a:spcPct val="0"/>
            </a:spcBef>
            <a:spcAft>
              <a:spcPct val="15000"/>
            </a:spcAft>
            <a:buFont typeface="Arial" panose="020B0604020202020204" pitchFamily="34" charset="0"/>
            <a:buNone/>
          </a:pPr>
          <a:endParaRPr lang="en-US" sz="1600" kern="1200" dirty="0"/>
        </a:p>
      </dsp:txBody>
      <dsp:txXfrm>
        <a:off x="15353" y="478829"/>
        <a:ext cx="2030174" cy="3297832"/>
      </dsp:txXfrm>
    </dsp:sp>
    <dsp:sp modelId="{6DDDB16E-5E89-49FF-9D69-F27857F51C56}">
      <dsp:nvSpPr>
        <dsp:cNvPr id="0" name=""/>
        <dsp:cNvSpPr/>
      </dsp:nvSpPr>
      <dsp:spPr>
        <a:xfrm>
          <a:off x="2329752" y="0"/>
          <a:ext cx="2030174" cy="478829"/>
        </a:xfrm>
        <a:prstGeom prst="rect">
          <a:avLst/>
        </a:prstGeom>
        <a:solidFill>
          <a:schemeClr val="accent1">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Precision</a:t>
          </a:r>
        </a:p>
      </dsp:txBody>
      <dsp:txXfrm>
        <a:off x="2329752" y="0"/>
        <a:ext cx="2030174" cy="478829"/>
      </dsp:txXfrm>
    </dsp:sp>
    <dsp:sp modelId="{E073A826-7D3A-44DE-9A23-19A6213A5DC9}">
      <dsp:nvSpPr>
        <dsp:cNvPr id="0" name=""/>
        <dsp:cNvSpPr/>
      </dsp:nvSpPr>
      <dsp:spPr>
        <a:xfrm>
          <a:off x="2329752" y="478829"/>
          <a:ext cx="2030174" cy="3297832"/>
        </a:xfrm>
        <a:prstGeom prst="rect">
          <a:avLst/>
        </a:prstGeom>
        <a:solidFill>
          <a:schemeClr val="accent5">
            <a:tint val="40000"/>
            <a:alpha val="90000"/>
            <a:hueOff val="-1268733"/>
            <a:satOff val="-15196"/>
            <a:lumOff val="-1429"/>
            <a:alphaOff val="0"/>
          </a:schemeClr>
        </a:solidFill>
        <a:ln w="12700" cap="flat" cmpd="sng" algn="ctr">
          <a:solidFill>
            <a:schemeClr val="accent5">
              <a:tint val="40000"/>
              <a:alpha val="90000"/>
              <a:hueOff val="-1268733"/>
              <a:satOff val="-15196"/>
              <a:lumOff val="-14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0" lvl="1" indent="-114300" algn="l" defTabSz="622300">
            <a:lnSpc>
              <a:spcPct val="100000"/>
            </a:lnSpc>
            <a:spcBef>
              <a:spcPct val="0"/>
            </a:spcBef>
            <a:spcAft>
              <a:spcPct val="15000"/>
            </a:spcAft>
            <a:buFont typeface="Arial" panose="020B0604020202020204" pitchFamily="34" charset="0"/>
            <a:buNone/>
          </a:pPr>
          <a:r>
            <a:rPr lang="en-US" sz="1400" b="1" kern="1200" dirty="0">
              <a:solidFill>
                <a:schemeClr val="tx1"/>
              </a:solidFill>
            </a:rPr>
            <a:t>Use:</a:t>
          </a:r>
        </a:p>
        <a:p>
          <a:pPr marL="0" lvl="1" indent="-114300" algn="l" defTabSz="622300">
            <a:lnSpc>
              <a:spcPct val="100000"/>
            </a:lnSpc>
            <a:spcBef>
              <a:spcPct val="0"/>
            </a:spcBef>
            <a:spcAft>
              <a:spcPct val="15000"/>
            </a:spcAft>
            <a:buFont typeface="Arial" panose="020B0604020202020204" pitchFamily="34" charset="0"/>
            <a:buNone/>
          </a:pPr>
          <a:r>
            <a:rPr lang="en-US" sz="1400" b="1" kern="1200" dirty="0">
              <a:solidFill>
                <a:schemeClr val="tx1"/>
              </a:solidFill>
            </a:rPr>
            <a:t>Precision</a:t>
          </a:r>
          <a:r>
            <a:rPr lang="en-US" sz="1400" kern="1200" dirty="0">
              <a:solidFill>
                <a:schemeClr val="tx1"/>
              </a:solidFill>
            </a:rPr>
            <a:t> is useful when minimizing false positives is crucial. For example, in a spam filter, you want to have high precision to avoid flagging legitimate emails as spam.</a:t>
          </a:r>
        </a:p>
      </dsp:txBody>
      <dsp:txXfrm>
        <a:off x="2329752" y="478829"/>
        <a:ext cx="2030174" cy="3297832"/>
      </dsp:txXfrm>
    </dsp:sp>
    <dsp:sp modelId="{5ACDDD2E-A6DA-4B3F-B366-D8D165C71718}">
      <dsp:nvSpPr>
        <dsp:cNvPr id="0" name=""/>
        <dsp:cNvSpPr/>
      </dsp:nvSpPr>
      <dsp:spPr>
        <a:xfrm>
          <a:off x="4644151" y="-38936"/>
          <a:ext cx="2032159" cy="478829"/>
        </a:xfrm>
        <a:prstGeom prst="rect">
          <a:avLst/>
        </a:prstGeom>
        <a:solidFill>
          <a:schemeClr val="accent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Recall</a:t>
          </a:r>
        </a:p>
      </dsp:txBody>
      <dsp:txXfrm>
        <a:off x="4644151" y="-38936"/>
        <a:ext cx="2032159" cy="478829"/>
      </dsp:txXfrm>
    </dsp:sp>
    <dsp:sp modelId="{3232D775-33ED-44BE-9665-D5F655F5DD13}">
      <dsp:nvSpPr>
        <dsp:cNvPr id="0" name=""/>
        <dsp:cNvSpPr/>
      </dsp:nvSpPr>
      <dsp:spPr>
        <a:xfrm>
          <a:off x="4660225" y="439892"/>
          <a:ext cx="2032159" cy="3375706"/>
        </a:xfrm>
        <a:prstGeom prst="rect">
          <a:avLst/>
        </a:prstGeom>
        <a:solidFill>
          <a:schemeClr val="accent5">
            <a:tint val="40000"/>
            <a:alpha val="90000"/>
            <a:hueOff val="-2537466"/>
            <a:satOff val="-30391"/>
            <a:lumOff val="-2858"/>
            <a:alphaOff val="0"/>
          </a:schemeClr>
        </a:solidFill>
        <a:ln w="12700" cap="flat" cmpd="sng" algn="ctr">
          <a:solidFill>
            <a:schemeClr val="accent5">
              <a:tint val="40000"/>
              <a:alpha val="90000"/>
              <a:hueOff val="-2537466"/>
              <a:satOff val="-30391"/>
              <a:lumOff val="-28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0" lvl="1" indent="-114300" algn="l" defTabSz="622300">
            <a:lnSpc>
              <a:spcPct val="100000"/>
            </a:lnSpc>
            <a:spcBef>
              <a:spcPct val="0"/>
            </a:spcBef>
            <a:spcAft>
              <a:spcPct val="15000"/>
            </a:spcAft>
            <a:buFont typeface="Arial" panose="020B0604020202020204" pitchFamily="34" charset="0"/>
            <a:buNone/>
          </a:pPr>
          <a:r>
            <a:rPr lang="en-US" sz="1400" b="1" kern="1200" dirty="0"/>
            <a:t>Use:</a:t>
          </a:r>
        </a:p>
        <a:p>
          <a:pPr marL="0" lvl="1" indent="-114300" algn="l" defTabSz="622300">
            <a:lnSpc>
              <a:spcPct val="100000"/>
            </a:lnSpc>
            <a:spcBef>
              <a:spcPct val="0"/>
            </a:spcBef>
            <a:spcAft>
              <a:spcPct val="15000"/>
            </a:spcAft>
            <a:buFont typeface="Arial" panose="020B0604020202020204" pitchFamily="34" charset="0"/>
            <a:buNone/>
          </a:pPr>
          <a:r>
            <a:rPr lang="en-US" sz="1400" b="1" kern="1200" dirty="0"/>
            <a:t>Recall </a:t>
          </a:r>
          <a:r>
            <a:rPr lang="en-US" sz="1400" b="0" kern="1200" dirty="0"/>
            <a:t>is important when its critical to capture as many positive cases as possible, even if it means accepting some false positives. For instance. In medical diagnosis, you want to have high recall to identify as many diseased patients as possible. </a:t>
          </a:r>
        </a:p>
      </dsp:txBody>
      <dsp:txXfrm>
        <a:off x="4660225" y="439892"/>
        <a:ext cx="2032159" cy="3375706"/>
      </dsp:txXfrm>
    </dsp:sp>
    <dsp:sp modelId="{C524BBDC-4A12-4957-832D-D660CECEAC53}">
      <dsp:nvSpPr>
        <dsp:cNvPr id="0" name=""/>
        <dsp:cNvSpPr/>
      </dsp:nvSpPr>
      <dsp:spPr>
        <a:xfrm>
          <a:off x="6960534" y="28930"/>
          <a:ext cx="2030174" cy="478829"/>
        </a:xfrm>
        <a:prstGeom prst="rect">
          <a:avLst/>
        </a:prstGeom>
        <a:solidFill>
          <a:schemeClr val="accent3">
            <a:alpha val="20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F1 Score</a:t>
          </a:r>
        </a:p>
      </dsp:txBody>
      <dsp:txXfrm>
        <a:off x="6960534" y="28930"/>
        <a:ext cx="2030174" cy="478829"/>
      </dsp:txXfrm>
    </dsp:sp>
    <dsp:sp modelId="{70A49A4C-6D17-4FCB-9C29-21F025026F9E}">
      <dsp:nvSpPr>
        <dsp:cNvPr id="0" name=""/>
        <dsp:cNvSpPr/>
      </dsp:nvSpPr>
      <dsp:spPr>
        <a:xfrm>
          <a:off x="6960534" y="478829"/>
          <a:ext cx="2030174" cy="3297832"/>
        </a:xfrm>
        <a:prstGeom prst="rect">
          <a:avLst/>
        </a:prstGeom>
        <a:solidFill>
          <a:schemeClr val="accent5">
            <a:tint val="40000"/>
            <a:alpha val="90000"/>
            <a:hueOff val="-3806200"/>
            <a:satOff val="-45587"/>
            <a:lumOff val="-4287"/>
            <a:alphaOff val="0"/>
          </a:schemeClr>
        </a:solidFill>
        <a:ln w="12700" cap="flat" cmpd="sng" algn="ctr">
          <a:solidFill>
            <a:schemeClr val="accent5">
              <a:tint val="40000"/>
              <a:alpha val="90000"/>
              <a:hueOff val="-3806200"/>
              <a:satOff val="-45587"/>
              <a:lumOff val="-428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0" lvl="1" indent="-114300" algn="l" defTabSz="622300">
            <a:lnSpc>
              <a:spcPct val="100000"/>
            </a:lnSpc>
            <a:spcBef>
              <a:spcPct val="0"/>
            </a:spcBef>
            <a:spcAft>
              <a:spcPct val="15000"/>
            </a:spcAft>
            <a:buFont typeface="Arial" panose="020B0604020202020204" pitchFamily="34" charset="0"/>
            <a:buNone/>
          </a:pPr>
          <a:r>
            <a:rPr lang="en-US" sz="1400" b="1" i="0" kern="1200" dirty="0">
              <a:solidFill>
                <a:schemeClr val="tx1"/>
              </a:solidFill>
            </a:rPr>
            <a:t>Use:</a:t>
          </a:r>
          <a:endParaRPr lang="en-US" sz="1400" b="1" kern="1200" dirty="0">
            <a:solidFill>
              <a:schemeClr val="tx1"/>
            </a:solidFill>
          </a:endParaRPr>
        </a:p>
        <a:p>
          <a:pPr marL="0" lvl="1" indent="-114300" algn="l" defTabSz="622300">
            <a:lnSpc>
              <a:spcPct val="100000"/>
            </a:lnSpc>
            <a:spcBef>
              <a:spcPct val="0"/>
            </a:spcBef>
            <a:spcAft>
              <a:spcPct val="15000"/>
            </a:spcAft>
            <a:buFont typeface="Arial" panose="020B0604020202020204" pitchFamily="34" charset="0"/>
            <a:buNone/>
          </a:pPr>
          <a:r>
            <a:rPr lang="en-US" sz="1400" b="1" i="0" kern="1200" dirty="0">
              <a:solidFill>
                <a:schemeClr val="tx1"/>
              </a:solidFill>
            </a:rPr>
            <a:t>F1 Score </a:t>
          </a:r>
          <a:r>
            <a:rPr lang="en-US" sz="1400" b="0" i="0" kern="1200" dirty="0">
              <a:solidFill>
                <a:schemeClr val="tx1"/>
              </a:solidFill>
            </a:rPr>
            <a:t>is valuable when you need to consider both precision and recall simultaneously. Its often used in text classification and information retrieval. </a:t>
          </a:r>
          <a:endParaRPr lang="en-US" sz="1400" kern="1200" dirty="0">
            <a:solidFill>
              <a:schemeClr val="tx1"/>
            </a:solidFill>
          </a:endParaRPr>
        </a:p>
      </dsp:txBody>
      <dsp:txXfrm>
        <a:off x="6960534" y="478829"/>
        <a:ext cx="2030174" cy="3297832"/>
      </dsp:txXfrm>
    </dsp:sp>
    <dsp:sp modelId="{31A34E95-FDDE-4764-A7A2-F2CDEEADC6D2}">
      <dsp:nvSpPr>
        <dsp:cNvPr id="0" name=""/>
        <dsp:cNvSpPr/>
      </dsp:nvSpPr>
      <dsp:spPr>
        <a:xfrm>
          <a:off x="9274933" y="0"/>
          <a:ext cx="2030174" cy="478829"/>
        </a:xfrm>
        <a:prstGeom prst="rect">
          <a:avLst/>
        </a:prstGeom>
        <a:solidFill>
          <a:schemeClr val="bg1">
            <a:lumMod val="8500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mj-lt"/>
            </a:rPr>
            <a:t>ROC</a:t>
          </a:r>
          <a:r>
            <a:rPr lang="en-US" sz="2000" b="1" kern="1200" baseline="0" dirty="0">
              <a:solidFill>
                <a:schemeClr val="tx1"/>
              </a:solidFill>
              <a:latin typeface="+mj-lt"/>
            </a:rPr>
            <a:t> and AUC</a:t>
          </a:r>
          <a:endParaRPr lang="en-US" sz="2000" b="1" kern="1200" dirty="0">
            <a:solidFill>
              <a:schemeClr val="tx1"/>
            </a:solidFill>
            <a:latin typeface="+mj-lt"/>
          </a:endParaRPr>
        </a:p>
      </dsp:txBody>
      <dsp:txXfrm>
        <a:off x="9274933" y="0"/>
        <a:ext cx="2030174" cy="478829"/>
      </dsp:txXfrm>
    </dsp:sp>
    <dsp:sp modelId="{B16F636B-AE5E-4CCE-8FA9-24DFA1E64615}">
      <dsp:nvSpPr>
        <dsp:cNvPr id="0" name=""/>
        <dsp:cNvSpPr/>
      </dsp:nvSpPr>
      <dsp:spPr>
        <a:xfrm>
          <a:off x="9274933" y="478829"/>
          <a:ext cx="2030174" cy="3297832"/>
        </a:xfrm>
        <a:prstGeom prst="rect">
          <a:avLst/>
        </a:prstGeom>
        <a:solidFill>
          <a:schemeClr val="accent5">
            <a:tint val="40000"/>
            <a:alpha val="90000"/>
            <a:hueOff val="-5074933"/>
            <a:satOff val="-60782"/>
            <a:lumOff val="-5716"/>
            <a:alphaOff val="0"/>
          </a:schemeClr>
        </a:solidFill>
        <a:ln w="12700" cap="flat" cmpd="sng" algn="ctr">
          <a:solidFill>
            <a:schemeClr val="accent5">
              <a:tint val="40000"/>
              <a:alpha val="90000"/>
              <a:hueOff val="-5074933"/>
              <a:satOff val="-60782"/>
              <a:lumOff val="-57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0" lvl="1" indent="-114300" algn="l" defTabSz="622300">
            <a:lnSpc>
              <a:spcPct val="100000"/>
            </a:lnSpc>
            <a:spcBef>
              <a:spcPct val="0"/>
            </a:spcBef>
            <a:spcAft>
              <a:spcPct val="15000"/>
            </a:spcAft>
            <a:buFont typeface="Arial" panose="020B0604020202020204" pitchFamily="34" charset="0"/>
            <a:buNone/>
          </a:pPr>
          <a:r>
            <a:rPr lang="en-US" sz="1400" b="1" kern="1200" dirty="0">
              <a:solidFill>
                <a:schemeClr val="tx1"/>
              </a:solidFill>
            </a:rPr>
            <a:t>Use:</a:t>
          </a:r>
        </a:p>
        <a:p>
          <a:pPr marL="0" lvl="1" indent="-114300" algn="l" defTabSz="622300">
            <a:lnSpc>
              <a:spcPct val="100000"/>
            </a:lnSpc>
            <a:spcBef>
              <a:spcPct val="0"/>
            </a:spcBef>
            <a:spcAft>
              <a:spcPct val="15000"/>
            </a:spcAft>
            <a:buFont typeface="Arial" panose="020B0604020202020204" pitchFamily="34" charset="0"/>
            <a:buNone/>
          </a:pPr>
          <a:r>
            <a:rPr lang="en-US" sz="1400" b="1" kern="1200" dirty="0">
              <a:solidFill>
                <a:schemeClr val="tx1"/>
              </a:solidFill>
            </a:rPr>
            <a:t>AUC</a:t>
          </a:r>
          <a:r>
            <a:rPr lang="en-US" sz="1400" kern="1200" dirty="0">
              <a:solidFill>
                <a:schemeClr val="tx1"/>
              </a:solidFill>
            </a:rPr>
            <a:t> is widely used in binary classification problems.</a:t>
          </a:r>
        </a:p>
        <a:p>
          <a:pPr marL="0" lvl="1" indent="-114300" algn="l" defTabSz="622300">
            <a:lnSpc>
              <a:spcPct val="100000"/>
            </a:lnSpc>
            <a:spcBef>
              <a:spcPct val="0"/>
            </a:spcBef>
            <a:spcAft>
              <a:spcPct val="15000"/>
            </a:spcAft>
            <a:buFont typeface="Arial" panose="020B0604020202020204" pitchFamily="34" charset="0"/>
            <a:buNone/>
          </a:pPr>
          <a:endParaRPr lang="en-US" sz="1400" kern="1200" dirty="0">
            <a:solidFill>
              <a:schemeClr val="tx1"/>
            </a:solidFill>
          </a:endParaRPr>
        </a:p>
        <a:p>
          <a:pPr marL="0" lvl="1" indent="-114300" algn="l" defTabSz="622300">
            <a:lnSpc>
              <a:spcPct val="100000"/>
            </a:lnSpc>
            <a:spcBef>
              <a:spcPct val="0"/>
            </a:spcBef>
            <a:spcAft>
              <a:spcPct val="15000"/>
            </a:spcAft>
            <a:buFont typeface="Arial" panose="020B0604020202020204" pitchFamily="34" charset="0"/>
            <a:buNone/>
          </a:pPr>
          <a:r>
            <a:rPr lang="en-US" sz="1400" b="1" kern="1200" dirty="0">
              <a:solidFill>
                <a:schemeClr val="tx1"/>
              </a:solidFill>
            </a:rPr>
            <a:t>ROC Curve </a:t>
          </a:r>
          <a:r>
            <a:rPr lang="en-US" sz="1400" kern="1200" dirty="0">
              <a:solidFill>
                <a:schemeClr val="tx1"/>
              </a:solidFill>
            </a:rPr>
            <a:t>helps you visualize the trade-off between sensitivity and specificity. It is useful for comparing models and choosing the optimal threshold for your specific application </a:t>
          </a:r>
        </a:p>
      </dsp:txBody>
      <dsp:txXfrm>
        <a:off x="9274933" y="478829"/>
        <a:ext cx="2030174" cy="329783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8/20/2024</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8/20/2024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11</a:t>
            </a:fld>
            <a:endParaRPr lang="en-US" dirty="0"/>
          </a:p>
        </p:txBody>
      </p:sp>
    </p:spTree>
    <p:extLst>
      <p:ext uri="{BB962C8B-B14F-4D97-AF65-F5344CB8AC3E}">
        <p14:creationId xmlns:p14="http://schemas.microsoft.com/office/powerpoint/2010/main" val="783871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13</a:t>
            </a:fld>
            <a:endParaRPr lang="en-US" dirty="0"/>
          </a:p>
        </p:txBody>
      </p:sp>
    </p:spTree>
    <p:extLst>
      <p:ext uri="{BB962C8B-B14F-4D97-AF65-F5344CB8AC3E}">
        <p14:creationId xmlns:p14="http://schemas.microsoft.com/office/powerpoint/2010/main" val="12897074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14</a:t>
            </a:fld>
            <a:endParaRPr lang="en-US" dirty="0"/>
          </a:p>
        </p:txBody>
      </p:sp>
    </p:spTree>
    <p:extLst>
      <p:ext uri="{BB962C8B-B14F-4D97-AF65-F5344CB8AC3E}">
        <p14:creationId xmlns:p14="http://schemas.microsoft.com/office/powerpoint/2010/main" val="281018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4</a:t>
            </a:fld>
            <a:endParaRPr lang="en-US" dirty="0"/>
          </a:p>
        </p:txBody>
      </p:sp>
    </p:spTree>
    <p:extLst>
      <p:ext uri="{BB962C8B-B14F-4D97-AF65-F5344CB8AC3E}">
        <p14:creationId xmlns:p14="http://schemas.microsoft.com/office/powerpoint/2010/main" val="324398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5</a:t>
            </a:fld>
            <a:endParaRPr lang="en-US" dirty="0"/>
          </a:p>
        </p:txBody>
      </p:sp>
    </p:spTree>
    <p:extLst>
      <p:ext uri="{BB962C8B-B14F-4D97-AF65-F5344CB8AC3E}">
        <p14:creationId xmlns:p14="http://schemas.microsoft.com/office/powerpoint/2010/main" val="433669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6</a:t>
            </a:fld>
            <a:endParaRPr lang="en-US" dirty="0"/>
          </a:p>
        </p:txBody>
      </p:sp>
    </p:spTree>
    <p:extLst>
      <p:ext uri="{BB962C8B-B14F-4D97-AF65-F5344CB8AC3E}">
        <p14:creationId xmlns:p14="http://schemas.microsoft.com/office/powerpoint/2010/main" val="3006416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7</a:t>
            </a:fld>
            <a:endParaRPr lang="en-US" dirty="0"/>
          </a:p>
        </p:txBody>
      </p:sp>
    </p:spTree>
    <p:extLst>
      <p:ext uri="{BB962C8B-B14F-4D97-AF65-F5344CB8AC3E}">
        <p14:creationId xmlns:p14="http://schemas.microsoft.com/office/powerpoint/2010/main" val="2343938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8</a:t>
            </a:fld>
            <a:endParaRPr lang="en-US" dirty="0"/>
          </a:p>
        </p:txBody>
      </p:sp>
    </p:spTree>
    <p:extLst>
      <p:ext uri="{BB962C8B-B14F-4D97-AF65-F5344CB8AC3E}">
        <p14:creationId xmlns:p14="http://schemas.microsoft.com/office/powerpoint/2010/main" val="2774493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9</a:t>
            </a:fld>
            <a:endParaRPr lang="en-US" dirty="0"/>
          </a:p>
        </p:txBody>
      </p:sp>
    </p:spTree>
    <p:extLst>
      <p:ext uri="{BB962C8B-B14F-4D97-AF65-F5344CB8AC3E}">
        <p14:creationId xmlns:p14="http://schemas.microsoft.com/office/powerpoint/2010/main" val="3381274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10</a:t>
            </a:fld>
            <a:endParaRPr lang="en-US" dirty="0"/>
          </a:p>
        </p:txBody>
      </p:sp>
    </p:spTree>
    <p:extLst>
      <p:ext uri="{BB962C8B-B14F-4D97-AF65-F5344CB8AC3E}">
        <p14:creationId xmlns:p14="http://schemas.microsoft.com/office/powerpoint/2010/main" val="2935923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B76C12-E75A-4DC1-9960-728FF6247ED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2E9A038F-EA18-4BE8-9515-18A5468BAD77}"/>
              </a:ext>
              <a:ext uri="{C183D7F6-B498-43B3-948B-1728B52AA6E4}">
                <adec:decorative xmlns:adec="http://schemas.microsoft.com/office/drawing/2017/decorative" val="1"/>
              </a:ext>
            </a:extLst>
          </p:cNvPr>
          <p:cNvSpPr/>
          <p:nvPr userDrawn="1"/>
        </p:nvSpPr>
        <p:spPr>
          <a:xfrm>
            <a:off x="6531"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ight Triangle 8">
            <a:extLst>
              <a:ext uri="{FF2B5EF4-FFF2-40B4-BE49-F238E27FC236}">
                <a16:creationId xmlns:a16="http://schemas.microsoft.com/office/drawing/2014/main" id="{FD9F40A1-CB92-4D33-8C7F-3D64C4CDA875}"/>
              </a:ext>
              <a:ext uri="{C183D7F6-B498-43B3-948B-1728B52AA6E4}">
                <adec:decorative xmlns:adec="http://schemas.microsoft.com/office/drawing/2017/decorative" val="1"/>
              </a:ext>
            </a:extLst>
          </p:cNvPr>
          <p:cNvSpPr/>
          <p:nvPr userDrawn="1"/>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F0B8C043-6614-4EDF-B7D6-FFD668CA6D58}"/>
              </a:ext>
            </a:extLst>
          </p:cNvPr>
          <p:cNvSpPr>
            <a:spLocks noGrp="1"/>
          </p:cNvSpPr>
          <p:nvPr>
            <p:ph type="ctrTitle"/>
          </p:nvPr>
        </p:nvSpPr>
        <p:spPr>
          <a:xfrm>
            <a:off x="453142" y="725467"/>
            <a:ext cx="6028339" cy="1933899"/>
          </a:xfrm>
          <a:prstGeom prst="rect">
            <a:avLst/>
          </a:prstGeom>
        </p:spPr>
        <p:txBody>
          <a:bodyPr>
            <a:normAutofit/>
          </a:bodyPr>
          <a:lstStyle>
            <a:lvl1pPr>
              <a:defRPr sz="5400"/>
            </a:lvl1pPr>
          </a:lstStyle>
          <a:p>
            <a:pPr algn="l"/>
            <a:r>
              <a:rPr lang="en-US" sz="5400">
                <a:solidFill>
                  <a:srgbClr val="FFFFFF"/>
                </a:solidFill>
              </a:rPr>
              <a:t>Click to edit Master title style</a:t>
            </a:r>
            <a:endParaRPr lang="en-US" sz="5400" dirty="0">
              <a:solidFill>
                <a:srgbClr val="FFFFFF"/>
              </a:solidFill>
            </a:endParaRPr>
          </a:p>
        </p:txBody>
      </p:sp>
      <p:sp>
        <p:nvSpPr>
          <p:cNvPr id="41" name="Subtitle 2">
            <a:extLst>
              <a:ext uri="{FF2B5EF4-FFF2-40B4-BE49-F238E27FC236}">
                <a16:creationId xmlns:a16="http://schemas.microsoft.com/office/drawing/2014/main" id="{65B41117-5C7C-418F-ACC1-2C995E399F4B}"/>
              </a:ext>
            </a:extLst>
          </p:cNvPr>
          <p:cNvSpPr>
            <a:spLocks noGrp="1"/>
          </p:cNvSpPr>
          <p:nvPr>
            <p:ph type="subTitle" idx="1"/>
          </p:nvPr>
        </p:nvSpPr>
        <p:spPr>
          <a:xfrm>
            <a:off x="453142" y="2887800"/>
            <a:ext cx="6028339" cy="2942987"/>
          </a:xfrm>
          <a:prstGeom prst="rect">
            <a:avLst/>
          </a:prstGeom>
        </p:spPr>
        <p:txBody>
          <a:bodyPr/>
          <a:lstStyle>
            <a:lvl1pPr marL="0" indent="0">
              <a:lnSpc>
                <a:spcPct val="120000"/>
              </a:lnSpc>
              <a:buNone/>
              <a:defRPr sz="1800"/>
            </a:lvl1pPr>
          </a:lstStyle>
          <a:p>
            <a:pPr algn="l">
              <a:lnSpc>
                <a:spcPct val="110000"/>
              </a:lnSpc>
            </a:pPr>
            <a:r>
              <a:rPr lang="en-US">
                <a:solidFill>
                  <a:srgbClr val="FFFFFF"/>
                </a:solidFill>
              </a:rPr>
              <a:t>Click to edit Master subtitle style</a:t>
            </a:r>
            <a:endParaRPr lang="en-US" dirty="0">
              <a:solidFill>
                <a:srgbClr val="FFFFFF"/>
              </a:solidFill>
            </a:endParaRPr>
          </a:p>
        </p:txBody>
      </p:sp>
      <p:sp>
        <p:nvSpPr>
          <p:cNvPr id="48" name="Date Placeholder 3">
            <a:extLst>
              <a:ext uri="{FF2B5EF4-FFF2-40B4-BE49-F238E27FC236}">
                <a16:creationId xmlns:a16="http://schemas.microsoft.com/office/drawing/2014/main" id="{E8CEA822-47EC-4255-B51C-916CD39C767B}"/>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53" name="Picture Placeholder 51">
            <a:extLst>
              <a:ext uri="{FF2B5EF4-FFF2-40B4-BE49-F238E27FC236}">
                <a16:creationId xmlns:a16="http://schemas.microsoft.com/office/drawing/2014/main" id="{79C95DFA-DC4E-4658-87DF-37B40F51F4F1}"/>
              </a:ext>
            </a:extLst>
          </p:cNvPr>
          <p:cNvSpPr>
            <a:spLocks noGrp="1"/>
          </p:cNvSpPr>
          <p:nvPr>
            <p:ph type="pic" sz="quarter" idx="13" hasCustomPrompt="1"/>
          </p:nvPr>
        </p:nvSpPr>
        <p:spPr>
          <a:xfrm>
            <a:off x="7194414" y="0"/>
            <a:ext cx="4997586" cy="2282888"/>
          </a:xfrm>
          <a:prstGeom prst="rect">
            <a:avLst/>
          </a:prstGeom>
        </p:spPr>
        <p:txBody>
          <a:bodyPr/>
          <a:lstStyle>
            <a:lvl1pPr marL="0" indent="0" algn="ctr">
              <a:buNone/>
              <a:defRPr sz="2000"/>
            </a:lvl1pPr>
          </a:lstStyle>
          <a:p>
            <a:r>
              <a:rPr lang="en-US" dirty="0"/>
              <a:t>Click to add photo</a:t>
            </a:r>
          </a:p>
        </p:txBody>
      </p:sp>
      <p:sp>
        <p:nvSpPr>
          <p:cNvPr id="54" name="Picture Placeholder 51">
            <a:extLst>
              <a:ext uri="{FF2B5EF4-FFF2-40B4-BE49-F238E27FC236}">
                <a16:creationId xmlns:a16="http://schemas.microsoft.com/office/drawing/2014/main" id="{5EF5B274-E5A0-43C9-8A69-83629B0959B7}"/>
              </a:ext>
            </a:extLst>
          </p:cNvPr>
          <p:cNvSpPr>
            <a:spLocks noGrp="1"/>
          </p:cNvSpPr>
          <p:nvPr>
            <p:ph type="pic" sz="quarter" idx="14" hasCustomPrompt="1"/>
          </p:nvPr>
        </p:nvSpPr>
        <p:spPr>
          <a:xfrm>
            <a:off x="7191774" y="2286000"/>
            <a:ext cx="5000226" cy="2282888"/>
          </a:xfrm>
          <a:prstGeom prst="rect">
            <a:avLst/>
          </a:prstGeom>
        </p:spPr>
        <p:txBody>
          <a:bodyPr/>
          <a:lstStyle>
            <a:lvl1pPr marL="0" indent="0" algn="ctr">
              <a:buNone/>
              <a:defRPr sz="2000"/>
            </a:lvl1pPr>
          </a:lstStyle>
          <a:p>
            <a:r>
              <a:rPr lang="en-US" dirty="0"/>
              <a:t>Click to add photo</a:t>
            </a:r>
          </a:p>
        </p:txBody>
      </p:sp>
      <p:sp>
        <p:nvSpPr>
          <p:cNvPr id="55" name="Picture Placeholder 51">
            <a:extLst>
              <a:ext uri="{FF2B5EF4-FFF2-40B4-BE49-F238E27FC236}">
                <a16:creationId xmlns:a16="http://schemas.microsoft.com/office/drawing/2014/main" id="{4F741404-84C5-4B6D-A9DF-04368D8CE754}"/>
              </a:ext>
            </a:extLst>
          </p:cNvPr>
          <p:cNvSpPr>
            <a:spLocks noGrp="1"/>
          </p:cNvSpPr>
          <p:nvPr>
            <p:ph type="pic" sz="quarter" idx="15" hasCustomPrompt="1"/>
          </p:nvPr>
        </p:nvSpPr>
        <p:spPr>
          <a:xfrm>
            <a:off x="7190232" y="4572000"/>
            <a:ext cx="5001768" cy="2286000"/>
          </a:xfrm>
          <a:prstGeom prst="rect">
            <a:avLst/>
          </a:prstGeom>
        </p:spPr>
        <p:txBody>
          <a:bodyPr/>
          <a:lstStyle>
            <a:lvl1pPr marL="0" indent="0" algn="ctr">
              <a:buNone/>
              <a:defRPr sz="2000"/>
            </a:lvl1pPr>
          </a:lstStyle>
          <a:p>
            <a:r>
              <a:rPr lang="en-US" dirty="0"/>
              <a:t>Click to add photo</a:t>
            </a:r>
          </a:p>
        </p:txBody>
      </p:sp>
      <p:grpSp>
        <p:nvGrpSpPr>
          <p:cNvPr id="10" name="Group 9">
            <a:extLst>
              <a:ext uri="{FF2B5EF4-FFF2-40B4-BE49-F238E27FC236}">
                <a16:creationId xmlns:a16="http://schemas.microsoft.com/office/drawing/2014/main" id="{A02F5DF9-7A8B-4537-A6A0-2E18DDAEBE1C}"/>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C7B4CDB4-E22F-44F9-88B7-1F387514E49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E9F74E-6897-4904-82FB-61A6D96C967D}"/>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81A9C5-9E3B-4C65-AB4D-F2303D1D4486}"/>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CEAD54-0ADC-4090-99E7-D1691F787A5A}"/>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6BE792-DC81-4EA8-ABFD-F41E49E988AC}"/>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8594AF-C50A-416B-9238-1BFEA44A71A0}"/>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B7432C-3B26-434E-96F1-3CA88C2C1428}"/>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F2307A-A723-481D-A679-099426CBF66B}"/>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13702D-25EA-454E-80F1-45BB74D4CC94}"/>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50B88E-997E-4F65-82F8-9D47ECBC796B}"/>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5EAEE1-D5B7-4F67-A50A-D616B864B825}"/>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1ABFCA-E35A-4D14-8F29-A5ADABFB908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809049-7B8F-4F96-BA1C-46C0BAA4A475}"/>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330093-E758-4906-A2FC-F18D60D8AF3E}"/>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EC1A30-03E9-4C4D-8340-9B9E6E8CEA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4CE662E-0BD8-48D5-AFAE-CDCF90AD56A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2192D8-661B-4B8B-A3CD-FA227DD796D7}"/>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76DFA6-E8E2-4E7C-88C0-2305E398AC46}"/>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9E1A15B-0E79-4E7D-AEB2-4CC45B533F20}"/>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1CB8C-2288-41EE-8AAB-B66AFF7085E5}"/>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AA269E-0C97-43AC-B914-ACE0CEBFDE12}"/>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D09D19-B613-4AF2-ABF3-0FFEC7F7EBFF}"/>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C0ED42-E6BC-4162-9554-D604DD6D6B0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20673F-4A5C-4719-9B9C-171763FDA82E}"/>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53314C-8CCD-4CF3-9C37-B580A4AED2C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D7A90F7-C2FA-4AA1-B434-510EAA4E1294}"/>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B0EC38-EAFB-43C1-87E3-FE67E72292D7}"/>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854AE5-9E53-4202-A081-4736689EBC1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B5673B7-A170-46D3-B5E1-D79F3374A71A}"/>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Footer Placeholder 4">
            <a:extLst>
              <a:ext uri="{FF2B5EF4-FFF2-40B4-BE49-F238E27FC236}">
                <a16:creationId xmlns:a16="http://schemas.microsoft.com/office/drawing/2014/main" id="{9C730C22-6E95-40BE-A708-FA2A25DD2FD3}"/>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50" name="Slide Number Placeholder 5">
            <a:extLst>
              <a:ext uri="{FF2B5EF4-FFF2-40B4-BE49-F238E27FC236}">
                <a16:creationId xmlns:a16="http://schemas.microsoft.com/office/drawing/2014/main" id="{BFC463F0-AD39-4A7E-A5BF-1D7436900B7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effectLst>
                  <a:outerShdw blurRad="50800" dist="38100" dir="2700000" algn="tl" rotWithShape="0">
                    <a:prstClr val="black">
                      <a:alpha val="40000"/>
                    </a:prstClr>
                  </a:outerShdw>
                </a:effectLst>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39351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4" r:id="rId12"/>
    <p:sldLayoutId id="2147483805" r:id="rId13"/>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hyperlink" Target="mailto:damilaretalabi9@gmail.com"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563471"/>
            <a:ext cx="12192001" cy="3294529"/>
          </a:xfrm>
        </p:spPr>
        <p:txBody>
          <a:bodyPr/>
          <a:lstStyle/>
          <a:p>
            <a:r>
              <a:rPr lang="en-US" sz="4000" dirty="0">
                <a:effectLst>
                  <a:outerShdw blurRad="38100" dist="38100" dir="2700000" algn="tl">
                    <a:srgbClr val="000000">
                      <a:alpha val="43137"/>
                    </a:srgbClr>
                  </a:outerShdw>
                </a:effectLst>
              </a:rPr>
              <a:t>Accuracy, Precision, Recall and F1 Score.</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AUC(Area under the ROC Curve) and ROC Curve.</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a:xfrm>
            <a:off x="0" y="-94130"/>
            <a:ext cx="12191998" cy="4151560"/>
          </a:xfrm>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9197789" y="5889811"/>
            <a:ext cx="3186952" cy="489483"/>
          </a:xfrm>
        </p:spPr>
        <p:txBody>
          <a:bodyPr/>
          <a:lstStyle/>
          <a:p>
            <a:r>
              <a:rPr lang="en-US" sz="2000" dirty="0"/>
              <a:t>Talabi Damilare Hannah.</a:t>
            </a:r>
          </a:p>
        </p:txBody>
      </p:sp>
      <p:sp>
        <p:nvSpPr>
          <p:cNvPr id="2" name="TextBox 1">
            <a:extLst>
              <a:ext uri="{FF2B5EF4-FFF2-40B4-BE49-F238E27FC236}">
                <a16:creationId xmlns:a16="http://schemas.microsoft.com/office/drawing/2014/main" id="{28362843-6BE3-4609-BCE6-FE539A8DC16E}"/>
              </a:ext>
            </a:extLst>
          </p:cNvPr>
          <p:cNvSpPr txBox="1"/>
          <p:nvPr/>
        </p:nvSpPr>
        <p:spPr>
          <a:xfrm>
            <a:off x="10755407" y="6379295"/>
            <a:ext cx="1532964" cy="369332"/>
          </a:xfrm>
          <a:prstGeom prst="rect">
            <a:avLst/>
          </a:prstGeom>
          <a:noFill/>
        </p:spPr>
        <p:txBody>
          <a:bodyPr wrap="square" rtlCol="0">
            <a:spAutoFit/>
          </a:bodyPr>
          <a:lstStyle/>
          <a:p>
            <a:r>
              <a:rPr lang="en-US" dirty="0">
                <a:solidFill>
                  <a:schemeClr val="bg1"/>
                </a:solidFill>
              </a:rPr>
              <a:t>17/08/2024.</a:t>
            </a:r>
            <a:endParaRPr lang="en-NG" dirty="0">
              <a:solidFill>
                <a:schemeClr val="bg1"/>
              </a:solidFill>
            </a:endParaRPr>
          </a:p>
        </p:txBody>
      </p:sp>
    </p:spTree>
    <p:extLst>
      <p:ext uri="{BB962C8B-B14F-4D97-AF65-F5344CB8AC3E}">
        <p14:creationId xmlns:p14="http://schemas.microsoft.com/office/powerpoint/2010/main" val="37778674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25487"/>
            <a:ext cx="5638800" cy="673026"/>
          </a:xfrm>
        </p:spPr>
        <p:txBody>
          <a:bodyPr>
            <a:normAutofit fontScale="90000"/>
          </a:bodyPr>
          <a:lstStyle/>
          <a:p>
            <a:r>
              <a:rPr lang="en-US" dirty="0"/>
              <a:t>ROC Curve</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199" y="1473378"/>
            <a:ext cx="6593639" cy="4846460"/>
          </a:xfrm>
        </p:spPr>
        <p:txBody>
          <a:bodyPr>
            <a:normAutofit/>
          </a:bodyPr>
          <a:lstStyle/>
          <a:p>
            <a:r>
              <a:rPr lang="en-US" b="1" dirty="0"/>
              <a:t>Receiver Operating Characteristic Curve</a:t>
            </a:r>
            <a:endParaRPr lang="en-US" dirty="0"/>
          </a:p>
          <a:p>
            <a:r>
              <a:rPr lang="en-US" dirty="0"/>
              <a:t>The ROC curve is a graphical plot that illustrates the diagnostic ability of a binary classifier system as its discrimination threshold is varied. It plots the true positive rate (sensitivity) against the false positive rate (1 - specificity) for different classification thresholds.</a:t>
            </a:r>
          </a:p>
          <a:p>
            <a:r>
              <a:rPr lang="en-US" b="1" dirty="0"/>
              <a:t>In ML</a:t>
            </a:r>
            <a:r>
              <a:rPr lang="en-US" dirty="0"/>
              <a:t>: The ROC Curve is a graphical representation that shows the trade-off between the True Positive Rate (Recall) and the False Positive Rate (1-Specificity) at various threshold settings. The curve helps visualize the model's performance across different thresholds and can be used to select an optimal threshold for classification based on the specific needs of the application.</a:t>
            </a:r>
            <a:endParaRPr lang="en-US" b="0" i="0" dirty="0">
              <a:solidFill>
                <a:srgbClr val="111111"/>
              </a:solidFill>
              <a:effectLst/>
              <a:latin typeface="-apple-system"/>
            </a:endParaRPr>
          </a:p>
          <a:p>
            <a:endParaRPr lang="en-US" dirty="0"/>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a:lstStyle/>
          <a:p>
            <a:r>
              <a:rPr lang="en-US" dirty="0"/>
              <a:t>17/08/2024</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10</a:t>
            </a:fld>
            <a:endParaRPr lang="en-US" dirty="0"/>
          </a:p>
        </p:txBody>
      </p:sp>
      <p:pic>
        <p:nvPicPr>
          <p:cNvPr id="5" name="Picture Placeholder 4">
            <a:extLst>
              <a:ext uri="{FF2B5EF4-FFF2-40B4-BE49-F238E27FC236}">
                <a16:creationId xmlns:a16="http://schemas.microsoft.com/office/drawing/2014/main" id="{C2AE5C70-47AB-4EB9-BB02-1DBE95EC67A9}"/>
              </a:ext>
            </a:extLst>
          </p:cNvPr>
          <p:cNvPicPr>
            <a:picLocks noGrp="1" noChangeAspect="1"/>
          </p:cNvPicPr>
          <p:nvPr>
            <p:ph type="pic" sz="quarter" idx="13"/>
          </p:nvPr>
        </p:nvPicPr>
        <p:blipFill>
          <a:blip r:embed="rId3"/>
          <a:stretch>
            <a:fillRect/>
          </a:stretch>
        </p:blipFill>
        <p:spPr>
          <a:xfrm>
            <a:off x="7136316" y="1398512"/>
            <a:ext cx="5055684" cy="4692509"/>
          </a:xfrm>
        </p:spPr>
      </p:pic>
    </p:spTree>
    <p:extLst>
      <p:ext uri="{BB962C8B-B14F-4D97-AF65-F5344CB8AC3E}">
        <p14:creationId xmlns:p14="http://schemas.microsoft.com/office/powerpoint/2010/main" val="14713639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25468"/>
            <a:ext cx="5638800" cy="673026"/>
          </a:xfrm>
        </p:spPr>
        <p:txBody>
          <a:bodyPr>
            <a:normAutofit fontScale="90000"/>
          </a:bodyPr>
          <a:lstStyle/>
          <a:p>
            <a:r>
              <a:rPr lang="en-US" dirty="0"/>
              <a:t>AUC</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199" y="1473378"/>
            <a:ext cx="6593639" cy="4846460"/>
          </a:xfrm>
        </p:spPr>
        <p:txBody>
          <a:bodyPr>
            <a:normAutofit fontScale="92500" lnSpcReduction="10000"/>
          </a:bodyPr>
          <a:lstStyle/>
          <a:p>
            <a:r>
              <a:rPr lang="en-US" b="1" dirty="0"/>
              <a:t>Area Under the ROC Curve</a:t>
            </a:r>
          </a:p>
          <a:p>
            <a:r>
              <a:rPr lang="en-US" dirty="0"/>
              <a:t>AUC measures the performance of a classification model across all classification thresholds. It represents the probability that a randomly chosen positive instance will be ranked higher than a randomly chosen negative instance. An AUC of 1 indicates perfect classification, while an AUC of 0.5 indicates random guessing.</a:t>
            </a:r>
          </a:p>
          <a:p>
            <a:r>
              <a:rPr lang="en-US" b="1" dirty="0"/>
              <a:t>In ML</a:t>
            </a:r>
            <a:r>
              <a:rPr lang="en-US" dirty="0"/>
              <a:t>: The AUC score provides an aggregate measure of performance across all classification thresholds. It evaluates how well the model can distinguish between positive and negative classes. An AUC of 1.0 represents a perfect model, while an AUC of 0.5 suggests a model no better than random guessing. AUC is particularly useful when dealing with imbalanced classes, as it evaluates the model's ability to distinguish between the two classes without being affected by the threshold.</a:t>
            </a:r>
            <a:endParaRPr lang="en-US" b="0" i="0" dirty="0">
              <a:solidFill>
                <a:srgbClr val="111111"/>
              </a:solidFill>
              <a:effectLst/>
              <a:latin typeface="-apple-system"/>
            </a:endParaRPr>
          </a:p>
          <a:p>
            <a:endParaRPr lang="en-US" dirty="0"/>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a:lstStyle/>
          <a:p>
            <a:r>
              <a:rPr lang="en-US" dirty="0"/>
              <a:t>17/08/2024</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11</a:t>
            </a:fld>
            <a:endParaRPr lang="en-US" dirty="0"/>
          </a:p>
        </p:txBody>
      </p:sp>
      <p:pic>
        <p:nvPicPr>
          <p:cNvPr id="5" name="Picture Placeholder 4">
            <a:extLst>
              <a:ext uri="{FF2B5EF4-FFF2-40B4-BE49-F238E27FC236}">
                <a16:creationId xmlns:a16="http://schemas.microsoft.com/office/drawing/2014/main" id="{E016FE47-9B26-4AD1-8E37-2A98BA1E14F6}"/>
              </a:ext>
            </a:extLst>
          </p:cNvPr>
          <p:cNvPicPr>
            <a:picLocks noGrp="1" noChangeAspect="1"/>
          </p:cNvPicPr>
          <p:nvPr>
            <p:ph type="pic" sz="quarter" idx="13"/>
          </p:nvPr>
        </p:nvPicPr>
        <p:blipFill>
          <a:blip r:embed="rId3"/>
          <a:stretch>
            <a:fillRect/>
          </a:stretch>
        </p:blipFill>
        <p:spPr>
          <a:xfrm>
            <a:off x="7050838" y="1473378"/>
            <a:ext cx="4939046" cy="4495622"/>
          </a:xfrm>
        </p:spPr>
      </p:pic>
    </p:spTree>
    <p:extLst>
      <p:ext uri="{BB962C8B-B14F-4D97-AF65-F5344CB8AC3E}">
        <p14:creationId xmlns:p14="http://schemas.microsoft.com/office/powerpoint/2010/main" val="24800593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C61C91-1897-4EA4-9D14-970E38F45A89}"/>
              </a:ext>
            </a:extLst>
          </p:cNvPr>
          <p:cNvSpPr>
            <a:spLocks noGrp="1"/>
          </p:cNvSpPr>
          <p:nvPr>
            <p:ph type="title"/>
          </p:nvPr>
        </p:nvSpPr>
        <p:spPr>
          <a:xfrm>
            <a:off x="457200" y="4558552"/>
            <a:ext cx="10744186" cy="1688527"/>
          </a:xfrm>
        </p:spPr>
        <p:txBody>
          <a:bodyPr/>
          <a:lstStyle/>
          <a:p>
            <a:r>
              <a:rPr lang="en-US" dirty="0"/>
              <a:t>Uses of each Metric.</a:t>
            </a:r>
          </a:p>
        </p:txBody>
      </p:sp>
      <p:sp>
        <p:nvSpPr>
          <p:cNvPr id="4" name="Date Placeholder 3">
            <a:extLst>
              <a:ext uri="{FF2B5EF4-FFF2-40B4-BE49-F238E27FC236}">
                <a16:creationId xmlns:a16="http://schemas.microsoft.com/office/drawing/2014/main" id="{B0C623AD-7607-4642-BB4F-E516F092148D}"/>
              </a:ext>
            </a:extLst>
          </p:cNvPr>
          <p:cNvSpPr>
            <a:spLocks noGrp="1"/>
          </p:cNvSpPr>
          <p:nvPr>
            <p:ph type="dt" sz="half" idx="10"/>
          </p:nvPr>
        </p:nvSpPr>
        <p:spPr>
          <a:xfrm>
            <a:off x="457200" y="6324600"/>
            <a:ext cx="2560220" cy="365125"/>
          </a:xfrm>
        </p:spPr>
        <p:txBody>
          <a:bodyPr/>
          <a:lstStyle/>
          <a:p>
            <a:r>
              <a:rPr lang="en-US" dirty="0"/>
              <a:t>17/08/2024</a:t>
            </a:r>
          </a:p>
        </p:txBody>
      </p:sp>
      <p:sp>
        <p:nvSpPr>
          <p:cNvPr id="6" name="Slide Number Placeholder 5">
            <a:extLst>
              <a:ext uri="{FF2B5EF4-FFF2-40B4-BE49-F238E27FC236}">
                <a16:creationId xmlns:a16="http://schemas.microsoft.com/office/drawing/2014/main" id="{134E9AF2-86BD-4674-8439-B6BB3843462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12</a:t>
            </a:fld>
            <a:endParaRPr lang="en-US" dirty="0"/>
          </a:p>
        </p:txBody>
      </p:sp>
      <p:graphicFrame>
        <p:nvGraphicFramePr>
          <p:cNvPr id="30" name="Content Placeholder 3" descr="Column Placeholder ">
            <a:extLst>
              <a:ext uri="{FF2B5EF4-FFF2-40B4-BE49-F238E27FC236}">
                <a16:creationId xmlns:a16="http://schemas.microsoft.com/office/drawing/2014/main" id="{DAD2CA0F-DE53-443F-B5FE-0BD64D77B1B6}"/>
              </a:ext>
            </a:extLst>
          </p:cNvPr>
          <p:cNvGraphicFramePr>
            <a:graphicFrameLocks noGrp="1"/>
          </p:cNvGraphicFramePr>
          <p:nvPr>
            <p:ph sz="quarter" idx="13"/>
            <p:extLst>
              <p:ext uri="{D42A27DB-BD31-4B8C-83A1-F6EECF244321}">
                <p14:modId xmlns:p14="http://schemas.microsoft.com/office/powerpoint/2010/main" val="1903702547"/>
              </p:ext>
            </p:extLst>
          </p:nvPr>
        </p:nvGraphicFramePr>
        <p:xfrm>
          <a:off x="515938" y="242888"/>
          <a:ext cx="11320462" cy="3776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50401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759141C-1B55-4299-A850-4D8621A5EFD4}"/>
              </a:ext>
            </a:extLst>
          </p:cNvPr>
          <p:cNvSpPr>
            <a:spLocks noGrp="1"/>
          </p:cNvSpPr>
          <p:nvPr>
            <p:ph type="ctrTitle"/>
          </p:nvPr>
        </p:nvSpPr>
        <p:spPr>
          <a:xfrm>
            <a:off x="453142" y="725467"/>
            <a:ext cx="6028339" cy="1933899"/>
          </a:xfrm>
        </p:spPr>
        <p:txBody>
          <a:bodyPr>
            <a:normAutofit/>
          </a:bodyPr>
          <a:lstStyle/>
          <a:p>
            <a:r>
              <a:rPr lang="en-US" dirty="0"/>
              <a:t>Summary</a:t>
            </a:r>
          </a:p>
        </p:txBody>
      </p:sp>
      <p:sp>
        <p:nvSpPr>
          <p:cNvPr id="11" name="Subtitle 10">
            <a:extLst>
              <a:ext uri="{FF2B5EF4-FFF2-40B4-BE49-F238E27FC236}">
                <a16:creationId xmlns:a16="http://schemas.microsoft.com/office/drawing/2014/main" id="{E8F7DCF9-2134-48C6-884C-E431D040E1E2}"/>
              </a:ext>
            </a:extLst>
          </p:cNvPr>
          <p:cNvSpPr>
            <a:spLocks noGrp="1"/>
          </p:cNvSpPr>
          <p:nvPr>
            <p:ph type="subTitle" idx="1"/>
          </p:nvPr>
        </p:nvSpPr>
        <p:spPr>
          <a:xfrm>
            <a:off x="453142" y="1689101"/>
            <a:ext cx="6028339" cy="2282888"/>
          </a:xfrm>
        </p:spPr>
        <p:txBody>
          <a:bodyPr/>
          <a:lstStyle/>
          <a:p>
            <a:r>
              <a:rPr lang="en-US" dirty="0"/>
              <a:t>These metrics are essential tools for evaluating the performance of machine learning models, particularly in classification tasks. Understanding their definitions and use cases allows you to choose the appropriate metric(s) for your specific problem and model.</a:t>
            </a:r>
          </a:p>
        </p:txBody>
      </p:sp>
      <p:sp>
        <p:nvSpPr>
          <p:cNvPr id="15" name="Date Placeholder 14">
            <a:extLst>
              <a:ext uri="{FF2B5EF4-FFF2-40B4-BE49-F238E27FC236}">
                <a16:creationId xmlns:a16="http://schemas.microsoft.com/office/drawing/2014/main" id="{F0B1D64A-4BCA-40E9-8D9F-56E3FA5A734D}"/>
              </a:ext>
            </a:extLst>
          </p:cNvPr>
          <p:cNvSpPr>
            <a:spLocks noGrp="1"/>
          </p:cNvSpPr>
          <p:nvPr>
            <p:ph type="dt" sz="half" idx="10"/>
          </p:nvPr>
        </p:nvSpPr>
        <p:spPr>
          <a:xfrm>
            <a:off x="457200" y="6324600"/>
            <a:ext cx="2560220" cy="365125"/>
          </a:xfrm>
        </p:spPr>
        <p:txBody>
          <a:bodyPr/>
          <a:lstStyle/>
          <a:p>
            <a:r>
              <a:rPr lang="en-US" dirty="0"/>
              <a:t>17/08/2024</a:t>
            </a:r>
          </a:p>
        </p:txBody>
      </p:sp>
      <p:pic>
        <p:nvPicPr>
          <p:cNvPr id="19" name="Picture Placeholder 18" descr="100% drawing a blackboard">
            <a:extLst>
              <a:ext uri="{FF2B5EF4-FFF2-40B4-BE49-F238E27FC236}">
                <a16:creationId xmlns:a16="http://schemas.microsoft.com/office/drawing/2014/main" id="{2F8DE87B-3DAA-4376-9698-D6A49CEC19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7194414" y="0"/>
            <a:ext cx="4997586" cy="2282888"/>
          </a:xfrm>
        </p:spPr>
      </p:pic>
      <p:pic>
        <p:nvPicPr>
          <p:cNvPr id="24" name="Picture Placeholder 23" descr="Person with headphones looking at a laptop">
            <a:extLst>
              <a:ext uri="{FF2B5EF4-FFF2-40B4-BE49-F238E27FC236}">
                <a16:creationId xmlns:a16="http://schemas.microsoft.com/office/drawing/2014/main" id="{33B9FAC2-EF3F-4A62-83A4-1D6577462BAB}"/>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7191774" y="2286000"/>
            <a:ext cx="5000226" cy="2282888"/>
          </a:xfrm>
        </p:spPr>
      </p:pic>
      <p:pic>
        <p:nvPicPr>
          <p:cNvPr id="29" name="Picture Placeholder 28" descr="Test paper and pencil">
            <a:extLst>
              <a:ext uri="{FF2B5EF4-FFF2-40B4-BE49-F238E27FC236}">
                <a16:creationId xmlns:a16="http://schemas.microsoft.com/office/drawing/2014/main" id="{69FBC014-8006-4626-AC29-BDEECCFD69B9}"/>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7190232" y="4572000"/>
            <a:ext cx="5001768" cy="2286000"/>
          </a:xfrm>
        </p:spPr>
      </p:pic>
      <p:sp>
        <p:nvSpPr>
          <p:cNvPr id="17" name="Slide Number Placeholder 16">
            <a:extLst>
              <a:ext uri="{FF2B5EF4-FFF2-40B4-BE49-F238E27FC236}">
                <a16:creationId xmlns:a16="http://schemas.microsoft.com/office/drawing/2014/main" id="{2721C696-EE3B-4915-93E1-66DF2BFAA704}"/>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13</a:t>
            </a:fld>
            <a:endParaRPr lang="en-US" dirty="0"/>
          </a:p>
        </p:txBody>
      </p:sp>
    </p:spTree>
    <p:extLst>
      <p:ext uri="{BB962C8B-B14F-4D97-AF65-F5344CB8AC3E}">
        <p14:creationId xmlns:p14="http://schemas.microsoft.com/office/powerpoint/2010/main" val="638530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7759596" cy="2637455"/>
          </a:xfrm>
        </p:spPr>
        <p:txBody>
          <a:bodyPr/>
          <a:lstStyle/>
          <a:p>
            <a:r>
              <a:rPr lang="en-US" sz="6600" dirty="0"/>
              <a:t>Thank you!</a:t>
            </a:r>
          </a:p>
        </p:txBody>
      </p:sp>
      <p:sp>
        <p:nvSpPr>
          <p:cNvPr id="2" name="Subtitle 1">
            <a:extLst>
              <a:ext uri="{FF2B5EF4-FFF2-40B4-BE49-F238E27FC236}">
                <a16:creationId xmlns:a16="http://schemas.microsoft.com/office/drawing/2014/main" id="{39D912AE-424A-49C1-ACDE-5F01791140B1}"/>
              </a:ext>
            </a:extLst>
          </p:cNvPr>
          <p:cNvSpPr>
            <a:spLocks noGrp="1"/>
          </p:cNvSpPr>
          <p:nvPr>
            <p:ph type="subTitle" idx="1"/>
          </p:nvPr>
        </p:nvSpPr>
        <p:spPr>
          <a:xfrm>
            <a:off x="453142" y="3602038"/>
            <a:ext cx="5414255" cy="943068"/>
          </a:xfrm>
        </p:spPr>
        <p:txBody>
          <a:bodyPr/>
          <a:lstStyle/>
          <a:p>
            <a:r>
              <a:rPr lang="en-US" dirty="0"/>
              <a:t>Talabi Damilare Hannah</a:t>
            </a:r>
          </a:p>
          <a:p>
            <a:r>
              <a:rPr lang="en-US" dirty="0">
                <a:hlinkClick r:id="rId3"/>
              </a:rPr>
              <a:t>damilaretalabi9@gmail.com</a:t>
            </a:r>
            <a:endParaRPr lang="en-US" dirty="0"/>
          </a:p>
        </p:txBody>
      </p:sp>
      <p:sp>
        <p:nvSpPr>
          <p:cNvPr id="5" name="Date Placeholder 4">
            <a:extLst>
              <a:ext uri="{FF2B5EF4-FFF2-40B4-BE49-F238E27FC236}">
                <a16:creationId xmlns:a16="http://schemas.microsoft.com/office/drawing/2014/main" id="{19D4122A-7E05-408B-9546-A9E085CE8124}"/>
              </a:ext>
            </a:extLst>
          </p:cNvPr>
          <p:cNvSpPr>
            <a:spLocks noGrp="1"/>
          </p:cNvSpPr>
          <p:nvPr>
            <p:ph type="dt" sz="half" idx="10"/>
          </p:nvPr>
        </p:nvSpPr>
        <p:spPr>
          <a:xfrm>
            <a:off x="457200" y="6324600"/>
            <a:ext cx="2560220" cy="365125"/>
          </a:xfrm>
        </p:spPr>
        <p:txBody>
          <a:bodyPr/>
          <a:lstStyle/>
          <a:p>
            <a:r>
              <a:rPr lang="en-US" dirty="0"/>
              <a:t>17/08/2024</a:t>
            </a:r>
          </a:p>
        </p:txBody>
      </p:sp>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14</a:t>
            </a:fld>
            <a:endParaRPr lang="en-US" dirty="0"/>
          </a:p>
        </p:txBody>
      </p:sp>
    </p:spTree>
    <p:extLst>
      <p:ext uri="{BB962C8B-B14F-4D97-AF65-F5344CB8AC3E}">
        <p14:creationId xmlns:p14="http://schemas.microsoft.com/office/powerpoint/2010/main" val="183365138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5552414" cy="2727486"/>
          </a:xfrm>
        </p:spPr>
        <p:txBody>
          <a:bodyPr/>
          <a:lstStyle/>
          <a:p>
            <a:r>
              <a:rPr lang="en-US" dirty="0"/>
              <a:t>Table of content</a:t>
            </a:r>
          </a:p>
        </p:txBody>
      </p:sp>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3"/>
          <a:srcRect t="11644" b="11644"/>
          <a:stretch/>
        </p:blipFill>
        <p:spPr>
          <a:xfrm>
            <a:off x="6164264" y="195263"/>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6189663" y="3525611"/>
            <a:ext cx="5816600" cy="2720975"/>
          </a:xfrm>
        </p:spPr>
        <p:txBody>
          <a:bodyPr>
            <a:normAutofit/>
          </a:bodyPr>
          <a:lstStyle/>
          <a:p>
            <a:r>
              <a:rPr lang="en-US" dirty="0"/>
              <a:t>Introduction.</a:t>
            </a:r>
          </a:p>
          <a:p>
            <a:r>
              <a:rPr lang="en-US" dirty="0"/>
              <a:t>Definition of terms.</a:t>
            </a:r>
          </a:p>
          <a:p>
            <a:r>
              <a:rPr lang="en-US" dirty="0"/>
              <a:t>Uses.</a:t>
            </a:r>
          </a:p>
          <a:p>
            <a:r>
              <a:rPr lang="en-US" dirty="0"/>
              <a:t>Conclusion.</a:t>
            </a:r>
          </a:p>
        </p:txBody>
      </p:sp>
      <p:sp>
        <p:nvSpPr>
          <p:cNvPr id="17" name="Date Placeholder 16">
            <a:extLst>
              <a:ext uri="{FF2B5EF4-FFF2-40B4-BE49-F238E27FC236}">
                <a16:creationId xmlns:a16="http://schemas.microsoft.com/office/drawing/2014/main" id="{747D76C8-F234-4DEE-A20C-A545F39C0DD0}"/>
              </a:ext>
            </a:extLst>
          </p:cNvPr>
          <p:cNvSpPr>
            <a:spLocks noGrp="1"/>
          </p:cNvSpPr>
          <p:nvPr>
            <p:ph type="dt" sz="half" idx="10"/>
          </p:nvPr>
        </p:nvSpPr>
        <p:spPr>
          <a:xfrm>
            <a:off x="457200" y="6324600"/>
            <a:ext cx="2560220" cy="365125"/>
          </a:xfrm>
        </p:spPr>
        <p:txBody>
          <a:bodyPr/>
          <a:lstStyle/>
          <a:p>
            <a:r>
              <a:rPr lang="en-US" dirty="0"/>
              <a:t>17/08/2024</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pic>
        <p:nvPicPr>
          <p:cNvPr id="7" name="Picture Placeholder 6">
            <a:extLst>
              <a:ext uri="{FF2B5EF4-FFF2-40B4-BE49-F238E27FC236}">
                <a16:creationId xmlns:a16="http://schemas.microsoft.com/office/drawing/2014/main" id="{655EE44F-558D-4BC3-8E11-EB17534E11AF}"/>
              </a:ext>
            </a:extLst>
          </p:cNvPr>
          <p:cNvPicPr>
            <a:picLocks noGrp="1" noChangeAspect="1"/>
          </p:cNvPicPr>
          <p:nvPr>
            <p:ph type="pic" sz="quarter" idx="13"/>
          </p:nvPr>
        </p:nvPicPr>
        <p:blipFill>
          <a:blip r:embed="rId4"/>
          <a:srcRect t="3408" b="3408"/>
          <a:stretch>
            <a:fillRect/>
          </a:stretch>
        </p:blipFill>
        <p:spPr/>
      </p:pic>
    </p:spTree>
    <p:extLst>
      <p:ext uri="{BB962C8B-B14F-4D97-AF65-F5344CB8AC3E}">
        <p14:creationId xmlns:p14="http://schemas.microsoft.com/office/powerpoint/2010/main" val="1912446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25468"/>
            <a:ext cx="5638800" cy="673026"/>
          </a:xfrm>
        </p:spPr>
        <p:txBody>
          <a:bodyPr>
            <a:normAutofit fontScale="90000"/>
          </a:bodyPr>
          <a:lstStyle/>
          <a:p>
            <a:r>
              <a:rPr lang="en-US" dirty="0"/>
              <a:t>Introduction</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199" y="1398494"/>
            <a:ext cx="6593639" cy="5082988"/>
          </a:xfrm>
        </p:spPr>
        <p:txBody>
          <a:bodyPr>
            <a:normAutofit/>
          </a:bodyPr>
          <a:lstStyle/>
          <a:p>
            <a:r>
              <a:rPr lang="en-US" b="0" i="0" dirty="0">
                <a:effectLst/>
                <a:latin typeface="-apple-system"/>
              </a:rPr>
              <a:t>In the realm of Machine Learning, particularly for classification tasks, evaluating a model’s performance is essential to ensure its effectiveness in real-world applications. Various metrics provide different perspectives on a model’s performance, each highlighting specific aspects of the classification process.</a:t>
            </a:r>
          </a:p>
          <a:p>
            <a:r>
              <a:rPr lang="en-US" b="0" i="0" dirty="0">
                <a:effectLst/>
                <a:latin typeface="-apple-system"/>
              </a:rPr>
              <a:t>Among the most commonly used metrics are Accuracy, Precision, Recall, F1 Score, AUC (Area Under the ROC Curve), and the ROC Curve itself.  Understanding these metrics is crucial not only for assessing a model’s overall performance but also for making informed decisions about model selection, tuning, and deployment. </a:t>
            </a:r>
          </a:p>
          <a:p>
            <a:r>
              <a:rPr lang="en-US" b="0" i="0" dirty="0">
                <a:effectLst/>
                <a:latin typeface="-apple-system"/>
              </a:rPr>
              <a:t>This introduction aims to provide an overview of these metrics, explaining their significance, the scenarios in which they are most useful, and how they guide the evaluation and improvement of machine learning models.</a:t>
            </a:r>
          </a:p>
          <a:p>
            <a:endParaRPr lang="en-US" b="0" i="0" dirty="0">
              <a:solidFill>
                <a:srgbClr val="111111"/>
              </a:solidFill>
              <a:effectLst/>
              <a:latin typeface="-apple-system"/>
            </a:endParaRPr>
          </a:p>
          <a:p>
            <a:endParaRPr lang="en-US" dirty="0"/>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8025583" y="725487"/>
            <a:ext cx="3982782" cy="5519467"/>
          </a:xfrm>
        </p:spPr>
      </p:pic>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a:lstStyle/>
          <a:p>
            <a:r>
              <a:rPr lang="en-US" dirty="0"/>
              <a:t>17/08/2024</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a:t>
            </a:fld>
            <a:endParaRPr lang="en-US" dirty="0"/>
          </a:p>
        </p:txBody>
      </p:sp>
    </p:spTree>
    <p:extLst>
      <p:ext uri="{BB962C8B-B14F-4D97-AF65-F5344CB8AC3E}">
        <p14:creationId xmlns:p14="http://schemas.microsoft.com/office/powerpoint/2010/main" val="3465617575"/>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84B76E-1817-4FCB-88F9-1F38E5FEAA17}"/>
              </a:ext>
            </a:extLst>
          </p:cNvPr>
          <p:cNvSpPr>
            <a:spLocks noGrp="1"/>
          </p:cNvSpPr>
          <p:nvPr>
            <p:ph type="ctrTitle"/>
          </p:nvPr>
        </p:nvSpPr>
        <p:spPr>
          <a:xfrm>
            <a:off x="-255493" y="0"/>
            <a:ext cx="6351490" cy="6858000"/>
          </a:xfrm>
        </p:spPr>
        <p:txBody>
          <a:bodyPr/>
          <a:lstStyle/>
          <a:p>
            <a:r>
              <a:rPr lang="en-US" sz="6000" dirty="0"/>
              <a:t>Definition </a:t>
            </a:r>
            <a:br>
              <a:rPr lang="en-US" sz="6000" dirty="0"/>
            </a:br>
            <a:r>
              <a:rPr lang="en-US" sz="6000" dirty="0"/>
              <a:t>of </a:t>
            </a:r>
            <a:br>
              <a:rPr lang="en-US" sz="6000" dirty="0"/>
            </a:br>
            <a:r>
              <a:rPr lang="en-US" sz="6000" dirty="0"/>
              <a:t>terms</a:t>
            </a:r>
          </a:p>
        </p:txBody>
      </p:sp>
      <p:pic>
        <p:nvPicPr>
          <p:cNvPr id="2" name="Picture Placeholder 1" descr="Close-up of a calculator ">
            <a:extLst>
              <a:ext uri="{FF2B5EF4-FFF2-40B4-BE49-F238E27FC236}">
                <a16:creationId xmlns:a16="http://schemas.microsoft.com/office/drawing/2014/main" id="{9DFACFE7-25D7-4C23-8F57-9A4B28D6EE63}"/>
              </a:ext>
            </a:extLst>
          </p:cNvPr>
          <p:cNvPicPr>
            <a:picLocks noGrp="1" noChangeAspect="1"/>
          </p:cNvPicPr>
          <p:nvPr>
            <p:ph type="pic" sz="quarter" idx="10"/>
          </p:nvPr>
        </p:nvPicPr>
        <p:blipFill rotWithShape="1">
          <a:blip r:embed="rId3"/>
          <a:srcRect l="13604" r="13604"/>
          <a:stretch/>
        </p:blipFill>
        <p:spPr>
          <a:xfrm>
            <a:off x="4657725" y="0"/>
            <a:ext cx="7534275" cy="6857999"/>
          </a:xfrm>
        </p:spPr>
      </p:pic>
    </p:spTree>
    <p:extLst>
      <p:ext uri="{BB962C8B-B14F-4D97-AF65-F5344CB8AC3E}">
        <p14:creationId xmlns:p14="http://schemas.microsoft.com/office/powerpoint/2010/main" val="42269301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199" y="1473378"/>
            <a:ext cx="5388491" cy="4846460"/>
          </a:xfrm>
        </p:spPr>
        <p:txBody>
          <a:bodyPr>
            <a:normAutofit/>
          </a:bodyPr>
          <a:lstStyle/>
          <a:p>
            <a:endParaRPr lang="en-US" b="0" i="0" dirty="0">
              <a:solidFill>
                <a:srgbClr val="111111"/>
              </a:solidFill>
              <a:effectLst/>
              <a:latin typeface="-apple-system"/>
            </a:endParaRPr>
          </a:p>
          <a:p>
            <a:endParaRPr lang="en-US" dirty="0"/>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198" y="6324600"/>
            <a:ext cx="2560221" cy="365125"/>
          </a:xfrm>
        </p:spPr>
        <p:txBody>
          <a:bodyPr/>
          <a:lstStyle/>
          <a:p>
            <a:r>
              <a:rPr lang="en-US" dirty="0"/>
              <a:t>17/08/2024</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5</a:t>
            </a:fld>
            <a:endParaRPr lang="en-US" dirty="0"/>
          </a:p>
        </p:txBody>
      </p:sp>
      <p:pic>
        <p:nvPicPr>
          <p:cNvPr id="22" name="Picture Placeholder 21">
            <a:extLst>
              <a:ext uri="{FF2B5EF4-FFF2-40B4-BE49-F238E27FC236}">
                <a16:creationId xmlns:a16="http://schemas.microsoft.com/office/drawing/2014/main" id="{6D26151E-9859-4EDC-9FC9-6D4AD7D77838}"/>
              </a:ext>
            </a:extLst>
          </p:cNvPr>
          <p:cNvPicPr>
            <a:picLocks noGrp="1" noChangeAspect="1"/>
          </p:cNvPicPr>
          <p:nvPr>
            <p:ph type="pic" sz="quarter" idx="13"/>
          </p:nvPr>
        </p:nvPicPr>
        <p:blipFill>
          <a:blip r:embed="rId3"/>
          <a:stretch>
            <a:fillRect/>
          </a:stretch>
        </p:blipFill>
        <p:spPr>
          <a:xfrm>
            <a:off x="5168900" y="1218008"/>
            <a:ext cx="6758404" cy="4839891"/>
          </a:xfrm>
        </p:spPr>
      </p:pic>
      <p:sp>
        <p:nvSpPr>
          <p:cNvPr id="24" name="TextBox 23">
            <a:extLst>
              <a:ext uri="{FF2B5EF4-FFF2-40B4-BE49-F238E27FC236}">
                <a16:creationId xmlns:a16="http://schemas.microsoft.com/office/drawing/2014/main" id="{E3061538-1D94-411B-9AAB-0339206F843C}"/>
              </a:ext>
            </a:extLst>
          </p:cNvPr>
          <p:cNvSpPr txBox="1"/>
          <p:nvPr/>
        </p:nvSpPr>
        <p:spPr>
          <a:xfrm flipH="1">
            <a:off x="538222" y="1308100"/>
            <a:ext cx="3982780" cy="8402300"/>
          </a:xfrm>
          <a:prstGeom prst="rect">
            <a:avLst/>
          </a:prstGeom>
          <a:noFill/>
        </p:spPr>
        <p:txBody>
          <a:bodyPr wrap="square" rtlCol="0">
            <a:spAutoFit/>
          </a:bodyPr>
          <a:lstStyle/>
          <a:p>
            <a:r>
              <a:rPr lang="en-US" b="1" dirty="0">
                <a:solidFill>
                  <a:schemeClr val="bg1"/>
                </a:solidFill>
              </a:rPr>
              <a:t>True Positive (TP):</a:t>
            </a:r>
            <a:r>
              <a:rPr lang="en-US" dirty="0">
                <a:solidFill>
                  <a:schemeClr val="bg1"/>
                </a:solidFill>
              </a:rPr>
              <a:t> The model correctly identifies a dog as a dog. This is a good outcome.</a:t>
            </a:r>
          </a:p>
          <a:p>
            <a:r>
              <a:rPr lang="en-US" b="1" dirty="0">
                <a:solidFill>
                  <a:schemeClr val="bg1"/>
                </a:solidFill>
              </a:rPr>
              <a:t>True Negative (TN):</a:t>
            </a:r>
            <a:r>
              <a:rPr lang="en-US" dirty="0">
                <a:solidFill>
                  <a:schemeClr val="bg1"/>
                </a:solidFill>
              </a:rPr>
              <a:t> The model correctly identifies an animal(cat) that is not a dog. This is also a good outcome.</a:t>
            </a:r>
          </a:p>
          <a:p>
            <a:r>
              <a:rPr lang="en-US" b="1" dirty="0">
                <a:solidFill>
                  <a:schemeClr val="bg1"/>
                </a:solidFill>
              </a:rPr>
              <a:t>False Positive (FP):</a:t>
            </a:r>
            <a:r>
              <a:rPr lang="en-US" dirty="0">
                <a:solidFill>
                  <a:schemeClr val="bg1"/>
                </a:solidFill>
              </a:rPr>
              <a:t> The model incorrectly identifies a dog as a dog. This is a false alarm.</a:t>
            </a:r>
            <a:endParaRPr lang="en-US" b="1" dirty="0">
              <a:solidFill>
                <a:schemeClr val="bg1"/>
              </a:solidFill>
            </a:endParaRPr>
          </a:p>
          <a:p>
            <a:r>
              <a:rPr lang="en-US" b="1" dirty="0">
                <a:solidFill>
                  <a:schemeClr val="bg1"/>
                </a:solidFill>
              </a:rPr>
              <a:t>False Negative (FN):</a:t>
            </a:r>
            <a:r>
              <a:rPr lang="en-US" dirty="0">
                <a:solidFill>
                  <a:schemeClr val="bg1"/>
                </a:solidFill>
              </a:rPr>
              <a:t> The model incorrectly identifies a dog as not dog. This is a missed spam.</a:t>
            </a:r>
            <a:endParaRPr lang="en-US" b="1" dirty="0">
              <a:solidFill>
                <a:schemeClr val="bg1"/>
              </a:solidFill>
            </a:endParaRPr>
          </a:p>
          <a:p>
            <a:endParaRPr lang="en-US" dirty="0">
              <a:solidFill>
                <a:schemeClr val="bg1"/>
              </a:solidFill>
            </a:endParaRPr>
          </a:p>
          <a:p>
            <a:endParaRPr lang="en-US" dirty="0">
              <a:solidFill>
                <a:schemeClr val="bg1"/>
              </a:solidFill>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6" name="TextBox 25">
            <a:extLst>
              <a:ext uri="{FF2B5EF4-FFF2-40B4-BE49-F238E27FC236}">
                <a16:creationId xmlns:a16="http://schemas.microsoft.com/office/drawing/2014/main" id="{389A8F47-3B1C-4A95-8FA5-28F8C2591BC2}"/>
              </a:ext>
            </a:extLst>
          </p:cNvPr>
          <p:cNvSpPr txBox="1"/>
          <p:nvPr/>
        </p:nvSpPr>
        <p:spPr>
          <a:xfrm>
            <a:off x="264695" y="406400"/>
            <a:ext cx="11725189" cy="646331"/>
          </a:xfrm>
          <a:prstGeom prst="rect">
            <a:avLst/>
          </a:prstGeom>
          <a:noFill/>
        </p:spPr>
        <p:txBody>
          <a:bodyPr wrap="square" rtlCol="0">
            <a:spAutoFit/>
          </a:bodyPr>
          <a:lstStyle/>
          <a:p>
            <a:r>
              <a:rPr lang="en-US" sz="3600" b="1" dirty="0">
                <a:solidFill>
                  <a:schemeClr val="bg1"/>
                </a:solidFill>
              </a:rPr>
              <a:t>Confusion Matrix Terms</a:t>
            </a:r>
            <a:endParaRPr lang="en-NG" sz="3600" b="1" dirty="0">
              <a:solidFill>
                <a:schemeClr val="bg1"/>
              </a:solidFill>
            </a:endParaRPr>
          </a:p>
        </p:txBody>
      </p:sp>
    </p:spTree>
    <p:extLst>
      <p:ext uri="{BB962C8B-B14F-4D97-AF65-F5344CB8AC3E}">
        <p14:creationId xmlns:p14="http://schemas.microsoft.com/office/powerpoint/2010/main" val="27991164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25468"/>
            <a:ext cx="5638800" cy="673026"/>
          </a:xfrm>
        </p:spPr>
        <p:txBody>
          <a:bodyPr>
            <a:normAutofit fontScale="90000"/>
          </a:bodyPr>
          <a:lstStyle/>
          <a:p>
            <a:r>
              <a:rPr lang="en-US" dirty="0"/>
              <a:t>Accuracy</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199" y="1473378"/>
            <a:ext cx="6593639" cy="4846460"/>
          </a:xfrm>
        </p:spPr>
        <p:txBody>
          <a:bodyPr>
            <a:normAutofit/>
          </a:bodyPr>
          <a:lstStyle/>
          <a:p>
            <a:r>
              <a:rPr lang="en-US" dirty="0"/>
              <a:t>Accuracy is the proportion of correct predictions (both true positives and true negatives) out of the total number of predictions made by a model. It's calculated as:</a:t>
            </a:r>
          </a:p>
          <a:p>
            <a:r>
              <a:rPr lang="en-US" dirty="0"/>
              <a:t>Accuracy = (TP + TN) / (TP + TN + FP + FN)</a:t>
            </a:r>
          </a:p>
          <a:p>
            <a:r>
              <a:rPr lang="en-US" b="1" dirty="0"/>
              <a:t>In ML</a:t>
            </a:r>
            <a:r>
              <a:rPr lang="en-US" dirty="0"/>
              <a:t>: Accuracy is the most straightforward metric, representing the proportion of correctly classified instances out of the total instances. While it's a useful general indicator, its value can be misleading, especially in imbalanced datasets where one class is much more frequent than the other. For example, if you have a dataset with 95% negatives and 5% positives, a model that predicts everything as negative will still have 95% accuracy, but it’s clearly not useful.</a:t>
            </a:r>
          </a:p>
          <a:p>
            <a:endParaRPr lang="en-US" b="0" i="0" dirty="0">
              <a:solidFill>
                <a:srgbClr val="111111"/>
              </a:solidFill>
              <a:effectLst/>
              <a:latin typeface="-apple-system"/>
            </a:endParaRPr>
          </a:p>
          <a:p>
            <a:endParaRPr lang="en-US" dirty="0"/>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a:lstStyle/>
          <a:p>
            <a:r>
              <a:rPr lang="en-US" dirty="0"/>
              <a:t>17/08/2024</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6</a:t>
            </a:fld>
            <a:endParaRPr lang="en-US" dirty="0"/>
          </a:p>
        </p:txBody>
      </p:sp>
      <p:pic>
        <p:nvPicPr>
          <p:cNvPr id="18" name="Picture Placeholder 17">
            <a:extLst>
              <a:ext uri="{FF2B5EF4-FFF2-40B4-BE49-F238E27FC236}">
                <a16:creationId xmlns:a16="http://schemas.microsoft.com/office/drawing/2014/main" id="{3D3C10B6-2044-44FA-B21B-BE7D03F42222}"/>
              </a:ext>
            </a:extLst>
          </p:cNvPr>
          <p:cNvPicPr>
            <a:picLocks noGrp="1" noChangeAspect="1"/>
          </p:cNvPicPr>
          <p:nvPr>
            <p:ph type="pic" sz="quarter" idx="13"/>
          </p:nvPr>
        </p:nvPicPr>
        <p:blipFill>
          <a:blip r:embed="rId3"/>
          <a:stretch>
            <a:fillRect/>
          </a:stretch>
        </p:blipFill>
        <p:spPr>
          <a:xfrm>
            <a:off x="7436223" y="1061981"/>
            <a:ext cx="3854824" cy="1358153"/>
          </a:xfrm>
        </p:spPr>
      </p:pic>
      <p:pic>
        <p:nvPicPr>
          <p:cNvPr id="5" name="Picture 4">
            <a:extLst>
              <a:ext uri="{FF2B5EF4-FFF2-40B4-BE49-F238E27FC236}">
                <a16:creationId xmlns:a16="http://schemas.microsoft.com/office/drawing/2014/main" id="{B2A5070A-03E0-4347-A780-7A4742F6F45D}"/>
              </a:ext>
            </a:extLst>
          </p:cNvPr>
          <p:cNvPicPr>
            <a:picLocks noChangeAspect="1"/>
          </p:cNvPicPr>
          <p:nvPr/>
        </p:nvPicPr>
        <p:blipFill>
          <a:blip r:embed="rId4"/>
          <a:stretch>
            <a:fillRect/>
          </a:stretch>
        </p:blipFill>
        <p:spPr>
          <a:xfrm>
            <a:off x="7436223" y="2608729"/>
            <a:ext cx="3854824" cy="3711110"/>
          </a:xfrm>
          <a:prstGeom prst="rect">
            <a:avLst/>
          </a:prstGeom>
        </p:spPr>
      </p:pic>
    </p:spTree>
    <p:extLst>
      <p:ext uri="{BB962C8B-B14F-4D97-AF65-F5344CB8AC3E}">
        <p14:creationId xmlns:p14="http://schemas.microsoft.com/office/powerpoint/2010/main" val="3534095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25468"/>
            <a:ext cx="5638800" cy="673026"/>
          </a:xfrm>
        </p:spPr>
        <p:txBody>
          <a:bodyPr>
            <a:normAutofit fontScale="90000"/>
          </a:bodyPr>
          <a:lstStyle/>
          <a:p>
            <a:r>
              <a:rPr lang="en-US" dirty="0"/>
              <a:t>Precision</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199" y="1473378"/>
            <a:ext cx="6593639" cy="4026469"/>
          </a:xfrm>
        </p:spPr>
        <p:txBody>
          <a:bodyPr>
            <a:normAutofit/>
          </a:bodyPr>
          <a:lstStyle/>
          <a:p>
            <a:r>
              <a:rPr lang="en-US" dirty="0"/>
              <a:t>Precision measures the proportion of positive predictions that were actually correct (true positives) out of all positive predictions made. It's calculated as:</a:t>
            </a:r>
          </a:p>
          <a:p>
            <a:r>
              <a:rPr lang="en-US" dirty="0"/>
              <a:t>Precision = TP / (TP + FP)</a:t>
            </a:r>
          </a:p>
          <a:p>
            <a:r>
              <a:rPr lang="en-US" b="1" dirty="0"/>
              <a:t>In ML</a:t>
            </a:r>
            <a:r>
              <a:rPr lang="en-US" dirty="0"/>
              <a:t>: Precision focuses on the quality of positive predictions. It measures how many of the instances predicted as positive are actually positive. High precision indicates that the model has a low false positive rate, which is crucial in scenarios where false positives are costly, such as in email spam detection or fraud detection.</a:t>
            </a:r>
          </a:p>
          <a:p>
            <a:endParaRPr lang="en-US" b="0" i="0" dirty="0">
              <a:solidFill>
                <a:srgbClr val="111111"/>
              </a:solidFill>
              <a:effectLst/>
              <a:latin typeface="-apple-system"/>
            </a:endParaRPr>
          </a:p>
          <a:p>
            <a:endParaRPr lang="en-US" dirty="0"/>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a:lstStyle/>
          <a:p>
            <a:r>
              <a:rPr lang="en-US" dirty="0"/>
              <a:t>17/08/2024</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pic>
        <p:nvPicPr>
          <p:cNvPr id="5" name="Picture Placeholder 4">
            <a:extLst>
              <a:ext uri="{FF2B5EF4-FFF2-40B4-BE49-F238E27FC236}">
                <a16:creationId xmlns:a16="http://schemas.microsoft.com/office/drawing/2014/main" id="{05C66B60-151B-461C-9BC0-8FBF70396432}"/>
              </a:ext>
            </a:extLst>
          </p:cNvPr>
          <p:cNvPicPr>
            <a:picLocks noGrp="1" noChangeAspect="1"/>
          </p:cNvPicPr>
          <p:nvPr>
            <p:ph type="pic" sz="quarter" idx="13"/>
          </p:nvPr>
        </p:nvPicPr>
        <p:blipFill>
          <a:blip r:embed="rId3"/>
          <a:stretch>
            <a:fillRect/>
          </a:stretch>
        </p:blipFill>
        <p:spPr>
          <a:xfrm>
            <a:off x="7102877" y="1473378"/>
            <a:ext cx="4887007" cy="3365500"/>
          </a:xfrm>
        </p:spPr>
      </p:pic>
    </p:spTree>
    <p:extLst>
      <p:ext uri="{BB962C8B-B14F-4D97-AF65-F5344CB8AC3E}">
        <p14:creationId xmlns:p14="http://schemas.microsoft.com/office/powerpoint/2010/main" val="5563522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25468"/>
            <a:ext cx="5638800" cy="673026"/>
          </a:xfrm>
        </p:spPr>
        <p:txBody>
          <a:bodyPr>
            <a:normAutofit fontScale="90000"/>
          </a:bodyPr>
          <a:lstStyle/>
          <a:p>
            <a:r>
              <a:rPr lang="en-US" dirty="0"/>
              <a:t>Recall</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199" y="1473378"/>
            <a:ext cx="6593639" cy="4268516"/>
          </a:xfrm>
        </p:spPr>
        <p:txBody>
          <a:bodyPr>
            <a:normAutofit/>
          </a:bodyPr>
          <a:lstStyle/>
          <a:p>
            <a:r>
              <a:rPr lang="en-US" dirty="0"/>
              <a:t>Recall measures the proportion of actual positive cases that were correctly identified (true positives) out of all actual positive cases. It's calculated as:</a:t>
            </a:r>
          </a:p>
          <a:p>
            <a:r>
              <a:rPr lang="en-US" dirty="0"/>
              <a:t>Recall = TP / (TP + FN)</a:t>
            </a:r>
          </a:p>
          <a:p>
            <a:r>
              <a:rPr lang="en-US" b="1" dirty="0"/>
              <a:t>In ML</a:t>
            </a:r>
            <a:r>
              <a:rPr lang="en-US" dirty="0"/>
              <a:t>: Recall, or Sensitivity, measures the model's ability to identify all positive instances. It focuses on minimizing false negatives, which is vital in situations where missing a positive instance is more critical than accidentally flagging a few negatives as positives. For instance, in medical diagnostics, missing a disease (false negative) could be far more dangerous than incorrectly diagnosing it (false positive).</a:t>
            </a:r>
          </a:p>
          <a:p>
            <a:endParaRPr lang="en-US" b="0" i="0" dirty="0">
              <a:solidFill>
                <a:srgbClr val="111111"/>
              </a:solidFill>
              <a:effectLst/>
              <a:latin typeface="-apple-system"/>
            </a:endParaRPr>
          </a:p>
          <a:p>
            <a:endParaRPr lang="en-US" dirty="0"/>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a:lstStyle/>
          <a:p>
            <a:r>
              <a:rPr lang="en-US" dirty="0"/>
              <a:t>17/08/2024</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8</a:t>
            </a:fld>
            <a:endParaRPr lang="en-US" dirty="0"/>
          </a:p>
        </p:txBody>
      </p:sp>
      <p:pic>
        <p:nvPicPr>
          <p:cNvPr id="5" name="Picture Placeholder 4">
            <a:extLst>
              <a:ext uri="{FF2B5EF4-FFF2-40B4-BE49-F238E27FC236}">
                <a16:creationId xmlns:a16="http://schemas.microsoft.com/office/drawing/2014/main" id="{FF1BC307-E89E-470D-AE35-09C5E64749B1}"/>
              </a:ext>
            </a:extLst>
          </p:cNvPr>
          <p:cNvPicPr>
            <a:picLocks noGrp="1" noChangeAspect="1"/>
          </p:cNvPicPr>
          <p:nvPr>
            <p:ph type="pic" sz="quarter" idx="13"/>
          </p:nvPr>
        </p:nvPicPr>
        <p:blipFill>
          <a:blip r:embed="rId3"/>
          <a:stretch>
            <a:fillRect/>
          </a:stretch>
        </p:blipFill>
        <p:spPr>
          <a:xfrm>
            <a:off x="7050838" y="1398494"/>
            <a:ext cx="4939046" cy="2779806"/>
          </a:xfrm>
        </p:spPr>
      </p:pic>
    </p:spTree>
    <p:extLst>
      <p:ext uri="{BB962C8B-B14F-4D97-AF65-F5344CB8AC3E}">
        <p14:creationId xmlns:p14="http://schemas.microsoft.com/office/powerpoint/2010/main" val="1856695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25468"/>
            <a:ext cx="5638800" cy="673026"/>
          </a:xfrm>
        </p:spPr>
        <p:txBody>
          <a:bodyPr>
            <a:normAutofit fontScale="90000"/>
          </a:bodyPr>
          <a:lstStyle/>
          <a:p>
            <a:r>
              <a:rPr lang="en-US" dirty="0"/>
              <a:t>F1 Score</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199" y="1473378"/>
            <a:ext cx="6593639" cy="3811316"/>
          </a:xfrm>
        </p:spPr>
        <p:txBody>
          <a:bodyPr>
            <a:normAutofit/>
          </a:bodyPr>
          <a:lstStyle/>
          <a:p>
            <a:r>
              <a:rPr lang="en-US" dirty="0"/>
              <a:t>The F1 score is the harmonic mean of precision and recall. It provides a balance between precision and recall. It's calculated as:</a:t>
            </a:r>
          </a:p>
          <a:p>
            <a:r>
              <a:rPr lang="en-US" dirty="0"/>
              <a:t>F1 Score = 2 * (Precision * Recall) / (Precision + Recall)</a:t>
            </a:r>
          </a:p>
          <a:p>
            <a:r>
              <a:rPr lang="en-US" b="1" dirty="0"/>
              <a:t>In ML</a:t>
            </a:r>
            <a:r>
              <a:rPr lang="en-US" dirty="0"/>
              <a:t>: The F1 Score combines Precision and Recall into a single metric by taking their harmonic mean. It provides a balanced view, especially when you need to consider both false positives and false negatives. The F1 Score is particularly useful when you have an uneven class distribution and need a metric that gives equal importance to Precision and Recall.</a:t>
            </a:r>
            <a:endParaRPr lang="en-US" b="0" i="0" dirty="0">
              <a:solidFill>
                <a:srgbClr val="111111"/>
              </a:solidFill>
              <a:effectLst/>
              <a:latin typeface="-apple-system"/>
            </a:endParaRPr>
          </a:p>
          <a:p>
            <a:endParaRPr lang="en-US" dirty="0"/>
          </a:p>
        </p:txBody>
      </p:sp>
      <p:sp>
        <p:nvSpPr>
          <p:cNvPr id="14" name="Date Placeholder 13">
            <a:extLst>
              <a:ext uri="{FF2B5EF4-FFF2-40B4-BE49-F238E27FC236}">
                <a16:creationId xmlns:a16="http://schemas.microsoft.com/office/drawing/2014/main" id="{DF3231F7-2BDC-4AD4-8081-5E8C6FA0A14D}"/>
              </a:ext>
            </a:extLst>
          </p:cNvPr>
          <p:cNvSpPr>
            <a:spLocks noGrp="1"/>
          </p:cNvSpPr>
          <p:nvPr>
            <p:ph type="dt" sz="half" idx="10"/>
          </p:nvPr>
        </p:nvSpPr>
        <p:spPr>
          <a:xfrm>
            <a:off x="457200" y="6324600"/>
            <a:ext cx="2560220" cy="365125"/>
          </a:xfrm>
        </p:spPr>
        <p:txBody>
          <a:bodyPr/>
          <a:lstStyle/>
          <a:p>
            <a:r>
              <a:rPr lang="en-US" dirty="0"/>
              <a:t>17/08/2024</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9</a:t>
            </a:fld>
            <a:endParaRPr lang="en-US" dirty="0"/>
          </a:p>
        </p:txBody>
      </p:sp>
      <p:pic>
        <p:nvPicPr>
          <p:cNvPr id="5" name="Picture Placeholder 4">
            <a:extLst>
              <a:ext uri="{FF2B5EF4-FFF2-40B4-BE49-F238E27FC236}">
                <a16:creationId xmlns:a16="http://schemas.microsoft.com/office/drawing/2014/main" id="{90C8E1A4-AE7F-4418-B81B-5B52EB3A9FB1}"/>
              </a:ext>
            </a:extLst>
          </p:cNvPr>
          <p:cNvPicPr>
            <a:picLocks noGrp="1" noChangeAspect="1"/>
          </p:cNvPicPr>
          <p:nvPr>
            <p:ph type="pic" sz="quarter" idx="13"/>
          </p:nvPr>
        </p:nvPicPr>
        <p:blipFill>
          <a:blip r:embed="rId3"/>
          <a:srcRect l="12465" r="12465"/>
          <a:stretch>
            <a:fillRect/>
          </a:stretch>
        </p:blipFill>
        <p:spPr>
          <a:xfrm>
            <a:off x="7050837" y="1398494"/>
            <a:ext cx="4957527" cy="4824506"/>
          </a:xfrm>
        </p:spPr>
      </p:pic>
    </p:spTree>
    <p:extLst>
      <p:ext uri="{BB962C8B-B14F-4D97-AF65-F5344CB8AC3E}">
        <p14:creationId xmlns:p14="http://schemas.microsoft.com/office/powerpoint/2010/main" val="44099057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3.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543</TotalTime>
  <Words>1277</Words>
  <Application>Microsoft Office PowerPoint</Application>
  <PresentationFormat>Widescreen</PresentationFormat>
  <Paragraphs>115</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Avenir Next LT Pro</vt:lpstr>
      <vt:lpstr>Calibri</vt:lpstr>
      <vt:lpstr>Posterama</vt:lpstr>
      <vt:lpstr>SineVTI</vt:lpstr>
      <vt:lpstr>Accuracy, Precision, Recall and F1 Score. AUC(Area under the ROC Curve) and ROC Curve.</vt:lpstr>
      <vt:lpstr>Table of content</vt:lpstr>
      <vt:lpstr>Introduction</vt:lpstr>
      <vt:lpstr>Definition  of  terms</vt:lpstr>
      <vt:lpstr>PowerPoint Presentation</vt:lpstr>
      <vt:lpstr>Accuracy</vt:lpstr>
      <vt:lpstr>Precision</vt:lpstr>
      <vt:lpstr>Recall</vt:lpstr>
      <vt:lpstr>F1 Score</vt:lpstr>
      <vt:lpstr>ROC Curve</vt:lpstr>
      <vt:lpstr>AUC</vt:lpstr>
      <vt:lpstr>Uses of each Metric.</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Accuracy, Precision, Recall and F1 Score. AUC(Area under the ROC Curve) and ROC Curve.</dc:title>
  <dc:creator>Damilare Talabi</dc:creator>
  <cp:lastModifiedBy>Damilare Talabi</cp:lastModifiedBy>
  <cp:revision>23</cp:revision>
  <dcterms:created xsi:type="dcterms:W3CDTF">2024-08-18T17:38:46Z</dcterms:created>
  <dcterms:modified xsi:type="dcterms:W3CDTF">2024-08-20T12:26:03Z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