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16"/>
  </p:notesMasterIdLst>
  <p:handoutMasterIdLst>
    <p:handoutMasterId r:id="rId17"/>
  </p:handoutMasterIdLst>
  <p:sldIdLst>
    <p:sldId id="268" r:id="rId5"/>
    <p:sldId id="324" r:id="rId6"/>
    <p:sldId id="261" r:id="rId7"/>
    <p:sldId id="310" r:id="rId8"/>
    <p:sldId id="325" r:id="rId9"/>
    <p:sldId id="326" r:id="rId10"/>
    <p:sldId id="317" r:id="rId11"/>
    <p:sldId id="328" r:id="rId12"/>
    <p:sldId id="331" r:id="rId13"/>
    <p:sldId id="321" r:id="rId14"/>
    <p:sldId id="29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7" autoAdjust="0"/>
  </p:normalViewPr>
  <p:slideViewPr>
    <p:cSldViewPr snapToGrid="0">
      <p:cViewPr varScale="1">
        <p:scale>
          <a:sx n="71" d="100"/>
          <a:sy n="71" d="100"/>
        </p:scale>
        <p:origin x="696" y="7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ilare Talabi" userId="b9b6c937e8b6aa70" providerId="LiveId" clId="{4695840A-344B-4365-AD61-354741A65F5B}"/>
    <pc:docChg chg="undo custSel delSld modSld">
      <pc:chgData name="Damilare Talabi" userId="b9b6c937e8b6aa70" providerId="LiveId" clId="{4695840A-344B-4365-AD61-354741A65F5B}" dt="2024-08-07T14:16:25.914" v="460" actId="255"/>
      <pc:docMkLst>
        <pc:docMk/>
      </pc:docMkLst>
      <pc:sldChg chg="modSp mod">
        <pc:chgData name="Damilare Talabi" userId="b9b6c937e8b6aa70" providerId="LiveId" clId="{4695840A-344B-4365-AD61-354741A65F5B}" dt="2024-08-07T14:16:25.914" v="460" actId="255"/>
        <pc:sldMkLst>
          <pc:docMk/>
          <pc:sldMk cId="3666674671" sldId="261"/>
        </pc:sldMkLst>
        <pc:spChg chg="mod">
          <ac:chgData name="Damilare Talabi" userId="b9b6c937e8b6aa70" providerId="LiveId" clId="{4695840A-344B-4365-AD61-354741A65F5B}" dt="2024-08-07T14:15:28.765" v="448" actId="1076"/>
          <ac:spMkLst>
            <pc:docMk/>
            <pc:sldMk cId="3666674671" sldId="261"/>
            <ac:spMk id="2" creationId="{9635F5E3-2B1C-7C0A-8581-67A9052D13AA}"/>
          </ac:spMkLst>
        </pc:spChg>
        <pc:spChg chg="mod">
          <ac:chgData name="Damilare Talabi" userId="b9b6c937e8b6aa70" providerId="LiveId" clId="{4695840A-344B-4365-AD61-354741A65F5B}" dt="2024-08-07T14:16:25.914" v="460" actId="255"/>
          <ac:spMkLst>
            <pc:docMk/>
            <pc:sldMk cId="3666674671" sldId="261"/>
            <ac:spMk id="3" creationId="{A6A33159-D030-2F82-A142-F75940728319}"/>
          </ac:spMkLst>
        </pc:spChg>
      </pc:sldChg>
      <pc:sldChg chg="modSp mod">
        <pc:chgData name="Damilare Talabi" userId="b9b6c937e8b6aa70" providerId="LiveId" clId="{4695840A-344B-4365-AD61-354741A65F5B}" dt="2024-08-07T14:14:35.179" v="443" actId="20577"/>
        <pc:sldMkLst>
          <pc:docMk/>
          <pc:sldMk cId="1978693048" sldId="268"/>
        </pc:sldMkLst>
        <pc:spChg chg="mod">
          <ac:chgData name="Damilare Talabi" userId="b9b6c937e8b6aa70" providerId="LiveId" clId="{4695840A-344B-4365-AD61-354741A65F5B}" dt="2024-08-07T14:14:35.179" v="443" actId="20577"/>
          <ac:spMkLst>
            <pc:docMk/>
            <pc:sldMk cId="1978693048" sldId="268"/>
            <ac:spMk id="2" creationId="{2B2F14DB-AE04-43EA-0022-86BA29BBD1F8}"/>
          </ac:spMkLst>
        </pc:spChg>
      </pc:sldChg>
      <pc:sldChg chg="modSp mod">
        <pc:chgData name="Damilare Talabi" userId="b9b6c937e8b6aa70" providerId="LiveId" clId="{4695840A-344B-4365-AD61-354741A65F5B}" dt="2024-08-07T14:14:19.728" v="434" actId="14100"/>
        <pc:sldMkLst>
          <pc:docMk/>
          <pc:sldMk cId="2767128779" sldId="293"/>
        </pc:sldMkLst>
        <pc:spChg chg="mod">
          <ac:chgData name="Damilare Talabi" userId="b9b6c937e8b6aa70" providerId="LiveId" clId="{4695840A-344B-4365-AD61-354741A65F5B}" dt="2024-08-07T14:14:19.728" v="434" actId="14100"/>
          <ac:spMkLst>
            <pc:docMk/>
            <pc:sldMk cId="2767128779" sldId="293"/>
            <ac:spMk id="3" creationId="{FB1FE37F-A983-EE97-55B3-FC18A8719DCE}"/>
          </ac:spMkLst>
        </pc:spChg>
      </pc:sldChg>
      <pc:sldChg chg="addSp delSp modSp mod">
        <pc:chgData name="Damilare Talabi" userId="b9b6c937e8b6aa70" providerId="LiveId" clId="{4695840A-344B-4365-AD61-354741A65F5B}" dt="2024-08-07T13:57:27.406" v="189" actId="14100"/>
        <pc:sldMkLst>
          <pc:docMk/>
          <pc:sldMk cId="2203045136" sldId="317"/>
        </pc:sldMkLst>
        <pc:spChg chg="add del mod">
          <ac:chgData name="Damilare Talabi" userId="b9b6c937e8b6aa70" providerId="LiveId" clId="{4695840A-344B-4365-AD61-354741A65F5B}" dt="2024-08-07T13:57:27.406" v="189" actId="14100"/>
          <ac:spMkLst>
            <pc:docMk/>
            <pc:sldMk cId="2203045136" sldId="317"/>
            <ac:spMk id="2" creationId="{4AF53888-D548-07B3-4DD3-A6B963163C0C}"/>
          </ac:spMkLst>
        </pc:spChg>
        <pc:spChg chg="mod">
          <ac:chgData name="Damilare Talabi" userId="b9b6c937e8b6aa70" providerId="LiveId" clId="{4695840A-344B-4365-AD61-354741A65F5B}" dt="2024-08-07T13:44:59.716" v="25" actId="14100"/>
          <ac:spMkLst>
            <pc:docMk/>
            <pc:sldMk cId="2203045136" sldId="317"/>
            <ac:spMk id="3" creationId="{5539E868-C38F-BE6F-C489-F81E4EA421B8}"/>
          </ac:spMkLst>
        </pc:spChg>
        <pc:spChg chg="add del mod">
          <ac:chgData name="Damilare Talabi" userId="b9b6c937e8b6aa70" providerId="LiveId" clId="{4695840A-344B-4365-AD61-354741A65F5B}" dt="2024-08-07T13:47:29.909" v="39"/>
          <ac:spMkLst>
            <pc:docMk/>
            <pc:sldMk cId="2203045136" sldId="317"/>
            <ac:spMk id="6" creationId="{CBABE660-477D-454A-A302-917B25F2EBA1}"/>
          </ac:spMkLst>
        </pc:spChg>
        <pc:spChg chg="add del">
          <ac:chgData name="Damilare Talabi" userId="b9b6c937e8b6aa70" providerId="LiveId" clId="{4695840A-344B-4365-AD61-354741A65F5B}" dt="2024-08-07T13:48:05.703" v="60"/>
          <ac:spMkLst>
            <pc:docMk/>
            <pc:sldMk cId="2203045136" sldId="317"/>
            <ac:spMk id="7" creationId="{23FC9817-7073-42BC-8CD0-4B3FFDCC6F3D}"/>
          </ac:spMkLst>
        </pc:spChg>
        <pc:spChg chg="add del mod">
          <ac:chgData name="Damilare Talabi" userId="b9b6c937e8b6aa70" providerId="LiveId" clId="{4695840A-344B-4365-AD61-354741A65F5B}" dt="2024-08-07T13:50:57.473" v="115" actId="478"/>
          <ac:spMkLst>
            <pc:docMk/>
            <pc:sldMk cId="2203045136" sldId="317"/>
            <ac:spMk id="9" creationId="{90D3AA06-C618-4D2D-A3B9-BC1248F43381}"/>
          </ac:spMkLst>
        </pc:spChg>
        <pc:picChg chg="add mod">
          <ac:chgData name="Damilare Talabi" userId="b9b6c937e8b6aa70" providerId="LiveId" clId="{4695840A-344B-4365-AD61-354741A65F5B}" dt="2024-08-07T13:46:32.575" v="31" actId="14100"/>
          <ac:picMkLst>
            <pc:docMk/>
            <pc:sldMk cId="2203045136" sldId="317"/>
            <ac:picMk id="5" creationId="{24FB0BF7-F9E6-41CD-A138-AF8C03567E22}"/>
          </ac:picMkLst>
        </pc:picChg>
      </pc:sldChg>
      <pc:sldChg chg="del">
        <pc:chgData name="Damilare Talabi" userId="b9b6c937e8b6aa70" providerId="LiveId" clId="{4695840A-344B-4365-AD61-354741A65F5B}" dt="2024-08-07T14:05:14.225" v="232" actId="2696"/>
        <pc:sldMkLst>
          <pc:docMk/>
          <pc:sldMk cId="3943410913" sldId="318"/>
        </pc:sldMkLst>
      </pc:sldChg>
      <pc:sldChg chg="delSp modSp mod">
        <pc:chgData name="Damilare Talabi" userId="b9b6c937e8b6aa70" providerId="LiveId" clId="{4695840A-344B-4365-AD61-354741A65F5B}" dt="2024-08-07T14:12:42.004" v="341" actId="21"/>
        <pc:sldMkLst>
          <pc:docMk/>
          <pc:sldMk cId="2363995522" sldId="321"/>
        </pc:sldMkLst>
        <pc:spChg chg="mod">
          <ac:chgData name="Damilare Talabi" userId="b9b6c937e8b6aa70" providerId="LiveId" clId="{4695840A-344B-4365-AD61-354741A65F5B}" dt="2024-08-07T14:11:10.883" v="330" actId="14100"/>
          <ac:spMkLst>
            <pc:docMk/>
            <pc:sldMk cId="2363995522" sldId="321"/>
            <ac:spMk id="2" creationId="{0148750B-D232-4688-407A-DAC2407E279C}"/>
          </ac:spMkLst>
        </pc:spChg>
        <pc:spChg chg="mod">
          <ac:chgData name="Damilare Talabi" userId="b9b6c937e8b6aa70" providerId="LiveId" clId="{4695840A-344B-4365-AD61-354741A65F5B}" dt="2024-08-07T14:12:18.828" v="339" actId="14100"/>
          <ac:spMkLst>
            <pc:docMk/>
            <pc:sldMk cId="2363995522" sldId="321"/>
            <ac:spMk id="11" creationId="{56DA1357-F081-D7F6-4FB3-08E62F6C3A41}"/>
          </ac:spMkLst>
        </pc:spChg>
        <pc:spChg chg="del mod">
          <ac:chgData name="Damilare Talabi" userId="b9b6c937e8b6aa70" providerId="LiveId" clId="{4695840A-344B-4365-AD61-354741A65F5B}" dt="2024-08-07T14:12:42.004" v="341" actId="21"/>
          <ac:spMkLst>
            <pc:docMk/>
            <pc:sldMk cId="2363995522" sldId="321"/>
            <ac:spMk id="36" creationId="{735FF7FE-86A0-34D0-5382-E2CB802957BB}"/>
          </ac:spMkLst>
        </pc:spChg>
      </pc:sldChg>
      <pc:sldChg chg="modSp mod">
        <pc:chgData name="Damilare Talabi" userId="b9b6c937e8b6aa70" providerId="LiveId" clId="{4695840A-344B-4365-AD61-354741A65F5B}" dt="2024-08-07T14:15:09.893" v="446" actId="1076"/>
        <pc:sldMkLst>
          <pc:docMk/>
          <pc:sldMk cId="3759261488" sldId="324"/>
        </pc:sldMkLst>
        <pc:spChg chg="mod">
          <ac:chgData name="Damilare Talabi" userId="b9b6c937e8b6aa70" providerId="LiveId" clId="{4695840A-344B-4365-AD61-354741A65F5B}" dt="2024-08-07T14:15:09.893" v="446" actId="1076"/>
          <ac:spMkLst>
            <pc:docMk/>
            <pc:sldMk cId="3759261488" sldId="324"/>
            <ac:spMk id="2" creationId="{A57648F2-D2C6-2AC5-DB3B-C7AB67FC8A33}"/>
          </ac:spMkLst>
        </pc:spChg>
        <pc:spChg chg="mod">
          <ac:chgData name="Damilare Talabi" userId="b9b6c937e8b6aa70" providerId="LiveId" clId="{4695840A-344B-4365-AD61-354741A65F5B}" dt="2024-08-07T14:15:00.983" v="444" actId="255"/>
          <ac:spMkLst>
            <pc:docMk/>
            <pc:sldMk cId="3759261488" sldId="324"/>
            <ac:spMk id="5" creationId="{E7FA86E3-B05F-1FAF-FE02-9EF319E0708B}"/>
          </ac:spMkLst>
        </pc:spChg>
      </pc:sldChg>
      <pc:sldChg chg="addSp delSp modSp mod">
        <pc:chgData name="Damilare Talabi" userId="b9b6c937e8b6aa70" providerId="LiveId" clId="{4695840A-344B-4365-AD61-354741A65F5B}" dt="2024-08-07T14:04:43.533" v="230" actId="1076"/>
        <pc:sldMkLst>
          <pc:docMk/>
          <pc:sldMk cId="3513107352" sldId="328"/>
        </pc:sldMkLst>
        <pc:spChg chg="mod">
          <ac:chgData name="Damilare Talabi" userId="b9b6c937e8b6aa70" providerId="LiveId" clId="{4695840A-344B-4365-AD61-354741A65F5B}" dt="2024-08-07T14:04:05.703" v="228" actId="1076"/>
          <ac:spMkLst>
            <pc:docMk/>
            <pc:sldMk cId="3513107352" sldId="328"/>
            <ac:spMk id="2" creationId="{A0952A0C-ED2A-077C-70BC-DEB140E04A7B}"/>
          </ac:spMkLst>
        </pc:spChg>
        <pc:spChg chg="del mod">
          <ac:chgData name="Damilare Talabi" userId="b9b6c937e8b6aa70" providerId="LiveId" clId="{4695840A-344B-4365-AD61-354741A65F5B}" dt="2024-08-07T13:59:37.454" v="192"/>
          <ac:spMkLst>
            <pc:docMk/>
            <pc:sldMk cId="3513107352" sldId="328"/>
            <ac:spMk id="3" creationId="{8E9FC3B2-3EF0-BDB4-4819-4161FC7EEF1A}"/>
          </ac:spMkLst>
        </pc:spChg>
        <pc:spChg chg="del mod">
          <ac:chgData name="Damilare Talabi" userId="b9b6c937e8b6aa70" providerId="LiveId" clId="{4695840A-344B-4365-AD61-354741A65F5B}" dt="2024-08-07T14:00:19.343" v="196"/>
          <ac:spMkLst>
            <pc:docMk/>
            <pc:sldMk cId="3513107352" sldId="328"/>
            <ac:spMk id="4" creationId="{8F149607-A897-2741-D897-4F179735F7A3}"/>
          </ac:spMkLst>
        </pc:spChg>
        <pc:spChg chg="add mod">
          <ac:chgData name="Damilare Talabi" userId="b9b6c937e8b6aa70" providerId="LiveId" clId="{4695840A-344B-4365-AD61-354741A65F5B}" dt="2024-08-07T14:04:43.533" v="230" actId="1076"/>
          <ac:spMkLst>
            <pc:docMk/>
            <pc:sldMk cId="3513107352" sldId="328"/>
            <ac:spMk id="5" creationId="{803A1584-6D3A-4705-A81D-9770BD3CB736}"/>
          </ac:spMkLst>
        </pc:spChg>
        <pc:spChg chg="add mod">
          <ac:chgData name="Damilare Talabi" userId="b9b6c937e8b6aa70" providerId="LiveId" clId="{4695840A-344B-4365-AD61-354741A65F5B}" dt="2024-08-07T14:02:06.993" v="215" actId="20577"/>
          <ac:spMkLst>
            <pc:docMk/>
            <pc:sldMk cId="3513107352" sldId="328"/>
            <ac:spMk id="6" creationId="{62CBEB40-EFB0-4233-9135-90F669152FE2}"/>
          </ac:spMkLst>
        </pc:spChg>
        <pc:picChg chg="add del mod">
          <ac:chgData name="Damilare Talabi" userId="b9b6c937e8b6aa70" providerId="LiveId" clId="{4695840A-344B-4365-AD61-354741A65F5B}" dt="2024-08-07T14:02:54.113" v="222" actId="931"/>
          <ac:picMkLst>
            <pc:docMk/>
            <pc:sldMk cId="3513107352" sldId="328"/>
            <ac:picMk id="8" creationId="{183067E4-2EB9-46EC-8471-AF4CED461C3F}"/>
          </ac:picMkLst>
        </pc:picChg>
        <pc:picChg chg="add mod">
          <ac:chgData name="Damilare Talabi" userId="b9b6c937e8b6aa70" providerId="LiveId" clId="{4695840A-344B-4365-AD61-354741A65F5B}" dt="2024-08-07T14:04:13.683" v="229" actId="14100"/>
          <ac:picMkLst>
            <pc:docMk/>
            <pc:sldMk cId="3513107352" sldId="328"/>
            <ac:picMk id="10" creationId="{569D5EA2-F4E0-4DC5-ADC7-4C24404101B2}"/>
          </ac:picMkLst>
        </pc:picChg>
      </pc:sldChg>
      <pc:sldChg chg="del">
        <pc:chgData name="Damilare Talabi" userId="b9b6c937e8b6aa70" providerId="LiveId" clId="{4695840A-344B-4365-AD61-354741A65F5B}" dt="2024-08-07T14:05:00.423" v="231" actId="2696"/>
        <pc:sldMkLst>
          <pc:docMk/>
          <pc:sldMk cId="3648998020" sldId="329"/>
        </pc:sldMkLst>
      </pc:sldChg>
      <pc:sldChg chg="addSp modSp mod">
        <pc:chgData name="Damilare Talabi" userId="b9b6c937e8b6aa70" providerId="LiveId" clId="{4695840A-344B-4365-AD61-354741A65F5B}" dt="2024-08-07T14:10:37.786" v="313" actId="20577"/>
        <pc:sldMkLst>
          <pc:docMk/>
          <pc:sldMk cId="1314130369" sldId="331"/>
        </pc:sldMkLst>
        <pc:spChg chg="mod">
          <ac:chgData name="Damilare Talabi" userId="b9b6c937e8b6aa70" providerId="LiveId" clId="{4695840A-344B-4365-AD61-354741A65F5B}" dt="2024-08-07T14:07:35.923" v="290" actId="1076"/>
          <ac:spMkLst>
            <pc:docMk/>
            <pc:sldMk cId="1314130369" sldId="331"/>
            <ac:spMk id="3" creationId="{B27C4A00-6204-4111-3D1E-D4DFA3FA8113}"/>
          </ac:spMkLst>
        </pc:spChg>
        <pc:spChg chg="add mod">
          <ac:chgData name="Damilare Talabi" userId="b9b6c937e8b6aa70" providerId="LiveId" clId="{4695840A-344B-4365-AD61-354741A65F5B}" dt="2024-08-07T14:10:37.786" v="313" actId="20577"/>
          <ac:spMkLst>
            <pc:docMk/>
            <pc:sldMk cId="1314130369" sldId="331"/>
            <ac:spMk id="5" creationId="{71398EEB-3683-4B70-9C3E-CE5E7511812C}"/>
          </ac:spMkLst>
        </pc:spChg>
        <pc:picChg chg="add mod">
          <ac:chgData name="Damilare Talabi" userId="b9b6c937e8b6aa70" providerId="LiveId" clId="{4695840A-344B-4365-AD61-354741A65F5B}" dt="2024-08-07T14:10:17.614" v="311" actId="14100"/>
          <ac:picMkLst>
            <pc:docMk/>
            <pc:sldMk cId="1314130369" sldId="331"/>
            <ac:picMk id="4" creationId="{FC724A27-ED6A-4ECD-821F-8130A56C7B1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0_3" csCatId="mainScheme" phldr="1"/>
      <dgm:spPr/>
      <dgm:t>
        <a:bodyPr/>
        <a:lstStyle/>
        <a:p>
          <a:endParaRPr lang="en-US"/>
        </a:p>
      </dgm:t>
    </dgm:pt>
    <dgm:pt modelId="{A8C03FBB-4A75-4460-AEA6-DEAEB9C61496}">
      <dgm:prSet phldrT="[Text]" phldr="0" custT="1"/>
      <dgm:spPr/>
      <dgm:t>
        <a:bodyPr/>
        <a:lstStyle/>
        <a:p>
          <a:pPr>
            <a:defRPr b="1"/>
          </a:pPr>
          <a:r>
            <a:rPr lang="en-US" sz="2400" dirty="0">
              <a:latin typeface="+mn-lt"/>
            </a:rPr>
            <a:t>Q3</a:t>
          </a:r>
        </a:p>
      </dgm:t>
    </dgm:pt>
    <dgm:pt modelId="{4E972F7F-4B1B-47AA-A25B-1FFC561F1C76}" type="parTrans" cxnId="{D3D81948-D963-4D1E-AE16-9705EAF510FC}">
      <dgm:prSet/>
      <dgm:spPr/>
      <dgm:t>
        <a:bodyPr/>
        <a:lstStyle/>
        <a:p>
          <a:pPr algn="ctr"/>
          <a:endParaRPr lang="en-US" sz="2800">
            <a:latin typeface="+mn-lt"/>
          </a:endParaRPr>
        </a:p>
      </dgm:t>
    </dgm:pt>
    <dgm:pt modelId="{67361508-930A-4A23-8CFC-BB56DA645C3C}" type="sibTrans" cxnId="{D3D81948-D963-4D1E-AE16-9705EAF510FC}">
      <dgm:prSet/>
      <dgm:spPr/>
      <dgm:t>
        <a:bodyPr/>
        <a:lstStyle/>
        <a:p>
          <a:pPr algn="ctr"/>
          <a:endParaRPr lang="en-US" sz="2800">
            <a:latin typeface="+mn-lt"/>
          </a:endParaRPr>
        </a:p>
      </dgm:t>
    </dgm:pt>
    <dgm:pt modelId="{91969DED-4CB8-4A14-A50B-3F7B848E46B5}">
      <dgm:prSet phldrT="[Text]" phldr="0" custT="1"/>
      <dgm:spPr/>
      <dgm:t>
        <a:bodyPr/>
        <a:lstStyle/>
        <a:p>
          <a:pPr>
            <a:defRPr b="1"/>
          </a:pPr>
          <a:r>
            <a:rPr lang="en-US" sz="2400" dirty="0">
              <a:latin typeface="+mn-lt"/>
            </a:rPr>
            <a:t>Q4</a:t>
          </a:r>
        </a:p>
      </dgm:t>
    </dgm:pt>
    <dgm:pt modelId="{441CD73D-85E1-42A6-BCF8-362A3247E2F3}" type="parTrans" cxnId="{537F2ED0-8BD0-4AD5-B60D-89B660EDA1AC}">
      <dgm:prSet/>
      <dgm:spPr/>
      <dgm:t>
        <a:bodyPr/>
        <a:lstStyle/>
        <a:p>
          <a:pPr algn="ctr"/>
          <a:endParaRPr lang="en-US" sz="2800">
            <a:latin typeface="+mn-lt"/>
          </a:endParaRPr>
        </a:p>
      </dgm:t>
    </dgm:pt>
    <dgm:pt modelId="{81CA8AA2-C0C3-4381-BA8B-413EDD578B83}" type="sibTrans" cxnId="{537F2ED0-8BD0-4AD5-B60D-89B660EDA1AC}">
      <dgm:prSet/>
      <dgm:spPr/>
      <dgm:t>
        <a:bodyPr/>
        <a:lstStyle/>
        <a:p>
          <a:pPr algn="ctr"/>
          <a:endParaRPr lang="en-US" sz="2800">
            <a:latin typeface="+mn-lt"/>
          </a:endParaRPr>
        </a:p>
      </dgm:t>
    </dgm:pt>
    <dgm:pt modelId="{8A04F340-E8E1-4146-9905-E7ADCAEAABD7}">
      <dgm:prSet phldrT="[Text]" phldr="0" custT="1"/>
      <dgm:spPr/>
      <dgm:t>
        <a:bodyPr/>
        <a:lstStyle/>
        <a:p>
          <a:r>
            <a:rPr lang="en-US" sz="2000" dirty="0">
              <a:latin typeface="+mn-lt"/>
            </a:rPr>
            <a:t>1,196</a:t>
          </a:r>
          <a:r>
            <a:rPr lang="en-US" sz="2000" baseline="0" dirty="0">
              <a:latin typeface="+mn-lt"/>
            </a:rPr>
            <a:t> opportunities</a:t>
          </a:r>
          <a:endParaRPr lang="en-US" sz="2000" dirty="0">
            <a:latin typeface="+mn-lt"/>
          </a:endParaRPr>
        </a:p>
      </dgm:t>
    </dgm:pt>
    <dgm:pt modelId="{4EBD5EC2-45ED-4ED6-8376-97D155A911AE}" type="parTrans" cxnId="{E636BFFB-0404-4D4B-B3F0-C64FDFD9DDEF}">
      <dgm:prSet/>
      <dgm:spPr/>
      <dgm:t>
        <a:bodyPr/>
        <a:lstStyle/>
        <a:p>
          <a:pPr algn="ctr"/>
          <a:endParaRPr lang="en-US" sz="2800">
            <a:latin typeface="+mn-lt"/>
          </a:endParaRPr>
        </a:p>
      </dgm:t>
    </dgm:pt>
    <dgm:pt modelId="{F9CD2A04-6A34-4104-A971-391788B88F55}" type="sibTrans" cxnId="{E636BFFB-0404-4D4B-B3F0-C64FDFD9DDEF}">
      <dgm:prSet/>
      <dgm:spPr/>
      <dgm:t>
        <a:bodyPr/>
        <a:lstStyle/>
        <a:p>
          <a:pPr algn="ctr"/>
          <a:endParaRPr lang="en-US" sz="2800">
            <a:latin typeface="+mn-lt"/>
          </a:endParaRPr>
        </a:p>
      </dgm:t>
    </dgm:pt>
    <dgm:pt modelId="{3CC73758-10C1-47F8-AFA7-1A986D4DDD60}">
      <dgm:prSet phldrT="[Text]" phldr="0" custT="1"/>
      <dgm:spPr/>
      <dgm:t>
        <a:bodyPr/>
        <a:lstStyle/>
        <a:p>
          <a:pPr>
            <a:defRPr b="1"/>
          </a:pPr>
          <a:r>
            <a:rPr lang="en-US" sz="2400" dirty="0">
              <a:latin typeface="+mn-lt"/>
            </a:rPr>
            <a:t>Q1</a:t>
          </a:r>
        </a:p>
      </dgm:t>
    </dgm:pt>
    <dgm:pt modelId="{FF6AE4B6-4A2F-49EE-9316-9AF55E77838B}" type="parTrans" cxnId="{4A69F85D-5C15-48FD-893A-B3050E1BADEB}">
      <dgm:prSet/>
      <dgm:spPr/>
      <dgm:t>
        <a:bodyPr/>
        <a:lstStyle/>
        <a:p>
          <a:pPr algn="ctr"/>
          <a:endParaRPr lang="en-US" sz="2800">
            <a:latin typeface="+mn-lt"/>
          </a:endParaRPr>
        </a:p>
      </dgm:t>
    </dgm:pt>
    <dgm:pt modelId="{D8170BBA-6035-4773-8431-FEDD687647FF}" type="sibTrans" cxnId="{4A69F85D-5C15-48FD-893A-B3050E1BADEB}">
      <dgm:prSet/>
      <dgm:spPr/>
      <dgm:t>
        <a:bodyPr/>
        <a:lstStyle/>
        <a:p>
          <a:pPr algn="ctr"/>
          <a:endParaRPr lang="en-US" sz="2800">
            <a:latin typeface="+mn-lt"/>
          </a:endParaRPr>
        </a:p>
      </dgm:t>
    </dgm:pt>
    <dgm:pt modelId="{FD9CA14A-483C-4869-B0C1-7C5FB7EEDBCC}">
      <dgm:prSet phldrT="[Text]" phldr="0" custT="1"/>
      <dgm:spPr/>
      <dgm:t>
        <a:bodyPr/>
        <a:lstStyle/>
        <a:p>
          <a:r>
            <a:rPr lang="en-US" sz="2000" dirty="0">
              <a:latin typeface="+mn-lt"/>
            </a:rPr>
            <a:t> 531 opportunities</a:t>
          </a:r>
        </a:p>
      </dgm:t>
    </dgm:pt>
    <dgm:pt modelId="{8182A92F-45BA-4CD1-8E43-0B0810A50FEB}" type="parTrans" cxnId="{5EDA943F-300F-408A-A52E-3D5140FD5C22}">
      <dgm:prSet/>
      <dgm:spPr/>
      <dgm:t>
        <a:bodyPr/>
        <a:lstStyle/>
        <a:p>
          <a:pPr algn="ctr"/>
          <a:endParaRPr lang="en-US" sz="2800">
            <a:latin typeface="+mn-lt"/>
          </a:endParaRPr>
        </a:p>
      </dgm:t>
    </dgm:pt>
    <dgm:pt modelId="{914BB93C-EA8A-4B5B-8F06-30DA7C7F4B7B}" type="sibTrans" cxnId="{5EDA943F-300F-408A-A52E-3D5140FD5C22}">
      <dgm:prSet/>
      <dgm:spPr/>
      <dgm:t>
        <a:bodyPr/>
        <a:lstStyle/>
        <a:p>
          <a:pPr algn="ctr"/>
          <a:endParaRPr lang="en-US" sz="2800">
            <a:latin typeface="+mn-lt"/>
          </a:endParaRPr>
        </a:p>
      </dgm:t>
    </dgm:pt>
    <dgm:pt modelId="{D2FE027B-4161-41E1-B4D4-02AECB2E3FA0}">
      <dgm:prSet phldrT="[Text]" phldr="0" custT="1"/>
      <dgm:spPr/>
      <dgm:t>
        <a:bodyPr/>
        <a:lstStyle/>
        <a:p>
          <a:pPr>
            <a:defRPr b="1"/>
          </a:pPr>
          <a:r>
            <a:rPr lang="en-US" sz="2400" dirty="0">
              <a:latin typeface="+mn-lt"/>
            </a:rPr>
            <a:t>Q2</a:t>
          </a:r>
        </a:p>
      </dgm:t>
    </dgm:pt>
    <dgm:pt modelId="{88680CFE-3CE0-4842-B3D3-716D3B671238}" type="parTrans" cxnId="{4F4F82A2-02F1-492B-96C1-46C070BEFCE3}">
      <dgm:prSet/>
      <dgm:spPr/>
      <dgm:t>
        <a:bodyPr/>
        <a:lstStyle/>
        <a:p>
          <a:pPr algn="ctr"/>
          <a:endParaRPr lang="en-US" sz="2800">
            <a:latin typeface="+mn-lt"/>
          </a:endParaRPr>
        </a:p>
      </dgm:t>
    </dgm:pt>
    <dgm:pt modelId="{4D59E06B-629C-40B5-96D3-423B7A56C945}" type="sibTrans" cxnId="{4F4F82A2-02F1-492B-96C1-46C070BEFCE3}">
      <dgm:prSet/>
      <dgm:spPr/>
      <dgm:t>
        <a:bodyPr/>
        <a:lstStyle/>
        <a:p>
          <a:pPr algn="ctr"/>
          <a:endParaRPr lang="en-US" sz="2800">
            <a:latin typeface="+mn-lt"/>
          </a:endParaRPr>
        </a:p>
      </dgm:t>
    </dgm:pt>
    <dgm:pt modelId="{2BE415B7-7185-4956-8487-237B40BC0EE5}">
      <dgm:prSet phldrT="[Text]" phldr="0" custT="1"/>
      <dgm:spPr/>
      <dgm:t>
        <a:bodyPr/>
        <a:lstStyle/>
        <a:p>
          <a:r>
            <a:rPr lang="en-US" sz="2000" dirty="0">
              <a:latin typeface="+mn-lt"/>
            </a:rPr>
            <a:t>1,254</a:t>
          </a:r>
          <a:r>
            <a:rPr lang="en-US" sz="2000" baseline="0" dirty="0">
              <a:latin typeface="+mn-lt"/>
            </a:rPr>
            <a:t> opportunities</a:t>
          </a:r>
          <a:endParaRPr lang="en-US" sz="2000" dirty="0">
            <a:latin typeface="+mn-lt"/>
          </a:endParaRPr>
        </a:p>
      </dgm:t>
    </dgm:pt>
    <dgm:pt modelId="{A38E847E-0D1D-4F40-9A71-4D5999ADE08B}" type="parTrans" cxnId="{CB32A309-9CA9-4554-941D-519A91A9E733}">
      <dgm:prSet/>
      <dgm:spPr/>
      <dgm:t>
        <a:bodyPr/>
        <a:lstStyle/>
        <a:p>
          <a:pPr algn="ctr"/>
          <a:endParaRPr lang="en-US" sz="2800">
            <a:latin typeface="+mn-lt"/>
          </a:endParaRPr>
        </a:p>
      </dgm:t>
    </dgm:pt>
    <dgm:pt modelId="{F0D1C61C-E3F2-49BA-A2D8-C04A81308E5D}" type="sibTrans" cxnId="{CB32A309-9CA9-4554-941D-519A91A9E733}">
      <dgm:prSet/>
      <dgm:spPr/>
      <dgm:t>
        <a:bodyPr/>
        <a:lstStyle/>
        <a:p>
          <a:pPr algn="ctr"/>
          <a:endParaRPr lang="en-US" sz="2800">
            <a:latin typeface="+mn-lt"/>
          </a:endParaRPr>
        </a:p>
      </dgm:t>
    </dgm:pt>
    <dgm:pt modelId="{23D4005A-A1EA-4944-A613-A2D703F2707B}">
      <dgm:prSet custT="1"/>
      <dgm:spPr/>
      <dgm:t>
        <a:bodyPr/>
        <a:lstStyle/>
        <a:p>
          <a:r>
            <a:rPr lang="en-US" sz="2000" dirty="0"/>
            <a:t>1,257</a:t>
          </a:r>
          <a:r>
            <a:rPr lang="en-US" sz="1500" dirty="0"/>
            <a:t> </a:t>
          </a:r>
          <a:r>
            <a:rPr lang="en-US" sz="2000" dirty="0"/>
            <a:t>opportunities</a:t>
          </a:r>
          <a:endParaRPr lang="en-NG" sz="2000" dirty="0"/>
        </a:p>
      </dgm:t>
    </dgm:pt>
    <dgm:pt modelId="{B2EDC315-2F56-4885-99AC-183FD3003007}" type="parTrans" cxnId="{AAA5957D-1725-4E70-ADC0-2FEF7B09E799}">
      <dgm:prSet/>
      <dgm:spPr/>
      <dgm:t>
        <a:bodyPr/>
        <a:lstStyle/>
        <a:p>
          <a:endParaRPr lang="en-NG"/>
        </a:p>
      </dgm:t>
    </dgm:pt>
    <dgm:pt modelId="{54E4C9E1-6766-4C24-BFB8-073EC8948D64}" type="sibTrans" cxnId="{AAA5957D-1725-4E70-ADC0-2FEF7B09E799}">
      <dgm:prSet/>
      <dgm:spPr/>
      <dgm:t>
        <a:bodyPr/>
        <a:lstStyle/>
        <a:p>
          <a:endParaRPr lang="en-NG"/>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4">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4"/>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4"/>
      <dgm:spPr>
        <a:noFill/>
        <a:ln w="12700" cap="rnd" cmpd="sng" algn="ctr">
          <a:solidFill>
            <a:schemeClr val="dk2">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0" presStyleCnt="4"/>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4">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4"/>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4"/>
      <dgm:spPr>
        <a:noFill/>
        <a:ln w="12700" cap="rnd" cmpd="sng" algn="ctr">
          <a:solidFill>
            <a:schemeClr val="dk2">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1" presStyleCnt="4"/>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4">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4"/>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4"/>
      <dgm:spPr>
        <a:noFill/>
        <a:ln w="12700" cap="rnd" cmpd="sng" algn="ctr">
          <a:solidFill>
            <a:schemeClr val="dk2">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2" presStyleCnt="4"/>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4">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4"/>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4"/>
      <dgm:spPr>
        <a:noFill/>
        <a:ln w="12700" cap="rnd" cmpd="sng" algn="ctr">
          <a:solidFill>
            <a:schemeClr val="dk2">
              <a:hueOff val="0"/>
              <a:satOff val="0"/>
              <a:lumOff val="0"/>
              <a:alphaOff val="0"/>
            </a:schemeClr>
          </a:solidFill>
          <a:prstDash val="dash"/>
        </a:ln>
        <a:effectLst/>
      </dgm:spPr>
    </dgm:pt>
    <dgm:pt modelId="{3F359E8B-7C7E-4FD9-B106-36CCBFC731D5}" type="pres">
      <dgm:prSet presAssocID="{D2FE027B-4161-41E1-B4D4-02AECB2E3FA0}" presName="ConnectorPoint" presStyleLbl="alignNode1" presStyleIdx="3" presStyleCnt="4"/>
      <dgm:spPr/>
    </dgm:pt>
    <dgm:pt modelId="{34434334-A935-4057-946F-93B826088F38}" type="pres">
      <dgm:prSet presAssocID="{D2FE027B-4161-41E1-B4D4-02AECB2E3FA0}"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AAA5957D-1725-4E70-ADC0-2FEF7B09E799}" srcId="{A8C03FBB-4A75-4460-AEA6-DEAEB9C61496}" destId="{23D4005A-A1EA-4944-A613-A2D703F2707B}" srcOrd="0" destOrd="0" parTransId="{B2EDC315-2F56-4885-99AC-183FD3003007}" sibTransId="{54E4C9E1-6766-4C24-BFB8-073EC8948D64}"/>
    <dgm:cxn modelId="{76243685-3E76-4EFE-8F56-EBECFA87209F}" type="presOf" srcId="{23D4005A-A1EA-4944-A613-A2D703F2707B}" destId="{BA29120C-7C6B-4F62-9079-4AD528BC0744}"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2002631"/>
          <a:ext cx="5753100" cy="0"/>
        </a:xfrm>
        <a:prstGeom prst="line">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27618" y="2150825"/>
          <a:ext cx="1846610" cy="452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ct val="35000"/>
            </a:spcAft>
            <a:buNone/>
            <a:defRPr b="1"/>
          </a:pPr>
          <a:r>
            <a:rPr lang="en-US" sz="2400" kern="1200" dirty="0">
              <a:latin typeface="+mn-lt"/>
            </a:rPr>
            <a:t>Q3</a:t>
          </a:r>
        </a:p>
      </dsp:txBody>
      <dsp:txXfrm>
        <a:off x="127618" y="2150825"/>
        <a:ext cx="1846610" cy="452594"/>
      </dsp:txXfrm>
    </dsp:sp>
    <dsp:sp modelId="{BA29120C-7C6B-4F62-9079-4AD528BC0744}">
      <dsp:nvSpPr>
        <dsp:cNvPr id="0" name=""/>
        <dsp:cNvSpPr/>
      </dsp:nvSpPr>
      <dsp:spPr>
        <a:xfrm>
          <a:off x="1713" y="238626"/>
          <a:ext cx="2098420" cy="1003005"/>
        </a:xfrm>
        <a:prstGeom prst="round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l" defTabSz="889000">
            <a:lnSpc>
              <a:spcPct val="90000"/>
            </a:lnSpc>
            <a:spcBef>
              <a:spcPct val="0"/>
            </a:spcBef>
            <a:spcAft>
              <a:spcPct val="35000"/>
            </a:spcAft>
            <a:buNone/>
          </a:pPr>
          <a:r>
            <a:rPr lang="en-US" sz="2000" kern="1200" dirty="0"/>
            <a:t>1,257</a:t>
          </a:r>
          <a:r>
            <a:rPr lang="en-US" sz="1500" kern="1200" dirty="0"/>
            <a:t> </a:t>
          </a:r>
          <a:r>
            <a:rPr lang="en-US" sz="2000" kern="1200" dirty="0"/>
            <a:t>opportunities</a:t>
          </a:r>
          <a:endParaRPr lang="en-NG" sz="2000" kern="1200" dirty="0"/>
        </a:p>
      </dsp:txBody>
      <dsp:txXfrm>
        <a:off x="50676" y="287589"/>
        <a:ext cx="2000494" cy="905079"/>
      </dsp:txXfrm>
    </dsp:sp>
    <dsp:sp modelId="{A95DB80B-444A-4D69-B205-3A801BB8524A}">
      <dsp:nvSpPr>
        <dsp:cNvPr id="0" name=""/>
        <dsp:cNvSpPr/>
      </dsp:nvSpPr>
      <dsp:spPr>
        <a:xfrm>
          <a:off x="1050923" y="1241631"/>
          <a:ext cx="0" cy="760999"/>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344702" y="1401841"/>
          <a:ext cx="1846610" cy="452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066800">
            <a:lnSpc>
              <a:spcPct val="90000"/>
            </a:lnSpc>
            <a:spcBef>
              <a:spcPct val="0"/>
            </a:spcBef>
            <a:spcAft>
              <a:spcPct val="35000"/>
            </a:spcAft>
            <a:buNone/>
            <a:defRPr b="1"/>
          </a:pPr>
          <a:r>
            <a:rPr lang="en-US" sz="2400" kern="1200" dirty="0">
              <a:latin typeface="+mn-lt"/>
            </a:rPr>
            <a:t>Q4</a:t>
          </a:r>
        </a:p>
      </dsp:txBody>
      <dsp:txXfrm>
        <a:off x="1344702" y="1401841"/>
        <a:ext cx="1846610" cy="452594"/>
      </dsp:txXfrm>
    </dsp:sp>
    <dsp:sp modelId="{FA19A0AA-8B0B-4AA8-A80D-08CFFDD3F112}">
      <dsp:nvSpPr>
        <dsp:cNvPr id="0" name=""/>
        <dsp:cNvSpPr/>
      </dsp:nvSpPr>
      <dsp:spPr>
        <a:xfrm>
          <a:off x="1020884" y="1972591"/>
          <a:ext cx="60078" cy="60078"/>
        </a:xfrm>
        <a:prstGeom prst="ellips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218797" y="2763630"/>
          <a:ext cx="2098420" cy="1003005"/>
        </a:xfrm>
        <a:prstGeom prst="round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rPr>
            <a:t>1,196</a:t>
          </a:r>
          <a:r>
            <a:rPr lang="en-US" sz="2000" kern="1200" baseline="0" dirty="0">
              <a:latin typeface="+mn-lt"/>
            </a:rPr>
            <a:t> opportunities</a:t>
          </a:r>
          <a:endParaRPr lang="en-US" sz="2000" kern="1200" dirty="0">
            <a:latin typeface="+mn-lt"/>
          </a:endParaRPr>
        </a:p>
      </dsp:txBody>
      <dsp:txXfrm>
        <a:off x="1267760" y="2812593"/>
        <a:ext cx="2000494" cy="905079"/>
      </dsp:txXfrm>
    </dsp:sp>
    <dsp:sp modelId="{DBD74D6B-057A-432C-9067-BF618C19EB2A}">
      <dsp:nvSpPr>
        <dsp:cNvPr id="0" name=""/>
        <dsp:cNvSpPr/>
      </dsp:nvSpPr>
      <dsp:spPr>
        <a:xfrm>
          <a:off x="2268007" y="2002630"/>
          <a:ext cx="0" cy="760999"/>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2561786" y="2150825"/>
          <a:ext cx="1846610" cy="452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ct val="35000"/>
            </a:spcAft>
            <a:buNone/>
            <a:defRPr b="1"/>
          </a:pPr>
          <a:r>
            <a:rPr lang="en-US" sz="2400" kern="1200" dirty="0">
              <a:latin typeface="+mn-lt"/>
            </a:rPr>
            <a:t>Q1</a:t>
          </a:r>
        </a:p>
      </dsp:txBody>
      <dsp:txXfrm>
        <a:off x="2561786" y="2150825"/>
        <a:ext cx="1846610" cy="452594"/>
      </dsp:txXfrm>
    </dsp:sp>
    <dsp:sp modelId="{0F979253-FD39-4920-BFCA-78C564B167EA}">
      <dsp:nvSpPr>
        <dsp:cNvPr id="0" name=""/>
        <dsp:cNvSpPr/>
      </dsp:nvSpPr>
      <dsp:spPr>
        <a:xfrm>
          <a:off x="2237968" y="1972591"/>
          <a:ext cx="60078" cy="60078"/>
        </a:xfrm>
        <a:prstGeom prst="ellips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2435881" y="238626"/>
          <a:ext cx="2098420" cy="1003005"/>
        </a:xfrm>
        <a:prstGeom prst="round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rPr>
            <a:t> 531 opportunities</a:t>
          </a:r>
        </a:p>
      </dsp:txBody>
      <dsp:txXfrm>
        <a:off x="2484844" y="287589"/>
        <a:ext cx="2000494" cy="905079"/>
      </dsp:txXfrm>
    </dsp:sp>
    <dsp:sp modelId="{DCAE8A46-752C-4E82-84CE-E790E1F2918E}">
      <dsp:nvSpPr>
        <dsp:cNvPr id="0" name=""/>
        <dsp:cNvSpPr/>
      </dsp:nvSpPr>
      <dsp:spPr>
        <a:xfrm>
          <a:off x="3485092" y="1241631"/>
          <a:ext cx="0" cy="760999"/>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3778870" y="1401841"/>
          <a:ext cx="1846610" cy="452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066800">
            <a:lnSpc>
              <a:spcPct val="90000"/>
            </a:lnSpc>
            <a:spcBef>
              <a:spcPct val="0"/>
            </a:spcBef>
            <a:spcAft>
              <a:spcPct val="35000"/>
            </a:spcAft>
            <a:buNone/>
            <a:defRPr b="1"/>
          </a:pPr>
          <a:r>
            <a:rPr lang="en-US" sz="2400" kern="1200" dirty="0">
              <a:latin typeface="+mn-lt"/>
            </a:rPr>
            <a:t>Q2</a:t>
          </a:r>
        </a:p>
      </dsp:txBody>
      <dsp:txXfrm>
        <a:off x="3778870" y="1401841"/>
        <a:ext cx="1846610" cy="452594"/>
      </dsp:txXfrm>
    </dsp:sp>
    <dsp:sp modelId="{B6459BF8-D2C3-4018-9C28-98667DC203F4}">
      <dsp:nvSpPr>
        <dsp:cNvPr id="0" name=""/>
        <dsp:cNvSpPr/>
      </dsp:nvSpPr>
      <dsp:spPr>
        <a:xfrm>
          <a:off x="3455052" y="1972591"/>
          <a:ext cx="60078" cy="60078"/>
        </a:xfrm>
        <a:prstGeom prst="ellips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3652965" y="2763630"/>
          <a:ext cx="2098420" cy="1003005"/>
        </a:xfrm>
        <a:prstGeom prst="round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rPr>
            <a:t>1,254</a:t>
          </a:r>
          <a:r>
            <a:rPr lang="en-US" sz="2000" kern="1200" baseline="0" dirty="0">
              <a:latin typeface="+mn-lt"/>
            </a:rPr>
            <a:t> opportunities</a:t>
          </a:r>
          <a:endParaRPr lang="en-US" sz="2000" kern="1200" dirty="0">
            <a:latin typeface="+mn-lt"/>
          </a:endParaRPr>
        </a:p>
      </dsp:txBody>
      <dsp:txXfrm>
        <a:off x="3701928" y="2812593"/>
        <a:ext cx="2000494" cy="905079"/>
      </dsp:txXfrm>
    </dsp:sp>
    <dsp:sp modelId="{086FB9B1-82B2-4197-8B33-6E7FF94F8D2E}">
      <dsp:nvSpPr>
        <dsp:cNvPr id="0" name=""/>
        <dsp:cNvSpPr/>
      </dsp:nvSpPr>
      <dsp:spPr>
        <a:xfrm>
          <a:off x="4702176" y="2002630"/>
          <a:ext cx="0" cy="760999"/>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4672136" y="1972591"/>
          <a:ext cx="60078" cy="60078"/>
        </a:xfrm>
        <a:prstGeom prst="ellips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962F03-D7DC-CB6C-79F9-6EDB31BEAE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8D0420-EBB5-D564-54DE-341AD5F02B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AD50C4-F1A5-A448-9E63-11D939CA9B7B}" type="datetimeFigureOut">
              <a:rPr lang="en-US" smtClean="0"/>
              <a:t>8/7/2024</a:t>
            </a:fld>
            <a:endParaRPr lang="en-US" dirty="0"/>
          </a:p>
        </p:txBody>
      </p:sp>
      <p:sp>
        <p:nvSpPr>
          <p:cNvPr id="4" name="Footer Placeholder 3">
            <a:extLst>
              <a:ext uri="{FF2B5EF4-FFF2-40B4-BE49-F238E27FC236}">
                <a16:creationId xmlns:a16="http://schemas.microsoft.com/office/drawing/2014/main" id="{B05F5A34-0F73-44B8-F88C-ACF0104FF4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9DC5854-4E8A-EB36-303D-1E97CBF232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260AD6-267C-A84D-8EB9-DEB2595DCFBC}" type="slidenum">
              <a:rPr lang="en-US" smtClean="0"/>
              <a:t>‹#›</a:t>
            </a:fld>
            <a:endParaRPr lang="en-US" dirty="0"/>
          </a:p>
        </p:txBody>
      </p:sp>
    </p:spTree>
    <p:extLst>
      <p:ext uri="{BB962C8B-B14F-4D97-AF65-F5344CB8AC3E}">
        <p14:creationId xmlns:p14="http://schemas.microsoft.com/office/powerpoint/2010/main" val="3688130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8/7/2024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dirty="0"/>
          </a:p>
        </p:txBody>
      </p:sp>
    </p:spTree>
    <p:extLst>
      <p:ext uri="{BB962C8B-B14F-4D97-AF65-F5344CB8AC3E}">
        <p14:creationId xmlns:p14="http://schemas.microsoft.com/office/powerpoint/2010/main" val="2292282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10</a:t>
            </a:fld>
            <a:endParaRPr lang="en-US" dirty="0"/>
          </a:p>
        </p:txBody>
      </p:sp>
    </p:spTree>
    <p:extLst>
      <p:ext uri="{BB962C8B-B14F-4D97-AF65-F5344CB8AC3E}">
        <p14:creationId xmlns:p14="http://schemas.microsoft.com/office/powerpoint/2010/main" val="1268660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11</a:t>
            </a:fld>
            <a:endParaRPr lang="en-US" dirty="0"/>
          </a:p>
        </p:txBody>
      </p:sp>
    </p:spTree>
    <p:extLst>
      <p:ext uri="{BB962C8B-B14F-4D97-AF65-F5344CB8AC3E}">
        <p14:creationId xmlns:p14="http://schemas.microsoft.com/office/powerpoint/2010/main" val="1599872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dirty="0"/>
          </a:p>
        </p:txBody>
      </p:sp>
    </p:spTree>
    <p:extLst>
      <p:ext uri="{BB962C8B-B14F-4D97-AF65-F5344CB8AC3E}">
        <p14:creationId xmlns:p14="http://schemas.microsoft.com/office/powerpoint/2010/main" val="219661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3</a:t>
            </a:fld>
            <a:endParaRPr lang="en-US" dirty="0"/>
          </a:p>
        </p:txBody>
      </p:sp>
    </p:spTree>
    <p:extLst>
      <p:ext uri="{BB962C8B-B14F-4D97-AF65-F5344CB8AC3E}">
        <p14:creationId xmlns:p14="http://schemas.microsoft.com/office/powerpoint/2010/main" val="3157934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4</a:t>
            </a:fld>
            <a:endParaRPr lang="en-US" dirty="0"/>
          </a:p>
        </p:txBody>
      </p:sp>
    </p:spTree>
    <p:extLst>
      <p:ext uri="{BB962C8B-B14F-4D97-AF65-F5344CB8AC3E}">
        <p14:creationId xmlns:p14="http://schemas.microsoft.com/office/powerpoint/2010/main" val="509189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5</a:t>
            </a:fld>
            <a:endParaRPr lang="en-US" dirty="0"/>
          </a:p>
        </p:txBody>
      </p:sp>
    </p:spTree>
    <p:extLst>
      <p:ext uri="{BB962C8B-B14F-4D97-AF65-F5344CB8AC3E}">
        <p14:creationId xmlns:p14="http://schemas.microsoft.com/office/powerpoint/2010/main" val="4198010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6</a:t>
            </a:fld>
            <a:endParaRPr lang="en-US" dirty="0"/>
          </a:p>
        </p:txBody>
      </p:sp>
    </p:spTree>
    <p:extLst>
      <p:ext uri="{BB962C8B-B14F-4D97-AF65-F5344CB8AC3E}">
        <p14:creationId xmlns:p14="http://schemas.microsoft.com/office/powerpoint/2010/main" val="626382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7</a:t>
            </a:fld>
            <a:endParaRPr lang="en-US" dirty="0"/>
          </a:p>
        </p:txBody>
      </p:sp>
    </p:spTree>
    <p:extLst>
      <p:ext uri="{BB962C8B-B14F-4D97-AF65-F5344CB8AC3E}">
        <p14:creationId xmlns:p14="http://schemas.microsoft.com/office/powerpoint/2010/main" val="607878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8</a:t>
            </a:fld>
            <a:endParaRPr lang="en-US" dirty="0"/>
          </a:p>
        </p:txBody>
      </p:sp>
    </p:spTree>
    <p:extLst>
      <p:ext uri="{BB962C8B-B14F-4D97-AF65-F5344CB8AC3E}">
        <p14:creationId xmlns:p14="http://schemas.microsoft.com/office/powerpoint/2010/main" val="3657124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9</a:t>
            </a:fld>
            <a:endParaRPr lang="en-US" dirty="0"/>
          </a:p>
        </p:txBody>
      </p:sp>
    </p:spTree>
    <p:extLst>
      <p:ext uri="{BB962C8B-B14F-4D97-AF65-F5344CB8AC3E}">
        <p14:creationId xmlns:p14="http://schemas.microsoft.com/office/powerpoint/2010/main" val="4286758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val="1"/>
              </a:ext>
            </a:extLst>
          </p:cNvPr>
          <p:cNvGrpSpPr/>
          <p:nvPr userDrawn="1"/>
        </p:nvGrpSpPr>
        <p:grpSpPr>
          <a:xfrm>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799" y="685799"/>
            <a:ext cx="10058397"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5" name="Table Placeholder 4">
            <a:extLst>
              <a:ext uri="{FF2B5EF4-FFF2-40B4-BE49-F238E27FC236}">
                <a16:creationId xmlns:a16="http://schemas.microsoft.com/office/drawing/2014/main" id="{FDB2F69B-2054-2B19-B5CA-CB02C02F9006}"/>
              </a:ext>
            </a:extLst>
          </p:cNvPr>
          <p:cNvSpPr>
            <a:spLocks noGrp="1"/>
          </p:cNvSpPr>
          <p:nvPr>
            <p:ph type="tbl" sz="quarter" idx="12"/>
          </p:nvPr>
        </p:nvSpPr>
        <p:spPr>
          <a:xfrm>
            <a:off x="685800" y="2103438"/>
            <a:ext cx="10820400" cy="3702050"/>
          </a:xfrm>
        </p:spPr>
        <p:txBody>
          <a:bodyPr/>
          <a:lstStyle>
            <a:lvl1pPr marL="0" indent="0" algn="ctr">
              <a:buNone/>
              <a:defRPr/>
            </a:lvl1pPr>
          </a:lstStyle>
          <a:p>
            <a:r>
              <a:rPr lang="en-US"/>
              <a:t>Click icon to add table</a:t>
            </a:r>
            <a:endParaRPr lang="en-US" dirty="0"/>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C5CD5D5A-0193-F076-B3BC-8B80744EFDC4}"/>
              </a:ext>
            </a:extLst>
          </p:cNvPr>
          <p:cNvSpPr>
            <a:spLocks noGrp="1"/>
          </p:cNvSpPr>
          <p:nvPr>
            <p:ph type="dt" sz="half" idx="13"/>
          </p:nvPr>
        </p:nvSpPr>
        <p:spPr/>
        <p:txBody>
          <a:bodyPr/>
          <a:lstStyle/>
          <a:p>
            <a:fld id="{88FD4BCE-35F6-425E-BEE7-07902E8BBFFC}" type="datetimeFigureOut">
              <a:rPr lang="en-US" smtClean="0"/>
              <a:pPr/>
              <a:t>8/7/2024</a:t>
            </a:fld>
            <a:endParaRPr lang="en-US" dirty="0"/>
          </a:p>
        </p:txBody>
      </p:sp>
      <p:sp>
        <p:nvSpPr>
          <p:cNvPr id="4" name="Footer Placeholder 3">
            <a:extLst>
              <a:ext uri="{FF2B5EF4-FFF2-40B4-BE49-F238E27FC236}">
                <a16:creationId xmlns:a16="http://schemas.microsoft.com/office/drawing/2014/main" id="{C704FF8D-2D04-5E87-990C-B171F1B47A96}"/>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411637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Image">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24273D7-57D0-754C-B3BD-00D85865C8DA}"/>
              </a:ext>
            </a:extLst>
          </p:cNvPr>
          <p:cNvSpPr>
            <a:spLocks noGrp="1"/>
          </p:cNvSpPr>
          <p:nvPr>
            <p:ph type="pic" sz="quarter" idx="10"/>
          </p:nvPr>
        </p:nvSpPr>
        <p:spPr>
          <a:xfrm>
            <a:off x="3523091" y="3427812"/>
            <a:ext cx="5143494" cy="3430188"/>
          </a:xfrm>
          <a:custGeom>
            <a:avLst/>
            <a:gdLst>
              <a:gd name="connsiteX0" fmla="*/ 922627 w 5143494"/>
              <a:gd name="connsiteY0" fmla="*/ 0 h 3430188"/>
              <a:gd name="connsiteX1" fmla="*/ 955285 w 5143494"/>
              <a:gd name="connsiteY1" fmla="*/ 29682 h 3430188"/>
              <a:gd name="connsiteX2" fmla="*/ 2591894 w 5143494"/>
              <a:gd name="connsiteY2" fmla="*/ 617209 h 3430188"/>
              <a:gd name="connsiteX3" fmla="*/ 4228502 w 5143494"/>
              <a:gd name="connsiteY3" fmla="*/ 29682 h 3430188"/>
              <a:gd name="connsiteX4" fmla="*/ 4240798 w 5143494"/>
              <a:gd name="connsiteY4" fmla="*/ 18506 h 3430188"/>
              <a:gd name="connsiteX5" fmla="*/ 4390247 w 5143494"/>
              <a:gd name="connsiteY5" fmla="*/ 157278 h 3430188"/>
              <a:gd name="connsiteX6" fmla="*/ 5143494 w 5143494"/>
              <a:gd name="connsiteY6" fmla="*/ 2015180 h 3430188"/>
              <a:gd name="connsiteX7" fmla="*/ 4833098 w 5143494"/>
              <a:gd name="connsiteY7" fmla="*/ 3267589 h 3430188"/>
              <a:gd name="connsiteX8" fmla="*/ 4736412 w 5143494"/>
              <a:gd name="connsiteY8" fmla="*/ 3430188 h 3430188"/>
              <a:gd name="connsiteX9" fmla="*/ 407083 w 5143494"/>
              <a:gd name="connsiteY9" fmla="*/ 3430188 h 3430188"/>
              <a:gd name="connsiteX10" fmla="*/ 310396 w 5143494"/>
              <a:gd name="connsiteY10" fmla="*/ 3267589 h 3430188"/>
              <a:gd name="connsiteX11" fmla="*/ 0 w 5143494"/>
              <a:gd name="connsiteY11" fmla="*/ 2015180 h 3430188"/>
              <a:gd name="connsiteX12" fmla="*/ 753247 w 5143494"/>
              <a:gd name="connsiteY12" fmla="*/ 157278 h 3430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3494" h="3430188">
                <a:moveTo>
                  <a:pt x="922627" y="0"/>
                </a:moveTo>
                <a:lnTo>
                  <a:pt x="955285" y="29682"/>
                </a:lnTo>
                <a:cubicBezTo>
                  <a:pt x="1400036" y="396722"/>
                  <a:pt x="1970216" y="617209"/>
                  <a:pt x="2591894" y="617209"/>
                </a:cubicBezTo>
                <a:cubicBezTo>
                  <a:pt x="3213572" y="617209"/>
                  <a:pt x="3783752" y="396722"/>
                  <a:pt x="4228502" y="29682"/>
                </a:cubicBezTo>
                <a:lnTo>
                  <a:pt x="4240798" y="18506"/>
                </a:lnTo>
                <a:lnTo>
                  <a:pt x="4390247" y="157278"/>
                </a:lnTo>
                <a:cubicBezTo>
                  <a:pt x="4855642" y="632756"/>
                  <a:pt x="5143494" y="1289624"/>
                  <a:pt x="5143494" y="2015180"/>
                </a:cubicBezTo>
                <a:cubicBezTo>
                  <a:pt x="5143494" y="2468653"/>
                  <a:pt x="5031052" y="2895294"/>
                  <a:pt x="4833098" y="3267589"/>
                </a:cubicBezTo>
                <a:lnTo>
                  <a:pt x="4736412" y="3430188"/>
                </a:lnTo>
                <a:lnTo>
                  <a:pt x="407083" y="3430188"/>
                </a:lnTo>
                <a:lnTo>
                  <a:pt x="310396" y="3267589"/>
                </a:lnTo>
                <a:cubicBezTo>
                  <a:pt x="112443" y="2895294"/>
                  <a:pt x="0" y="2468653"/>
                  <a:pt x="0" y="2015180"/>
                </a:cubicBezTo>
                <a:cubicBezTo>
                  <a:pt x="0" y="1289624"/>
                  <a:pt x="287853" y="632756"/>
                  <a:pt x="753247" y="157278"/>
                </a:cubicBezTo>
                <a:close/>
              </a:path>
            </a:pathLst>
          </a:custGeom>
          <a:noFill/>
        </p:spPr>
        <p:txBody>
          <a:bodyPr wrap="square" tIns="914400">
            <a:noAutofit/>
          </a:bodyPr>
          <a:lstStyle>
            <a:lvl1pPr marL="0" indent="0" algn="ctr">
              <a:buNone/>
              <a:defRPr/>
            </a:lvl1pPr>
          </a:lstStyle>
          <a:p>
            <a:r>
              <a:rPr lang="en-US"/>
              <a:t>Click icon to add picture</a:t>
            </a:r>
            <a:endParaRPr lang="en-US" dirty="0"/>
          </a:p>
        </p:txBody>
      </p:sp>
      <p:sp>
        <p:nvSpPr>
          <p:cNvPr id="2" name="Title 1"/>
          <p:cNvSpPr>
            <a:spLocks noGrp="1"/>
          </p:cNvSpPr>
          <p:nvPr>
            <p:ph type="ctrTitle" hasCustomPrompt="1"/>
          </p:nvPr>
        </p:nvSpPr>
        <p:spPr>
          <a:xfrm>
            <a:off x="685799" y="685798"/>
            <a:ext cx="10058400" cy="326644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Tree>
    <p:extLst>
      <p:ext uri="{BB962C8B-B14F-4D97-AF65-F5344CB8AC3E}">
        <p14:creationId xmlns:p14="http://schemas.microsoft.com/office/powerpoint/2010/main" val="984867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12" name="Graphic 6">
            <a:extLst>
              <a:ext uri="{FF2B5EF4-FFF2-40B4-BE49-F238E27FC236}">
                <a16:creationId xmlns:a16="http://schemas.microsoft.com/office/drawing/2014/main" id="{BB199B51-3DFF-3DF2-E402-55A5DA84946E}"/>
              </a:ext>
            </a:extLst>
          </p:cNvPr>
          <p:cNvSpPr/>
          <p:nvPr userDrawn="1"/>
        </p:nvSpPr>
        <p:spPr>
          <a:xfrm>
            <a:off x="7010400" y="0"/>
            <a:ext cx="5175265" cy="6859269"/>
          </a:xfrm>
          <a:custGeom>
            <a:avLst/>
            <a:gdLst>
              <a:gd name="connsiteX0" fmla="*/ 0 w 5175265"/>
              <a:gd name="connsiteY0" fmla="*/ 0 h 6859269"/>
              <a:gd name="connsiteX1" fmla="*/ 0 w 5175265"/>
              <a:gd name="connsiteY1" fmla="*/ 6407150 h 6859269"/>
              <a:gd name="connsiteX2" fmla="*/ 4494943 w 5175265"/>
              <a:gd name="connsiteY2" fmla="*/ 6407150 h 6859269"/>
              <a:gd name="connsiteX3" fmla="*/ 4505078 w 5175265"/>
              <a:gd name="connsiteY3" fmla="*/ 6417310 h 6859269"/>
              <a:gd name="connsiteX4" fmla="*/ 4494943 w 5175265"/>
              <a:gd name="connsiteY4" fmla="*/ 6427470 h 6859269"/>
              <a:gd name="connsiteX5" fmla="*/ 0 w 5175265"/>
              <a:gd name="connsiteY5" fmla="*/ 6427470 h 6859269"/>
              <a:gd name="connsiteX6" fmla="*/ 0 w 5175265"/>
              <a:gd name="connsiteY6" fmla="*/ 6859270 h 6859269"/>
              <a:gd name="connsiteX7" fmla="*/ 5175266 w 5175265"/>
              <a:gd name="connsiteY7" fmla="*/ 6859270 h 6859269"/>
              <a:gd name="connsiteX8" fmla="*/ 5175266 w 5175265"/>
              <a:gd name="connsiteY8" fmla="*/ 0 h 6859269"/>
              <a:gd name="connsiteX9" fmla="*/ 0 w 5175265"/>
              <a:gd name="connsiteY9" fmla="*/ 0 h 6859269"/>
              <a:gd name="connsiteX10" fmla="*/ 4491143 w 5175265"/>
              <a:gd name="connsiteY10" fmla="*/ 1362710 h 6859269"/>
              <a:gd name="connsiteX11" fmla="*/ 4364453 w 5175265"/>
              <a:gd name="connsiteY11" fmla="*/ 1362710 h 6859269"/>
              <a:gd name="connsiteX12" fmla="*/ 4364453 w 5175265"/>
              <a:gd name="connsiteY12" fmla="*/ 895350 h 6859269"/>
              <a:gd name="connsiteX13" fmla="*/ 3826023 w 5175265"/>
              <a:gd name="connsiteY13" fmla="*/ 1435100 h 6859269"/>
              <a:gd name="connsiteX14" fmla="*/ 3736073 w 5175265"/>
              <a:gd name="connsiteY14" fmla="*/ 1344930 h 6859269"/>
              <a:gd name="connsiteX15" fmla="*/ 4261835 w 5175265"/>
              <a:gd name="connsiteY15" fmla="*/ 817880 h 6859269"/>
              <a:gd name="connsiteX16" fmla="*/ 3807019 w 5175265"/>
              <a:gd name="connsiteY16" fmla="*/ 817880 h 6859269"/>
              <a:gd name="connsiteX17" fmla="*/ 3807019 w 5175265"/>
              <a:gd name="connsiteY17" fmla="*/ 690880 h 6859269"/>
              <a:gd name="connsiteX18" fmla="*/ 4364453 w 5175265"/>
              <a:gd name="connsiteY18" fmla="*/ 690880 h 6859269"/>
              <a:gd name="connsiteX19" fmla="*/ 4482274 w 5175265"/>
              <a:gd name="connsiteY19" fmla="*/ 690880 h 6859269"/>
              <a:gd name="connsiteX20" fmla="*/ 4491143 w 5175265"/>
              <a:gd name="connsiteY20" fmla="*/ 690880 h 6859269"/>
              <a:gd name="connsiteX21" fmla="*/ 4491143 w 5175265"/>
              <a:gd name="connsiteY21" fmla="*/ 1362710 h 685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75265" h="6859269">
                <a:moveTo>
                  <a:pt x="0" y="0"/>
                </a:moveTo>
                <a:lnTo>
                  <a:pt x="0" y="6407150"/>
                </a:lnTo>
                <a:lnTo>
                  <a:pt x="4494943" y="6407150"/>
                </a:lnTo>
                <a:cubicBezTo>
                  <a:pt x="4500011" y="6407150"/>
                  <a:pt x="4505078" y="6410960"/>
                  <a:pt x="4505078" y="6417310"/>
                </a:cubicBezTo>
                <a:cubicBezTo>
                  <a:pt x="4505078" y="6423660"/>
                  <a:pt x="4501278" y="6427470"/>
                  <a:pt x="4494943" y="6427470"/>
                </a:cubicBezTo>
                <a:lnTo>
                  <a:pt x="0" y="6427470"/>
                </a:lnTo>
                <a:lnTo>
                  <a:pt x="0" y="6859270"/>
                </a:lnTo>
                <a:lnTo>
                  <a:pt x="5175266" y="6859270"/>
                </a:lnTo>
                <a:lnTo>
                  <a:pt x="5175266" y="0"/>
                </a:lnTo>
                <a:lnTo>
                  <a:pt x="0" y="0"/>
                </a:lnTo>
                <a:close/>
                <a:moveTo>
                  <a:pt x="4491143" y="1362710"/>
                </a:moveTo>
                <a:lnTo>
                  <a:pt x="4364453" y="1362710"/>
                </a:lnTo>
                <a:lnTo>
                  <a:pt x="4364453" y="895350"/>
                </a:lnTo>
                <a:lnTo>
                  <a:pt x="3826023" y="1435100"/>
                </a:lnTo>
                <a:lnTo>
                  <a:pt x="3736073" y="1344930"/>
                </a:lnTo>
                <a:lnTo>
                  <a:pt x="4261835" y="817880"/>
                </a:lnTo>
                <a:lnTo>
                  <a:pt x="3807019" y="817880"/>
                </a:lnTo>
                <a:lnTo>
                  <a:pt x="3807019" y="690880"/>
                </a:lnTo>
                <a:lnTo>
                  <a:pt x="4364453" y="690880"/>
                </a:lnTo>
                <a:lnTo>
                  <a:pt x="4482274" y="690880"/>
                </a:lnTo>
                <a:lnTo>
                  <a:pt x="4491143" y="690880"/>
                </a:lnTo>
                <a:lnTo>
                  <a:pt x="4491143" y="1362710"/>
                </a:lnTo>
                <a:close/>
              </a:path>
            </a:pathLst>
          </a:custGeom>
          <a:solidFill>
            <a:schemeClr val="accent1">
              <a:lumMod val="60000"/>
              <a:lumOff val="40000"/>
            </a:schemeClr>
          </a:solidFill>
          <a:ln w="12669"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677334" y="694944"/>
            <a:ext cx="9584266" cy="1387852"/>
          </a:xfrm>
        </p:spPr>
        <p:txBody>
          <a:bodyPr lIns="0" tIns="0" rIns="457200" bIns="0">
            <a:noAutofit/>
          </a:bodyPr>
          <a:lstStyle>
            <a:lvl1pPr>
              <a:lnSpc>
                <a:spcPts val="4500"/>
              </a:lnSpc>
              <a:defRPr sz="4000"/>
            </a:lvl1pPr>
          </a:lstStyle>
          <a:p>
            <a:r>
              <a:rPr lang="en-US" dirty="0"/>
              <a:t>Click to add title</a:t>
            </a:r>
          </a:p>
        </p:txBody>
      </p:sp>
      <p:cxnSp>
        <p:nvCxnSpPr>
          <p:cNvPr id="3" name="Straight Connector 2">
            <a:extLst>
              <a:ext uri="{FF2B5EF4-FFF2-40B4-BE49-F238E27FC236}">
                <a16:creationId xmlns:a16="http://schemas.microsoft.com/office/drawing/2014/main" id="{94F37D59-BF08-6CEE-197E-A579E47015D7}"/>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BC225B1-A420-C658-9FD7-067B9FEFF745}"/>
              </a:ext>
            </a:extLst>
          </p:cNvPr>
          <p:cNvSpPr>
            <a:spLocks noGrp="1"/>
          </p:cNvSpPr>
          <p:nvPr>
            <p:ph sz="quarter" idx="12" hasCustomPrompt="1"/>
          </p:nvPr>
        </p:nvSpPr>
        <p:spPr>
          <a:xfrm>
            <a:off x="677334" y="2552698"/>
            <a:ext cx="5964766" cy="3083217"/>
          </a:xfrm>
        </p:spPr>
        <p:txBody>
          <a:bodyPr lIns="91440">
            <a:noAutofit/>
          </a:bodyPr>
          <a:lstStyle>
            <a:lvl1pPr marL="457200" indent="-457200">
              <a:spcBef>
                <a:spcPts val="1600"/>
              </a:spcBef>
              <a:buSzPct val="100000"/>
              <a:buFont typeface="+mj-lt"/>
              <a:buAutoNum type="arabicPeriod"/>
              <a:defRPr sz="1800"/>
            </a:lvl1pPr>
            <a:lvl2pPr marL="800100" indent="-342900">
              <a:spcBef>
                <a:spcPts val="1600"/>
              </a:spcBef>
              <a:buSzPct val="100000"/>
              <a:buFont typeface="+mj-lt"/>
              <a:buAutoNum type="alphaLcPeriod"/>
              <a:defRPr sz="1600"/>
            </a:lvl2pPr>
            <a:lvl3pPr marL="1257300" indent="-342900">
              <a:spcBef>
                <a:spcPts val="1600"/>
              </a:spcBef>
              <a:buSzPct val="100000"/>
              <a:buFont typeface="+mj-lt"/>
              <a:buAutoNum type="arabicParenR"/>
              <a:defRPr sz="1400"/>
            </a:lvl3pPr>
            <a:lvl4pPr marL="1600200" indent="-228600">
              <a:spcBef>
                <a:spcPts val="1600"/>
              </a:spcBef>
              <a:buSzPct val="100000"/>
              <a:buFont typeface="+mj-lt"/>
              <a:buAutoNum type="alphaLcParenR"/>
              <a:defRPr sz="1200"/>
            </a:lvl4pPr>
            <a:lvl5pPr marL="2057400" indent="-228600">
              <a:spcBef>
                <a:spcPts val="1600"/>
              </a:spcBef>
              <a:buSzPct val="100000"/>
              <a:buFont typeface="+mj-lt"/>
              <a:buAutoNum type="romanLcPeriod"/>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665F9D66-4BCE-5466-BE42-19F154C5BF73}"/>
              </a:ext>
            </a:extLst>
          </p:cNvPr>
          <p:cNvSpPr>
            <a:spLocks noGrp="1"/>
          </p:cNvSpPr>
          <p:nvPr>
            <p:ph sz="quarter" idx="13" hasCustomPrompt="1"/>
          </p:nvPr>
        </p:nvSpPr>
        <p:spPr>
          <a:xfrm>
            <a:off x="7656513" y="2552699"/>
            <a:ext cx="3842913" cy="3083216"/>
          </a:xfrm>
        </p:spPr>
        <p:txBody>
          <a:bodyPr>
            <a:noAutofit/>
          </a:bodyPr>
          <a:lstStyle>
            <a:lvl1pPr marL="457200" indent="-457200">
              <a:lnSpc>
                <a:spcPts val="2400"/>
              </a:lnSpc>
              <a:spcBef>
                <a:spcPts val="2800"/>
              </a:spcBef>
              <a:defRPr sz="2400"/>
            </a:lvl1pPr>
            <a:lvl2pPr>
              <a:lnSpc>
                <a:spcPts val="2400"/>
              </a:lnSpc>
              <a:spcBef>
                <a:spcPts val="2800"/>
              </a:spcBef>
              <a:defRPr sz="2000"/>
            </a:lvl2pPr>
            <a:lvl3pPr>
              <a:lnSpc>
                <a:spcPts val="2400"/>
              </a:lnSpc>
              <a:spcBef>
                <a:spcPts val="2800"/>
              </a:spcBef>
              <a:defRPr sz="1800"/>
            </a:lvl3pPr>
            <a:lvl4pPr>
              <a:lnSpc>
                <a:spcPts val="2400"/>
              </a:lnSpc>
              <a:spcBef>
                <a:spcPts val="2800"/>
              </a:spcBef>
              <a:defRPr sz="1600"/>
            </a:lvl4pPr>
            <a:lvl5pPr>
              <a:lnSpc>
                <a:spcPts val="2400"/>
              </a:lnSpc>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4" name="Date Placeholder 3">
            <a:extLst>
              <a:ext uri="{FF2B5EF4-FFF2-40B4-BE49-F238E27FC236}">
                <a16:creationId xmlns:a16="http://schemas.microsoft.com/office/drawing/2014/main" id="{A3673DFC-848F-3CB1-23EC-9E1D65E48756}"/>
              </a:ext>
            </a:extLst>
          </p:cNvPr>
          <p:cNvSpPr>
            <a:spLocks noGrp="1"/>
          </p:cNvSpPr>
          <p:nvPr>
            <p:ph type="dt" sz="half" idx="14"/>
          </p:nvPr>
        </p:nvSpPr>
        <p:spPr/>
        <p:txBody>
          <a:bodyPr/>
          <a:lstStyle/>
          <a:p>
            <a:fld id="{88FD4BCE-35F6-425E-BEE7-07902E8BBFFC}" type="datetimeFigureOut">
              <a:rPr lang="en-US" smtClean="0"/>
              <a:pPr/>
              <a:t>8/7/2024</a:t>
            </a:fld>
            <a:endParaRPr lang="en-US" dirty="0"/>
          </a:p>
        </p:txBody>
      </p:sp>
      <p:sp>
        <p:nvSpPr>
          <p:cNvPr id="5" name="Footer Placeholder 4">
            <a:extLst>
              <a:ext uri="{FF2B5EF4-FFF2-40B4-BE49-F238E27FC236}">
                <a16:creationId xmlns:a16="http://schemas.microsoft.com/office/drawing/2014/main" id="{4F699A12-3443-5523-F408-1CF310CF2509}"/>
              </a:ext>
            </a:extLst>
          </p:cNvPr>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2173387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val="1"/>
              </a:ext>
            </a:extLst>
          </p:cNvPr>
          <p:cNvGrpSpPr/>
          <p:nvPr userDrawn="1"/>
        </p:nvGrpSpPr>
        <p:grpSpPr>
          <a:xfrm flipH="1">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800" y="685799"/>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57798"/>
            <a:ext cx="10820397" cy="911425"/>
          </a:xfrm>
        </p:spPr>
        <p:txBody>
          <a:bodyPr lIns="0" tIns="0" rIns="0" bIns="0" anchor="b" anchorCtr="0">
            <a:normAutofit/>
          </a:bodyPr>
          <a:lstStyle>
            <a:lvl1pPr marL="0" indent="0" algn="l">
              <a:buNone/>
              <a:defRPr sz="33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09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75CBD89-63D9-CB44-E4AE-7915C4D78502}"/>
              </a:ext>
            </a:extLst>
          </p:cNvPr>
          <p:cNvSpPr>
            <a:spLocks noGrp="1"/>
          </p:cNvSpPr>
          <p:nvPr>
            <p:ph type="dt" sz="half" idx="12"/>
          </p:nvPr>
        </p:nvSpPr>
        <p:spPr/>
        <p:txBody>
          <a:bodyPr/>
          <a:lstStyle/>
          <a:p>
            <a:fld id="{88FD4BCE-35F6-425E-BEE7-07902E8BBFFC}" type="datetimeFigureOut">
              <a:rPr lang="en-US" smtClean="0"/>
              <a:pPr/>
              <a:t>8/7/2024</a:t>
            </a:fld>
            <a:endParaRPr lang="en-US" dirty="0"/>
          </a:p>
        </p:txBody>
      </p:sp>
      <p:sp>
        <p:nvSpPr>
          <p:cNvPr id="5" name="Footer Placeholder 4">
            <a:extLst>
              <a:ext uri="{FF2B5EF4-FFF2-40B4-BE49-F238E27FC236}">
                <a16:creationId xmlns:a16="http://schemas.microsoft.com/office/drawing/2014/main" id="{D48E4793-C529-931D-7D27-4D1661042409}"/>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19139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297680" cy="5468112"/>
          </a:xfrm>
        </p:spPr>
        <p:txBody>
          <a:bodyPr lIns="0" tIns="0" rIns="0" bIns="0" anchor="t" anchorCtr="0">
            <a:normAutofit/>
          </a:bodyPr>
          <a:lstStyle>
            <a:lvl1pPr marL="457200" indent="-457200">
              <a:lnSpc>
                <a:spcPts val="3000"/>
              </a:lnSpc>
              <a:spcBef>
                <a:spcPts val="2800"/>
              </a:spcBef>
              <a:buSzPct val="100000"/>
              <a:buFont typeface="+mj-lt"/>
              <a:buAutoNum type="arabicPeriod"/>
              <a:defRPr sz="2400"/>
            </a:lvl1pPr>
            <a:lvl2pPr marL="914400" indent="-457200">
              <a:lnSpc>
                <a:spcPts val="3000"/>
              </a:lnSpc>
              <a:spcBef>
                <a:spcPts val="2800"/>
              </a:spcBef>
              <a:buSzPct val="100000"/>
              <a:buFont typeface="+mj-lt"/>
              <a:buAutoNum type="alphaLcPeriod"/>
              <a:defRPr sz="2000"/>
            </a:lvl2pPr>
            <a:lvl3pPr marL="1257300" indent="-342900">
              <a:lnSpc>
                <a:spcPts val="3000"/>
              </a:lnSpc>
              <a:spcBef>
                <a:spcPts val="2800"/>
              </a:spcBef>
              <a:buSzPct val="100000"/>
              <a:buFont typeface="+mj-lt"/>
              <a:buAutoNum type="arabicParenR"/>
              <a:defRPr sz="1800"/>
            </a:lvl3pPr>
            <a:lvl4pPr marL="1714500" indent="-342900">
              <a:lnSpc>
                <a:spcPts val="3000"/>
              </a:lnSpc>
              <a:spcBef>
                <a:spcPts val="2800"/>
              </a:spcBef>
              <a:buSzPct val="100000"/>
              <a:buFont typeface="+mj-lt"/>
              <a:buAutoNum type="alphaLcParenR"/>
              <a:defRPr sz="1600"/>
            </a:lvl4pPr>
            <a:lvl5pPr marL="2171700" indent="-342900">
              <a:lnSpc>
                <a:spcPts val="3000"/>
              </a:lnSpc>
              <a:spcBef>
                <a:spcPts val="2800"/>
              </a:spcBef>
              <a:buSzPct val="100000"/>
              <a:buFont typeface="+mj-lt"/>
              <a:buAutoNum type="romanLcPeriod"/>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24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Title 1">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hasCustomPrompt="1"/>
          </p:nvPr>
        </p:nvSpPr>
        <p:spPr>
          <a:xfrm>
            <a:off x="685799" y="685798"/>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67956"/>
            <a:ext cx="10058400" cy="914400"/>
          </a:xfrm>
        </p:spPr>
        <p:txBody>
          <a:bodyPr lIns="0" tIns="0" rIns="0" bIns="0" anchor="b"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20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572000" cy="5468112"/>
          </a:xfrm>
        </p:spPr>
        <p:txBody>
          <a:bodyPr lIns="0" tIns="0" rIns="0" bIns="0" anchor="t" anchorCtr="0"/>
          <a:lstStyle>
            <a:lvl1pPr marL="0" indent="0">
              <a:lnSpc>
                <a:spcPts val="2400"/>
              </a:lnSpc>
              <a:spcBef>
                <a:spcPts val="1000"/>
              </a:spcBef>
              <a:buNone/>
              <a:defRPr/>
            </a:lvl1pPr>
            <a:lvl2pPr marL="742950" indent="-285750">
              <a:lnSpc>
                <a:spcPts val="2400"/>
              </a:lnSpc>
              <a:spcBef>
                <a:spcPts val="1000"/>
              </a:spcBef>
              <a:buFont typeface="Wingdings 3" panose="05040102010807070707" pitchFamily="18" charset="2"/>
              <a:buChar char="u"/>
              <a:defRPr/>
            </a:lvl2pPr>
            <a:lvl3pPr marL="1200150" indent="-285750">
              <a:lnSpc>
                <a:spcPts val="2400"/>
              </a:lnSpc>
              <a:spcBef>
                <a:spcPts val="1000"/>
              </a:spcBef>
              <a:buFont typeface="Wingdings 3" panose="05040102010807070707" pitchFamily="18" charset="2"/>
              <a:buChar char="u"/>
              <a:defRPr/>
            </a:lvl3pPr>
            <a:lvl4pPr marL="1543050" indent="-171450">
              <a:lnSpc>
                <a:spcPts val="2400"/>
              </a:lnSpc>
              <a:spcBef>
                <a:spcPts val="1000"/>
              </a:spcBef>
              <a:buFont typeface="Wingdings 3" panose="05040102010807070707" pitchFamily="18" charset="2"/>
              <a:buChar char="u"/>
              <a:defRPr/>
            </a:lvl4pPr>
            <a:lvl5pPr marL="2000250" indent="-171450">
              <a:lnSpc>
                <a:spcPts val="2400"/>
              </a:lnSpc>
              <a:spcBef>
                <a:spcPts val="1000"/>
              </a:spcBef>
              <a:buFont typeface="Wingdings 3" panose="05040102010807070707" pitchFamily="18" charset="2"/>
              <a:buChar char="u"/>
              <a:defRPr/>
            </a:lvl5pPr>
          </a:lstStyle>
          <a:p>
            <a:pPr marL="0" marR="0" lvl="0" indent="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None/>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xfrm>
            <a:off x="685800" y="5953968"/>
            <a:ext cx="365760" cy="365760"/>
          </a:xfrm>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02681981-ACA6-F321-B526-C400A1D9E74F}"/>
              </a:ext>
            </a:extLst>
          </p:cNvPr>
          <p:cNvSpPr>
            <a:spLocks noGrp="1"/>
          </p:cNvSpPr>
          <p:nvPr>
            <p:ph type="dt" sz="half" idx="12"/>
          </p:nvPr>
        </p:nvSpPr>
        <p:spPr/>
        <p:txBody>
          <a:bodyPr/>
          <a:lstStyle/>
          <a:p>
            <a:fld id="{88FD4BCE-35F6-425E-BEE7-07902E8BBFFC}" type="datetimeFigureOut">
              <a:rPr lang="en-US" smtClean="0"/>
              <a:pPr/>
              <a:t>8/7/2024</a:t>
            </a:fld>
            <a:endParaRPr lang="en-US" dirty="0"/>
          </a:p>
        </p:txBody>
      </p:sp>
      <p:sp>
        <p:nvSpPr>
          <p:cNvPr id="6" name="Footer Placeholder 5">
            <a:extLst>
              <a:ext uri="{FF2B5EF4-FFF2-40B4-BE49-F238E27FC236}">
                <a16:creationId xmlns:a16="http://schemas.microsoft.com/office/drawing/2014/main" id="{CC86D413-D12F-D4FC-0369-637417A8ACAF}"/>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02256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Title and Image">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585531A5-E0BC-2493-B1DF-7FDEBBD00DF4}"/>
              </a:ext>
              <a:ext uri="{C183D7F6-B498-43B3-948B-1728B52AA6E4}">
                <adec:decorative xmlns:adec="http://schemas.microsoft.com/office/drawing/2017/decorative" val="1"/>
              </a:ext>
            </a:extLst>
          </p:cNvPr>
          <p:cNvGrpSpPr/>
          <p:nvPr userDrawn="1"/>
        </p:nvGrpSpPr>
        <p:grpSpPr>
          <a:xfrm flipH="1">
            <a:off x="0" y="856093"/>
            <a:ext cx="5791637" cy="5145815"/>
            <a:chOff x="6400363" y="856093"/>
            <a:chExt cx="5791637" cy="5145815"/>
          </a:xfrm>
        </p:grpSpPr>
        <p:sp>
          <p:nvSpPr>
            <p:cNvPr id="21" name="Oval 20">
              <a:extLst>
                <a:ext uri="{FF2B5EF4-FFF2-40B4-BE49-F238E27FC236}">
                  <a16:creationId xmlns:a16="http://schemas.microsoft.com/office/drawing/2014/main" id="{59204924-0071-7102-F00E-8494C96FA10C}"/>
                </a:ext>
              </a:extLst>
            </p:cNvPr>
            <p:cNvSpPr/>
            <p:nvPr userDrawn="1"/>
          </p:nvSpPr>
          <p:spPr>
            <a:xfrm flipH="1">
              <a:off x="6400363" y="856093"/>
              <a:ext cx="5145815" cy="5145815"/>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EC3D4C6F-59E1-AAC8-F730-988C9DA079C9}"/>
                </a:ext>
              </a:extLst>
            </p:cNvPr>
            <p:cNvSpPr/>
            <p:nvPr userDrawn="1"/>
          </p:nvSpPr>
          <p:spPr>
            <a:xfrm flipH="1">
              <a:off x="10319220" y="953697"/>
              <a:ext cx="1872780" cy="4949246"/>
            </a:xfrm>
            <a:custGeom>
              <a:avLst/>
              <a:gdLst>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403694 h 4949246"/>
                <a:gd name="connsiteX8" fmla="*/ 688294 w 1872780"/>
                <a:gd name="connsiteY8" fmla="*/ 311361 h 4949246"/>
                <a:gd name="connsiteX9" fmla="*/ 526273 w 1872780"/>
                <a:gd name="connsiteY9" fmla="*/ 212931 h 4949246"/>
                <a:gd name="connsiteX10" fmla="*/ 95108 w 1872780"/>
                <a:gd name="connsiteY10" fmla="*/ 27645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820319 w 1872780"/>
                <a:gd name="connsiteY7" fmla="*/ 335236 h 4949246"/>
                <a:gd name="connsiteX8" fmla="*/ 688294 w 1872780"/>
                <a:gd name="connsiteY8" fmla="*/ 311361 h 4949246"/>
                <a:gd name="connsiteX9" fmla="*/ 526273 w 1872780"/>
                <a:gd name="connsiteY9" fmla="*/ 212931 h 4949246"/>
                <a:gd name="connsiteX10" fmla="*/ 95108 w 1872780"/>
                <a:gd name="connsiteY10" fmla="*/ 27645 h 4949246"/>
                <a:gd name="connsiteX11" fmla="*/ 0 w 1872780"/>
                <a:gd name="connsiteY11" fmla="*/ 0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311361 h 4949246"/>
                <a:gd name="connsiteX8" fmla="*/ 526273 w 1872780"/>
                <a:gd name="connsiteY8" fmla="*/ 212931 h 4949246"/>
                <a:gd name="connsiteX9" fmla="*/ 95108 w 1872780"/>
                <a:gd name="connsiteY9" fmla="*/ 27645 h 4949246"/>
                <a:gd name="connsiteX10" fmla="*/ 0 w 1872780"/>
                <a:gd name="connsiteY10" fmla="*/ 0 h 49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72780" h="4949246">
                  <a:moveTo>
                    <a:pt x="0" y="0"/>
                  </a:moveTo>
                  <a:lnTo>
                    <a:pt x="0" y="4949246"/>
                  </a:lnTo>
                  <a:lnTo>
                    <a:pt x="64976" y="4932538"/>
                  </a:lnTo>
                  <a:cubicBezTo>
                    <a:pt x="1112326" y="4606779"/>
                    <a:pt x="1872780" y="3629848"/>
                    <a:pt x="1872780" y="2475303"/>
                  </a:cubicBezTo>
                  <a:cubicBezTo>
                    <a:pt x="1872780" y="1676003"/>
                    <a:pt x="1508302" y="961831"/>
                    <a:pt x="936480" y="489922"/>
                  </a:cubicBezTo>
                  <a:lnTo>
                    <a:pt x="816865" y="400475"/>
                  </a:lnTo>
                  <a:lnTo>
                    <a:pt x="816865" y="403694"/>
                  </a:lnTo>
                  <a:lnTo>
                    <a:pt x="688294" y="311361"/>
                  </a:lnTo>
                  <a:lnTo>
                    <a:pt x="526273" y="212931"/>
                  </a:lnTo>
                  <a:cubicBezTo>
                    <a:pt x="389561" y="138665"/>
                    <a:pt x="245366" y="76429"/>
                    <a:pt x="95108" y="27645"/>
                  </a:cubicBezTo>
                  <a:lnTo>
                    <a:pt x="0" y="0"/>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23">
              <a:extLst>
                <a:ext uri="{FF2B5EF4-FFF2-40B4-BE49-F238E27FC236}">
                  <a16:creationId xmlns:a16="http://schemas.microsoft.com/office/drawing/2014/main" id="{1884E397-4075-3615-C87B-9D22754DFD4C}"/>
                </a:ext>
              </a:extLst>
            </p:cNvPr>
            <p:cNvSpPr/>
            <p:nvPr userDrawn="1"/>
          </p:nvSpPr>
          <p:spPr>
            <a:xfrm flipH="1">
              <a:off x="103192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p:nvPr>
        </p:nvSpPr>
        <p:spPr>
          <a:xfrm>
            <a:off x="2283137" y="400925"/>
            <a:ext cx="8913947" cy="4061745"/>
          </a:xfrm>
        </p:spPr>
        <p:txBody>
          <a:bodyPr lIns="0" tIns="0" rIns="0" bIns="0" anchor="b" anchorCtr="0">
            <a:noAutofit/>
          </a:bodyPr>
          <a:lstStyle>
            <a:lvl1pPr algn="l">
              <a:lnSpc>
                <a:spcPct val="100000"/>
              </a:lnSpc>
              <a:defRPr sz="7500" b="1" cap="none"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2283140" y="4519311"/>
            <a:ext cx="8913949" cy="1657202"/>
          </a:xfrm>
        </p:spPr>
        <p:txBody>
          <a:bodyPr lIns="0" tIns="0" rIns="0" bIns="0" anchor="t"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9" name="Picture Placeholder 8">
            <a:extLst>
              <a:ext uri="{FF2B5EF4-FFF2-40B4-BE49-F238E27FC236}">
                <a16:creationId xmlns:a16="http://schemas.microsoft.com/office/drawing/2014/main" id="{E08CADAB-C836-336D-DC60-E20AAE3199B4}"/>
              </a:ext>
              <a:ext uri="{C183D7F6-B498-43B3-948B-1728B52AA6E4}">
                <adec:decorative xmlns:adec="http://schemas.microsoft.com/office/drawing/2017/decorative" val="0"/>
              </a:ext>
            </a:extLst>
          </p:cNvPr>
          <p:cNvSpPr>
            <a:spLocks noGrp="1"/>
          </p:cNvSpPr>
          <p:nvPr>
            <p:ph type="pic" sz="quarter" idx="10"/>
          </p:nvPr>
        </p:nvSpPr>
        <p:spPr>
          <a:xfrm>
            <a:off x="2" y="972878"/>
            <a:ext cx="1264455" cy="4926287"/>
          </a:xfrm>
          <a:custGeom>
            <a:avLst/>
            <a:gdLst>
              <a:gd name="connsiteX0" fmla="*/ 0 w 1264455"/>
              <a:gd name="connsiteY0" fmla="*/ 0 h 4926287"/>
              <a:gd name="connsiteX1" fmla="*/ 53564 w 1264455"/>
              <a:gd name="connsiteY1" fmla="*/ 0 h 4926287"/>
              <a:gd name="connsiteX2" fmla="*/ 184430 w 1264455"/>
              <a:gd name="connsiteY2" fmla="*/ 42338 h 4926287"/>
              <a:gd name="connsiteX3" fmla="*/ 1264455 w 1264455"/>
              <a:gd name="connsiteY3" fmla="*/ 797216 h 4926287"/>
              <a:gd name="connsiteX4" fmla="*/ 1245431 w 1264455"/>
              <a:gd name="connsiteY4" fmla="*/ 818786 h 4926287"/>
              <a:gd name="connsiteX5" fmla="*/ 646813 w 1264455"/>
              <a:gd name="connsiteY5" fmla="*/ 2455489 h 4926287"/>
              <a:gd name="connsiteX6" fmla="*/ 1245431 w 1264455"/>
              <a:gd name="connsiteY6" fmla="*/ 4092193 h 4926287"/>
              <a:gd name="connsiteX7" fmla="*/ 1264455 w 1264455"/>
              <a:gd name="connsiteY7" fmla="*/ 4113762 h 4926287"/>
              <a:gd name="connsiteX8" fmla="*/ 362544 w 1264455"/>
              <a:gd name="connsiteY8" fmla="*/ 4796931 h 4926287"/>
              <a:gd name="connsiteX9" fmla="*/ 201663 w 1264455"/>
              <a:gd name="connsiteY9" fmla="*/ 4862847 h 4926287"/>
              <a:gd name="connsiteX10" fmla="*/ 166695 w 1264455"/>
              <a:gd name="connsiteY10" fmla="*/ 4875645 h 4926287"/>
              <a:gd name="connsiteX11" fmla="*/ 49533 w 1264455"/>
              <a:gd name="connsiteY11" fmla="*/ 4913551 h 4926287"/>
              <a:gd name="connsiteX12" fmla="*/ 0 w 1264455"/>
              <a:gd name="connsiteY12" fmla="*/ 4926287 h 492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4455" h="4926287">
                <a:moveTo>
                  <a:pt x="0" y="0"/>
                </a:moveTo>
                <a:lnTo>
                  <a:pt x="53564" y="0"/>
                </a:lnTo>
                <a:lnTo>
                  <a:pt x="184430" y="42338"/>
                </a:lnTo>
                <a:cubicBezTo>
                  <a:pt x="607635" y="197310"/>
                  <a:pt x="979255" y="460836"/>
                  <a:pt x="1264455" y="797216"/>
                </a:cubicBezTo>
                <a:lnTo>
                  <a:pt x="1245431" y="818786"/>
                </a:lnTo>
                <a:cubicBezTo>
                  <a:pt x="871295" y="1264121"/>
                  <a:pt x="646813" y="1833796"/>
                  <a:pt x="646813" y="2455489"/>
                </a:cubicBezTo>
                <a:cubicBezTo>
                  <a:pt x="646813" y="3077183"/>
                  <a:pt x="871295" y="3648126"/>
                  <a:pt x="1245431" y="4092193"/>
                </a:cubicBezTo>
                <a:lnTo>
                  <a:pt x="1264455" y="4113762"/>
                </a:lnTo>
                <a:cubicBezTo>
                  <a:pt x="1019998" y="4403040"/>
                  <a:pt x="712048" y="4638079"/>
                  <a:pt x="362544" y="4796931"/>
                </a:cubicBezTo>
                <a:lnTo>
                  <a:pt x="201663" y="4862847"/>
                </a:lnTo>
                <a:lnTo>
                  <a:pt x="166695" y="4875645"/>
                </a:lnTo>
                <a:lnTo>
                  <a:pt x="49533" y="4913551"/>
                </a:lnTo>
                <a:lnTo>
                  <a:pt x="0" y="4926287"/>
                </a:lnTo>
                <a:close/>
              </a:path>
            </a:pathLst>
          </a:custGeom>
          <a:noFill/>
        </p:spPr>
        <p:txBody>
          <a:bodyPr wrap="square" lIns="0" tIns="1005840">
            <a:noAutofit/>
          </a:bodyPr>
          <a:lstStyle>
            <a:lvl1pPr marL="0" indent="0" algn="ctr">
              <a:buNone/>
              <a:defRPr sz="1400"/>
            </a:lvl1pPr>
          </a:lstStyle>
          <a:p>
            <a:r>
              <a:rPr lang="en-US"/>
              <a:t>Click icon to add picture</a:t>
            </a:r>
            <a:endParaRPr lang="en-US" dirty="0"/>
          </a:p>
        </p:txBody>
      </p:sp>
    </p:spTree>
    <p:extLst>
      <p:ext uri="{BB962C8B-B14F-4D97-AF65-F5344CB8AC3E}">
        <p14:creationId xmlns:p14="http://schemas.microsoft.com/office/powerpoint/2010/main" val="356100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7334" y="694944"/>
            <a:ext cx="3931919" cy="2763442"/>
          </a:xfrm>
        </p:spPr>
        <p:txBody>
          <a:bodyPr lIns="0" tIns="0" rIns="0" bIns="0">
            <a:noAutofit/>
          </a:bodyPr>
          <a:lstStyle>
            <a:lvl1pPr>
              <a:lnSpc>
                <a:spcPts val="4500"/>
              </a:lnSpc>
              <a:defRPr sz="4000"/>
            </a:lvl1pPr>
          </a:lstStyle>
          <a:p>
            <a:r>
              <a:rPr lang="en-US"/>
              <a:t>Click to edit Master title style</a:t>
            </a:r>
            <a:endParaRPr lang="en-US" dirty="0"/>
          </a:p>
        </p:txBody>
      </p:sp>
      <p:sp>
        <p:nvSpPr>
          <p:cNvPr id="5" name="Subtitle 2">
            <a:extLst>
              <a:ext uri="{FF2B5EF4-FFF2-40B4-BE49-F238E27FC236}">
                <a16:creationId xmlns:a16="http://schemas.microsoft.com/office/drawing/2014/main" id="{19D2F740-9D68-14D7-A2BD-C7AF3ED65878}"/>
              </a:ext>
            </a:extLst>
          </p:cNvPr>
          <p:cNvSpPr>
            <a:spLocks noGrp="1"/>
          </p:cNvSpPr>
          <p:nvPr>
            <p:ph type="subTitle" idx="12" hasCustomPrompt="1"/>
          </p:nvPr>
        </p:nvSpPr>
        <p:spPr>
          <a:xfrm>
            <a:off x="5753101" y="694944"/>
            <a:ext cx="4805362" cy="1211575"/>
          </a:xfrm>
        </p:spPr>
        <p:txBody>
          <a:bodyPr lIns="0" tIns="0" rIns="0" bIns="0" anchor="t" anchorCtr="0">
            <a:normAutofit/>
          </a:bodyPr>
          <a:lstStyle>
            <a:lvl1pPr marL="0" indent="0" algn="l">
              <a:buNone/>
              <a:defRPr sz="2800" b="1" cap="all" baseline="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3" y="3607903"/>
            <a:ext cx="3931920" cy="2572122"/>
          </a:xfrm>
          <a:prstGeom prst="rect">
            <a:avLst/>
          </a:prstGeom>
        </p:spPr>
        <p:txBody>
          <a:bodyPr vert="horz" lIns="0" tIns="0" rIns="0" bIns="0" rtlCol="0">
            <a:normAutofit/>
          </a:bodyPr>
          <a:lstStyle>
            <a:lvl1pPr marL="0" indent="0">
              <a:lnSpc>
                <a:spcPts val="2400"/>
              </a:lnSpc>
              <a:buNone/>
              <a:defRPr/>
            </a:lvl1pPr>
            <a:lvl2pPr>
              <a:lnSpc>
                <a:spcPts val="2400"/>
              </a:lnSpc>
              <a:defRPr/>
            </a:lvl2pPr>
            <a:lvl3pPr>
              <a:lnSpc>
                <a:spcPts val="2400"/>
              </a:lnSpc>
              <a:defRPr/>
            </a:lvl3pPr>
            <a:lvl4pPr>
              <a:lnSpc>
                <a:spcPts val="2400"/>
              </a:lnSpc>
              <a:defRPr/>
            </a:lvl4pPr>
            <a:lvl5pPr>
              <a:lnSpc>
                <a:spcPts val="2400"/>
              </a:lnSpc>
              <a:defRPr/>
            </a:lvl5pPr>
          </a:lstStyle>
          <a:p>
            <a:pPr marL="342900" marR="0" lvl="0" indent="-34290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5753101" y="2157413"/>
            <a:ext cx="5753098" cy="4005643"/>
          </a:xfrm>
        </p:spPr>
        <p:txBody>
          <a:bodyPr lIns="0" tIns="0" rIns="0" bIns="0" anchor="t" anchorCtr="0"/>
          <a:lstStyle>
            <a:lvl1pPr marL="0" indent="0">
              <a:lnSpc>
                <a:spcPts val="3000"/>
              </a:lnSpc>
              <a:spcBef>
                <a:spcPts val="2800"/>
              </a:spcBef>
              <a:buNone/>
              <a:defRPr/>
            </a:lvl1pPr>
            <a:lvl2pPr marL="742950" indent="-285750">
              <a:lnSpc>
                <a:spcPts val="3000"/>
              </a:lnSpc>
              <a:spcBef>
                <a:spcPts val="2800"/>
              </a:spcBef>
              <a:buFont typeface="Wingdings 3" panose="05040102010807070707" pitchFamily="18" charset="2"/>
              <a:buChar char="u"/>
              <a:defRPr/>
            </a:lvl2pPr>
            <a:lvl3pPr marL="1200150" indent="-285750">
              <a:lnSpc>
                <a:spcPts val="3000"/>
              </a:lnSpc>
              <a:spcBef>
                <a:spcPts val="2800"/>
              </a:spcBef>
              <a:buFont typeface="Wingdings 3" panose="05040102010807070707" pitchFamily="18" charset="2"/>
              <a:buChar char="u"/>
              <a:defRPr/>
            </a:lvl3pPr>
            <a:lvl4pPr marL="1543050" indent="-171450">
              <a:lnSpc>
                <a:spcPts val="3000"/>
              </a:lnSpc>
              <a:spcBef>
                <a:spcPts val="2800"/>
              </a:spcBef>
              <a:buFont typeface="Wingdings 3" panose="05040102010807070707" pitchFamily="18" charset="2"/>
              <a:buChar char="u"/>
              <a:defRPr/>
            </a:lvl4pPr>
            <a:lvl5pPr marL="2000250" indent="-171450">
              <a:lnSpc>
                <a:spcPts val="3000"/>
              </a:lnSpc>
              <a:spcBef>
                <a:spcPts val="28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BA300139-9769-561C-12A0-4A466D0741A2}"/>
              </a:ext>
            </a:extLst>
          </p:cNvPr>
          <p:cNvSpPr>
            <a:spLocks noGrp="1"/>
          </p:cNvSpPr>
          <p:nvPr>
            <p:ph type="dt" sz="half" idx="15"/>
          </p:nvPr>
        </p:nvSpPr>
        <p:spPr/>
        <p:txBody>
          <a:bodyPr/>
          <a:lstStyle/>
          <a:p>
            <a:fld id="{88FD4BCE-35F6-425E-BEE7-07902E8BBFFC}" type="datetimeFigureOut">
              <a:rPr lang="en-US" smtClean="0"/>
              <a:pPr/>
              <a:t>8/7/2024</a:t>
            </a:fld>
            <a:endParaRPr lang="en-US" dirty="0"/>
          </a:p>
        </p:txBody>
      </p:sp>
      <p:sp>
        <p:nvSpPr>
          <p:cNvPr id="10" name="Footer Placeholder 9">
            <a:extLst>
              <a:ext uri="{FF2B5EF4-FFF2-40B4-BE49-F238E27FC236}">
                <a16:creationId xmlns:a16="http://schemas.microsoft.com/office/drawing/2014/main" id="{F4BEE22E-6B38-F772-940C-BDD74D402C17}"/>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396079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 name="Title 1"/>
          <p:cNvSpPr>
            <a:spLocks noGrp="1"/>
          </p:cNvSpPr>
          <p:nvPr>
            <p:ph type="title"/>
          </p:nvPr>
        </p:nvSpPr>
        <p:spPr>
          <a:xfrm>
            <a:off x="677334" y="694944"/>
            <a:ext cx="5880629" cy="1690444"/>
          </a:xfrm>
        </p:spPr>
        <p:txBody>
          <a:bodyPr lIns="0" tIns="0" rIns="0" bIns="0">
            <a:noAutofit/>
          </a:bodyPr>
          <a:lstStyle>
            <a:lvl1pPr>
              <a:lnSpc>
                <a:spcPts val="4500"/>
              </a:lnSpc>
              <a:defRPr sz="4000"/>
            </a:lvl1pPr>
          </a:lstStyle>
          <a:p>
            <a:r>
              <a:rPr lang="en-US"/>
              <a:t>Click to edit Master title style</a:t>
            </a:r>
            <a:endParaRPr lang="en-US" dirty="0"/>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4" y="2476239"/>
            <a:ext cx="5880629" cy="3237948"/>
          </a:xfrm>
          <a:prstGeom prst="rect">
            <a:avLst/>
          </a:prstGeom>
        </p:spPr>
        <p:txBody>
          <a:bodyPr vert="horz" lIns="0" tIns="0" rIns="0" bIns="0" rtlCol="0">
            <a:normAutofit/>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Picture Placeholder 17">
            <a:extLst>
              <a:ext uri="{FF2B5EF4-FFF2-40B4-BE49-F238E27FC236}">
                <a16:creationId xmlns:a16="http://schemas.microsoft.com/office/drawing/2014/main" id="{1AD12D1E-D950-DF90-FC1D-F9BFC8962A8B}"/>
              </a:ext>
            </a:extLst>
          </p:cNvPr>
          <p:cNvSpPr>
            <a:spLocks noGrp="1"/>
          </p:cNvSpPr>
          <p:nvPr>
            <p:ph type="pic" sz="quarter" idx="15"/>
          </p:nvPr>
        </p:nvSpPr>
        <p:spPr>
          <a:xfrm>
            <a:off x="7018338" y="0"/>
            <a:ext cx="5173662" cy="6858000"/>
          </a:xfrm>
          <a:custGeom>
            <a:avLst/>
            <a:gdLst>
              <a:gd name="connsiteX0" fmla="*/ 3805872 w 5173662"/>
              <a:gd name="connsiteY0" fmla="*/ 690240 h 6858000"/>
              <a:gd name="connsiteX1" fmla="*/ 3805872 w 5173662"/>
              <a:gd name="connsiteY1" fmla="*/ 818256 h 6858000"/>
              <a:gd name="connsiteX2" fmla="*/ 4262100 w 5173662"/>
              <a:gd name="connsiteY2" fmla="*/ 818256 h 6858000"/>
              <a:gd name="connsiteX3" fmla="*/ 3729696 w 5173662"/>
              <a:gd name="connsiteY3" fmla="*/ 1350660 h 6858000"/>
              <a:gd name="connsiteX4" fmla="*/ 3820217 w 5173662"/>
              <a:gd name="connsiteY4" fmla="*/ 1441181 h 6858000"/>
              <a:gd name="connsiteX5" fmla="*/ 4360085 w 5173662"/>
              <a:gd name="connsiteY5" fmla="*/ 901313 h 6858000"/>
              <a:gd name="connsiteX6" fmla="*/ 4360085 w 5173662"/>
              <a:gd name="connsiteY6" fmla="*/ 1365882 h 6858000"/>
              <a:gd name="connsiteX7" fmla="*/ 4488101 w 5173662"/>
              <a:gd name="connsiteY7" fmla="*/ 1365882 h 6858000"/>
              <a:gd name="connsiteX8" fmla="*/ 4488101 w 5173662"/>
              <a:gd name="connsiteY8" fmla="*/ 818256 h 6858000"/>
              <a:gd name="connsiteX9" fmla="*/ 4488102 w 5173662"/>
              <a:gd name="connsiteY9" fmla="*/ 818256 h 6858000"/>
              <a:gd name="connsiteX10" fmla="*/ 4488102 w 5173662"/>
              <a:gd name="connsiteY10" fmla="*/ 690240 h 6858000"/>
              <a:gd name="connsiteX11" fmla="*/ 4488101 w 5173662"/>
              <a:gd name="connsiteY11" fmla="*/ 690240 h 6858000"/>
              <a:gd name="connsiteX12" fmla="*/ 4360085 w 5173662"/>
              <a:gd name="connsiteY12" fmla="*/ 690240 h 6858000"/>
              <a:gd name="connsiteX13" fmla="*/ 0 w 5173662"/>
              <a:gd name="connsiteY13" fmla="*/ 0 h 6858000"/>
              <a:gd name="connsiteX14" fmla="*/ 5173662 w 5173662"/>
              <a:gd name="connsiteY14" fmla="*/ 0 h 6858000"/>
              <a:gd name="connsiteX15" fmla="*/ 5173662 w 5173662"/>
              <a:gd name="connsiteY15" fmla="*/ 6858000 h 6858000"/>
              <a:gd name="connsiteX16" fmla="*/ 0 w 5173662"/>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73662" h="6858000">
                <a:moveTo>
                  <a:pt x="3805872" y="690240"/>
                </a:moveTo>
                <a:lnTo>
                  <a:pt x="3805872" y="818256"/>
                </a:lnTo>
                <a:lnTo>
                  <a:pt x="4262100" y="818256"/>
                </a:lnTo>
                <a:lnTo>
                  <a:pt x="3729696" y="1350660"/>
                </a:lnTo>
                <a:lnTo>
                  <a:pt x="3820217" y="1441181"/>
                </a:lnTo>
                <a:lnTo>
                  <a:pt x="4360085" y="901313"/>
                </a:lnTo>
                <a:lnTo>
                  <a:pt x="4360085" y="1365882"/>
                </a:lnTo>
                <a:lnTo>
                  <a:pt x="4488101" y="1365882"/>
                </a:lnTo>
                <a:lnTo>
                  <a:pt x="4488101" y="818256"/>
                </a:lnTo>
                <a:lnTo>
                  <a:pt x="4488102" y="818256"/>
                </a:lnTo>
                <a:lnTo>
                  <a:pt x="4488102" y="690240"/>
                </a:lnTo>
                <a:lnTo>
                  <a:pt x="4488101" y="690240"/>
                </a:lnTo>
                <a:lnTo>
                  <a:pt x="4360085" y="690240"/>
                </a:lnTo>
                <a:close/>
                <a:moveTo>
                  <a:pt x="0" y="0"/>
                </a:moveTo>
                <a:lnTo>
                  <a:pt x="5173662" y="0"/>
                </a:lnTo>
                <a:lnTo>
                  <a:pt x="5173662" y="6858000"/>
                </a:lnTo>
                <a:lnTo>
                  <a:pt x="0" y="68580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E6EFE9-69CE-71E1-5B5B-E344DFB9DFFC}"/>
              </a:ext>
            </a:extLst>
          </p:cNvPr>
          <p:cNvSpPr>
            <a:spLocks noGrp="1"/>
          </p:cNvSpPr>
          <p:nvPr>
            <p:ph type="dt" sz="half" idx="16"/>
          </p:nvPr>
        </p:nvSpPr>
        <p:spPr/>
        <p:txBody>
          <a:bodyPr/>
          <a:lstStyle/>
          <a:p>
            <a:fld id="{88FD4BCE-35F6-425E-BEE7-07902E8BBFFC}" type="datetimeFigureOut">
              <a:rPr lang="en-US" smtClean="0"/>
              <a:pPr/>
              <a:t>8/7/2024</a:t>
            </a:fld>
            <a:endParaRPr lang="en-US" dirty="0"/>
          </a:p>
        </p:txBody>
      </p:sp>
      <p:sp>
        <p:nvSpPr>
          <p:cNvPr id="4" name="Footer Placeholder 3">
            <a:extLst>
              <a:ext uri="{FF2B5EF4-FFF2-40B4-BE49-F238E27FC236}">
                <a16:creationId xmlns:a16="http://schemas.microsoft.com/office/drawing/2014/main" id="{C50CF949-C78F-45EC-4CDE-5D1B002F0073}"/>
              </a:ext>
            </a:extLst>
          </p:cNvPr>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225715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862641"/>
            <a:ext cx="4339805" cy="2566357"/>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99E1EFA6-BBF1-0CF2-B2A5-354FA4442608}"/>
              </a:ext>
            </a:extLst>
          </p:cNvPr>
          <p:cNvSpPr>
            <a:spLocks noGrp="1"/>
          </p:cNvSpPr>
          <p:nvPr>
            <p:ph idx="12" hasCustomPrompt="1"/>
          </p:nvPr>
        </p:nvSpPr>
        <p:spPr>
          <a:xfrm>
            <a:off x="5753101" y="3657818"/>
            <a:ext cx="4339805" cy="2734053"/>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5F8106A4-B5DE-575D-F7FC-30617899BB50}"/>
              </a:ext>
            </a:extLst>
          </p:cNvPr>
          <p:cNvSpPr>
            <a:spLocks noGrp="1"/>
          </p:cNvSpPr>
          <p:nvPr>
            <p:ph type="dt" sz="half" idx="13"/>
          </p:nvPr>
        </p:nvSpPr>
        <p:spPr/>
        <p:txBody>
          <a:bodyPr/>
          <a:lstStyle/>
          <a:p>
            <a:fld id="{88FD4BCE-35F6-425E-BEE7-07902E8BBFFC}" type="datetimeFigureOut">
              <a:rPr lang="en-US" smtClean="0"/>
              <a:pPr/>
              <a:t>8/7/2024</a:t>
            </a:fld>
            <a:endParaRPr lang="en-US" dirty="0"/>
          </a:p>
        </p:txBody>
      </p:sp>
      <p:sp>
        <p:nvSpPr>
          <p:cNvPr id="7" name="Footer Placeholder 6">
            <a:extLst>
              <a:ext uri="{FF2B5EF4-FFF2-40B4-BE49-F238E27FC236}">
                <a16:creationId xmlns:a16="http://schemas.microsoft.com/office/drawing/2014/main" id="{6D562560-6E8E-BE71-34A7-27F566AA4B37}"/>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1792403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10" name="Content Placeholder 9">
            <a:extLst>
              <a:ext uri="{FF2B5EF4-FFF2-40B4-BE49-F238E27FC236}">
                <a16:creationId xmlns:a16="http://schemas.microsoft.com/office/drawing/2014/main" id="{6C166B37-A875-10F1-3052-1F5C0DBA005F}"/>
              </a:ext>
            </a:extLst>
          </p:cNvPr>
          <p:cNvSpPr>
            <a:spLocks noGrp="1"/>
          </p:cNvSpPr>
          <p:nvPr>
            <p:ph sz="quarter" idx="13" hasCustomPrompt="1"/>
          </p:nvPr>
        </p:nvSpPr>
        <p:spPr>
          <a:xfrm>
            <a:off x="686741" y="2140864"/>
            <a:ext cx="3797114" cy="3494753"/>
          </a:xfrm>
        </p:spPr>
        <p:txBody>
          <a:bodyPr lIns="91440">
            <a:normAutofit/>
          </a:bodyPr>
          <a:lstStyle>
            <a:lvl1pPr>
              <a:spcBef>
                <a:spcPts val="2800"/>
              </a:spcBef>
              <a:defRPr sz="2400"/>
            </a:lvl1pPr>
            <a:lvl2pPr>
              <a:spcBef>
                <a:spcPts val="2800"/>
              </a:spcBef>
              <a:defRPr sz="2000"/>
            </a:lvl2pPr>
            <a:lvl3pPr>
              <a:spcBef>
                <a:spcPts val="2800"/>
              </a:spcBef>
              <a:defRPr sz="1800"/>
            </a:lvl3pPr>
            <a:lvl4pPr>
              <a:spcBef>
                <a:spcPts val="2800"/>
              </a:spcBef>
              <a:defRPr sz="1600"/>
            </a:lvl4pPr>
            <a:lvl5pPr>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16CC85AA-22A1-34BB-C21E-8EEC11334A98}"/>
              </a:ext>
            </a:extLst>
          </p:cNvPr>
          <p:cNvSpPr>
            <a:spLocks noGrp="1"/>
          </p:cNvSpPr>
          <p:nvPr>
            <p:ph type="tbl" sz="quarter" idx="14"/>
          </p:nvPr>
        </p:nvSpPr>
        <p:spPr>
          <a:xfrm>
            <a:off x="5054600" y="2103438"/>
            <a:ext cx="6451600" cy="3532187"/>
          </a:xfrm>
        </p:spPr>
        <p:txBody>
          <a:bodyPr/>
          <a:lstStyle>
            <a:lvl1pPr marL="0" indent="0" algn="ctr">
              <a:buNone/>
              <a:defRPr/>
            </a:lvl1pPr>
          </a:lstStyle>
          <a:p>
            <a:r>
              <a:rPr lang="en-US"/>
              <a:t>Click icon to add table</a:t>
            </a:r>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3" name="Date Placeholder 2">
            <a:extLst>
              <a:ext uri="{FF2B5EF4-FFF2-40B4-BE49-F238E27FC236}">
                <a16:creationId xmlns:a16="http://schemas.microsoft.com/office/drawing/2014/main" id="{1016CDA2-E91D-329D-7637-2B7A71AB4DE7}"/>
              </a:ext>
            </a:extLst>
          </p:cNvPr>
          <p:cNvSpPr>
            <a:spLocks noGrp="1"/>
          </p:cNvSpPr>
          <p:nvPr>
            <p:ph type="dt" sz="half" idx="15"/>
          </p:nvPr>
        </p:nvSpPr>
        <p:spPr/>
        <p:txBody>
          <a:bodyPr/>
          <a:lstStyle/>
          <a:p>
            <a:fld id="{88FD4BCE-35F6-425E-BEE7-07902E8BBFFC}" type="datetimeFigureOut">
              <a:rPr lang="en-US" smtClean="0"/>
              <a:pPr/>
              <a:t>8/7/2024</a:t>
            </a:fld>
            <a:endParaRPr lang="en-US" dirty="0"/>
          </a:p>
        </p:txBody>
      </p:sp>
      <p:sp>
        <p:nvSpPr>
          <p:cNvPr id="4" name="Footer Placeholder 3">
            <a:extLst>
              <a:ext uri="{FF2B5EF4-FFF2-40B4-BE49-F238E27FC236}">
                <a16:creationId xmlns:a16="http://schemas.microsoft.com/office/drawing/2014/main" id="{75DC0597-1B00-EE50-9A1B-7B2CD5D3EEA9}"/>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243130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94946"/>
            <a:ext cx="3793387" cy="2734054"/>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5571744" y="1926775"/>
            <a:ext cx="5862526" cy="423627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85800" y="5943600"/>
            <a:ext cx="365760" cy="365760"/>
          </a:xfrm>
          <a:prstGeom prst="ellipse">
            <a:avLst/>
          </a:prstGeom>
          <a:solidFill>
            <a:schemeClr val="accent1">
              <a:lumMod val="40000"/>
              <a:lumOff val="60000"/>
            </a:schemeClr>
          </a:solidFill>
        </p:spPr>
        <p:txBody>
          <a:bodyPr vert="horz" lIns="0" tIns="0" rIns="0" bIns="0" rtlCol="0" anchor="ctr" anchorCtr="0"/>
          <a:lstStyle>
            <a:lvl1pPr algn="ctr">
              <a:defRPr sz="1000" b="1">
                <a:solidFill>
                  <a:schemeClr val="tx1">
                    <a:lumMod val="85000"/>
                    <a:lumOff val="15000"/>
                  </a:schemeClr>
                </a:solidFill>
              </a:defRPr>
            </a:lvl1pPr>
          </a:lstStyle>
          <a:p>
            <a:fld id="{D57F1E4F-1CFF-5643-939E-217C01CDF565}" type="slidenum">
              <a:rPr lang="en-US" smtClean="0"/>
              <a:pPr/>
              <a:t>‹#›</a:t>
            </a:fld>
            <a:endParaRPr lang="en-US" dirty="0"/>
          </a:p>
        </p:txBody>
      </p:sp>
      <p:grpSp>
        <p:nvGrpSpPr>
          <p:cNvPr id="7" name="Group 6">
            <a:extLst>
              <a:ext uri="{FF2B5EF4-FFF2-40B4-BE49-F238E27FC236}">
                <a16:creationId xmlns:a16="http://schemas.microsoft.com/office/drawing/2014/main" id="{5F71F1EA-20C8-8269-4328-9CFD833A93B4}"/>
              </a:ext>
            </a:extLst>
          </p:cNvPr>
          <p:cNvGrpSpPr/>
          <p:nvPr userDrawn="1"/>
        </p:nvGrpSpPr>
        <p:grpSpPr>
          <a:xfrm>
            <a:off x="10838266" y="752719"/>
            <a:ext cx="602728" cy="596004"/>
            <a:chOff x="11118823" y="513726"/>
            <a:chExt cx="602728" cy="596004"/>
          </a:xfrm>
        </p:grpSpPr>
        <p:cxnSp>
          <p:nvCxnSpPr>
            <p:cNvPr id="8" name="Straight Connector 7">
              <a:extLst>
                <a:ext uri="{FF2B5EF4-FFF2-40B4-BE49-F238E27FC236}">
                  <a16:creationId xmlns:a16="http://schemas.microsoft.com/office/drawing/2014/main" id="{93C92664-11DA-FCCE-2DBA-5940FD85729D}"/>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335C2E-70C2-3AA2-D2F6-9837BEB891AF}"/>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37E2B3B-D823-D184-ED44-A72BCBB8C1A4}"/>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05B05127-A3EE-BCA6-38E9-FEE0E6134EFE}"/>
              </a:ext>
            </a:extLst>
          </p:cNvPr>
          <p:cNvCxnSpPr>
            <a:cxnSpLocks/>
          </p:cNvCxnSpPr>
          <p:nvPr userDrawn="1"/>
        </p:nvCxnSpPr>
        <p:spPr>
          <a:xfrm>
            <a:off x="685800" y="6413944"/>
            <a:ext cx="3862978"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201E98D2-F38D-1ACF-2990-1F02733759A1}"/>
              </a:ext>
            </a:extLst>
          </p:cNvPr>
          <p:cNvSpPr>
            <a:spLocks noGrp="1"/>
          </p:cNvSpPr>
          <p:nvPr>
            <p:ph type="dt" sz="half" idx="2"/>
          </p:nvPr>
        </p:nvSpPr>
        <p:spPr>
          <a:xfrm>
            <a:off x="8691070" y="6356350"/>
            <a:ext cx="2743200" cy="365125"/>
          </a:xfrm>
          <a:prstGeom prst="rect">
            <a:avLst/>
          </a:prstGeom>
        </p:spPr>
        <p:txBody>
          <a:bodyPr vert="horz" lIns="91440" tIns="45720" rIns="91440" bIns="45720" rtlCol="0" anchor="ctr"/>
          <a:lstStyle>
            <a:lvl1pPr algn="r">
              <a:defRPr sz="1000">
                <a:solidFill>
                  <a:schemeClr val="tx1">
                    <a:tint val="82000"/>
                  </a:schemeClr>
                </a:solidFill>
              </a:defRPr>
            </a:lvl1pPr>
          </a:lstStyle>
          <a:p>
            <a:fld id="{88FD4BCE-35F6-425E-BEE7-07902E8BBFFC}" type="datetimeFigureOut">
              <a:rPr lang="en-US" smtClean="0"/>
              <a:pPr/>
              <a:t>8/7/2024</a:t>
            </a:fld>
            <a:endParaRPr lang="en-US" dirty="0"/>
          </a:p>
        </p:txBody>
      </p:sp>
      <p:sp>
        <p:nvSpPr>
          <p:cNvPr id="5" name="Footer Placeholder 4">
            <a:extLst>
              <a:ext uri="{FF2B5EF4-FFF2-40B4-BE49-F238E27FC236}">
                <a16:creationId xmlns:a16="http://schemas.microsoft.com/office/drawing/2014/main" id="{C29DE75F-DF1E-1625-34E8-3AEB1503F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82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93" r:id="rId2"/>
    <p:sldLayoutId id="2147483669" r:id="rId3"/>
    <p:sldLayoutId id="2147483668" r:id="rId4"/>
    <p:sldLayoutId id="2147483689" r:id="rId5"/>
    <p:sldLayoutId id="2147483690" r:id="rId6"/>
    <p:sldLayoutId id="2147483691" r:id="rId7"/>
    <p:sldLayoutId id="2147483694" r:id="rId8"/>
    <p:sldLayoutId id="2147483695" r:id="rId9"/>
    <p:sldLayoutId id="2147483670" r:id="rId10"/>
    <p:sldLayoutId id="2147483696" r:id="rId11"/>
    <p:sldLayoutId id="2147483678" r:id="rId12"/>
    <p:sldLayoutId id="2147483677" r:id="rId13"/>
    <p:sldLayoutId id="2147483671" r:id="rId14"/>
  </p:sldLayoutIdLst>
  <p:hf sldNum="0" hdr="0" ftr="0" dt="0"/>
  <p:txStyles>
    <p:titleStyle>
      <a:lvl1pPr algn="l" defTabSz="457200" rtl="0" eaLnBrk="1" latinLnBrk="0" hangingPunct="1">
        <a:lnSpc>
          <a:spcPts val="4500"/>
        </a:lnSpc>
        <a:spcBef>
          <a:spcPct val="0"/>
        </a:spcBef>
        <a:buNone/>
        <a:defRPr sz="40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800" kern="1200">
          <a:solidFill>
            <a:schemeClr val="tx1">
              <a:lumMod val="85000"/>
              <a:lumOff val="15000"/>
            </a:schemeClr>
          </a:solidFill>
          <a:latin typeface="+mn-lt"/>
          <a:ea typeface="+mn-ea"/>
          <a:cs typeface="+mn-cs"/>
        </a:defRPr>
      </a:lvl1pPr>
      <a:lvl2pPr marL="742950" indent="-28575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600" kern="1200">
          <a:solidFill>
            <a:schemeClr val="tx1">
              <a:lumMod val="85000"/>
              <a:lumOff val="15000"/>
            </a:schemeClr>
          </a:solidFill>
          <a:latin typeface="+mn-lt"/>
          <a:ea typeface="+mn-ea"/>
          <a:cs typeface="+mn-cs"/>
        </a:defRPr>
      </a:lvl2pPr>
      <a:lvl3pPr marL="11430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400" kern="1200">
          <a:solidFill>
            <a:schemeClr val="tx1">
              <a:lumMod val="85000"/>
              <a:lumOff val="15000"/>
            </a:schemeClr>
          </a:solidFill>
          <a:latin typeface="+mn-lt"/>
          <a:ea typeface="+mn-ea"/>
          <a:cs typeface="+mn-cs"/>
        </a:defRPr>
      </a:lvl3pPr>
      <a:lvl4pPr marL="16002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4pPr>
      <a:lvl5pPr marL="20574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7.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14DB-AE04-43EA-0022-86BA29BBD1F8}"/>
              </a:ext>
            </a:extLst>
          </p:cNvPr>
          <p:cNvSpPr>
            <a:spLocks noGrp="1"/>
          </p:cNvSpPr>
          <p:nvPr>
            <p:ph type="ctrTitle"/>
          </p:nvPr>
        </p:nvSpPr>
        <p:spPr>
          <a:xfrm>
            <a:off x="685799" y="685799"/>
            <a:ext cx="10058397" cy="4572000"/>
          </a:xfrm>
        </p:spPr>
        <p:txBody>
          <a:bodyPr/>
          <a:lstStyle/>
          <a:p>
            <a:r>
              <a:rPr lang="en-US" dirty="0"/>
              <a:t>Quarterly Sales Performance.</a:t>
            </a:r>
          </a:p>
        </p:txBody>
      </p:sp>
      <p:sp>
        <p:nvSpPr>
          <p:cNvPr id="3" name="TextBox 2">
            <a:extLst>
              <a:ext uri="{FF2B5EF4-FFF2-40B4-BE49-F238E27FC236}">
                <a16:creationId xmlns:a16="http://schemas.microsoft.com/office/drawing/2014/main" id="{4B32915C-24C6-4366-A1AE-1040FC378BA1}"/>
              </a:ext>
            </a:extLst>
          </p:cNvPr>
          <p:cNvSpPr txBox="1"/>
          <p:nvPr/>
        </p:nvSpPr>
        <p:spPr>
          <a:xfrm>
            <a:off x="10217076" y="5987535"/>
            <a:ext cx="1454971" cy="369332"/>
          </a:xfrm>
          <a:prstGeom prst="rect">
            <a:avLst/>
          </a:prstGeom>
          <a:noFill/>
        </p:spPr>
        <p:txBody>
          <a:bodyPr wrap="square" rtlCol="0">
            <a:spAutoFit/>
          </a:bodyPr>
          <a:lstStyle/>
          <a:p>
            <a:r>
              <a:rPr lang="en-US" dirty="0"/>
              <a:t>29/07/2024</a:t>
            </a:r>
            <a:endParaRPr lang="en-NG" dirty="0"/>
          </a:p>
        </p:txBody>
      </p:sp>
    </p:spTree>
    <p:extLst>
      <p:ext uri="{BB962C8B-B14F-4D97-AF65-F5344CB8AC3E}">
        <p14:creationId xmlns:p14="http://schemas.microsoft.com/office/powerpoint/2010/main" val="1978693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750B-D232-4688-407A-DAC2407E279C}"/>
              </a:ext>
            </a:extLst>
          </p:cNvPr>
          <p:cNvSpPr>
            <a:spLocks noGrp="1"/>
          </p:cNvSpPr>
          <p:nvPr>
            <p:ph type="title"/>
          </p:nvPr>
        </p:nvSpPr>
        <p:spPr>
          <a:xfrm>
            <a:off x="677334" y="694944"/>
            <a:ext cx="5064560" cy="730444"/>
          </a:xfrm>
        </p:spPr>
        <p:txBody>
          <a:bodyPr/>
          <a:lstStyle/>
          <a:p>
            <a:r>
              <a:rPr lang="en-US" dirty="0"/>
              <a:t>Recommendations</a:t>
            </a:r>
          </a:p>
        </p:txBody>
      </p:sp>
      <p:sp>
        <p:nvSpPr>
          <p:cNvPr id="11" name="Content Placeholder 10">
            <a:extLst>
              <a:ext uri="{FF2B5EF4-FFF2-40B4-BE49-F238E27FC236}">
                <a16:creationId xmlns:a16="http://schemas.microsoft.com/office/drawing/2014/main" id="{56DA1357-F081-D7F6-4FB3-08E62F6C3A41}"/>
              </a:ext>
            </a:extLst>
          </p:cNvPr>
          <p:cNvSpPr>
            <a:spLocks noGrp="1"/>
          </p:cNvSpPr>
          <p:nvPr>
            <p:ph sz="quarter" idx="12"/>
          </p:nvPr>
        </p:nvSpPr>
        <p:spPr>
          <a:xfrm>
            <a:off x="677333" y="1734671"/>
            <a:ext cx="6113431" cy="3671047"/>
          </a:xfrm>
        </p:spPr>
        <p:txBody>
          <a:bodyPr/>
          <a:lstStyle/>
          <a:p>
            <a:pPr>
              <a:buFont typeface="Arial" panose="020B0604020202020204" pitchFamily="34" charset="0"/>
              <a:buChar char="•"/>
            </a:pPr>
            <a:r>
              <a:rPr lang="en-US" b="1" dirty="0">
                <a:effectLst/>
              </a:rPr>
              <a:t>Focus on Consistency:</a:t>
            </a:r>
            <a:r>
              <a:rPr lang="en-US" dirty="0">
                <a:effectLst/>
              </a:rPr>
              <a:t> Aim to understand the factors contributing to the high win rate in Q1 and replicate these conditions in subsequent quarters.</a:t>
            </a:r>
            <a:br>
              <a:rPr lang="en-US" dirty="0"/>
            </a:br>
            <a:endParaRPr lang="en-US" dirty="0"/>
          </a:p>
          <a:p>
            <a:pPr>
              <a:buFont typeface="Arial" panose="020B0604020202020204" pitchFamily="34" charset="0"/>
              <a:buChar char="•"/>
            </a:pPr>
            <a:r>
              <a:rPr lang="en-US" b="1" dirty="0">
                <a:effectLst/>
              </a:rPr>
              <a:t>Agent Training:</a:t>
            </a:r>
            <a:r>
              <a:rPr lang="en-US" dirty="0">
                <a:effectLst/>
              </a:rPr>
              <a:t> Use the performance data to tailor training programs for agents who handled fewer opportunities or had lower success rates.</a:t>
            </a:r>
            <a:br>
              <a:rPr lang="en-US" dirty="0"/>
            </a:br>
            <a:endParaRPr lang="en-US" dirty="0"/>
          </a:p>
          <a:p>
            <a:pPr>
              <a:buFont typeface="Arial" panose="020B0604020202020204" pitchFamily="34" charset="0"/>
              <a:buChar char="•"/>
            </a:pPr>
            <a:r>
              <a:rPr lang="en-US" b="1" dirty="0">
                <a:effectLst/>
              </a:rPr>
              <a:t>Resource Allocation:</a:t>
            </a:r>
            <a:r>
              <a:rPr lang="en-US" dirty="0">
                <a:effectLst/>
              </a:rPr>
              <a:t> Ensure that top-performing agents like Darcel </a:t>
            </a:r>
            <a:r>
              <a:rPr lang="en-US" dirty="0" err="1">
                <a:effectLst/>
              </a:rPr>
              <a:t>Schlecht</a:t>
            </a:r>
            <a:r>
              <a:rPr lang="en-US" dirty="0">
                <a:effectLst/>
              </a:rPr>
              <a:t> are adequately supported to maintain their performance levels.</a:t>
            </a:r>
            <a:br>
              <a:rPr lang="en-US" dirty="0"/>
            </a:br>
            <a:endParaRPr lang="en-US" dirty="0"/>
          </a:p>
          <a:p>
            <a:endParaRPr lang="en-US" dirty="0"/>
          </a:p>
        </p:txBody>
      </p:sp>
    </p:spTree>
    <p:extLst>
      <p:ext uri="{BB962C8B-B14F-4D97-AF65-F5344CB8AC3E}">
        <p14:creationId xmlns:p14="http://schemas.microsoft.com/office/powerpoint/2010/main" val="2363995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4EB3-85F1-8A77-09E4-9D41686BDAF4}"/>
              </a:ext>
            </a:extLst>
          </p:cNvPr>
          <p:cNvSpPr>
            <a:spLocks noGrp="1"/>
          </p:cNvSpPr>
          <p:nvPr>
            <p:ph type="ctrTitle"/>
          </p:nvPr>
        </p:nvSpPr>
        <p:spPr>
          <a:xfrm>
            <a:off x="685800" y="685799"/>
            <a:ext cx="10058400" cy="4572000"/>
          </a:xfrm>
        </p:spPr>
        <p:txBody>
          <a:bodyPr/>
          <a:lstStyle/>
          <a:p>
            <a:r>
              <a:rPr lang="en-US" dirty="0"/>
              <a:t>Thank you</a:t>
            </a:r>
          </a:p>
        </p:txBody>
      </p:sp>
      <p:sp>
        <p:nvSpPr>
          <p:cNvPr id="3" name="Subtitle 2">
            <a:extLst>
              <a:ext uri="{FF2B5EF4-FFF2-40B4-BE49-F238E27FC236}">
                <a16:creationId xmlns:a16="http://schemas.microsoft.com/office/drawing/2014/main" id="{FB1FE37F-A983-EE97-55B3-FC18A8719DCE}"/>
              </a:ext>
            </a:extLst>
          </p:cNvPr>
          <p:cNvSpPr>
            <a:spLocks noGrp="1"/>
          </p:cNvSpPr>
          <p:nvPr>
            <p:ph type="subTitle" idx="1"/>
          </p:nvPr>
        </p:nvSpPr>
        <p:spPr>
          <a:xfrm>
            <a:off x="685799" y="5553635"/>
            <a:ext cx="10820397" cy="615588"/>
          </a:xfrm>
        </p:spPr>
        <p:txBody>
          <a:bodyPr>
            <a:normAutofit/>
          </a:bodyPr>
          <a:lstStyle/>
          <a:p>
            <a:r>
              <a:rPr lang="en-US" sz="2400" dirty="0"/>
              <a:t>Damilare Talabi | damilaretalabi9@gmail.com| +234 80 245 142 99</a:t>
            </a:r>
          </a:p>
        </p:txBody>
      </p:sp>
    </p:spTree>
    <p:extLst>
      <p:ext uri="{BB962C8B-B14F-4D97-AF65-F5344CB8AC3E}">
        <p14:creationId xmlns:p14="http://schemas.microsoft.com/office/powerpoint/2010/main" val="276712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48F2-D2C6-2AC5-DB3B-C7AB67FC8A33}"/>
              </a:ext>
            </a:extLst>
          </p:cNvPr>
          <p:cNvSpPr>
            <a:spLocks noGrp="1"/>
          </p:cNvSpPr>
          <p:nvPr>
            <p:ph type="title"/>
          </p:nvPr>
        </p:nvSpPr>
        <p:spPr>
          <a:xfrm>
            <a:off x="596652" y="246888"/>
            <a:ext cx="3789177" cy="730444"/>
          </a:xfrm>
        </p:spPr>
        <p:txBody>
          <a:bodyPr/>
          <a:lstStyle/>
          <a:p>
            <a:r>
              <a:rPr lang="en-US" dirty="0"/>
              <a:t>Project Brief</a:t>
            </a:r>
          </a:p>
        </p:txBody>
      </p:sp>
      <p:sp>
        <p:nvSpPr>
          <p:cNvPr id="5" name="Content Placeholder 4">
            <a:extLst>
              <a:ext uri="{FF2B5EF4-FFF2-40B4-BE49-F238E27FC236}">
                <a16:creationId xmlns:a16="http://schemas.microsoft.com/office/drawing/2014/main" id="{E7FA86E3-B05F-1FAF-FE02-9EF319E0708B}"/>
              </a:ext>
            </a:extLst>
          </p:cNvPr>
          <p:cNvSpPr>
            <a:spLocks noGrp="1"/>
          </p:cNvSpPr>
          <p:nvPr>
            <p:ph idx="1"/>
          </p:nvPr>
        </p:nvSpPr>
        <p:spPr>
          <a:xfrm>
            <a:off x="5295900" y="246888"/>
            <a:ext cx="5745480" cy="6062472"/>
          </a:xfrm>
        </p:spPr>
        <p:txBody>
          <a:bodyPr>
            <a:normAutofit/>
          </a:bodyPr>
          <a:lstStyle/>
          <a:p>
            <a:pPr marL="342900" indent="-342900">
              <a:buFont typeface="Arial" panose="020B0604020202020204" pitchFamily="34" charset="0"/>
              <a:buChar char="•"/>
            </a:pPr>
            <a:r>
              <a:rPr lang="en-US" sz="2000" b="1" dirty="0"/>
              <a:t>Situation:</a:t>
            </a:r>
          </a:p>
          <a:p>
            <a:pPr marL="0" indent="0">
              <a:buNone/>
            </a:pPr>
            <a:r>
              <a:rPr lang="en-US" sz="2000" dirty="0"/>
              <a:t>I work as Sales Manager for </a:t>
            </a:r>
            <a:r>
              <a:rPr lang="en-US" sz="2000" b="1" dirty="0"/>
              <a:t>Maven Tech</a:t>
            </a:r>
            <a:r>
              <a:rPr lang="en-US" sz="2000" dirty="0"/>
              <a:t>, a company that specializes in selling computer hardware to large business.</a:t>
            </a:r>
          </a:p>
          <a:p>
            <a:pPr marL="342900" indent="-342900">
              <a:buFont typeface="Arial" panose="020B0604020202020204" pitchFamily="34" charset="0"/>
              <a:buChar char="•"/>
            </a:pPr>
            <a:r>
              <a:rPr lang="en-US" sz="2000" b="1" dirty="0"/>
              <a:t>Problem Statement:</a:t>
            </a:r>
          </a:p>
          <a:p>
            <a:pPr marL="0" indent="0">
              <a:buNone/>
            </a:pPr>
            <a:r>
              <a:rPr lang="en-US" sz="2000" dirty="0"/>
              <a:t>We’ve just started using a new CRM system to track sales opportunities but have no visibility of data outside of the platform. </a:t>
            </a:r>
            <a:r>
              <a:rPr lang="en-US" sz="2000" b="1" dirty="0"/>
              <a:t>To combat this, I have set to build an interactive dashboard that enables sales manager like my self to track their team’s quarterly performance.</a:t>
            </a:r>
          </a:p>
          <a:p>
            <a:pPr marL="0" indent="0">
              <a:buNone/>
            </a:pPr>
            <a:endParaRPr lang="en-US" dirty="0"/>
          </a:p>
        </p:txBody>
      </p:sp>
    </p:spTree>
    <p:extLst>
      <p:ext uri="{BB962C8B-B14F-4D97-AF65-F5344CB8AC3E}">
        <p14:creationId xmlns:p14="http://schemas.microsoft.com/office/powerpoint/2010/main" val="375926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502522" y="385662"/>
            <a:ext cx="3789177" cy="891809"/>
          </a:xfrm>
          <a:noFill/>
        </p:spPr>
        <p:txBody>
          <a:bodyPr>
            <a:noAutofit/>
          </a:bodyPr>
          <a:lstStyle/>
          <a:p>
            <a:r>
              <a:rPr lang="en-US" dirty="0"/>
              <a:t>Objective</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417820" y="694945"/>
            <a:ext cx="5372101" cy="5468112"/>
          </a:xfrm>
          <a:noFill/>
        </p:spPr>
        <p:txBody>
          <a:bodyPr>
            <a:normAutofit/>
          </a:bodyPr>
          <a:lstStyle/>
          <a:p>
            <a:pPr marL="342900" indent="-342900">
              <a:buFont typeface="Arial" panose="020B0604020202020204" pitchFamily="34" charset="0"/>
              <a:buChar char="•"/>
            </a:pPr>
            <a:r>
              <a:rPr lang="en-US" i="0" dirty="0">
                <a:solidFill>
                  <a:schemeClr val="tx1"/>
                </a:solidFill>
              </a:rPr>
              <a:t>Prepare the data for analysis</a:t>
            </a:r>
          </a:p>
          <a:p>
            <a:r>
              <a:rPr lang="en-US" dirty="0">
                <a:solidFill>
                  <a:schemeClr val="tx1"/>
                </a:solidFill>
              </a:rPr>
              <a:t>M</a:t>
            </a:r>
            <a:r>
              <a:rPr lang="en-US" i="0" dirty="0">
                <a:solidFill>
                  <a:schemeClr val="tx1"/>
                </a:solidFill>
              </a:rPr>
              <a:t>y first objective is to explore the sales pipeline dataset, conduct some basic data QA and profiling, and join it with the sales team table to prepare the data for analysis.</a:t>
            </a:r>
          </a:p>
          <a:p>
            <a:pPr marL="342900" indent="-342900">
              <a:buFont typeface="Arial" panose="020B0604020202020204" pitchFamily="34" charset="0"/>
              <a:buChar char="•"/>
            </a:pPr>
            <a:r>
              <a:rPr lang="en-US" i="0" dirty="0">
                <a:solidFill>
                  <a:schemeClr val="tx1"/>
                </a:solidFill>
              </a:rPr>
              <a:t>Explore the data with pivot tables</a:t>
            </a:r>
            <a:r>
              <a:rPr lang="en-US" dirty="0">
                <a:solidFill>
                  <a:schemeClr val="tx1"/>
                </a:solidFill>
              </a:rPr>
              <a:t>.</a:t>
            </a:r>
          </a:p>
          <a:p>
            <a:r>
              <a:rPr lang="en-US" i="0" dirty="0">
                <a:solidFill>
                  <a:schemeClr val="tx1"/>
                </a:solidFill>
              </a:rPr>
              <a:t>My second objective is to slice and dice the sales pipeline data with pivot tables, and create views to analyze quarterly trends and sales agent performance.</a:t>
            </a:r>
            <a:endParaRPr lang="en-US" dirty="0">
              <a:solidFill>
                <a:schemeClr val="tx1"/>
              </a:solidFill>
            </a:endParaRPr>
          </a:p>
          <a:p>
            <a:pPr marL="342900" indent="-342900">
              <a:buFont typeface="Arial" panose="020B0604020202020204" pitchFamily="34" charset="0"/>
              <a:buChar char="•"/>
            </a:pPr>
            <a:r>
              <a:rPr lang="en-US" i="0" dirty="0">
                <a:solidFill>
                  <a:schemeClr val="tx1"/>
                </a:solidFill>
              </a:rPr>
              <a:t>Build a dynamic dashboard</a:t>
            </a:r>
          </a:p>
          <a:p>
            <a:r>
              <a:rPr lang="en-US" i="0" dirty="0">
                <a:solidFill>
                  <a:schemeClr val="tx1"/>
                </a:solidFill>
              </a:rPr>
              <a:t>My final objective is to visualize the data with charts and add filters to design an interactive dashboard for sales agents to track quarterly performance.</a:t>
            </a:r>
            <a:endParaRPr lang="en-US" dirty="0">
              <a:solidFill>
                <a:schemeClr val="tx1"/>
              </a:solidFill>
            </a:endParaRPr>
          </a:p>
        </p:txBody>
      </p:sp>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5CC0-8736-1DCB-1F83-598FE73C1B55}"/>
              </a:ext>
            </a:extLst>
          </p:cNvPr>
          <p:cNvSpPr>
            <a:spLocks noGrp="1"/>
          </p:cNvSpPr>
          <p:nvPr>
            <p:ph type="ctrTitle"/>
          </p:nvPr>
        </p:nvSpPr>
        <p:spPr>
          <a:xfrm>
            <a:off x="685799" y="342900"/>
            <a:ext cx="10058400" cy="5440680"/>
          </a:xfrm>
        </p:spPr>
        <p:txBody>
          <a:bodyPr/>
          <a:lstStyle/>
          <a:p>
            <a:pPr algn="ctr"/>
            <a:r>
              <a:rPr lang="en-US" sz="4800" dirty="0"/>
              <a:t>Introduction</a:t>
            </a:r>
            <a:br>
              <a:rPr lang="en-US" sz="4800" dirty="0"/>
            </a:br>
            <a:br>
              <a:rPr lang="en-US" sz="4800" dirty="0"/>
            </a:br>
            <a:br>
              <a:rPr lang="en-US" sz="1050" b="1" dirty="0"/>
            </a:br>
            <a:br>
              <a:rPr lang="en-US" sz="1050" b="1" dirty="0"/>
            </a:br>
            <a:r>
              <a:rPr lang="en-US" sz="2000" dirty="0">
                <a:effectLst/>
                <a:latin typeface="+mn-lt"/>
              </a:rPr>
              <a:t>The dashboard aims to provide a detailed analysis of sales opportunities, their outcomes, and the performance of individual sales agents over different quarters of 2017. This analysis helps identify trends, measure success rates, and evaluate agent performance to make informed decisions and optimize strategies.</a:t>
            </a:r>
            <a:br>
              <a:rPr lang="en-US" sz="2000" dirty="0">
                <a:latin typeface="+mn-lt"/>
              </a:rPr>
            </a:br>
            <a:br>
              <a:rPr lang="en-US" sz="1050" dirty="0"/>
            </a:br>
            <a:endParaRPr lang="en-US" sz="4800" dirty="0"/>
          </a:p>
        </p:txBody>
      </p:sp>
    </p:spTree>
    <p:extLst>
      <p:ext uri="{BB962C8B-B14F-4D97-AF65-F5344CB8AC3E}">
        <p14:creationId xmlns:p14="http://schemas.microsoft.com/office/powerpoint/2010/main" val="118832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D6A8-6FA8-F972-AAD2-741B9BF2C81A}"/>
              </a:ext>
            </a:extLst>
          </p:cNvPr>
          <p:cNvSpPr>
            <a:spLocks noGrp="1"/>
          </p:cNvSpPr>
          <p:nvPr>
            <p:ph type="ctrTitle"/>
          </p:nvPr>
        </p:nvSpPr>
        <p:spPr>
          <a:xfrm>
            <a:off x="2283137" y="400925"/>
            <a:ext cx="8913947" cy="4061745"/>
          </a:xfrm>
        </p:spPr>
        <p:txBody>
          <a:bodyPr anchor="b" anchorCtr="0"/>
          <a:lstStyle/>
          <a:p>
            <a:r>
              <a:rPr lang="en-US" dirty="0"/>
              <a:t>Analysis</a:t>
            </a:r>
          </a:p>
        </p:txBody>
      </p:sp>
      <p:pic>
        <p:nvPicPr>
          <p:cNvPr id="22" name="Picture Placeholder 21" descr="A person typing on a computer">
            <a:extLst>
              <a:ext uri="{FF2B5EF4-FFF2-40B4-BE49-F238E27FC236}">
                <a16:creationId xmlns:a16="http://schemas.microsoft.com/office/drawing/2014/main" id="{BB5EA285-56AA-74C5-2380-BA7A6930FA7F}"/>
              </a:ext>
            </a:extLst>
          </p:cNvPr>
          <p:cNvPicPr>
            <a:picLocks noGrp="1" noChangeAspect="1"/>
          </p:cNvPicPr>
          <p:nvPr>
            <p:ph type="pic" sz="quarter" idx="10"/>
          </p:nvPr>
        </p:nvPicPr>
        <p:blipFill>
          <a:blip r:embed="rId3">
            <a:duotone>
              <a:schemeClr val="accent1">
                <a:shade val="45000"/>
                <a:satMod val="135000"/>
              </a:schemeClr>
              <a:prstClr val="white"/>
            </a:duotone>
          </a:blip>
          <a:srcRect l="41445" r="41445"/>
          <a:stretch/>
        </p:blipFill>
        <p:spPr>
          <a:xfrm>
            <a:off x="2" y="972878"/>
            <a:ext cx="1264455" cy="4926287"/>
          </a:xfrm>
        </p:spPr>
      </p:pic>
    </p:spTree>
    <p:extLst>
      <p:ext uri="{BB962C8B-B14F-4D97-AF65-F5344CB8AC3E}">
        <p14:creationId xmlns:p14="http://schemas.microsoft.com/office/powerpoint/2010/main" val="3317929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AF86FF-CB02-675F-64AB-ECCB58C19040}"/>
              </a:ext>
            </a:extLst>
          </p:cNvPr>
          <p:cNvSpPr>
            <a:spLocks noGrp="1"/>
          </p:cNvSpPr>
          <p:nvPr>
            <p:ph type="title"/>
          </p:nvPr>
        </p:nvSpPr>
        <p:spPr>
          <a:xfrm>
            <a:off x="279822" y="212345"/>
            <a:ext cx="4609253" cy="1324356"/>
          </a:xfrm>
        </p:spPr>
        <p:txBody>
          <a:bodyPr/>
          <a:lstStyle/>
          <a:p>
            <a:r>
              <a:rPr lang="en-US" sz="3200" b="1" dirty="0">
                <a:effectLst/>
              </a:rPr>
              <a:t>Total Opportunities by Quarter:</a:t>
            </a:r>
            <a:endParaRPr lang="en-US" sz="3200" dirty="0"/>
          </a:p>
        </p:txBody>
      </p:sp>
      <p:sp>
        <p:nvSpPr>
          <p:cNvPr id="2" name="Content Placeholder 1">
            <a:extLst>
              <a:ext uri="{FF2B5EF4-FFF2-40B4-BE49-F238E27FC236}">
                <a16:creationId xmlns:a16="http://schemas.microsoft.com/office/drawing/2014/main" id="{DA01336A-D65B-D2B1-839C-062AC3C4AC42}"/>
              </a:ext>
            </a:extLst>
          </p:cNvPr>
          <p:cNvSpPr>
            <a:spLocks noGrp="1"/>
          </p:cNvSpPr>
          <p:nvPr>
            <p:ph idx="14"/>
          </p:nvPr>
        </p:nvSpPr>
        <p:spPr>
          <a:xfrm>
            <a:off x="152400" y="1536701"/>
            <a:ext cx="5016499" cy="4889499"/>
          </a:xfrm>
        </p:spPr>
        <p:txBody>
          <a:bodyPr>
            <a:normAutofit fontScale="25000" lnSpcReduction="20000"/>
          </a:bodyPr>
          <a:lstStyle/>
          <a:p>
            <a:r>
              <a:rPr lang="en-US" dirty="0"/>
              <a:t> </a:t>
            </a:r>
            <a:r>
              <a:rPr lang="en-US" sz="6400" b="1" dirty="0"/>
              <a:t>Data points: </a:t>
            </a:r>
          </a:p>
          <a:p>
            <a:pPr marL="285750" indent="-285750">
              <a:buFont typeface="Arial" panose="020B0604020202020204" pitchFamily="34" charset="0"/>
              <a:buChar char="•"/>
            </a:pPr>
            <a:r>
              <a:rPr lang="en-US" sz="6400" b="1" dirty="0">
                <a:effectLst/>
              </a:rPr>
              <a:t>2017-Q4:</a:t>
            </a:r>
            <a:r>
              <a:rPr lang="en-US" sz="6400" dirty="0">
                <a:effectLst/>
              </a:rPr>
              <a:t> 1,196 opportunities</a:t>
            </a:r>
          </a:p>
          <a:p>
            <a:pPr marL="285750" indent="-285750">
              <a:buFont typeface="Arial" panose="020B0604020202020204" pitchFamily="34" charset="0"/>
              <a:buChar char="•"/>
            </a:pPr>
            <a:r>
              <a:rPr lang="en-US" sz="6400" b="1" dirty="0">
                <a:effectLst/>
              </a:rPr>
              <a:t>2017-Q3:</a:t>
            </a:r>
            <a:r>
              <a:rPr lang="en-US" sz="6400" dirty="0">
                <a:effectLst/>
              </a:rPr>
              <a:t> 1,257 opportunities</a:t>
            </a:r>
          </a:p>
          <a:p>
            <a:pPr marL="285750" indent="-285750">
              <a:buFont typeface="Arial" panose="020B0604020202020204" pitchFamily="34" charset="0"/>
              <a:buChar char="•"/>
            </a:pPr>
            <a:r>
              <a:rPr lang="en-US" sz="6400" b="1" dirty="0">
                <a:effectLst/>
              </a:rPr>
              <a:t>2017-Q2:</a:t>
            </a:r>
            <a:r>
              <a:rPr lang="en-US" sz="6400" dirty="0">
                <a:effectLst/>
              </a:rPr>
              <a:t> 1,254 opportunities</a:t>
            </a:r>
          </a:p>
          <a:p>
            <a:pPr marL="285750" indent="-285750">
              <a:buFont typeface="Arial" panose="020B0604020202020204" pitchFamily="34" charset="0"/>
              <a:buChar char="•"/>
            </a:pPr>
            <a:r>
              <a:rPr lang="en-US" sz="6400" b="1" dirty="0">
                <a:effectLst/>
              </a:rPr>
              <a:t>2017-Q1:</a:t>
            </a:r>
            <a:r>
              <a:rPr lang="en-US" sz="6400" dirty="0">
                <a:effectLst/>
              </a:rPr>
              <a:t> 531 opportunities</a:t>
            </a:r>
          </a:p>
          <a:p>
            <a:pPr marL="285750" indent="-285750">
              <a:buFont typeface="Arial" panose="020B0604020202020204" pitchFamily="34" charset="0"/>
              <a:buChar char="•"/>
            </a:pPr>
            <a:r>
              <a:rPr lang="en-US" sz="6400" b="1" dirty="0">
                <a:effectLst/>
              </a:rPr>
              <a:t>Grand Total:</a:t>
            </a:r>
            <a:r>
              <a:rPr lang="en-US" sz="6400" dirty="0">
                <a:effectLst/>
              </a:rPr>
              <a:t> 4,238 opportunities</a:t>
            </a:r>
          </a:p>
          <a:p>
            <a:r>
              <a:rPr lang="en-US" sz="6400" b="1" dirty="0"/>
              <a:t>Insight:</a:t>
            </a:r>
          </a:p>
          <a:p>
            <a:r>
              <a:rPr lang="en-US" sz="6400" dirty="0">
                <a:effectLst/>
              </a:rPr>
              <a:t>There was a notable increase in opportunities from Q1 to Q3, with a slight decrease in Q4, indicating a fluctuating but generally increasing trend in sales opportunities throughout 2017.</a:t>
            </a:r>
            <a:br>
              <a:rPr lang="en-US" sz="6600" dirty="0"/>
            </a:br>
            <a:br>
              <a:rPr lang="en-US" sz="6400" dirty="0"/>
            </a:br>
            <a:endParaRPr lang="en-US" sz="6400" dirty="0">
              <a:effectLst/>
            </a:endParaRPr>
          </a:p>
          <a:p>
            <a:br>
              <a:rPr lang="en-US" dirty="0"/>
            </a:br>
            <a:br>
              <a:rPr lang="en-US" dirty="0"/>
            </a:br>
            <a:br>
              <a:rPr lang="en-US" dirty="0"/>
            </a:br>
            <a:br>
              <a:rPr lang="en-US" dirty="0"/>
            </a:br>
            <a:endParaRPr lang="en-US" dirty="0"/>
          </a:p>
        </p:txBody>
      </p:sp>
      <p:graphicFrame>
        <p:nvGraphicFramePr>
          <p:cNvPr id="6" name="Content Placeholder 5" descr="A timeline of the product launch">
            <a:extLst>
              <a:ext uri="{FF2B5EF4-FFF2-40B4-BE49-F238E27FC236}">
                <a16:creationId xmlns:a16="http://schemas.microsoft.com/office/drawing/2014/main" id="{8327A36D-380B-3DEE-7048-3146D87FC20F}"/>
              </a:ext>
            </a:extLst>
          </p:cNvPr>
          <p:cNvGraphicFramePr>
            <a:graphicFrameLocks noGrp="1"/>
          </p:cNvGraphicFramePr>
          <p:nvPr>
            <p:ph idx="1"/>
            <p:extLst>
              <p:ext uri="{D42A27DB-BD31-4B8C-83A1-F6EECF244321}">
                <p14:modId xmlns:p14="http://schemas.microsoft.com/office/powerpoint/2010/main" val="4032941281"/>
              </p:ext>
            </p:extLst>
          </p:nvPr>
        </p:nvGraphicFramePr>
        <p:xfrm>
          <a:off x="5753100" y="2157413"/>
          <a:ext cx="5753100" cy="4005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12">
            <a:extLst>
              <a:ext uri="{FF2B5EF4-FFF2-40B4-BE49-F238E27FC236}">
                <a16:creationId xmlns:a16="http://schemas.microsoft.com/office/drawing/2014/main" id="{FD0EB0CC-B6A0-484E-AA45-2ECEE45E845E}"/>
              </a:ext>
            </a:extLst>
          </p:cNvPr>
          <p:cNvPicPr>
            <a:picLocks noChangeAspect="1"/>
          </p:cNvPicPr>
          <p:nvPr/>
        </p:nvPicPr>
        <p:blipFill>
          <a:blip r:embed="rId8"/>
          <a:stretch>
            <a:fillRect/>
          </a:stretch>
        </p:blipFill>
        <p:spPr>
          <a:xfrm>
            <a:off x="5296321" y="1270000"/>
            <a:ext cx="5422479" cy="887413"/>
          </a:xfrm>
          <a:prstGeom prst="rect">
            <a:avLst/>
          </a:prstGeom>
        </p:spPr>
      </p:pic>
    </p:spTree>
    <p:extLst>
      <p:ext uri="{BB962C8B-B14F-4D97-AF65-F5344CB8AC3E}">
        <p14:creationId xmlns:p14="http://schemas.microsoft.com/office/powerpoint/2010/main" val="396022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39E868-C38F-BE6F-C489-F81E4EA421B8}"/>
              </a:ext>
            </a:extLst>
          </p:cNvPr>
          <p:cNvSpPr>
            <a:spLocks noGrp="1"/>
          </p:cNvSpPr>
          <p:nvPr>
            <p:ph type="title"/>
          </p:nvPr>
        </p:nvSpPr>
        <p:spPr>
          <a:xfrm>
            <a:off x="677335" y="694944"/>
            <a:ext cx="4728384" cy="663209"/>
          </a:xfrm>
        </p:spPr>
        <p:txBody>
          <a:bodyPr/>
          <a:lstStyle/>
          <a:p>
            <a:r>
              <a:rPr lang="en-US" dirty="0"/>
              <a:t>Deal Stage Analysis</a:t>
            </a:r>
          </a:p>
        </p:txBody>
      </p:sp>
      <p:sp>
        <p:nvSpPr>
          <p:cNvPr id="2" name="Content Placeholder 1">
            <a:extLst>
              <a:ext uri="{FF2B5EF4-FFF2-40B4-BE49-F238E27FC236}">
                <a16:creationId xmlns:a16="http://schemas.microsoft.com/office/drawing/2014/main" id="{4AF53888-D548-07B3-4DD3-A6B963163C0C}"/>
              </a:ext>
            </a:extLst>
          </p:cNvPr>
          <p:cNvSpPr>
            <a:spLocks noGrp="1"/>
          </p:cNvSpPr>
          <p:nvPr>
            <p:ph idx="14"/>
          </p:nvPr>
        </p:nvSpPr>
        <p:spPr>
          <a:xfrm>
            <a:off x="668368" y="2850776"/>
            <a:ext cx="5889595" cy="2649071"/>
          </a:xfrm>
        </p:spPr>
        <p:txBody>
          <a:bodyPr>
            <a:normAutofit fontScale="25000" lnSpcReduction="20000"/>
          </a:bodyPr>
          <a:lstStyle/>
          <a:p>
            <a:pPr marL="0" indent="0">
              <a:buNone/>
            </a:pPr>
            <a:r>
              <a:rPr lang="en-US" dirty="0"/>
              <a:t> </a:t>
            </a:r>
            <a:br>
              <a:rPr lang="en-US" sz="1600" dirty="0"/>
            </a:br>
            <a:endParaRPr lang="en-US" sz="1600" dirty="0"/>
          </a:p>
          <a:p>
            <a:pPr marL="0" indent="0">
              <a:lnSpc>
                <a:spcPct val="110000"/>
              </a:lnSpc>
              <a:buNone/>
            </a:pPr>
            <a:r>
              <a:rPr lang="en-US" sz="7200" dirty="0"/>
              <a:t>Insights: </a:t>
            </a:r>
          </a:p>
          <a:p>
            <a:pPr marL="0" indent="0">
              <a:lnSpc>
                <a:spcPct val="110000"/>
              </a:lnSpc>
              <a:buNone/>
            </a:pPr>
            <a:r>
              <a:rPr lang="en-US" sz="7200" dirty="0">
                <a:effectLst/>
              </a:rPr>
              <a:t>The win rate was highest in Q1 (82.07%) and then decreased in the subsequent quarters, stabilizing around 60-62%. This suggests an initial high success rate that dropped but remained relatively steady throughout the rest of the year.</a:t>
            </a:r>
            <a:br>
              <a:rPr lang="en-US" sz="7200" dirty="0"/>
            </a:br>
            <a:br>
              <a:rPr lang="en-US" sz="7200" dirty="0"/>
            </a:br>
            <a:br>
              <a:rPr lang="en-US" sz="4000" dirty="0"/>
            </a:br>
            <a:endParaRPr lang="en-US" sz="4000" dirty="0">
              <a:effectLst/>
            </a:endParaRPr>
          </a:p>
          <a:p>
            <a:pPr marL="0" indent="0">
              <a:buNone/>
            </a:pPr>
            <a:r>
              <a:rPr lang="en-US" sz="4000" dirty="0"/>
              <a:t>       </a:t>
            </a:r>
            <a:endParaRPr lang="en-US" sz="4000" dirty="0">
              <a:effectLst/>
            </a:endParaRPr>
          </a:p>
          <a:p>
            <a:pPr marL="0" indent="0">
              <a:buNone/>
            </a:pPr>
            <a:br>
              <a:rPr lang="en-US" dirty="0"/>
            </a:br>
            <a:endParaRPr lang="en-US" dirty="0"/>
          </a:p>
        </p:txBody>
      </p:sp>
      <p:pic>
        <p:nvPicPr>
          <p:cNvPr id="11" name="Picture Placeholder 10" descr="A person writing on a glass board">
            <a:extLst>
              <a:ext uri="{FF2B5EF4-FFF2-40B4-BE49-F238E27FC236}">
                <a16:creationId xmlns:a16="http://schemas.microsoft.com/office/drawing/2014/main" id="{D78464A7-BA23-769A-56AD-2AE7CBC9CF8B}"/>
              </a:ext>
            </a:extLst>
          </p:cNvPr>
          <p:cNvPicPr>
            <a:picLocks noGrp="1" noChangeAspect="1"/>
          </p:cNvPicPr>
          <p:nvPr>
            <p:ph type="pic" sz="quarter" idx="15"/>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rcRect l="24873" r="24873"/>
          <a:stretch/>
        </p:blipFill>
        <p:spPr>
          <a:xfrm>
            <a:off x="7018338" y="0"/>
            <a:ext cx="5173662" cy="6858000"/>
          </a:xfrm>
        </p:spPr>
      </p:pic>
      <p:pic>
        <p:nvPicPr>
          <p:cNvPr id="5" name="Picture 4">
            <a:extLst>
              <a:ext uri="{FF2B5EF4-FFF2-40B4-BE49-F238E27FC236}">
                <a16:creationId xmlns:a16="http://schemas.microsoft.com/office/drawing/2014/main" id="{24FB0BF7-F9E6-41CD-A138-AF8C03567E22}"/>
              </a:ext>
            </a:extLst>
          </p:cNvPr>
          <p:cNvPicPr>
            <a:picLocks noChangeAspect="1"/>
          </p:cNvPicPr>
          <p:nvPr/>
        </p:nvPicPr>
        <p:blipFill>
          <a:blip r:embed="rId5"/>
          <a:stretch>
            <a:fillRect/>
          </a:stretch>
        </p:blipFill>
        <p:spPr>
          <a:xfrm>
            <a:off x="668368" y="1358153"/>
            <a:ext cx="5880629" cy="1129553"/>
          </a:xfrm>
          <a:prstGeom prst="rect">
            <a:avLst/>
          </a:prstGeom>
        </p:spPr>
      </p:pic>
    </p:spTree>
    <p:extLst>
      <p:ext uri="{BB962C8B-B14F-4D97-AF65-F5344CB8AC3E}">
        <p14:creationId xmlns:p14="http://schemas.microsoft.com/office/powerpoint/2010/main" val="220304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2A0C-ED2A-077C-70BC-DEB140E04A7B}"/>
              </a:ext>
            </a:extLst>
          </p:cNvPr>
          <p:cNvSpPr>
            <a:spLocks noGrp="1"/>
          </p:cNvSpPr>
          <p:nvPr>
            <p:ph type="title"/>
          </p:nvPr>
        </p:nvSpPr>
        <p:spPr>
          <a:xfrm>
            <a:off x="275414" y="332827"/>
            <a:ext cx="3789177" cy="1286256"/>
          </a:xfrm>
        </p:spPr>
        <p:txBody>
          <a:bodyPr/>
          <a:lstStyle/>
          <a:p>
            <a:r>
              <a:rPr lang="en-US" b="1" dirty="0">
                <a:effectLst/>
              </a:rPr>
              <a:t>Sales Agent Performance</a:t>
            </a:r>
            <a:endParaRPr lang="en-US" dirty="0"/>
          </a:p>
        </p:txBody>
      </p:sp>
      <p:sp>
        <p:nvSpPr>
          <p:cNvPr id="5" name="Rectangle 1">
            <a:extLst>
              <a:ext uri="{FF2B5EF4-FFF2-40B4-BE49-F238E27FC236}">
                <a16:creationId xmlns:a16="http://schemas.microsoft.com/office/drawing/2014/main" id="{803A1584-6D3A-4705-A81D-9770BD3CB736}"/>
              </a:ext>
            </a:extLst>
          </p:cNvPr>
          <p:cNvSpPr>
            <a:spLocks noGrp="1" noChangeArrowheads="1"/>
          </p:cNvSpPr>
          <p:nvPr>
            <p:ph idx="1"/>
          </p:nvPr>
        </p:nvSpPr>
        <p:spPr bwMode="auto">
          <a:xfrm>
            <a:off x="5195455" y="1447010"/>
            <a:ext cx="4615166"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NG" sz="1600" b="1" i="0" u="none" strike="noStrike" cap="none" normalizeH="0" baseline="0" dirty="0">
                <a:ln>
                  <a:noFill/>
                </a:ln>
                <a:solidFill>
                  <a:schemeClr val="tx1"/>
                </a:solidFill>
                <a:effectLst/>
              </a:rPr>
              <a:t> </a:t>
            </a:r>
            <a:r>
              <a:rPr kumimoji="0" lang="en-NG" altLang="en-NG" sz="1600" b="1" i="0" u="none" strike="noStrike" cap="none" normalizeH="0" baseline="0" dirty="0">
                <a:ln>
                  <a:noFill/>
                </a:ln>
                <a:solidFill>
                  <a:schemeClr val="tx1"/>
                </a:solidFill>
                <a:effectLst/>
              </a:rPr>
              <a:t>Top Performers:</a:t>
            </a:r>
            <a:br>
              <a:rPr kumimoji="0" lang="en-NG" altLang="en-NG" sz="1600" b="0" i="0" u="none" strike="noStrike" cap="none" normalizeH="0" baseline="0" dirty="0">
                <a:ln>
                  <a:noFill/>
                </a:ln>
                <a:solidFill>
                  <a:schemeClr val="tx1"/>
                </a:solidFill>
                <a:effectLst/>
              </a:rPr>
            </a:br>
            <a:endParaRPr kumimoji="0" lang="en-NG" altLang="en-NG" sz="16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NG" altLang="en-NG" b="1" i="0" u="none" strike="noStrike" cap="none" normalizeH="0" baseline="0" dirty="0">
                <a:ln>
                  <a:noFill/>
                </a:ln>
                <a:solidFill>
                  <a:schemeClr val="tx1"/>
                </a:solidFill>
                <a:effectLst/>
              </a:rPr>
              <a:t>Darcel </a:t>
            </a:r>
            <a:r>
              <a:rPr kumimoji="0" lang="en-NG" altLang="en-NG" b="1" i="0" u="none" strike="noStrike" cap="none" normalizeH="0" baseline="0" dirty="0" err="1">
                <a:ln>
                  <a:noFill/>
                </a:ln>
                <a:solidFill>
                  <a:schemeClr val="tx1"/>
                </a:solidFill>
                <a:effectLst/>
              </a:rPr>
              <a:t>Schlecht</a:t>
            </a:r>
            <a:r>
              <a:rPr kumimoji="0" lang="en-NG" altLang="en-NG" b="1" i="0" u="none" strike="noStrike" cap="none" normalizeH="0" baseline="0" dirty="0">
                <a:ln>
                  <a:noFill/>
                </a:ln>
                <a:solidFill>
                  <a:schemeClr val="tx1"/>
                </a:solidFill>
                <a:effectLst/>
              </a:rPr>
              <a:t>:</a:t>
            </a:r>
            <a:r>
              <a:rPr kumimoji="0" lang="en-NG" altLang="en-NG" b="0" i="0" u="none" strike="noStrike" cap="none" normalizeH="0" baseline="0" dirty="0">
                <a:ln>
                  <a:noFill/>
                </a:ln>
                <a:solidFill>
                  <a:schemeClr val="tx1"/>
                </a:solidFill>
                <a:effectLst/>
              </a:rPr>
              <a:t> 349 opportunities</a:t>
            </a:r>
            <a:br>
              <a:rPr kumimoji="0" lang="en-NG" altLang="en-NG" b="0" i="0" u="none" strike="noStrike" cap="none" normalizeH="0" baseline="0" dirty="0">
                <a:ln>
                  <a:noFill/>
                </a:ln>
                <a:solidFill>
                  <a:schemeClr val="tx1"/>
                </a:solidFill>
                <a:effectLst/>
              </a:rPr>
            </a:br>
            <a:endParaRPr kumimoji="0" lang="en-NG" altLang="en-NG"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NG" altLang="en-NG" b="1" i="0" u="none" strike="noStrike" cap="none" normalizeH="0" baseline="0" dirty="0">
                <a:ln>
                  <a:noFill/>
                </a:ln>
                <a:solidFill>
                  <a:schemeClr val="tx1"/>
                </a:solidFill>
                <a:effectLst/>
              </a:rPr>
              <a:t>Vicki Laflamme:</a:t>
            </a:r>
            <a:r>
              <a:rPr kumimoji="0" lang="en-NG" altLang="en-NG" b="0" i="0" u="none" strike="noStrike" cap="none" normalizeH="0" baseline="0" dirty="0">
                <a:ln>
                  <a:noFill/>
                </a:ln>
                <a:solidFill>
                  <a:schemeClr val="tx1"/>
                </a:solidFill>
                <a:effectLst/>
              </a:rPr>
              <a:t> 221 opportunities</a:t>
            </a:r>
            <a:br>
              <a:rPr kumimoji="0" lang="en-NG" altLang="en-NG" b="0" i="0" u="none" strike="noStrike" cap="none" normalizeH="0" baseline="0" dirty="0">
                <a:ln>
                  <a:noFill/>
                </a:ln>
                <a:solidFill>
                  <a:schemeClr val="tx1"/>
                </a:solidFill>
                <a:effectLst/>
              </a:rPr>
            </a:br>
            <a:endParaRPr kumimoji="0" lang="en-NG" altLang="en-NG"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NG" altLang="en-NG" b="1" i="0" u="none" strike="noStrike" cap="none" normalizeH="0" baseline="0" dirty="0">
                <a:ln>
                  <a:noFill/>
                </a:ln>
                <a:solidFill>
                  <a:schemeClr val="tx1"/>
                </a:solidFill>
                <a:effectLst/>
              </a:rPr>
              <a:t>Kary </a:t>
            </a:r>
            <a:r>
              <a:rPr kumimoji="0" lang="en-NG" altLang="en-NG" b="1" i="0" u="none" strike="noStrike" cap="none" normalizeH="0" baseline="0" dirty="0" err="1">
                <a:ln>
                  <a:noFill/>
                </a:ln>
                <a:solidFill>
                  <a:schemeClr val="tx1"/>
                </a:solidFill>
                <a:effectLst/>
              </a:rPr>
              <a:t>Hendrixson</a:t>
            </a:r>
            <a:r>
              <a:rPr kumimoji="0" lang="en-NG" altLang="en-NG" b="1" i="0" u="none" strike="noStrike" cap="none" normalizeH="0" baseline="0" dirty="0">
                <a:ln>
                  <a:noFill/>
                </a:ln>
                <a:solidFill>
                  <a:schemeClr val="tx1"/>
                </a:solidFill>
                <a:effectLst/>
              </a:rPr>
              <a:t>:</a:t>
            </a:r>
            <a:r>
              <a:rPr kumimoji="0" lang="en-NG" altLang="en-NG" b="0" i="0" u="none" strike="noStrike" cap="none" normalizeH="0" baseline="0" dirty="0">
                <a:ln>
                  <a:noFill/>
                </a:ln>
                <a:solidFill>
                  <a:schemeClr val="tx1"/>
                </a:solidFill>
                <a:effectLst/>
              </a:rPr>
              <a:t> 209 opportunities</a:t>
            </a:r>
            <a:br>
              <a:rPr kumimoji="0" lang="en-NG" altLang="en-NG" b="0" i="0" u="none" strike="noStrike" cap="none" normalizeH="0" baseline="0" dirty="0">
                <a:ln>
                  <a:noFill/>
                </a:ln>
                <a:solidFill>
                  <a:schemeClr val="tx1"/>
                </a:solidFill>
                <a:effectLst/>
              </a:rPr>
            </a:br>
            <a:endParaRPr kumimoji="0" lang="en-NG" altLang="en-NG"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NG" altLang="en-NG"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62CBEB40-EFB0-4233-9135-90F669152FE2}"/>
              </a:ext>
            </a:extLst>
          </p:cNvPr>
          <p:cNvSpPr>
            <a:spLocks noGrp="1" noChangeArrowheads="1"/>
          </p:cNvSpPr>
          <p:nvPr>
            <p:ph idx="12"/>
          </p:nvPr>
        </p:nvSpPr>
        <p:spPr bwMode="auto">
          <a:xfrm>
            <a:off x="5195455" y="3408611"/>
            <a:ext cx="6996545"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NG" sz="2000" b="1" i="0" u="none" strike="noStrike" cap="none" normalizeH="0" baseline="0" dirty="0">
                <a:ln>
                  <a:noFill/>
                </a:ln>
                <a:solidFill>
                  <a:schemeClr val="tx1"/>
                </a:solidFill>
                <a:effectLst/>
              </a:rPr>
              <a:t> Insights</a:t>
            </a:r>
            <a:r>
              <a:rPr kumimoji="0" lang="en-NG" altLang="en-NG" sz="2000" b="1" i="0" u="none" strike="noStrike" cap="none" normalizeH="0" baseline="0" dirty="0">
                <a:ln>
                  <a:noFill/>
                </a:ln>
                <a:solidFill>
                  <a:schemeClr val="tx1"/>
                </a:solidFill>
                <a:effectLst/>
              </a:rPr>
              <a:t>:</a:t>
            </a:r>
            <a:br>
              <a:rPr kumimoji="0" lang="en-NG" altLang="en-NG" sz="2000" b="0" i="0" u="none" strike="noStrike" cap="none" normalizeH="0" baseline="0" dirty="0">
                <a:ln>
                  <a:noFill/>
                </a:ln>
                <a:solidFill>
                  <a:schemeClr val="tx1"/>
                </a:solidFill>
                <a:effectLst/>
              </a:rPr>
            </a:br>
            <a:endParaRPr kumimoji="0" lang="en-NG" altLang="en-NG"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NG" altLang="en-NG" b="1" i="0" u="none" strike="noStrike" cap="none" normalizeH="0" baseline="0" dirty="0">
                <a:ln>
                  <a:noFill/>
                </a:ln>
                <a:solidFill>
                  <a:schemeClr val="tx1"/>
                </a:solidFill>
                <a:effectLst/>
              </a:rPr>
              <a:t>Darcel </a:t>
            </a:r>
            <a:r>
              <a:rPr kumimoji="0" lang="en-NG" altLang="en-NG" b="1" i="0" u="none" strike="noStrike" cap="none" normalizeH="0" baseline="0" dirty="0" err="1">
                <a:ln>
                  <a:noFill/>
                </a:ln>
                <a:solidFill>
                  <a:schemeClr val="tx1"/>
                </a:solidFill>
                <a:effectLst/>
              </a:rPr>
              <a:t>Schlecht</a:t>
            </a:r>
            <a:r>
              <a:rPr kumimoji="0" lang="en-NG" altLang="en-NG" b="0" i="0" u="none" strike="noStrike" cap="none" normalizeH="0" baseline="0" dirty="0">
                <a:ln>
                  <a:noFill/>
                </a:ln>
                <a:solidFill>
                  <a:schemeClr val="tx1"/>
                </a:solidFill>
                <a:effectLst/>
              </a:rPr>
              <a:t> handled the most opportunities consistently across all quarters, showing a high level of activity and responsibility.</a:t>
            </a:r>
            <a:br>
              <a:rPr kumimoji="0" lang="en-NG" altLang="en-NG" b="0" i="0" u="none" strike="noStrike" cap="none" normalizeH="0" baseline="0" dirty="0">
                <a:ln>
                  <a:noFill/>
                </a:ln>
                <a:solidFill>
                  <a:schemeClr val="tx1"/>
                </a:solidFill>
                <a:effectLst/>
              </a:rPr>
            </a:br>
            <a:endParaRPr kumimoji="0" lang="en-NG" altLang="en-NG"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NG" altLang="en-NG" b="1" i="0" u="none" strike="noStrike" cap="none" normalizeH="0" baseline="0" dirty="0">
                <a:ln>
                  <a:noFill/>
                </a:ln>
                <a:solidFill>
                  <a:schemeClr val="tx1"/>
                </a:solidFill>
                <a:effectLst/>
              </a:rPr>
              <a:t>Anna Snelling</a:t>
            </a:r>
            <a:r>
              <a:rPr kumimoji="0" lang="en-NG" altLang="en-NG" b="0" i="0" u="none" strike="noStrike" cap="none" normalizeH="0" baseline="0" dirty="0">
                <a:ln>
                  <a:noFill/>
                </a:ln>
                <a:solidFill>
                  <a:schemeClr val="tx1"/>
                </a:solidFill>
                <a:effectLst/>
              </a:rPr>
              <a:t> showed significant fluctuation, with a peak in Q2.</a:t>
            </a:r>
            <a:br>
              <a:rPr kumimoji="0" lang="en-NG" altLang="en-NG" b="0" i="0" u="none" strike="noStrike" cap="none" normalizeH="0" baseline="0" dirty="0">
                <a:ln>
                  <a:noFill/>
                </a:ln>
                <a:solidFill>
                  <a:schemeClr val="tx1"/>
                </a:solidFill>
                <a:effectLst/>
              </a:rPr>
            </a:br>
            <a:endParaRPr kumimoji="0" lang="en-NG" altLang="en-NG"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NG" altLang="en-NG" b="0" i="0" u="none" strike="noStrike" cap="none" normalizeH="0" baseline="0" dirty="0">
                <a:ln>
                  <a:noFill/>
                </a:ln>
                <a:solidFill>
                  <a:schemeClr val="tx1"/>
                </a:solidFill>
                <a:effectLst/>
              </a:rPr>
              <a:t>The distribution of opportunities among agents highlights the variability in workload and potential performance metrics for each agent.</a:t>
            </a:r>
            <a:br>
              <a:rPr kumimoji="0" lang="en-NG" altLang="en-NG" sz="1100" b="0" i="0" u="none" strike="noStrike" cap="none" normalizeH="0" baseline="0" dirty="0">
                <a:ln>
                  <a:noFill/>
                </a:ln>
                <a:solidFill>
                  <a:schemeClr val="tx1"/>
                </a:solidFill>
                <a:effectLst/>
                <a:latin typeface="Arial" panose="020B0604020202020204" pitchFamily="34" charset="0"/>
              </a:rPr>
            </a:br>
            <a:endParaRPr kumimoji="0" lang="en-NG" altLang="en-NG"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NG" altLang="en-NG"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569D5EA2-F4E0-4DC5-ADC7-4C24404101B2}"/>
              </a:ext>
            </a:extLst>
          </p:cNvPr>
          <p:cNvPicPr>
            <a:picLocks noChangeAspect="1"/>
          </p:cNvPicPr>
          <p:nvPr/>
        </p:nvPicPr>
        <p:blipFill>
          <a:blip r:embed="rId3"/>
          <a:stretch>
            <a:fillRect/>
          </a:stretch>
        </p:blipFill>
        <p:spPr>
          <a:xfrm>
            <a:off x="275414" y="1842655"/>
            <a:ext cx="4739932" cy="4516581"/>
          </a:xfrm>
          <a:prstGeom prst="rect">
            <a:avLst/>
          </a:prstGeom>
        </p:spPr>
      </p:pic>
    </p:spTree>
    <p:extLst>
      <p:ext uri="{BB962C8B-B14F-4D97-AF65-F5344CB8AC3E}">
        <p14:creationId xmlns:p14="http://schemas.microsoft.com/office/powerpoint/2010/main" val="3513107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spiral staircase">
            <a:extLst>
              <a:ext uri="{FF2B5EF4-FFF2-40B4-BE49-F238E27FC236}">
                <a16:creationId xmlns:a16="http://schemas.microsoft.com/office/drawing/2014/main" id="{8519191A-B0D9-CFD8-E089-8A6ECDC4958C}"/>
              </a:ext>
            </a:extLst>
          </p:cNvPr>
          <p:cNvPicPr>
            <a:picLocks noGrp="1" noChangeAspect="1"/>
          </p:cNvPicPr>
          <p:nvPr>
            <p:ph type="pic" sz="quarter" idx="10"/>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Lst>
          </a:blip>
          <a:srcRect l="23" r="23"/>
          <a:stretch/>
        </p:blipFill>
        <p:spPr>
          <a:xfrm>
            <a:off x="3523091" y="3427812"/>
            <a:ext cx="5143494" cy="3430188"/>
          </a:xfrm>
        </p:spPr>
      </p:pic>
      <p:sp>
        <p:nvSpPr>
          <p:cNvPr id="3" name="Title 2">
            <a:extLst>
              <a:ext uri="{FF2B5EF4-FFF2-40B4-BE49-F238E27FC236}">
                <a16:creationId xmlns:a16="http://schemas.microsoft.com/office/drawing/2014/main" id="{B27C4A00-6204-4111-3D1E-D4DFA3FA8113}"/>
              </a:ext>
            </a:extLst>
          </p:cNvPr>
          <p:cNvSpPr>
            <a:spLocks noGrp="1"/>
          </p:cNvSpPr>
          <p:nvPr>
            <p:ph type="ctrTitle"/>
          </p:nvPr>
        </p:nvSpPr>
        <p:spPr>
          <a:xfrm>
            <a:off x="3919817" y="13451"/>
            <a:ext cx="3724835" cy="874061"/>
          </a:xfrm>
        </p:spPr>
        <p:txBody>
          <a:bodyPr/>
          <a:lstStyle/>
          <a:p>
            <a:pPr algn="ctr"/>
            <a:r>
              <a:rPr lang="en-US" sz="4800" dirty="0"/>
              <a:t>Dashboard</a:t>
            </a:r>
          </a:p>
        </p:txBody>
      </p:sp>
      <p:pic>
        <p:nvPicPr>
          <p:cNvPr id="4" name="Picture 3">
            <a:extLst>
              <a:ext uri="{FF2B5EF4-FFF2-40B4-BE49-F238E27FC236}">
                <a16:creationId xmlns:a16="http://schemas.microsoft.com/office/drawing/2014/main" id="{FC724A27-ED6A-4ECD-821F-8130A56C7B14}"/>
              </a:ext>
            </a:extLst>
          </p:cNvPr>
          <p:cNvPicPr>
            <a:picLocks noChangeAspect="1"/>
          </p:cNvPicPr>
          <p:nvPr/>
        </p:nvPicPr>
        <p:blipFill>
          <a:blip r:embed="rId5"/>
          <a:stretch>
            <a:fillRect/>
          </a:stretch>
        </p:blipFill>
        <p:spPr>
          <a:xfrm>
            <a:off x="766481" y="887512"/>
            <a:ext cx="5015753" cy="4947323"/>
          </a:xfrm>
          <a:prstGeom prst="rect">
            <a:avLst/>
          </a:prstGeom>
        </p:spPr>
      </p:pic>
      <p:sp>
        <p:nvSpPr>
          <p:cNvPr id="5" name="TextBox 4">
            <a:extLst>
              <a:ext uri="{FF2B5EF4-FFF2-40B4-BE49-F238E27FC236}">
                <a16:creationId xmlns:a16="http://schemas.microsoft.com/office/drawing/2014/main" id="{71398EEB-3683-4B70-9C3E-CE5E7511812C}"/>
              </a:ext>
            </a:extLst>
          </p:cNvPr>
          <p:cNvSpPr txBox="1"/>
          <p:nvPr/>
        </p:nvSpPr>
        <p:spPr>
          <a:xfrm>
            <a:off x="5782234" y="887512"/>
            <a:ext cx="5457260" cy="5909310"/>
          </a:xfrm>
          <a:prstGeom prst="rect">
            <a:avLst/>
          </a:prstGeom>
          <a:noFill/>
        </p:spPr>
        <p:txBody>
          <a:bodyPr wrap="square" rtlCol="0">
            <a:spAutoFit/>
          </a:bodyPr>
          <a:lstStyle/>
          <a:p>
            <a:r>
              <a:rPr lang="en-US" b="1" dirty="0">
                <a:effectLst/>
              </a:rPr>
              <a:t>Key Insights</a:t>
            </a:r>
            <a:br>
              <a:rPr lang="en-US" b="1" dirty="0"/>
            </a:br>
            <a:endParaRPr lang="en-US" b="1" dirty="0"/>
          </a:p>
          <a:p>
            <a:pPr>
              <a:buFont typeface="Arial" panose="020B0604020202020204" pitchFamily="34" charset="0"/>
              <a:buChar char="•"/>
            </a:pPr>
            <a:r>
              <a:rPr lang="en-US" b="1" dirty="0">
                <a:effectLst/>
              </a:rPr>
              <a:t> Opportunity Trends:</a:t>
            </a:r>
            <a:br>
              <a:rPr lang="en-US" dirty="0"/>
            </a:br>
            <a:endParaRPr lang="en-US" dirty="0"/>
          </a:p>
          <a:p>
            <a:pPr marL="742950" lvl="1" indent="-285750">
              <a:buFont typeface="Arial" panose="020B0604020202020204" pitchFamily="34" charset="0"/>
              <a:buChar char="•"/>
            </a:pPr>
            <a:r>
              <a:rPr lang="en-US" dirty="0">
                <a:effectLst/>
              </a:rPr>
              <a:t>The overall increase in opportunities from Q1 to Q3 indicates a growing market or improved lead generation efforts, followed by a slight dip in Q4.</a:t>
            </a:r>
            <a:br>
              <a:rPr lang="en-US" dirty="0"/>
            </a:br>
            <a:endParaRPr lang="en-US" dirty="0"/>
          </a:p>
          <a:p>
            <a:pPr>
              <a:buFont typeface="Arial" panose="020B0604020202020204" pitchFamily="34" charset="0"/>
              <a:buChar char="•"/>
            </a:pPr>
            <a:r>
              <a:rPr lang="en-US" b="1" dirty="0">
                <a:effectLst/>
              </a:rPr>
              <a:t> Agent Performance:</a:t>
            </a:r>
            <a:br>
              <a:rPr lang="en-US" dirty="0"/>
            </a:br>
            <a:endParaRPr lang="en-US" dirty="0"/>
          </a:p>
          <a:p>
            <a:pPr marL="742950" lvl="1" indent="-285750">
              <a:buFont typeface="Arial" panose="020B0604020202020204" pitchFamily="34" charset="0"/>
              <a:buChar char="•"/>
            </a:pPr>
            <a:r>
              <a:rPr lang="en-US" b="1" dirty="0">
                <a:effectLst/>
              </a:rPr>
              <a:t>Darcel </a:t>
            </a:r>
            <a:r>
              <a:rPr lang="en-US" b="1" dirty="0" err="1">
                <a:effectLst/>
              </a:rPr>
              <a:t>Schlecht</a:t>
            </a:r>
            <a:r>
              <a:rPr lang="en-US" b="1" dirty="0">
                <a:effectLst/>
              </a:rPr>
              <a:t>, Vicki Laflamme, and Kary </a:t>
            </a:r>
            <a:r>
              <a:rPr lang="en-US" b="1" dirty="0" err="1">
                <a:effectLst/>
              </a:rPr>
              <a:t>Hendrixson</a:t>
            </a:r>
            <a:r>
              <a:rPr lang="en-US" b="1" dirty="0">
                <a:effectLst/>
              </a:rPr>
              <a:t> </a:t>
            </a:r>
            <a:r>
              <a:rPr lang="en-US" dirty="0">
                <a:effectLst/>
              </a:rPr>
              <a:t>were the top three performers, handling the most opportunities.</a:t>
            </a:r>
            <a:br>
              <a:rPr lang="en-US" dirty="0"/>
            </a:br>
            <a:endParaRPr lang="en-US" dirty="0"/>
          </a:p>
          <a:p>
            <a:pPr marL="742950" lvl="1" indent="-285750">
              <a:buFont typeface="Arial" panose="020B0604020202020204" pitchFamily="34" charset="0"/>
              <a:buChar char="•"/>
            </a:pPr>
            <a:r>
              <a:rPr lang="en-US" dirty="0">
                <a:effectLst/>
              </a:rPr>
              <a:t>The data can be used to identify top-performing agents and those who may need additional support or training.</a:t>
            </a:r>
            <a:br>
              <a:rPr lang="en-US" b="1" dirty="0"/>
            </a:br>
            <a:endParaRPr lang="en-US" b="1" dirty="0"/>
          </a:p>
          <a:p>
            <a:endParaRPr lang="en-NG" dirty="0"/>
          </a:p>
        </p:txBody>
      </p:sp>
    </p:spTree>
    <p:extLst>
      <p:ext uri="{BB962C8B-B14F-4D97-AF65-F5344CB8AC3E}">
        <p14:creationId xmlns:p14="http://schemas.microsoft.com/office/powerpoint/2010/main" val="13141303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9" id="{F0446A71-0E2F-4374-B5F7-68CC97B41AC5}" vid="{5F7109B1-5E17-45DE-A450-61A147814B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A0F62E9-537D-4B86-A5A3-DCAED002D6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60367E2-A4EF-4F83-9408-21F92ABD6937}">
  <ds:schemaRefs>
    <ds:schemaRef ds:uri="http://schemas.microsoft.com/sharepoint/v3/contenttype/forms"/>
  </ds:schemaRefs>
</ds:datastoreItem>
</file>

<file path=customXml/itemProps3.xml><?xml version="1.0" encoding="utf-8"?>
<ds:datastoreItem xmlns:ds="http://schemas.openxmlformats.org/officeDocument/2006/customXml" ds:itemID="{E9E9A08A-3D48-4730-8B6D-01A15F4E9B0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Vert diagram presentation</Template>
  <TotalTime>294</TotalTime>
  <Words>648</Words>
  <Application>Microsoft Office PowerPoint</Application>
  <PresentationFormat>Widescreen</PresentationFormat>
  <Paragraphs>73</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Calibri</vt:lpstr>
      <vt:lpstr>Trebuchet MS</vt:lpstr>
      <vt:lpstr>Wingdings 3</vt:lpstr>
      <vt:lpstr>Facet</vt:lpstr>
      <vt:lpstr>Quarterly Sales Performance.</vt:lpstr>
      <vt:lpstr>Project Brief</vt:lpstr>
      <vt:lpstr>Objective</vt:lpstr>
      <vt:lpstr>Introduction    The dashboard aims to provide a detailed analysis of sales opportunities, their outcomes, and the performance of individual sales agents over different quarters of 2017. This analysis helps identify trends, measure success rates, and evaluate agent performance to make informed decisions and optimize strategies.  </vt:lpstr>
      <vt:lpstr>Analysis</vt:lpstr>
      <vt:lpstr>Total Opportunities by Quarter:</vt:lpstr>
      <vt:lpstr>Deal Stage Analysis</vt:lpstr>
      <vt:lpstr>Sales Agent Performance</vt:lpstr>
      <vt:lpstr>Dashboard</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Quaterly Sales Performance.</dc:title>
  <dc:creator>Damilare Talabi</dc:creator>
  <cp:lastModifiedBy>Damilare Talabi</cp:lastModifiedBy>
  <cp:revision>11</cp:revision>
  <dcterms:created xsi:type="dcterms:W3CDTF">2024-08-07T08:19:31Z</dcterms:created>
  <dcterms:modified xsi:type="dcterms:W3CDTF">2024-08-07T14:17:20Z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