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66" r:id="rId2"/>
    <p:sldId id="268" r:id="rId3"/>
    <p:sldId id="267" r:id="rId4"/>
    <p:sldId id="277" r:id="rId5"/>
    <p:sldId id="269" r:id="rId6"/>
    <p:sldId id="273" r:id="rId7"/>
    <p:sldId id="272" r:id="rId8"/>
    <p:sldId id="275" r:id="rId9"/>
    <p:sldId id="271" r:id="rId10"/>
    <p:sldId id="276" r:id="rId11"/>
    <p:sldId id="278" r:id="rId12"/>
    <p:sldId id="279" r:id="rId13"/>
    <p:sldId id="287" r:id="rId14"/>
    <p:sldId id="289" r:id="rId15"/>
    <p:sldId id="293" r:id="rId16"/>
    <p:sldId id="290" r:id="rId17"/>
    <p:sldId id="296" r:id="rId18"/>
    <p:sldId id="294" r:id="rId19"/>
    <p:sldId id="295" r:id="rId20"/>
    <p:sldId id="270" r:id="rId21"/>
    <p:sldId id="280" r:id="rId22"/>
    <p:sldId id="274" r:id="rId23"/>
    <p:sldId id="281" r:id="rId24"/>
    <p:sldId id="283" r:id="rId25"/>
    <p:sldId id="286" r:id="rId26"/>
    <p:sldId id="285" r:id="rId27"/>
    <p:sldId id="284" r:id="rId28"/>
    <p:sldId id="288" r:id="rId29"/>
    <p:sldId id="261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智斌" initials="杨智斌" lastIdx="2" clrIdx="0">
    <p:extLst>
      <p:ext uri="{19B8F6BF-5375-455C-9EA6-DF929625EA0E}">
        <p15:presenceInfo xmlns:p15="http://schemas.microsoft.com/office/powerpoint/2012/main" userId="444549e36a5d63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59"/>
    <a:srgbClr val="235787"/>
    <a:srgbClr val="26A9E0"/>
    <a:srgbClr val="2A9CA2"/>
    <a:srgbClr val="258A8F"/>
    <a:srgbClr val="2283CD"/>
    <a:srgbClr val="E71D3A"/>
    <a:srgbClr val="18BCE2"/>
    <a:srgbClr val="55BEC9"/>
    <a:srgbClr val="156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897" autoAdjust="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79ABE73-388D-4A55-A5EE-99A9173B2AE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469194"/>
            <a:ext cx="5893620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831754"/>
            <a:ext cx="5893620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613150"/>
            <a:ext cx="589362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2730409"/>
            <a:ext cx="589362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2D2DFB1-092A-4362-89E8-E4513D3FAD24}"/>
              </a:ext>
            </a:extLst>
          </p:cNvPr>
          <p:cNvGrpSpPr/>
          <p:nvPr userDrawn="1"/>
        </p:nvGrpSpPr>
        <p:grpSpPr>
          <a:xfrm rot="1175152" flipH="1">
            <a:off x="6113481" y="941285"/>
            <a:ext cx="6136295" cy="4633632"/>
            <a:chOff x="1395413" y="-373063"/>
            <a:chExt cx="9691688" cy="7318376"/>
          </a:xfrm>
        </p:grpSpPr>
        <p:sp useBgFill="1">
          <p:nvSpPr>
            <p:cNvPr id="18" name="椭圆 17">
              <a:extLst>
                <a:ext uri="{FF2B5EF4-FFF2-40B4-BE49-F238E27FC236}">
                  <a16:creationId xmlns:a16="http://schemas.microsoft.com/office/drawing/2014/main" id="{18B1F3B9-8ED6-4429-9436-655F56AFCEA3}"/>
                </a:ext>
              </a:extLst>
            </p:cNvPr>
            <p:cNvSpPr/>
            <p:nvPr userDrawn="1"/>
          </p:nvSpPr>
          <p:spPr>
            <a:xfrm>
              <a:off x="5839849" y="416948"/>
              <a:ext cx="4441366" cy="44413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E77ED5-0678-4DCE-AA26-EE94934768C4}"/>
                </a:ext>
              </a:extLst>
            </p:cNvPr>
            <p:cNvGrpSpPr/>
            <p:nvPr userDrawn="1"/>
          </p:nvGrpSpPr>
          <p:grpSpPr>
            <a:xfrm>
              <a:off x="1395413" y="-373063"/>
              <a:ext cx="9691688" cy="7318376"/>
              <a:chOff x="1395413" y="-373063"/>
              <a:chExt cx="9691688" cy="7318376"/>
            </a:xfrm>
          </p:grpSpPr>
          <p:sp>
            <p:nvSpPr>
              <p:cNvPr id="20" name="Freeform 220">
                <a:extLst>
                  <a:ext uri="{FF2B5EF4-FFF2-40B4-BE49-F238E27FC236}">
                    <a16:creationId xmlns:a16="http://schemas.microsoft.com/office/drawing/2014/main" id="{23D15AD4-E0C7-41EB-AF16-61DCF2DF99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92650" y="3581400"/>
                <a:ext cx="1490663" cy="1163638"/>
              </a:xfrm>
              <a:custGeom>
                <a:avLst/>
                <a:gdLst>
                  <a:gd name="T0" fmla="*/ 156 w 939"/>
                  <a:gd name="T1" fmla="*/ 733 h 733"/>
                  <a:gd name="T2" fmla="*/ 0 w 939"/>
                  <a:gd name="T3" fmla="*/ 479 h 733"/>
                  <a:gd name="T4" fmla="*/ 783 w 939"/>
                  <a:gd name="T5" fmla="*/ 0 h 733"/>
                  <a:gd name="T6" fmla="*/ 939 w 939"/>
                  <a:gd name="T7" fmla="*/ 254 h 733"/>
                  <a:gd name="T8" fmla="*/ 156 w 939"/>
                  <a:gd name="T9" fmla="*/ 733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9" h="733">
                    <a:moveTo>
                      <a:pt x="156" y="733"/>
                    </a:moveTo>
                    <a:lnTo>
                      <a:pt x="0" y="479"/>
                    </a:lnTo>
                    <a:lnTo>
                      <a:pt x="783" y="0"/>
                    </a:lnTo>
                    <a:lnTo>
                      <a:pt x="939" y="254"/>
                    </a:lnTo>
                    <a:lnTo>
                      <a:pt x="156" y="733"/>
                    </a:lnTo>
                    <a:close/>
                  </a:path>
                </a:pathLst>
              </a:custGeom>
              <a:solidFill>
                <a:srgbClr val="3E69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21">
                <a:extLst>
                  <a:ext uri="{FF2B5EF4-FFF2-40B4-BE49-F238E27FC236}">
                    <a16:creationId xmlns:a16="http://schemas.microsoft.com/office/drawing/2014/main" id="{69D958F2-B38B-48A7-8C1F-A346AAE0E5A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33963" y="-373063"/>
                <a:ext cx="6053138" cy="6045200"/>
              </a:xfrm>
              <a:custGeom>
                <a:avLst/>
                <a:gdLst>
                  <a:gd name="T0" fmla="*/ 5165 w 5921"/>
                  <a:gd name="T1" fmla="*/ 1592 h 5921"/>
                  <a:gd name="T2" fmla="*/ 1592 w 5921"/>
                  <a:gd name="T3" fmla="*/ 756 h 5921"/>
                  <a:gd name="T4" fmla="*/ 755 w 5921"/>
                  <a:gd name="T5" fmla="*/ 4329 h 5921"/>
                  <a:gd name="T6" fmla="*/ 4328 w 5921"/>
                  <a:gd name="T7" fmla="*/ 5165 h 5921"/>
                  <a:gd name="T8" fmla="*/ 5165 w 5921"/>
                  <a:gd name="T9" fmla="*/ 1592 h 5921"/>
                  <a:gd name="T10" fmla="*/ 4094 w 5921"/>
                  <a:gd name="T11" fmla="*/ 4787 h 5921"/>
                  <a:gd name="T12" fmla="*/ 1134 w 5921"/>
                  <a:gd name="T13" fmla="*/ 4094 h 5921"/>
                  <a:gd name="T14" fmla="*/ 1827 w 5921"/>
                  <a:gd name="T15" fmla="*/ 1134 h 5921"/>
                  <a:gd name="T16" fmla="*/ 4787 w 5921"/>
                  <a:gd name="T17" fmla="*/ 1827 h 5921"/>
                  <a:gd name="T18" fmla="*/ 4094 w 5921"/>
                  <a:gd name="T19" fmla="*/ 4787 h 5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21" h="5921">
                    <a:moveTo>
                      <a:pt x="5165" y="1592"/>
                    </a:moveTo>
                    <a:cubicBezTo>
                      <a:pt x="4410" y="375"/>
                      <a:pt x="2810" y="0"/>
                      <a:pt x="1592" y="756"/>
                    </a:cubicBezTo>
                    <a:cubicBezTo>
                      <a:pt x="374" y="1511"/>
                      <a:pt x="0" y="3111"/>
                      <a:pt x="755" y="4329"/>
                    </a:cubicBezTo>
                    <a:cubicBezTo>
                      <a:pt x="1511" y="5546"/>
                      <a:pt x="3111" y="5921"/>
                      <a:pt x="4328" y="5165"/>
                    </a:cubicBezTo>
                    <a:cubicBezTo>
                      <a:pt x="5546" y="4410"/>
                      <a:pt x="5921" y="2810"/>
                      <a:pt x="5165" y="1592"/>
                    </a:cubicBezTo>
                    <a:close/>
                    <a:moveTo>
                      <a:pt x="4094" y="4787"/>
                    </a:moveTo>
                    <a:cubicBezTo>
                      <a:pt x="3085" y="5413"/>
                      <a:pt x="1760" y="5103"/>
                      <a:pt x="1134" y="4094"/>
                    </a:cubicBezTo>
                    <a:cubicBezTo>
                      <a:pt x="508" y="3085"/>
                      <a:pt x="818" y="1760"/>
                      <a:pt x="1827" y="1134"/>
                    </a:cubicBezTo>
                    <a:cubicBezTo>
                      <a:pt x="2836" y="508"/>
                      <a:pt x="4161" y="818"/>
                      <a:pt x="4787" y="1827"/>
                    </a:cubicBezTo>
                    <a:cubicBezTo>
                      <a:pt x="5413" y="2836"/>
                      <a:pt x="5102" y="4161"/>
                      <a:pt x="4094" y="478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2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22">
                <a:extLst>
                  <a:ext uri="{FF2B5EF4-FFF2-40B4-BE49-F238E27FC236}">
                    <a16:creationId xmlns:a16="http://schemas.microsoft.com/office/drawing/2014/main" id="{FCBE38B1-447C-468A-81FC-0EA6741F1BD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00700" y="193674"/>
                <a:ext cx="4894263" cy="4887913"/>
              </a:xfrm>
              <a:custGeom>
                <a:avLst/>
                <a:gdLst>
                  <a:gd name="T0" fmla="*/ 2027 w 4788"/>
                  <a:gd name="T1" fmla="*/ 4585 h 4787"/>
                  <a:gd name="T2" fmla="*/ 202 w 4788"/>
                  <a:gd name="T3" fmla="*/ 2027 h 4787"/>
                  <a:gd name="T4" fmla="*/ 2760 w 4788"/>
                  <a:gd name="T5" fmla="*/ 202 h 4787"/>
                  <a:gd name="T6" fmla="*/ 4585 w 4788"/>
                  <a:gd name="T7" fmla="*/ 2761 h 4787"/>
                  <a:gd name="T8" fmla="*/ 2027 w 4788"/>
                  <a:gd name="T9" fmla="*/ 4585 h 4787"/>
                  <a:gd name="T10" fmla="*/ 2743 w 4788"/>
                  <a:gd name="T11" fmla="*/ 305 h 4787"/>
                  <a:gd name="T12" fmla="*/ 304 w 4788"/>
                  <a:gd name="T13" fmla="*/ 2044 h 4787"/>
                  <a:gd name="T14" fmla="*/ 2044 w 4788"/>
                  <a:gd name="T15" fmla="*/ 4483 h 4787"/>
                  <a:gd name="T16" fmla="*/ 4482 w 4788"/>
                  <a:gd name="T17" fmla="*/ 2743 h 4787"/>
                  <a:gd name="T18" fmla="*/ 2743 w 4788"/>
                  <a:gd name="T19" fmla="*/ 305 h 4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88" h="4787">
                    <a:moveTo>
                      <a:pt x="2027" y="4585"/>
                    </a:moveTo>
                    <a:cubicBezTo>
                      <a:pt x="818" y="4383"/>
                      <a:pt x="0" y="3235"/>
                      <a:pt x="202" y="2027"/>
                    </a:cubicBezTo>
                    <a:cubicBezTo>
                      <a:pt x="404" y="818"/>
                      <a:pt x="1552" y="0"/>
                      <a:pt x="2760" y="202"/>
                    </a:cubicBezTo>
                    <a:cubicBezTo>
                      <a:pt x="3969" y="404"/>
                      <a:pt x="4788" y="1552"/>
                      <a:pt x="4585" y="2761"/>
                    </a:cubicBezTo>
                    <a:cubicBezTo>
                      <a:pt x="4383" y="3969"/>
                      <a:pt x="3235" y="4787"/>
                      <a:pt x="2027" y="4585"/>
                    </a:cubicBezTo>
                    <a:close/>
                    <a:moveTo>
                      <a:pt x="2743" y="305"/>
                    </a:moveTo>
                    <a:cubicBezTo>
                      <a:pt x="1591" y="112"/>
                      <a:pt x="497" y="892"/>
                      <a:pt x="304" y="2044"/>
                    </a:cubicBezTo>
                    <a:cubicBezTo>
                      <a:pt x="111" y="3196"/>
                      <a:pt x="892" y="4290"/>
                      <a:pt x="2044" y="4483"/>
                    </a:cubicBezTo>
                    <a:cubicBezTo>
                      <a:pt x="3196" y="4676"/>
                      <a:pt x="4289" y="3895"/>
                      <a:pt x="4482" y="2743"/>
                    </a:cubicBezTo>
                    <a:cubicBezTo>
                      <a:pt x="4675" y="1592"/>
                      <a:pt x="3895" y="497"/>
                      <a:pt x="2743" y="30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23">
                <a:extLst>
                  <a:ext uri="{FF2B5EF4-FFF2-40B4-BE49-F238E27FC236}">
                    <a16:creationId xmlns:a16="http://schemas.microsoft.com/office/drawing/2014/main" id="{A3E669A3-6F18-49A0-AA73-F4FC2E158B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5413" y="3984625"/>
                <a:ext cx="3883025" cy="2960688"/>
              </a:xfrm>
              <a:custGeom>
                <a:avLst/>
                <a:gdLst>
                  <a:gd name="T0" fmla="*/ 180 w 3798"/>
                  <a:gd name="T1" fmla="*/ 2505 h 2901"/>
                  <a:gd name="T2" fmla="*/ 345 w 3798"/>
                  <a:gd name="T3" fmla="*/ 1673 h 2901"/>
                  <a:gd name="T4" fmla="*/ 2801 w 3798"/>
                  <a:gd name="T5" fmla="*/ 167 h 2901"/>
                  <a:gd name="T6" fmla="*/ 3618 w 3798"/>
                  <a:gd name="T7" fmla="*/ 397 h 2901"/>
                  <a:gd name="T8" fmla="*/ 3618 w 3798"/>
                  <a:gd name="T9" fmla="*/ 397 h 2901"/>
                  <a:gd name="T10" fmla="*/ 3453 w 3798"/>
                  <a:gd name="T11" fmla="*/ 1229 h 2901"/>
                  <a:gd name="T12" fmla="*/ 996 w 3798"/>
                  <a:gd name="T13" fmla="*/ 2735 h 2901"/>
                  <a:gd name="T14" fmla="*/ 180 w 3798"/>
                  <a:gd name="T15" fmla="*/ 2505 h 2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98" h="2901">
                    <a:moveTo>
                      <a:pt x="180" y="2505"/>
                    </a:moveTo>
                    <a:cubicBezTo>
                      <a:pt x="0" y="2212"/>
                      <a:pt x="74" y="1839"/>
                      <a:pt x="345" y="1673"/>
                    </a:cubicBezTo>
                    <a:cubicBezTo>
                      <a:pt x="2801" y="167"/>
                      <a:pt x="2801" y="167"/>
                      <a:pt x="2801" y="167"/>
                    </a:cubicBezTo>
                    <a:cubicBezTo>
                      <a:pt x="3072" y="0"/>
                      <a:pt x="3438" y="104"/>
                      <a:pt x="3618" y="397"/>
                    </a:cubicBezTo>
                    <a:cubicBezTo>
                      <a:pt x="3618" y="397"/>
                      <a:pt x="3618" y="397"/>
                      <a:pt x="3618" y="397"/>
                    </a:cubicBezTo>
                    <a:cubicBezTo>
                      <a:pt x="3798" y="690"/>
                      <a:pt x="3724" y="1063"/>
                      <a:pt x="3453" y="1229"/>
                    </a:cubicBezTo>
                    <a:cubicBezTo>
                      <a:pt x="996" y="2735"/>
                      <a:pt x="996" y="2735"/>
                      <a:pt x="996" y="2735"/>
                    </a:cubicBezTo>
                    <a:cubicBezTo>
                      <a:pt x="725" y="2901"/>
                      <a:pt x="360" y="2798"/>
                      <a:pt x="180" y="250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5110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68B77C5B-C7FC-46AA-88F2-88E945C6A90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" name="矩形 1">
            <a:extLst>
              <a:ext uri="{FF2B5EF4-FFF2-40B4-BE49-F238E27FC236}">
                <a16:creationId xmlns:a16="http://schemas.microsoft.com/office/drawing/2014/main" id="{4A3D8CA7-B395-4BDE-A59C-4A9BF5008491}"/>
              </a:ext>
            </a:extLst>
          </p:cNvPr>
          <p:cNvSpPr/>
          <p:nvPr userDrawn="1"/>
        </p:nvSpPr>
        <p:spPr>
          <a:xfrm>
            <a:off x="669924" y="2336801"/>
            <a:ext cx="11522075" cy="13183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5" y="3655119"/>
            <a:ext cx="5542190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69925" y="4333744"/>
            <a:ext cx="5556298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3195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79ABE73-388D-4A55-A5EE-99A9173B2AE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E5862F1A-FCB9-46DC-B517-54B6C72DC0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5723" y="2390775"/>
            <a:ext cx="5298621" cy="966197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5" name="文本占位符 62">
            <a:extLst>
              <a:ext uri="{FF2B5EF4-FFF2-40B4-BE49-F238E27FC236}">
                <a16:creationId xmlns:a16="http://schemas.microsoft.com/office/drawing/2014/main" id="{295C1953-65FE-4321-8801-88E7552037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6694" y="3887213"/>
            <a:ext cx="526177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6" name="文本占位符 62">
            <a:extLst>
              <a:ext uri="{FF2B5EF4-FFF2-40B4-BE49-F238E27FC236}">
                <a16:creationId xmlns:a16="http://schemas.microsoft.com/office/drawing/2014/main" id="{B4B723EF-CF6C-492F-B239-91AEE65C8A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26694" y="4202847"/>
            <a:ext cx="526177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3663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4" r:id="rId4"/>
    <p:sldLayoutId id="2147483665" r:id="rId5"/>
    <p:sldLayoutId id="2147483664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519FC72-8BBE-4857-9CC9-79B662C671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sz="1800" dirty="0" smtClean="0">
                <a:solidFill>
                  <a:schemeClr val="accent2"/>
                </a:solidFill>
              </a:rPr>
              <a:t>杨智斌</a:t>
            </a:r>
            <a:endParaRPr lang="en-US" altLang="zh-CN" sz="1800" dirty="0">
              <a:solidFill>
                <a:schemeClr val="accent2"/>
              </a:solidFill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8989540-2F86-4AAC-ACBE-04677A334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altLang="zh-CN" sz="1800" dirty="0" smtClean="0">
                <a:solidFill>
                  <a:schemeClr val="accent2"/>
                </a:solidFill>
              </a:rPr>
              <a:t>2018.1.23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E96AC63-454E-4896-94CE-11784AD14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5400" dirty="0" smtClean="0">
                <a:solidFill>
                  <a:schemeClr val="accent2"/>
                </a:solidFill>
              </a:rPr>
              <a:t>楼盘字典</a:t>
            </a:r>
            <a:endParaRPr lang="zh-CN" alt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4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楼盘字典整理参考工具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9478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29" name="8dc0ff6d-8128-4c32-84b8-ae18b9e295a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85410" y="2255121"/>
            <a:ext cx="10621176" cy="3971777"/>
            <a:chOff x="785410" y="2255121"/>
            <a:chExt cx="10621176" cy="3971777"/>
          </a:xfrm>
        </p:grpSpPr>
        <p:grpSp>
          <p:nvGrpSpPr>
            <p:cNvPr id="30" name="iSḷîde"/>
            <p:cNvGrpSpPr/>
            <p:nvPr/>
          </p:nvGrpSpPr>
          <p:grpSpPr>
            <a:xfrm>
              <a:off x="991883" y="2255121"/>
              <a:ext cx="1639282" cy="1639282"/>
              <a:chOff x="927082" y="1672004"/>
              <a:chExt cx="1090246" cy="1090246"/>
            </a:xfrm>
          </p:grpSpPr>
          <p:grpSp>
            <p:nvGrpSpPr>
              <p:cNvPr id="66" name="îṡḷíďé"/>
              <p:cNvGrpSpPr/>
              <p:nvPr/>
            </p:nvGrpSpPr>
            <p:grpSpPr>
              <a:xfrm>
                <a:off x="927082" y="1672004"/>
                <a:ext cx="1090246" cy="1090246"/>
                <a:chOff x="927082" y="1672004"/>
                <a:chExt cx="1090246" cy="1090246"/>
              </a:xfrm>
            </p:grpSpPr>
            <p:sp>
              <p:nvSpPr>
                <p:cNvPr id="68" name="îṥļíḍê"/>
                <p:cNvSpPr/>
                <p:nvPr/>
              </p:nvSpPr>
              <p:spPr>
                <a:xfrm rot="5400000">
                  <a:off x="927082" y="1672004"/>
                  <a:ext cx="1090246" cy="1090246"/>
                </a:xfrm>
                <a:prstGeom prst="round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îṣlíďe"/>
                <p:cNvSpPr/>
                <p:nvPr/>
              </p:nvSpPr>
              <p:spPr>
                <a:xfrm>
                  <a:off x="963210" y="1708132"/>
                  <a:ext cx="1017990" cy="101799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67" name="íṧ1îḍè"/>
              <p:cNvSpPr>
                <a:spLocks/>
              </p:cNvSpPr>
              <p:nvPr/>
            </p:nvSpPr>
            <p:spPr bwMode="auto">
              <a:xfrm>
                <a:off x="1159865" y="2010155"/>
                <a:ext cx="624680" cy="413944"/>
              </a:xfrm>
              <a:custGeom>
                <a:avLst/>
                <a:gdLst/>
                <a:ahLst/>
                <a:cxnLst>
                  <a:cxn ang="0">
                    <a:pos x="77" y="43"/>
                  </a:cxn>
                  <a:cxn ang="0">
                    <a:pos x="77" y="47"/>
                  </a:cxn>
                  <a:cxn ang="0">
                    <a:pos x="70" y="51"/>
                  </a:cxn>
                  <a:cxn ang="0">
                    <a:pos x="6" y="51"/>
                  </a:cxn>
                  <a:cxn ang="0">
                    <a:pos x="0" y="47"/>
                  </a:cxn>
                  <a:cxn ang="0">
                    <a:pos x="0" y="43"/>
                  </a:cxn>
                  <a:cxn ang="0">
                    <a:pos x="6" y="43"/>
                  </a:cxn>
                  <a:cxn ang="0">
                    <a:pos x="70" y="43"/>
                  </a:cxn>
                  <a:cxn ang="0">
                    <a:pos x="77" y="43"/>
                  </a:cxn>
                  <a:cxn ang="0">
                    <a:pos x="10" y="34"/>
                  </a:cxn>
                  <a:cxn ang="0">
                    <a:pos x="10" y="6"/>
                  </a:cxn>
                  <a:cxn ang="0">
                    <a:pos x="16" y="0"/>
                  </a:cxn>
                  <a:cxn ang="0">
                    <a:pos x="60" y="0"/>
                  </a:cxn>
                  <a:cxn ang="0">
                    <a:pos x="67" y="6"/>
                  </a:cxn>
                  <a:cxn ang="0">
                    <a:pos x="67" y="34"/>
                  </a:cxn>
                  <a:cxn ang="0">
                    <a:pos x="60" y="41"/>
                  </a:cxn>
                  <a:cxn ang="0">
                    <a:pos x="16" y="41"/>
                  </a:cxn>
                  <a:cxn ang="0">
                    <a:pos x="10" y="34"/>
                  </a:cxn>
                  <a:cxn ang="0">
                    <a:pos x="15" y="34"/>
                  </a:cxn>
                  <a:cxn ang="0">
                    <a:pos x="16" y="36"/>
                  </a:cxn>
                  <a:cxn ang="0">
                    <a:pos x="60" y="36"/>
                  </a:cxn>
                  <a:cxn ang="0">
                    <a:pos x="61" y="34"/>
                  </a:cxn>
                  <a:cxn ang="0">
                    <a:pos x="61" y="6"/>
                  </a:cxn>
                  <a:cxn ang="0">
                    <a:pos x="60" y="5"/>
                  </a:cxn>
                  <a:cxn ang="0">
                    <a:pos x="16" y="5"/>
                  </a:cxn>
                  <a:cxn ang="0">
                    <a:pos x="15" y="6"/>
                  </a:cxn>
                  <a:cxn ang="0">
                    <a:pos x="15" y="34"/>
                  </a:cxn>
                  <a:cxn ang="0">
                    <a:pos x="42" y="47"/>
                  </a:cxn>
                  <a:cxn ang="0">
                    <a:pos x="42" y="46"/>
                  </a:cxn>
                  <a:cxn ang="0">
                    <a:pos x="35" y="46"/>
                  </a:cxn>
                  <a:cxn ang="0">
                    <a:pos x="34" y="47"/>
                  </a:cxn>
                  <a:cxn ang="0">
                    <a:pos x="35" y="47"/>
                  </a:cxn>
                  <a:cxn ang="0">
                    <a:pos x="42" y="47"/>
                  </a:cxn>
                  <a:cxn ang="0">
                    <a:pos x="42" y="47"/>
                  </a:cxn>
                </a:cxnLst>
                <a:rect l="0" t="0" r="r" b="b"/>
                <a:pathLst>
                  <a:path w="77" h="51">
                    <a:moveTo>
                      <a:pt x="77" y="43"/>
                    </a:moveTo>
                    <a:cubicBezTo>
                      <a:pt x="77" y="47"/>
                      <a:pt x="77" y="47"/>
                      <a:pt x="77" y="47"/>
                    </a:cubicBezTo>
                    <a:cubicBezTo>
                      <a:pt x="77" y="49"/>
                      <a:pt x="74" y="51"/>
                      <a:pt x="70" y="51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49"/>
                      <a:pt x="0" y="4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70" y="43"/>
                      <a:pt x="70" y="43"/>
                      <a:pt x="70" y="43"/>
                    </a:cubicBezTo>
                    <a:lnTo>
                      <a:pt x="77" y="43"/>
                    </a:lnTo>
                    <a:close/>
                    <a:moveTo>
                      <a:pt x="10" y="34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2"/>
                      <a:pt x="13" y="0"/>
                      <a:pt x="16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4" y="0"/>
                      <a:pt x="67" y="2"/>
                      <a:pt x="67" y="6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8"/>
                      <a:pt x="64" y="41"/>
                      <a:pt x="60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0" y="38"/>
                      <a:pt x="10" y="34"/>
                    </a:cubicBezTo>
                    <a:close/>
                    <a:moveTo>
                      <a:pt x="15" y="34"/>
                    </a:moveTo>
                    <a:cubicBezTo>
                      <a:pt x="15" y="35"/>
                      <a:pt x="16" y="36"/>
                      <a:pt x="16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6"/>
                      <a:pt x="61" y="35"/>
                      <a:pt x="61" y="3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1" y="5"/>
                      <a:pt x="61" y="5"/>
                      <a:pt x="6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lnTo>
                      <a:pt x="15" y="34"/>
                    </a:lnTo>
                    <a:close/>
                    <a:moveTo>
                      <a:pt x="42" y="47"/>
                    </a:moveTo>
                    <a:cubicBezTo>
                      <a:pt x="42" y="46"/>
                      <a:pt x="42" y="46"/>
                      <a:pt x="42" y="46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35" y="46"/>
                      <a:pt x="34" y="46"/>
                      <a:pt x="34" y="47"/>
                    </a:cubicBezTo>
                    <a:cubicBezTo>
                      <a:pt x="34" y="47"/>
                      <a:pt x="35" y="47"/>
                      <a:pt x="35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1" name="îşḷiḍê"/>
            <p:cNvGrpSpPr/>
            <p:nvPr/>
          </p:nvGrpSpPr>
          <p:grpSpPr>
            <a:xfrm>
              <a:off x="3134121" y="2255121"/>
              <a:ext cx="1639282" cy="1639282"/>
              <a:chOff x="2482332" y="1672004"/>
              <a:chExt cx="1090246" cy="1090246"/>
            </a:xfrm>
          </p:grpSpPr>
          <p:grpSp>
            <p:nvGrpSpPr>
              <p:cNvPr id="62" name="îŝľïdè"/>
              <p:cNvGrpSpPr/>
              <p:nvPr/>
            </p:nvGrpSpPr>
            <p:grpSpPr>
              <a:xfrm>
                <a:off x="2482332" y="1672004"/>
                <a:ext cx="1090246" cy="1090246"/>
                <a:chOff x="927082" y="1672004"/>
                <a:chExt cx="1090246" cy="1090246"/>
              </a:xfrm>
            </p:grpSpPr>
            <p:sp>
              <p:nvSpPr>
                <p:cNvPr id="64" name="ïšḷîḑe"/>
                <p:cNvSpPr/>
                <p:nvPr/>
              </p:nvSpPr>
              <p:spPr>
                <a:xfrm rot="5400000">
                  <a:off x="927082" y="1672004"/>
                  <a:ext cx="1090246" cy="1090246"/>
                </a:xfrm>
                <a:prstGeom prst="round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îśḻiḓê"/>
                <p:cNvSpPr/>
                <p:nvPr/>
              </p:nvSpPr>
              <p:spPr>
                <a:xfrm>
                  <a:off x="963210" y="1708132"/>
                  <a:ext cx="1017990" cy="101799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63" name="išliḍe"/>
              <p:cNvSpPr>
                <a:spLocks/>
              </p:cNvSpPr>
              <p:nvPr/>
            </p:nvSpPr>
            <p:spPr bwMode="auto">
              <a:xfrm>
                <a:off x="2836955" y="1983819"/>
                <a:ext cx="381000" cy="466616"/>
              </a:xfrm>
              <a:custGeom>
                <a:avLst/>
                <a:gdLst/>
                <a:ahLst/>
                <a:cxnLst>
                  <a:cxn ang="0">
                    <a:pos x="41" y="44"/>
                  </a:cxn>
                  <a:cxn ang="0">
                    <a:pos x="35" y="50"/>
                  </a:cxn>
                  <a:cxn ang="0">
                    <a:pos x="5" y="50"/>
                  </a:cxn>
                  <a:cxn ang="0">
                    <a:pos x="0" y="44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35" y="0"/>
                  </a:cxn>
                  <a:cxn ang="0">
                    <a:pos x="41" y="5"/>
                  </a:cxn>
                  <a:cxn ang="0">
                    <a:pos x="41" y="44"/>
                  </a:cxn>
                  <a:cxn ang="0">
                    <a:pos x="36" y="5"/>
                  </a:cxn>
                  <a:cxn ang="0">
                    <a:pos x="35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4" y="40"/>
                  </a:cxn>
                  <a:cxn ang="0">
                    <a:pos x="5" y="41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6" y="5"/>
                  </a:cxn>
                  <a:cxn ang="0">
                    <a:pos x="20" y="43"/>
                  </a:cxn>
                  <a:cxn ang="0">
                    <a:pos x="18" y="45"/>
                  </a:cxn>
                  <a:cxn ang="0">
                    <a:pos x="20" y="48"/>
                  </a:cxn>
                  <a:cxn ang="0">
                    <a:pos x="23" y="45"/>
                  </a:cxn>
                  <a:cxn ang="0">
                    <a:pos x="20" y="43"/>
                  </a:cxn>
                </a:cxnLst>
                <a:rect l="0" t="0" r="r" b="b"/>
                <a:pathLst>
                  <a:path w="41" h="50">
                    <a:moveTo>
                      <a:pt x="41" y="44"/>
                    </a:moveTo>
                    <a:cubicBezTo>
                      <a:pt x="41" y="47"/>
                      <a:pt x="38" y="50"/>
                      <a:pt x="35" y="5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2" y="50"/>
                      <a:pt x="0" y="47"/>
                      <a:pt x="0" y="4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8" y="0"/>
                      <a:pt x="41" y="2"/>
                      <a:pt x="41" y="5"/>
                    </a:cubicBezTo>
                    <a:lnTo>
                      <a:pt x="41" y="44"/>
                    </a:lnTo>
                    <a:close/>
                    <a:moveTo>
                      <a:pt x="36" y="5"/>
                    </a:moveTo>
                    <a:cubicBezTo>
                      <a:pt x="36" y="5"/>
                      <a:pt x="36" y="4"/>
                      <a:pt x="3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5" y="41"/>
                      <a:pt x="5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6" y="41"/>
                      <a:pt x="36" y="40"/>
                      <a:pt x="36" y="40"/>
                    </a:cubicBezTo>
                    <a:lnTo>
                      <a:pt x="36" y="5"/>
                    </a:lnTo>
                    <a:close/>
                    <a:moveTo>
                      <a:pt x="20" y="43"/>
                    </a:moveTo>
                    <a:cubicBezTo>
                      <a:pt x="19" y="43"/>
                      <a:pt x="18" y="44"/>
                      <a:pt x="18" y="45"/>
                    </a:cubicBezTo>
                    <a:cubicBezTo>
                      <a:pt x="18" y="46"/>
                      <a:pt x="19" y="48"/>
                      <a:pt x="20" y="48"/>
                    </a:cubicBezTo>
                    <a:cubicBezTo>
                      <a:pt x="22" y="48"/>
                      <a:pt x="23" y="46"/>
                      <a:pt x="23" y="45"/>
                    </a:cubicBezTo>
                    <a:cubicBezTo>
                      <a:pt x="23" y="44"/>
                      <a:pt x="22" y="43"/>
                      <a:pt x="20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2" name="îṣḷîďè"/>
            <p:cNvGrpSpPr/>
            <p:nvPr/>
          </p:nvGrpSpPr>
          <p:grpSpPr>
            <a:xfrm>
              <a:off x="5276359" y="2255121"/>
              <a:ext cx="1639282" cy="1639282"/>
              <a:chOff x="4037582" y="1672004"/>
              <a:chExt cx="1090246" cy="1090246"/>
            </a:xfrm>
          </p:grpSpPr>
          <p:grpSp>
            <p:nvGrpSpPr>
              <p:cNvPr id="58" name="îSļïḋé"/>
              <p:cNvGrpSpPr/>
              <p:nvPr/>
            </p:nvGrpSpPr>
            <p:grpSpPr>
              <a:xfrm>
                <a:off x="4037582" y="1672004"/>
                <a:ext cx="1090246" cy="1090246"/>
                <a:chOff x="927082" y="1672004"/>
                <a:chExt cx="1090246" cy="1090246"/>
              </a:xfrm>
            </p:grpSpPr>
            <p:sp>
              <p:nvSpPr>
                <p:cNvPr id="60" name="ïŝḻiďe"/>
                <p:cNvSpPr/>
                <p:nvPr/>
              </p:nvSpPr>
              <p:spPr>
                <a:xfrm rot="5400000">
                  <a:off x="927082" y="1672004"/>
                  <a:ext cx="1090246" cy="1090246"/>
                </a:xfrm>
                <a:prstGeom prst="round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ïṣḷîḋê"/>
                <p:cNvSpPr/>
                <p:nvPr/>
              </p:nvSpPr>
              <p:spPr>
                <a:xfrm>
                  <a:off x="963210" y="1708132"/>
                  <a:ext cx="1017990" cy="101799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</p:grpSp>
          <p:sp>
            <p:nvSpPr>
              <p:cNvPr id="59" name="iṧļîḍe"/>
              <p:cNvSpPr>
                <a:spLocks noChangeAspect="1"/>
              </p:cNvSpPr>
              <p:nvPr/>
            </p:nvSpPr>
            <p:spPr bwMode="auto">
              <a:xfrm>
                <a:off x="4328704" y="2026627"/>
                <a:ext cx="508002" cy="381000"/>
              </a:xfrm>
              <a:custGeom>
                <a:avLst/>
                <a:gdLst/>
                <a:ahLst/>
                <a:cxnLst>
                  <a:cxn ang="0">
                    <a:pos x="78" y="58"/>
                  </a:cxn>
                  <a:cxn ang="0">
                    <a:pos x="0" y="58"/>
                  </a:cxn>
                  <a:cxn ang="0">
                    <a:pos x="0" y="0"/>
                  </a:cxn>
                  <a:cxn ang="0">
                    <a:pos x="5" y="0"/>
                  </a:cxn>
                  <a:cxn ang="0">
                    <a:pos x="5" y="53"/>
                  </a:cxn>
                  <a:cxn ang="0">
                    <a:pos x="78" y="53"/>
                  </a:cxn>
                  <a:cxn ang="0">
                    <a:pos x="78" y="58"/>
                  </a:cxn>
                  <a:cxn ang="0">
                    <a:pos x="73" y="22"/>
                  </a:cxn>
                  <a:cxn ang="0">
                    <a:pos x="71" y="23"/>
                  </a:cxn>
                  <a:cxn ang="0">
                    <a:pos x="66" y="18"/>
                  </a:cxn>
                  <a:cxn ang="0">
                    <a:pos x="42" y="42"/>
                  </a:cxn>
                  <a:cxn ang="0">
                    <a:pos x="40" y="42"/>
                  </a:cxn>
                  <a:cxn ang="0">
                    <a:pos x="31" y="34"/>
                  </a:cxn>
                  <a:cxn ang="0">
                    <a:pos x="16" y="49"/>
                  </a:cxn>
                  <a:cxn ang="0">
                    <a:pos x="8" y="42"/>
                  </a:cxn>
                  <a:cxn ang="0">
                    <a:pos x="30" y="20"/>
                  </a:cxn>
                  <a:cxn ang="0">
                    <a:pos x="32" y="20"/>
                  </a:cxn>
                  <a:cxn ang="0">
                    <a:pos x="41" y="29"/>
                  </a:cxn>
                  <a:cxn ang="0">
                    <a:pos x="59" y="11"/>
                  </a:cxn>
                  <a:cxn ang="0">
                    <a:pos x="54" y="6"/>
                  </a:cxn>
                  <a:cxn ang="0">
                    <a:pos x="55" y="4"/>
                  </a:cxn>
                  <a:cxn ang="0">
                    <a:pos x="71" y="4"/>
                  </a:cxn>
                  <a:cxn ang="0">
                    <a:pos x="73" y="6"/>
                  </a:cxn>
                  <a:cxn ang="0">
                    <a:pos x="73" y="22"/>
                  </a:cxn>
                </a:cxnLst>
                <a:rect l="0" t="0" r="r" b="b"/>
                <a:pathLst>
                  <a:path w="78" h="58">
                    <a:moveTo>
                      <a:pt x="78" y="58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78" y="53"/>
                      <a:pt x="78" y="53"/>
                      <a:pt x="78" y="53"/>
                    </a:cubicBezTo>
                    <a:lnTo>
                      <a:pt x="78" y="58"/>
                    </a:lnTo>
                    <a:close/>
                    <a:moveTo>
                      <a:pt x="73" y="22"/>
                    </a:moveTo>
                    <a:cubicBezTo>
                      <a:pt x="73" y="23"/>
                      <a:pt x="71" y="24"/>
                      <a:pt x="71" y="23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1" y="43"/>
                      <a:pt x="41" y="43"/>
                      <a:pt x="40" y="42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19"/>
                      <a:pt x="32" y="19"/>
                      <a:pt x="32" y="2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3" y="6"/>
                      <a:pt x="54" y="4"/>
                      <a:pt x="55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2" y="4"/>
                      <a:pt x="73" y="5"/>
                      <a:pt x="73" y="6"/>
                    </a:cubicBezTo>
                    <a:lnTo>
                      <a:pt x="73" y="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3" name="íşľiḓe"/>
            <p:cNvGrpSpPr/>
            <p:nvPr/>
          </p:nvGrpSpPr>
          <p:grpSpPr>
            <a:xfrm>
              <a:off x="7418597" y="2255121"/>
              <a:ext cx="1639282" cy="1639282"/>
              <a:chOff x="5592831" y="1672004"/>
              <a:chExt cx="1090246" cy="1090246"/>
            </a:xfrm>
          </p:grpSpPr>
          <p:grpSp>
            <p:nvGrpSpPr>
              <p:cNvPr id="54" name="ïŝļíḍê"/>
              <p:cNvGrpSpPr/>
              <p:nvPr/>
            </p:nvGrpSpPr>
            <p:grpSpPr>
              <a:xfrm>
                <a:off x="5592831" y="1672004"/>
                <a:ext cx="1090246" cy="1090246"/>
                <a:chOff x="927082" y="1672004"/>
                <a:chExt cx="1090246" cy="1090246"/>
              </a:xfrm>
            </p:grpSpPr>
            <p:sp>
              <p:nvSpPr>
                <p:cNvPr id="56" name="iSḻîďe"/>
                <p:cNvSpPr/>
                <p:nvPr/>
              </p:nvSpPr>
              <p:spPr>
                <a:xfrm rot="5400000">
                  <a:off x="927082" y="1672004"/>
                  <a:ext cx="1090246" cy="1090246"/>
                </a:xfrm>
                <a:prstGeom prst="round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iṩḻíḋe"/>
                <p:cNvSpPr/>
                <p:nvPr/>
              </p:nvSpPr>
              <p:spPr>
                <a:xfrm>
                  <a:off x="963210" y="1708132"/>
                  <a:ext cx="1017990" cy="101799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5" name="ïṡľïďê"/>
              <p:cNvSpPr>
                <a:spLocks noChangeAspect="1"/>
              </p:cNvSpPr>
              <p:nvPr/>
            </p:nvSpPr>
            <p:spPr bwMode="auto">
              <a:xfrm>
                <a:off x="5925472" y="1988527"/>
                <a:ext cx="424964" cy="457200"/>
              </a:xfrm>
              <a:custGeom>
                <a:avLst/>
                <a:gdLst/>
                <a:ahLst/>
                <a:cxnLst>
                  <a:cxn ang="0">
                    <a:pos x="67" y="67"/>
                  </a:cxn>
                  <a:cxn ang="0">
                    <a:pos x="61" y="72"/>
                  </a:cxn>
                  <a:cxn ang="0">
                    <a:pos x="5" y="72"/>
                  </a:cxn>
                  <a:cxn ang="0">
                    <a:pos x="0" y="67"/>
                  </a:cxn>
                  <a:cxn ang="0">
                    <a:pos x="0" y="16"/>
                  </a:cxn>
                  <a:cxn ang="0">
                    <a:pos x="5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16" y="0"/>
                  </a:cxn>
                  <a:cxn ang="0">
                    <a:pos x="19" y="0"/>
                  </a:cxn>
                  <a:cxn ang="0">
                    <a:pos x="25" y="7"/>
                  </a:cxn>
                  <a:cxn ang="0">
                    <a:pos x="25" y="11"/>
                  </a:cxn>
                  <a:cxn ang="0">
                    <a:pos x="41" y="11"/>
                  </a:cxn>
                  <a:cxn ang="0">
                    <a:pos x="41" y="7"/>
                  </a:cxn>
                  <a:cxn ang="0">
                    <a:pos x="47" y="0"/>
                  </a:cxn>
                  <a:cxn ang="0">
                    <a:pos x="50" y="0"/>
                  </a:cxn>
                  <a:cxn ang="0">
                    <a:pos x="56" y="7"/>
                  </a:cxn>
                  <a:cxn ang="0">
                    <a:pos x="56" y="11"/>
                  </a:cxn>
                  <a:cxn ang="0">
                    <a:pos x="61" y="11"/>
                  </a:cxn>
                  <a:cxn ang="0">
                    <a:pos x="67" y="16"/>
                  </a:cxn>
                  <a:cxn ang="0">
                    <a:pos x="67" y="67"/>
                  </a:cxn>
                  <a:cxn ang="0">
                    <a:pos x="61" y="67"/>
                  </a:cxn>
                  <a:cxn ang="0">
                    <a:pos x="61" y="26"/>
                  </a:cxn>
                  <a:cxn ang="0">
                    <a:pos x="5" y="26"/>
                  </a:cxn>
                  <a:cxn ang="0">
                    <a:pos x="5" y="67"/>
                  </a:cxn>
                  <a:cxn ang="0">
                    <a:pos x="61" y="67"/>
                  </a:cxn>
                  <a:cxn ang="0">
                    <a:pos x="20" y="7"/>
                  </a:cxn>
                  <a:cxn ang="0">
                    <a:pos x="19" y="5"/>
                  </a:cxn>
                  <a:cxn ang="0">
                    <a:pos x="16" y="5"/>
                  </a:cxn>
                  <a:cxn ang="0">
                    <a:pos x="15" y="7"/>
                  </a:cxn>
                  <a:cxn ang="0">
                    <a:pos x="15" y="18"/>
                  </a:cxn>
                  <a:cxn ang="0">
                    <a:pos x="16" y="20"/>
                  </a:cxn>
                  <a:cxn ang="0">
                    <a:pos x="19" y="20"/>
                  </a:cxn>
                  <a:cxn ang="0">
                    <a:pos x="20" y="18"/>
                  </a:cxn>
                  <a:cxn ang="0">
                    <a:pos x="20" y="7"/>
                  </a:cxn>
                  <a:cxn ang="0">
                    <a:pos x="51" y="7"/>
                  </a:cxn>
                  <a:cxn ang="0">
                    <a:pos x="50" y="5"/>
                  </a:cxn>
                  <a:cxn ang="0">
                    <a:pos x="47" y="5"/>
                  </a:cxn>
                  <a:cxn ang="0">
                    <a:pos x="46" y="7"/>
                  </a:cxn>
                  <a:cxn ang="0">
                    <a:pos x="46" y="18"/>
                  </a:cxn>
                  <a:cxn ang="0">
                    <a:pos x="47" y="20"/>
                  </a:cxn>
                  <a:cxn ang="0">
                    <a:pos x="50" y="20"/>
                  </a:cxn>
                  <a:cxn ang="0">
                    <a:pos x="51" y="18"/>
                  </a:cxn>
                  <a:cxn ang="0">
                    <a:pos x="51" y="7"/>
                  </a:cxn>
                </a:cxnLst>
                <a:rect l="0" t="0" r="r" b="b"/>
                <a:pathLst>
                  <a:path w="67" h="72">
                    <a:moveTo>
                      <a:pt x="67" y="67"/>
                    </a:moveTo>
                    <a:cubicBezTo>
                      <a:pt x="67" y="70"/>
                      <a:pt x="64" y="72"/>
                      <a:pt x="61" y="72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" y="72"/>
                      <a:pt x="0" y="70"/>
                      <a:pt x="0" y="6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3"/>
                      <a:pt x="2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3" y="0"/>
                      <a:pt x="1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5" y="3"/>
                      <a:pt x="25" y="7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3"/>
                      <a:pt x="44" y="0"/>
                      <a:pt x="47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6" y="3"/>
                      <a:pt x="56" y="7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13"/>
                      <a:pt x="67" y="16"/>
                    </a:cubicBezTo>
                    <a:lnTo>
                      <a:pt x="67" y="67"/>
                    </a:lnTo>
                    <a:close/>
                    <a:moveTo>
                      <a:pt x="61" y="67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67"/>
                      <a:pt x="5" y="67"/>
                      <a:pt x="5" y="67"/>
                    </a:cubicBezTo>
                    <a:lnTo>
                      <a:pt x="61" y="67"/>
                    </a:lnTo>
                    <a:close/>
                    <a:moveTo>
                      <a:pt x="20" y="7"/>
                    </a:moveTo>
                    <a:cubicBezTo>
                      <a:pt x="20" y="6"/>
                      <a:pt x="20" y="5"/>
                      <a:pt x="19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6"/>
                      <a:pt x="15" y="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9"/>
                      <a:pt x="16" y="20"/>
                      <a:pt x="16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0" y="20"/>
                      <a:pt x="20" y="19"/>
                      <a:pt x="20" y="18"/>
                    </a:cubicBezTo>
                    <a:lnTo>
                      <a:pt x="20" y="7"/>
                    </a:lnTo>
                    <a:close/>
                    <a:moveTo>
                      <a:pt x="51" y="7"/>
                    </a:moveTo>
                    <a:cubicBezTo>
                      <a:pt x="51" y="6"/>
                      <a:pt x="51" y="5"/>
                      <a:pt x="50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7" y="20"/>
                      <a:pt x="47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1" y="20"/>
                      <a:pt x="51" y="19"/>
                      <a:pt x="51" y="18"/>
                    </a:cubicBezTo>
                    <a:lnTo>
                      <a:pt x="51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4" name="ïṧḻiḍe"/>
            <p:cNvGrpSpPr/>
            <p:nvPr/>
          </p:nvGrpSpPr>
          <p:grpSpPr>
            <a:xfrm>
              <a:off x="9615157" y="2309443"/>
              <a:ext cx="1639282" cy="1639282"/>
              <a:chOff x="7184208" y="1708132"/>
              <a:chExt cx="1090246" cy="1090246"/>
            </a:xfrm>
          </p:grpSpPr>
          <p:grpSp>
            <p:nvGrpSpPr>
              <p:cNvPr id="50" name="î$ḻiďè"/>
              <p:cNvGrpSpPr/>
              <p:nvPr/>
            </p:nvGrpSpPr>
            <p:grpSpPr>
              <a:xfrm>
                <a:off x="7184208" y="1708132"/>
                <a:ext cx="1090246" cy="1090246"/>
                <a:chOff x="963210" y="1708132"/>
                <a:chExt cx="1090246" cy="1090246"/>
              </a:xfrm>
            </p:grpSpPr>
            <p:sp>
              <p:nvSpPr>
                <p:cNvPr id="52" name="íšḻîḓê"/>
                <p:cNvSpPr/>
                <p:nvPr/>
              </p:nvSpPr>
              <p:spPr>
                <a:xfrm rot="5400000">
                  <a:off x="963210" y="1708132"/>
                  <a:ext cx="1090246" cy="1090246"/>
                </a:xfrm>
                <a:prstGeom prst="round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iS1iďê"/>
                <p:cNvSpPr/>
                <p:nvPr/>
              </p:nvSpPr>
              <p:spPr>
                <a:xfrm>
                  <a:off x="963210" y="1708132"/>
                  <a:ext cx="1017990" cy="101799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1" name="íṡľidè"/>
              <p:cNvSpPr>
                <a:spLocks/>
              </p:cNvSpPr>
              <p:nvPr/>
            </p:nvSpPr>
            <p:spPr bwMode="auto">
              <a:xfrm>
                <a:off x="7448576" y="1972500"/>
                <a:ext cx="489255" cy="489255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41" y="22"/>
                  </a:cxn>
                  <a:cxn ang="0">
                    <a:pos x="45" y="20"/>
                  </a:cxn>
                  <a:cxn ang="0">
                    <a:pos x="49" y="19"/>
                  </a:cxn>
                  <a:cxn ang="0">
                    <a:pos x="48" y="17"/>
                  </a:cxn>
                  <a:cxn ang="0">
                    <a:pos x="45" y="15"/>
                  </a:cxn>
                  <a:cxn ang="0">
                    <a:pos x="43" y="15"/>
                  </a:cxn>
                  <a:cxn ang="0">
                    <a:pos x="42" y="14"/>
                  </a:cxn>
                  <a:cxn ang="0">
                    <a:pos x="38" y="12"/>
                  </a:cxn>
                  <a:cxn ang="0">
                    <a:pos x="38" y="16"/>
                  </a:cxn>
                  <a:cxn ang="0">
                    <a:pos x="37" y="19"/>
                  </a:cxn>
                  <a:cxn ang="0">
                    <a:pos x="33" y="17"/>
                  </a:cxn>
                  <a:cxn ang="0">
                    <a:pos x="29" y="15"/>
                  </a:cxn>
                  <a:cxn ang="0">
                    <a:pos x="30" y="11"/>
                  </a:cxn>
                  <a:cxn ang="0">
                    <a:pos x="35" y="10"/>
                  </a:cxn>
                  <a:cxn ang="0">
                    <a:pos x="34" y="8"/>
                  </a:cxn>
                  <a:cxn ang="0">
                    <a:pos x="31" y="9"/>
                  </a:cxn>
                  <a:cxn ang="0">
                    <a:pos x="27" y="6"/>
                  </a:cxn>
                  <a:cxn ang="0">
                    <a:pos x="28" y="9"/>
                  </a:cxn>
                  <a:cxn ang="0">
                    <a:pos x="26" y="9"/>
                  </a:cxn>
                  <a:cxn ang="0">
                    <a:pos x="23" y="7"/>
                  </a:cxn>
                  <a:cxn ang="0">
                    <a:pos x="21" y="8"/>
                  </a:cxn>
                  <a:cxn ang="0">
                    <a:pos x="23" y="9"/>
                  </a:cxn>
                  <a:cxn ang="0">
                    <a:pos x="22" y="10"/>
                  </a:cxn>
                  <a:cxn ang="0">
                    <a:pos x="10" y="18"/>
                  </a:cxn>
                  <a:cxn ang="0">
                    <a:pos x="11" y="19"/>
                  </a:cxn>
                  <a:cxn ang="0">
                    <a:pos x="13" y="22"/>
                  </a:cxn>
                  <a:cxn ang="0">
                    <a:pos x="12" y="26"/>
                  </a:cxn>
                  <a:cxn ang="0">
                    <a:pos x="15" y="30"/>
                  </a:cxn>
                  <a:cxn ang="0">
                    <a:pos x="18" y="35"/>
                  </a:cxn>
                  <a:cxn ang="0">
                    <a:pos x="19" y="37"/>
                  </a:cxn>
                  <a:cxn ang="0">
                    <a:pos x="17" y="32"/>
                  </a:cxn>
                  <a:cxn ang="0">
                    <a:pos x="21" y="37"/>
                  </a:cxn>
                  <a:cxn ang="0">
                    <a:pos x="25" y="41"/>
                  </a:cxn>
                  <a:cxn ang="0">
                    <a:pos x="30" y="44"/>
                  </a:cxn>
                  <a:cxn ang="0">
                    <a:pos x="35" y="47"/>
                  </a:cxn>
                  <a:cxn ang="0">
                    <a:pos x="36" y="47"/>
                  </a:cxn>
                  <a:cxn ang="0">
                    <a:pos x="34" y="43"/>
                  </a:cxn>
                  <a:cxn ang="0">
                    <a:pos x="32" y="42"/>
                  </a:cxn>
                  <a:cxn ang="0">
                    <a:pos x="32" y="39"/>
                  </a:cxn>
                  <a:cxn ang="0">
                    <a:pos x="28" y="41"/>
                  </a:cxn>
                  <a:cxn ang="0">
                    <a:pos x="27" y="34"/>
                  </a:cxn>
                  <a:cxn ang="0">
                    <a:pos x="30" y="34"/>
                  </a:cxn>
                  <a:cxn ang="0">
                    <a:pos x="32" y="33"/>
                  </a:cxn>
                  <a:cxn ang="0">
                    <a:pos x="35" y="34"/>
                  </a:cxn>
                  <a:cxn ang="0">
                    <a:pos x="36" y="33"/>
                  </a:cxn>
                  <a:cxn ang="0">
                    <a:pos x="38" y="29"/>
                  </a:cxn>
                  <a:cxn ang="0">
                    <a:pos x="38" y="28"/>
                  </a:cxn>
                  <a:cxn ang="0">
                    <a:pos x="41" y="26"/>
                  </a:cxn>
                  <a:cxn ang="0">
                    <a:pos x="43" y="23"/>
                  </a:cxn>
                  <a:cxn ang="0">
                    <a:pos x="44" y="22"/>
                  </a:cxn>
                  <a:cxn ang="0">
                    <a:pos x="41" y="22"/>
                  </a:cxn>
                  <a:cxn ang="0">
                    <a:pos x="48" y="48"/>
                  </a:cxn>
                  <a:cxn ang="0">
                    <a:pos x="44" y="47"/>
                  </a:cxn>
                  <a:cxn ang="0">
                    <a:pos x="41" y="47"/>
                  </a:cxn>
                  <a:cxn ang="0">
                    <a:pos x="38" y="46"/>
                  </a:cxn>
                  <a:cxn ang="0">
                    <a:pos x="37" y="50"/>
                  </a:cxn>
                  <a:cxn ang="0">
                    <a:pos x="36" y="54"/>
                  </a:cxn>
                  <a:cxn ang="0">
                    <a:pos x="50" y="49"/>
                  </a:cxn>
                </a:cxnLst>
                <a:rect l="0" t="0" r="r" b="b"/>
                <a:pathLst>
                  <a:path w="62" h="62">
                    <a:moveTo>
                      <a:pt x="62" y="31"/>
                    </a:moveTo>
                    <a:cubicBezTo>
                      <a:pt x="62" y="48"/>
                      <a:pt x="48" y="62"/>
                      <a:pt x="31" y="62"/>
                    </a:cubicBez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lose/>
                    <a:moveTo>
                      <a:pt x="41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1"/>
                      <a:pt x="42" y="21"/>
                      <a:pt x="43" y="21"/>
                    </a:cubicBezTo>
                    <a:cubicBezTo>
                      <a:pt x="43" y="20"/>
                      <a:pt x="44" y="20"/>
                      <a:pt x="45" y="20"/>
                    </a:cubicBezTo>
                    <a:cubicBezTo>
                      <a:pt x="46" y="20"/>
                      <a:pt x="46" y="20"/>
                      <a:pt x="47" y="21"/>
                    </a:cubicBezTo>
                    <a:cubicBezTo>
                      <a:pt x="47" y="20"/>
                      <a:pt x="48" y="20"/>
                      <a:pt x="48" y="20"/>
                    </a:cubicBezTo>
                    <a:cubicBezTo>
                      <a:pt x="48" y="19"/>
                      <a:pt x="49" y="19"/>
                      <a:pt x="49" y="19"/>
                    </a:cubicBezTo>
                    <a:cubicBezTo>
                      <a:pt x="49" y="19"/>
                      <a:pt x="49" y="18"/>
                      <a:pt x="49" y="18"/>
                    </a:cubicBezTo>
                    <a:cubicBezTo>
                      <a:pt x="49" y="18"/>
                      <a:pt x="48" y="18"/>
                      <a:pt x="48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8" y="17"/>
                      <a:pt x="47" y="17"/>
                      <a:pt x="47" y="17"/>
                    </a:cubicBezTo>
                    <a:cubicBezTo>
                      <a:pt x="46" y="17"/>
                      <a:pt x="46" y="16"/>
                      <a:pt x="46" y="16"/>
                    </a:cubicBezTo>
                    <a:cubicBezTo>
                      <a:pt x="46" y="15"/>
                      <a:pt x="45" y="15"/>
                      <a:pt x="45" y="15"/>
                    </a:cubicBezTo>
                    <a:cubicBezTo>
                      <a:pt x="45" y="15"/>
                      <a:pt x="45" y="14"/>
                      <a:pt x="45" y="14"/>
                    </a:cubicBezTo>
                    <a:cubicBezTo>
                      <a:pt x="44" y="14"/>
                      <a:pt x="44" y="15"/>
                      <a:pt x="44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3" y="15"/>
                      <a:pt x="43" y="15"/>
                      <a:pt x="42" y="15"/>
                    </a:cubicBezTo>
                    <a:cubicBezTo>
                      <a:pt x="43" y="15"/>
                      <a:pt x="42" y="15"/>
                      <a:pt x="42" y="15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2" y="13"/>
                      <a:pt x="41" y="13"/>
                      <a:pt x="40" y="13"/>
                    </a:cubicBezTo>
                    <a:cubicBezTo>
                      <a:pt x="40" y="12"/>
                      <a:pt x="38" y="12"/>
                      <a:pt x="38" y="12"/>
                    </a:cubicBezTo>
                    <a:cubicBezTo>
                      <a:pt x="37" y="13"/>
                      <a:pt x="38" y="13"/>
                      <a:pt x="38" y="14"/>
                    </a:cubicBezTo>
                    <a:cubicBezTo>
                      <a:pt x="38" y="14"/>
                      <a:pt x="37" y="14"/>
                      <a:pt x="37" y="15"/>
                    </a:cubicBezTo>
                    <a:cubicBezTo>
                      <a:pt x="37" y="15"/>
                      <a:pt x="38" y="15"/>
                      <a:pt x="38" y="16"/>
                    </a:cubicBezTo>
                    <a:cubicBezTo>
                      <a:pt x="38" y="17"/>
                      <a:pt x="37" y="17"/>
                      <a:pt x="37" y="17"/>
                    </a:cubicBezTo>
                    <a:cubicBezTo>
                      <a:pt x="37" y="18"/>
                      <a:pt x="37" y="18"/>
                      <a:pt x="37" y="19"/>
                    </a:cubicBezTo>
                    <a:cubicBezTo>
                      <a:pt x="38" y="19"/>
                      <a:pt x="37" y="19"/>
                      <a:pt x="37" y="19"/>
                    </a:cubicBezTo>
                    <a:cubicBezTo>
                      <a:pt x="36" y="20"/>
                      <a:pt x="35" y="19"/>
                      <a:pt x="35" y="18"/>
                    </a:cubicBezTo>
                    <a:cubicBezTo>
                      <a:pt x="35" y="18"/>
                      <a:pt x="35" y="17"/>
                      <a:pt x="34" y="17"/>
                    </a:cubicBezTo>
                    <a:cubicBezTo>
                      <a:pt x="34" y="17"/>
                      <a:pt x="33" y="17"/>
                      <a:pt x="33" y="17"/>
                    </a:cubicBezTo>
                    <a:cubicBezTo>
                      <a:pt x="33" y="16"/>
                      <a:pt x="32" y="16"/>
                      <a:pt x="32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30" y="16"/>
                      <a:pt x="29" y="15"/>
                      <a:pt x="29" y="15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2"/>
                      <a:pt x="30" y="11"/>
                      <a:pt x="30" y="11"/>
                    </a:cubicBezTo>
                    <a:cubicBezTo>
                      <a:pt x="31" y="12"/>
                      <a:pt x="31" y="12"/>
                      <a:pt x="32" y="11"/>
                    </a:cubicBezTo>
                    <a:cubicBezTo>
                      <a:pt x="32" y="11"/>
                      <a:pt x="32" y="10"/>
                      <a:pt x="33" y="10"/>
                    </a:cubicBezTo>
                    <a:cubicBezTo>
                      <a:pt x="33" y="9"/>
                      <a:pt x="34" y="10"/>
                      <a:pt x="35" y="10"/>
                    </a:cubicBezTo>
                    <a:cubicBezTo>
                      <a:pt x="35" y="10"/>
                      <a:pt x="35" y="9"/>
                      <a:pt x="35" y="9"/>
                    </a:cubicBezTo>
                    <a:cubicBezTo>
                      <a:pt x="35" y="9"/>
                      <a:pt x="35" y="8"/>
                      <a:pt x="35" y="8"/>
                    </a:cubicBezTo>
                    <a:cubicBezTo>
                      <a:pt x="34" y="7"/>
                      <a:pt x="33" y="8"/>
                      <a:pt x="34" y="8"/>
                    </a:cubicBezTo>
                    <a:cubicBezTo>
                      <a:pt x="34" y="8"/>
                      <a:pt x="33" y="10"/>
                      <a:pt x="32" y="9"/>
                    </a:cubicBezTo>
                    <a:cubicBezTo>
                      <a:pt x="32" y="9"/>
                      <a:pt x="32" y="8"/>
                      <a:pt x="31" y="8"/>
                    </a:cubicBezTo>
                    <a:cubicBezTo>
                      <a:pt x="31" y="8"/>
                      <a:pt x="31" y="8"/>
                      <a:pt x="31" y="9"/>
                    </a:cubicBezTo>
                    <a:cubicBezTo>
                      <a:pt x="31" y="8"/>
                      <a:pt x="30" y="8"/>
                      <a:pt x="29" y="8"/>
                    </a:cubicBezTo>
                    <a:cubicBezTo>
                      <a:pt x="30" y="7"/>
                      <a:pt x="29" y="7"/>
                      <a:pt x="29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7"/>
                      <a:pt x="28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8" y="10"/>
                    </a:cubicBezTo>
                    <a:cubicBezTo>
                      <a:pt x="27" y="10"/>
                      <a:pt x="27" y="9"/>
                      <a:pt x="27" y="9"/>
                    </a:cubicBezTo>
                    <a:cubicBezTo>
                      <a:pt x="28" y="9"/>
                      <a:pt x="26" y="9"/>
                      <a:pt x="26" y="9"/>
                    </a:cubicBezTo>
                    <a:cubicBezTo>
                      <a:pt x="25" y="9"/>
                      <a:pt x="24" y="9"/>
                      <a:pt x="24" y="9"/>
                    </a:cubicBezTo>
                    <a:cubicBezTo>
                      <a:pt x="24" y="8"/>
                      <a:pt x="24" y="7"/>
                      <a:pt x="24" y="8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2" y="7"/>
                      <a:pt x="21" y="8"/>
                      <a:pt x="19" y="9"/>
                    </a:cubicBezTo>
                    <a:cubicBezTo>
                      <a:pt x="19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1" y="8"/>
                    </a:cubicBezTo>
                    <a:cubicBezTo>
                      <a:pt x="21" y="8"/>
                      <a:pt x="22" y="7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9"/>
                    </a:cubicBezTo>
                    <a:cubicBezTo>
                      <a:pt x="23" y="8"/>
                      <a:pt x="23" y="9"/>
                      <a:pt x="22" y="9"/>
                    </a:cubicBezTo>
                    <a:cubicBezTo>
                      <a:pt x="22" y="9"/>
                      <a:pt x="21" y="9"/>
                      <a:pt x="21" y="9"/>
                    </a:cubicBezTo>
                    <a:cubicBezTo>
                      <a:pt x="21" y="9"/>
                      <a:pt x="22" y="10"/>
                      <a:pt x="22" y="10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5" y="11"/>
                      <a:pt x="12" y="14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3" y="20"/>
                      <a:pt x="13" y="21"/>
                    </a:cubicBezTo>
                    <a:cubicBezTo>
                      <a:pt x="13" y="21"/>
                      <a:pt x="13" y="21"/>
                      <a:pt x="14" y="21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3" y="22"/>
                      <a:pt x="12" y="21"/>
                      <a:pt x="12" y="22"/>
                    </a:cubicBezTo>
                    <a:cubicBezTo>
                      <a:pt x="12" y="22"/>
                      <a:pt x="12" y="23"/>
                      <a:pt x="13" y="23"/>
                    </a:cubicBezTo>
                    <a:cubicBezTo>
                      <a:pt x="12" y="23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3" y="28"/>
                      <a:pt x="13" y="28"/>
                    </a:cubicBezTo>
                    <a:cubicBezTo>
                      <a:pt x="13" y="28"/>
                      <a:pt x="14" y="30"/>
                      <a:pt x="15" y="30"/>
                    </a:cubicBezTo>
                    <a:cubicBezTo>
                      <a:pt x="15" y="30"/>
                      <a:pt x="16" y="31"/>
                      <a:pt x="16" y="31"/>
                    </a:cubicBezTo>
                    <a:cubicBezTo>
                      <a:pt x="17" y="32"/>
                      <a:pt x="17" y="33"/>
                      <a:pt x="17" y="33"/>
                    </a:cubicBezTo>
                    <a:cubicBezTo>
                      <a:pt x="17" y="34"/>
                      <a:pt x="18" y="34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9" y="35"/>
                      <a:pt x="19" y="36"/>
                    </a:cubicBezTo>
                    <a:cubicBezTo>
                      <a:pt x="19" y="36"/>
                      <a:pt x="19" y="37"/>
                      <a:pt x="19" y="37"/>
                    </a:cubicBezTo>
                    <a:cubicBezTo>
                      <a:pt x="20" y="36"/>
                      <a:pt x="19" y="35"/>
                      <a:pt x="18" y="34"/>
                    </a:cubicBezTo>
                    <a:cubicBezTo>
                      <a:pt x="18" y="34"/>
                      <a:pt x="18" y="34"/>
                      <a:pt x="18" y="33"/>
                    </a:cubicBezTo>
                    <a:cubicBezTo>
                      <a:pt x="18" y="33"/>
                      <a:pt x="18" y="32"/>
                      <a:pt x="17" y="32"/>
                    </a:cubicBezTo>
                    <a:cubicBezTo>
                      <a:pt x="18" y="32"/>
                      <a:pt x="18" y="32"/>
                      <a:pt x="18" y="33"/>
                    </a:cubicBezTo>
                    <a:cubicBezTo>
                      <a:pt x="18" y="33"/>
                      <a:pt x="20" y="35"/>
                      <a:pt x="20" y="35"/>
                    </a:cubicBezTo>
                    <a:cubicBezTo>
                      <a:pt x="20" y="35"/>
                      <a:pt x="21" y="37"/>
                      <a:pt x="21" y="37"/>
                    </a:cubicBezTo>
                    <a:cubicBezTo>
                      <a:pt x="21" y="37"/>
                      <a:pt x="22" y="37"/>
                      <a:pt x="22" y="38"/>
                    </a:cubicBezTo>
                    <a:cubicBezTo>
                      <a:pt x="22" y="38"/>
                      <a:pt x="22" y="39"/>
                      <a:pt x="23" y="40"/>
                    </a:cubicBezTo>
                    <a:cubicBezTo>
                      <a:pt x="23" y="41"/>
                      <a:pt x="24" y="41"/>
                      <a:pt x="25" y="41"/>
                    </a:cubicBezTo>
                    <a:cubicBezTo>
                      <a:pt x="25" y="42"/>
                      <a:pt x="26" y="42"/>
                      <a:pt x="26" y="42"/>
                    </a:cubicBezTo>
                    <a:cubicBezTo>
                      <a:pt x="27" y="43"/>
                      <a:pt x="27" y="42"/>
                      <a:pt x="28" y="42"/>
                    </a:cubicBezTo>
                    <a:cubicBezTo>
                      <a:pt x="29" y="42"/>
                      <a:pt x="29" y="43"/>
                      <a:pt x="30" y="44"/>
                    </a:cubicBezTo>
                    <a:cubicBezTo>
                      <a:pt x="31" y="44"/>
                      <a:pt x="32" y="44"/>
                      <a:pt x="32" y="44"/>
                    </a:cubicBezTo>
                    <a:cubicBezTo>
                      <a:pt x="32" y="44"/>
                      <a:pt x="33" y="46"/>
                      <a:pt x="33" y="46"/>
                    </a:cubicBezTo>
                    <a:cubicBezTo>
                      <a:pt x="34" y="46"/>
                      <a:pt x="34" y="47"/>
                      <a:pt x="35" y="47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5" y="47"/>
                      <a:pt x="36" y="48"/>
                      <a:pt x="36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6" y="47"/>
                      <a:pt x="35" y="47"/>
                      <a:pt x="34" y="46"/>
                    </a:cubicBezTo>
                    <a:cubicBezTo>
                      <a:pt x="34" y="46"/>
                      <a:pt x="34" y="45"/>
                      <a:pt x="34" y="45"/>
                    </a:cubicBezTo>
                    <a:cubicBezTo>
                      <a:pt x="35" y="45"/>
                      <a:pt x="35" y="44"/>
                      <a:pt x="34" y="43"/>
                    </a:cubicBezTo>
                    <a:cubicBezTo>
                      <a:pt x="34" y="43"/>
                      <a:pt x="34" y="43"/>
                      <a:pt x="34" y="42"/>
                    </a:cubicBezTo>
                    <a:cubicBezTo>
                      <a:pt x="33" y="43"/>
                      <a:pt x="33" y="42"/>
                      <a:pt x="32" y="4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2"/>
                      <a:pt x="32" y="43"/>
                      <a:pt x="32" y="42"/>
                    </a:cubicBezTo>
                    <a:cubicBezTo>
                      <a:pt x="32" y="42"/>
                      <a:pt x="32" y="41"/>
                      <a:pt x="32" y="41"/>
                    </a:cubicBezTo>
                    <a:cubicBezTo>
                      <a:pt x="32" y="40"/>
                      <a:pt x="33" y="39"/>
                      <a:pt x="32" y="39"/>
                    </a:cubicBezTo>
                    <a:cubicBezTo>
                      <a:pt x="31" y="39"/>
                      <a:pt x="31" y="39"/>
                      <a:pt x="31" y="40"/>
                    </a:cubicBezTo>
                    <a:cubicBezTo>
                      <a:pt x="30" y="40"/>
                      <a:pt x="30" y="40"/>
                      <a:pt x="30" y="41"/>
                    </a:cubicBezTo>
                    <a:cubicBezTo>
                      <a:pt x="30" y="41"/>
                      <a:pt x="28" y="41"/>
                      <a:pt x="28" y="41"/>
                    </a:cubicBezTo>
                    <a:cubicBezTo>
                      <a:pt x="27" y="40"/>
                      <a:pt x="27" y="39"/>
                      <a:pt x="27" y="38"/>
                    </a:cubicBezTo>
                    <a:cubicBezTo>
                      <a:pt x="27" y="37"/>
                      <a:pt x="27" y="36"/>
                      <a:pt x="27" y="35"/>
                    </a:cubicBezTo>
                    <a:cubicBezTo>
                      <a:pt x="27" y="35"/>
                      <a:pt x="27" y="34"/>
                      <a:pt x="27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8" y="34"/>
                      <a:pt x="29" y="33"/>
                      <a:pt x="30" y="34"/>
                    </a:cubicBezTo>
                    <a:cubicBezTo>
                      <a:pt x="30" y="34"/>
                      <a:pt x="31" y="34"/>
                      <a:pt x="31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1" y="33"/>
                      <a:pt x="32" y="33"/>
                    </a:cubicBezTo>
                    <a:cubicBezTo>
                      <a:pt x="32" y="33"/>
                      <a:pt x="33" y="33"/>
                      <a:pt x="33" y="33"/>
                    </a:cubicBezTo>
                    <a:cubicBezTo>
                      <a:pt x="34" y="34"/>
                      <a:pt x="34" y="34"/>
                      <a:pt x="34" y="33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5" y="35"/>
                      <a:pt x="35" y="36"/>
                      <a:pt x="36" y="36"/>
                    </a:cubicBezTo>
                    <a:cubicBezTo>
                      <a:pt x="36" y="37"/>
                      <a:pt x="36" y="35"/>
                      <a:pt x="36" y="35"/>
                    </a:cubicBezTo>
                    <a:cubicBezTo>
                      <a:pt x="36" y="35"/>
                      <a:pt x="36" y="33"/>
                      <a:pt x="36" y="33"/>
                    </a:cubicBezTo>
                    <a:cubicBezTo>
                      <a:pt x="35" y="33"/>
                      <a:pt x="35" y="32"/>
                      <a:pt x="36" y="31"/>
                    </a:cubicBezTo>
                    <a:cubicBezTo>
                      <a:pt x="36" y="31"/>
                      <a:pt x="37" y="31"/>
                      <a:pt x="37" y="31"/>
                    </a:cubicBezTo>
                    <a:cubicBezTo>
                      <a:pt x="38" y="30"/>
                      <a:pt x="38" y="30"/>
                      <a:pt x="38" y="29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9"/>
                      <a:pt x="38" y="28"/>
                      <a:pt x="38" y="29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8" y="28"/>
                      <a:pt x="38" y="27"/>
                      <a:pt x="38" y="27"/>
                    </a:cubicBezTo>
                    <a:cubicBezTo>
                      <a:pt x="39" y="28"/>
                      <a:pt x="40" y="27"/>
                      <a:pt x="39" y="26"/>
                    </a:cubicBezTo>
                    <a:cubicBezTo>
                      <a:pt x="40" y="26"/>
                      <a:pt x="41" y="26"/>
                      <a:pt x="41" y="26"/>
                    </a:cubicBezTo>
                    <a:cubicBezTo>
                      <a:pt x="41" y="26"/>
                      <a:pt x="41" y="25"/>
                      <a:pt x="41" y="25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2" y="24"/>
                      <a:pt x="43" y="24"/>
                      <a:pt x="43" y="23"/>
                    </a:cubicBezTo>
                    <a:cubicBezTo>
                      <a:pt x="44" y="24"/>
                      <a:pt x="45" y="23"/>
                      <a:pt x="44" y="22"/>
                    </a:cubicBezTo>
                    <a:cubicBezTo>
                      <a:pt x="44" y="22"/>
                      <a:pt x="44" y="22"/>
                      <a:pt x="43" y="22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5" y="21"/>
                      <a:pt x="44" y="21"/>
                      <a:pt x="44" y="21"/>
                    </a:cubicBezTo>
                    <a:cubicBezTo>
                      <a:pt x="43" y="21"/>
                      <a:pt x="43" y="21"/>
                      <a:pt x="42" y="21"/>
                    </a:cubicBezTo>
                    <a:cubicBezTo>
                      <a:pt x="42" y="22"/>
                      <a:pt x="42" y="22"/>
                      <a:pt x="41" y="22"/>
                    </a:cubicBezTo>
                    <a:close/>
                    <a:moveTo>
                      <a:pt x="50" y="49"/>
                    </a:moveTo>
                    <a:cubicBezTo>
                      <a:pt x="50" y="49"/>
                      <a:pt x="49" y="49"/>
                      <a:pt x="49" y="49"/>
                    </a:cubicBezTo>
                    <a:cubicBezTo>
                      <a:pt x="49" y="49"/>
                      <a:pt x="48" y="48"/>
                      <a:pt x="48" y="48"/>
                    </a:cubicBezTo>
                    <a:cubicBezTo>
                      <a:pt x="48" y="48"/>
                      <a:pt x="47" y="47"/>
                      <a:pt x="47" y="47"/>
                    </a:cubicBezTo>
                    <a:cubicBezTo>
                      <a:pt x="46" y="46"/>
                      <a:pt x="46" y="46"/>
                      <a:pt x="45" y="46"/>
                    </a:cubicBezTo>
                    <a:cubicBezTo>
                      <a:pt x="45" y="46"/>
                      <a:pt x="44" y="47"/>
                      <a:pt x="44" y="47"/>
                    </a:cubicBezTo>
                    <a:cubicBezTo>
                      <a:pt x="44" y="46"/>
                      <a:pt x="43" y="46"/>
                      <a:pt x="43" y="46"/>
                    </a:cubicBezTo>
                    <a:cubicBezTo>
                      <a:pt x="42" y="46"/>
                      <a:pt x="42" y="45"/>
                      <a:pt x="41" y="46"/>
                    </a:cubicBezTo>
                    <a:cubicBezTo>
                      <a:pt x="41" y="46"/>
                      <a:pt x="41" y="46"/>
                      <a:pt x="41" y="47"/>
                    </a:cubicBezTo>
                    <a:cubicBezTo>
                      <a:pt x="40" y="46"/>
                      <a:pt x="41" y="46"/>
                      <a:pt x="41" y="45"/>
                    </a:cubicBezTo>
                    <a:cubicBezTo>
                      <a:pt x="40" y="45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8" y="46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7"/>
                      <a:pt x="37" y="47"/>
                      <a:pt x="37" y="47"/>
                    </a:cubicBezTo>
                    <a:cubicBezTo>
                      <a:pt x="37" y="48"/>
                      <a:pt x="37" y="49"/>
                      <a:pt x="37" y="50"/>
                    </a:cubicBezTo>
                    <a:cubicBezTo>
                      <a:pt x="38" y="50"/>
                      <a:pt x="37" y="51"/>
                      <a:pt x="37" y="52"/>
                    </a:cubicBezTo>
                    <a:cubicBezTo>
                      <a:pt x="37" y="52"/>
                      <a:pt x="36" y="53"/>
                      <a:pt x="36" y="53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5"/>
                      <a:pt x="36" y="55"/>
                      <a:pt x="36" y="56"/>
                    </a:cubicBezTo>
                    <a:cubicBezTo>
                      <a:pt x="36" y="56"/>
                      <a:pt x="36" y="56"/>
                      <a:pt x="36" y="57"/>
                    </a:cubicBezTo>
                    <a:cubicBezTo>
                      <a:pt x="41" y="56"/>
                      <a:pt x="46" y="53"/>
                      <a:pt x="50" y="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5" name="íşľíḑê"/>
            <p:cNvGrpSpPr/>
            <p:nvPr/>
          </p:nvGrpSpPr>
          <p:grpSpPr>
            <a:xfrm>
              <a:off x="785410" y="3894403"/>
              <a:ext cx="2052228" cy="1639281"/>
              <a:chOff x="719138" y="4558559"/>
              <a:chExt cx="2186768" cy="1639281"/>
            </a:xfrm>
          </p:grpSpPr>
          <p:sp>
            <p:nvSpPr>
              <p:cNvPr id="48" name="í$ḷïdé"/>
              <p:cNvSpPr txBox="1"/>
              <p:nvPr/>
            </p:nvSpPr>
            <p:spPr>
              <a:xfrm>
                <a:off x="719138" y="4558559"/>
                <a:ext cx="2186768" cy="555392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28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地图</a:t>
                </a:r>
                <a:endParaRPr lang="zh-CN" altLang="en-US" sz="28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iṣľîḓê"/>
              <p:cNvSpPr txBox="1">
                <a:spLocks/>
              </p:cNvSpPr>
              <p:nvPr/>
            </p:nvSpPr>
            <p:spPr>
              <a:xfrm>
                <a:off x="719138" y="5523537"/>
                <a:ext cx="2186768" cy="674303"/>
              </a:xfrm>
              <a:prstGeom prst="rect">
                <a:avLst/>
              </a:prstGeom>
            </p:spPr>
            <p:txBody>
              <a:bodyPr vert="horz" wrap="square" lIns="0" tIns="0" rIns="0" bIns="0" anchor="ctr" anchorCtr="1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b="1" dirty="0" smtClean="0">
                    <a:solidFill>
                      <a:schemeClr val="dk1">
                        <a:lumMod val="100000"/>
                      </a:schemeClr>
                    </a:solidFill>
                  </a:rPr>
                  <a:t>百度地图，高德地图</a:t>
                </a:r>
                <a:endParaRPr lang="zh-CN" altLang="en-US" sz="1600" b="1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36" name="išḷiďè"/>
            <p:cNvGrpSpPr/>
            <p:nvPr/>
          </p:nvGrpSpPr>
          <p:grpSpPr>
            <a:xfrm>
              <a:off x="2927647" y="3894403"/>
              <a:ext cx="2052228" cy="1844989"/>
              <a:chOff x="719138" y="4558559"/>
              <a:chExt cx="2186768" cy="1844989"/>
            </a:xfrm>
          </p:grpSpPr>
          <p:sp>
            <p:nvSpPr>
              <p:cNvPr id="46" name="íśḻïḋè"/>
              <p:cNvSpPr txBox="1"/>
              <p:nvPr/>
            </p:nvSpPr>
            <p:spPr>
              <a:xfrm>
                <a:off x="719138" y="4558559"/>
                <a:ext cx="2186768" cy="555392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accent2">
                        <a:lumMod val="100000"/>
                      </a:schemeClr>
                    </a:solidFill>
                  </a:rPr>
                  <a:t>搜索</a:t>
                </a:r>
              </a:p>
            </p:txBody>
          </p:sp>
          <p:sp>
            <p:nvSpPr>
              <p:cNvPr id="47" name="íṡlïḋê"/>
              <p:cNvSpPr txBox="1">
                <a:spLocks/>
              </p:cNvSpPr>
              <p:nvPr/>
            </p:nvSpPr>
            <p:spPr>
              <a:xfrm>
                <a:off x="997031" y="5523537"/>
                <a:ext cx="1808322" cy="880011"/>
              </a:xfrm>
              <a:prstGeom prst="rect">
                <a:avLst/>
              </a:prstGeom>
            </p:spPr>
            <p:txBody>
              <a:bodyPr vert="horz" wrap="square" lIns="0" tIns="0" rIns="0" bIns="0" anchor="ctr" anchorCtr="1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b="1" dirty="0" smtClean="0">
                    <a:solidFill>
                      <a:schemeClr val="dk1">
                        <a:lumMod val="100000"/>
                      </a:schemeClr>
                    </a:solidFill>
                  </a:rPr>
                  <a:t>百度搜索，</a:t>
                </a:r>
                <a:r>
                  <a:rPr lang="en-US" altLang="zh-CN" sz="1600" b="1" dirty="0" smtClean="0">
                    <a:solidFill>
                      <a:schemeClr val="dk1">
                        <a:lumMod val="100000"/>
                      </a:schemeClr>
                    </a:solidFill>
                  </a:rPr>
                  <a:t>360</a:t>
                </a:r>
                <a:r>
                  <a:rPr lang="zh-CN" altLang="en-US" sz="1600" b="1" dirty="0" smtClean="0">
                    <a:solidFill>
                      <a:schemeClr val="dk1">
                        <a:lumMod val="100000"/>
                      </a:schemeClr>
                    </a:solidFill>
                  </a:rPr>
                  <a:t>搜索，搜狗搜索</a:t>
                </a:r>
                <a:endParaRPr lang="zh-CN" altLang="en-US" sz="1600" b="1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37" name="íṡḻiďè"/>
            <p:cNvGrpSpPr/>
            <p:nvPr/>
          </p:nvGrpSpPr>
          <p:grpSpPr>
            <a:xfrm>
              <a:off x="5069884" y="3894403"/>
              <a:ext cx="2052228" cy="2332495"/>
              <a:chOff x="719138" y="4558559"/>
              <a:chExt cx="2186768" cy="2332495"/>
            </a:xfrm>
          </p:grpSpPr>
          <p:sp>
            <p:nvSpPr>
              <p:cNvPr id="44" name="ïşļiďê"/>
              <p:cNvSpPr txBox="1"/>
              <p:nvPr/>
            </p:nvSpPr>
            <p:spPr>
              <a:xfrm>
                <a:off x="719138" y="4558559"/>
                <a:ext cx="2186768" cy="555392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2800" b="1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房产网站</a:t>
                </a:r>
                <a:endParaRPr lang="zh-CN" altLang="en-US" sz="28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îŝliḑé"/>
              <p:cNvSpPr txBox="1">
                <a:spLocks/>
              </p:cNvSpPr>
              <p:nvPr/>
            </p:nvSpPr>
            <p:spPr>
              <a:xfrm>
                <a:off x="1116487" y="5523537"/>
                <a:ext cx="1569412" cy="1367517"/>
              </a:xfrm>
              <a:prstGeom prst="rect">
                <a:avLst/>
              </a:prstGeom>
            </p:spPr>
            <p:txBody>
              <a:bodyPr vert="horz" wrap="square" lIns="0" tIns="0" rIns="0" bIns="0" anchor="ctr" anchorCtr="1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b="1" dirty="0" smtClean="0">
                    <a:solidFill>
                      <a:schemeClr val="dk1">
                        <a:lumMod val="100000"/>
                      </a:schemeClr>
                    </a:solidFill>
                  </a:rPr>
                  <a:t>58</a:t>
                </a:r>
                <a:r>
                  <a:rPr lang="zh-CN" altLang="en-US" sz="1600" b="1" dirty="0" smtClean="0">
                    <a:solidFill>
                      <a:schemeClr val="dk1">
                        <a:lumMod val="100000"/>
                      </a:schemeClr>
                    </a:solidFill>
                  </a:rPr>
                  <a:t>同城，赶集网，安居客，当地网站（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例如南京</a:t>
                </a:r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365</a:t>
                </a:r>
                <a:r>
                  <a:rPr lang="zh-CN" altLang="en-US" sz="1600" b="1" dirty="0" smtClean="0">
                    <a:solidFill>
                      <a:schemeClr val="dk1">
                        <a:lumMod val="100000"/>
                      </a:schemeClr>
                    </a:solidFill>
                  </a:rPr>
                  <a:t>）</a:t>
                </a:r>
                <a:endParaRPr lang="zh-CN" altLang="en-US" sz="1600" b="1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38" name="ïślïḑe"/>
            <p:cNvGrpSpPr/>
            <p:nvPr/>
          </p:nvGrpSpPr>
          <p:grpSpPr>
            <a:xfrm>
              <a:off x="6915641" y="3948723"/>
              <a:ext cx="2786436" cy="2086032"/>
              <a:chOff x="403222" y="4612879"/>
              <a:chExt cx="2969109" cy="2086032"/>
            </a:xfrm>
          </p:grpSpPr>
          <p:sp>
            <p:nvSpPr>
              <p:cNvPr id="42" name="ïṥḷíḑe"/>
              <p:cNvSpPr txBox="1"/>
              <p:nvPr/>
            </p:nvSpPr>
            <p:spPr>
              <a:xfrm>
                <a:off x="403222" y="4612879"/>
                <a:ext cx="2969109" cy="501069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2800" b="1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楼盘字典反馈</a:t>
                </a:r>
                <a:endParaRPr lang="zh-CN" altLang="en-US" sz="28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îṥlíḑé"/>
              <p:cNvSpPr txBox="1">
                <a:spLocks/>
              </p:cNvSpPr>
              <p:nvPr/>
            </p:nvSpPr>
            <p:spPr>
              <a:xfrm>
                <a:off x="1097586" y="5523537"/>
                <a:ext cx="1588314" cy="1175374"/>
              </a:xfrm>
              <a:prstGeom prst="rect">
                <a:avLst/>
              </a:prstGeom>
            </p:spPr>
            <p:txBody>
              <a:bodyPr vert="horz" wrap="square" lIns="0" tIns="0" rIns="0" bIns="0" anchor="ctr" anchorCtr="1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b="1" dirty="0" smtClean="0">
                    <a:solidFill>
                      <a:schemeClr val="dk1">
                        <a:lumMod val="100000"/>
                      </a:schemeClr>
                    </a:solidFill>
                  </a:rPr>
                  <a:t>技术用工具跑出来的反馈，客户反馈楼盘字典问题</a:t>
                </a:r>
                <a:endParaRPr lang="zh-CN" altLang="en-US" sz="1600" b="1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39" name="íṥḷíde"/>
            <p:cNvGrpSpPr/>
            <p:nvPr/>
          </p:nvGrpSpPr>
          <p:grpSpPr>
            <a:xfrm>
              <a:off x="9354358" y="3894403"/>
              <a:ext cx="2052228" cy="2140352"/>
              <a:chOff x="719138" y="4558559"/>
              <a:chExt cx="2186768" cy="2140352"/>
            </a:xfrm>
          </p:grpSpPr>
          <p:sp>
            <p:nvSpPr>
              <p:cNvPr id="40" name="ïṥ1iďé"/>
              <p:cNvSpPr txBox="1"/>
              <p:nvPr/>
            </p:nvSpPr>
            <p:spPr>
              <a:xfrm>
                <a:off x="719138" y="4558559"/>
                <a:ext cx="2186768" cy="555392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2800" b="1" dirty="0" smtClean="0">
                    <a:solidFill>
                      <a:schemeClr val="accent5">
                        <a:lumMod val="100000"/>
                      </a:schemeClr>
                    </a:solidFill>
                  </a:rPr>
                  <a:t>其他</a:t>
                </a:r>
                <a:endParaRPr lang="zh-CN" altLang="en-US" sz="2800" b="1" dirty="0">
                  <a:solidFill>
                    <a:schemeClr val="accent5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iśḻïďe"/>
              <p:cNvSpPr txBox="1">
                <a:spLocks/>
              </p:cNvSpPr>
              <p:nvPr/>
            </p:nvSpPr>
            <p:spPr>
              <a:xfrm>
                <a:off x="997033" y="5523537"/>
                <a:ext cx="1630985" cy="1175374"/>
              </a:xfrm>
              <a:prstGeom prst="rect">
                <a:avLst/>
              </a:prstGeom>
            </p:spPr>
            <p:txBody>
              <a:bodyPr vert="horz" wrap="square" lIns="0" tIns="0" rIns="0" bIns="0" anchor="ctr" anchorCtr="1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b="1" dirty="0" smtClean="0">
                    <a:solidFill>
                      <a:schemeClr val="dk1">
                        <a:lumMod val="100000"/>
                      </a:schemeClr>
                    </a:solidFill>
                  </a:rPr>
                  <a:t>内部房源数量，给客户讲解软件功能是发现楼盘字典问题</a:t>
                </a:r>
                <a:endParaRPr lang="zh-CN" altLang="en-US" sz="1600" b="1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45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56" y="1"/>
            <a:ext cx="10850563" cy="10286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整理原则和标准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 dirty="0"/>
          </a:p>
        </p:txBody>
      </p:sp>
      <p:grpSp>
        <p:nvGrpSpPr>
          <p:cNvPr id="5" name="84f4ad07-fa45-4d87-9214-5336b2326f0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856" y="1276807"/>
            <a:ext cx="10850563" cy="4715548"/>
            <a:chOff x="0" y="1014239"/>
            <a:chExt cx="12192000" cy="4715548"/>
          </a:xfrm>
        </p:grpSpPr>
        <p:sp>
          <p:nvSpPr>
            <p:cNvPr id="6" name="î$ľíḑê"/>
            <p:cNvSpPr/>
            <p:nvPr/>
          </p:nvSpPr>
          <p:spPr bwMode="auto">
            <a:xfrm>
              <a:off x="0" y="1361172"/>
              <a:ext cx="12192000" cy="11038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îṧľîḑé"/>
            <p:cNvGrpSpPr/>
            <p:nvPr/>
          </p:nvGrpSpPr>
          <p:grpSpPr>
            <a:xfrm>
              <a:off x="4252991" y="1014239"/>
              <a:ext cx="3686018" cy="2096698"/>
              <a:chOff x="4252992" y="1631127"/>
              <a:chExt cx="3686018" cy="2096698"/>
            </a:xfrm>
          </p:grpSpPr>
          <p:sp>
            <p:nvSpPr>
              <p:cNvPr id="29" name="iṣļïḍê"/>
              <p:cNvSpPr/>
              <p:nvPr/>
            </p:nvSpPr>
            <p:spPr>
              <a:xfrm>
                <a:off x="5842313" y="1631128"/>
                <a:ext cx="2096697" cy="2096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0" name="îšľiḑe"/>
              <p:cNvGrpSpPr/>
              <p:nvPr/>
            </p:nvGrpSpPr>
            <p:grpSpPr>
              <a:xfrm>
                <a:off x="4252992" y="1631127"/>
                <a:ext cx="2096698" cy="2096698"/>
                <a:chOff x="0" y="0"/>
                <a:chExt cx="4193392" cy="4193392"/>
              </a:xfrm>
            </p:grpSpPr>
            <p:sp>
              <p:nvSpPr>
                <p:cNvPr id="37" name="îslîďê"/>
                <p:cNvSpPr/>
                <p:nvPr/>
              </p:nvSpPr>
              <p:spPr>
                <a:xfrm>
                  <a:off x="0" y="0"/>
                  <a:ext cx="4193392" cy="41933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sḷïḍe"/>
                <p:cNvSpPr/>
                <p:nvPr/>
              </p:nvSpPr>
              <p:spPr>
                <a:xfrm>
                  <a:off x="198351" y="198351"/>
                  <a:ext cx="3796690" cy="37966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1" name="íSļiḋè"/>
              <p:cNvSpPr/>
              <p:nvPr/>
            </p:nvSpPr>
            <p:spPr>
              <a:xfrm>
                <a:off x="5941489" y="1730303"/>
                <a:ext cx="1898346" cy="18983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ṧľîḓè"/>
              <p:cNvSpPr/>
              <p:nvPr/>
            </p:nvSpPr>
            <p:spPr>
              <a:xfrm>
                <a:off x="5941489" y="2160198"/>
                <a:ext cx="308875" cy="10385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0" h="21600" extrusionOk="0">
                    <a:moveTo>
                      <a:pt x="8101" y="0"/>
                    </a:moveTo>
                    <a:cubicBezTo>
                      <a:pt x="-2701" y="6540"/>
                      <a:pt x="-2701" y="15060"/>
                      <a:pt x="8101" y="21600"/>
                    </a:cubicBezTo>
                    <a:cubicBezTo>
                      <a:pt x="18899" y="15061"/>
                      <a:pt x="18899" y="6539"/>
                      <a:pt x="8101" y="0"/>
                    </a:cubicBezTo>
                    <a:close/>
                  </a:path>
                </a:pathLst>
              </a:custGeom>
              <a:solidFill>
                <a:srgbClr val="222B31">
                  <a:alpha val="3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śļïḍê"/>
              <p:cNvSpPr/>
              <p:nvPr/>
            </p:nvSpPr>
            <p:spPr>
              <a:xfrm>
                <a:off x="6598957" y="2172407"/>
                <a:ext cx="640557" cy="670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5" extrusionOk="0">
                    <a:moveTo>
                      <a:pt x="13738" y="4"/>
                    </a:moveTo>
                    <a:cubicBezTo>
                      <a:pt x="13629" y="-15"/>
                      <a:pt x="13541" y="48"/>
                      <a:pt x="13477" y="131"/>
                    </a:cubicBezTo>
                    <a:cubicBezTo>
                      <a:pt x="13168" y="529"/>
                      <a:pt x="12500" y="1281"/>
                      <a:pt x="12500" y="1281"/>
                    </a:cubicBezTo>
                    <a:cubicBezTo>
                      <a:pt x="11834" y="721"/>
                      <a:pt x="11016" y="353"/>
                      <a:pt x="10117" y="227"/>
                    </a:cubicBezTo>
                    <a:cubicBezTo>
                      <a:pt x="8888" y="54"/>
                      <a:pt x="7663" y="344"/>
                      <a:pt x="6665" y="1051"/>
                    </a:cubicBezTo>
                    <a:cubicBezTo>
                      <a:pt x="6397" y="1241"/>
                      <a:pt x="6346" y="1607"/>
                      <a:pt x="6544" y="1862"/>
                    </a:cubicBezTo>
                    <a:cubicBezTo>
                      <a:pt x="6742" y="2117"/>
                      <a:pt x="7121" y="2167"/>
                      <a:pt x="7387" y="1977"/>
                    </a:cubicBezTo>
                    <a:cubicBezTo>
                      <a:pt x="8125" y="1454"/>
                      <a:pt x="9032" y="1234"/>
                      <a:pt x="9943" y="1364"/>
                    </a:cubicBezTo>
                    <a:cubicBezTo>
                      <a:pt x="10510" y="1444"/>
                      <a:pt x="11028" y="1667"/>
                      <a:pt x="11476" y="1984"/>
                    </a:cubicBezTo>
                    <a:cubicBezTo>
                      <a:pt x="11476" y="1984"/>
                      <a:pt x="10645" y="2290"/>
                      <a:pt x="10271" y="2405"/>
                    </a:cubicBezTo>
                    <a:cubicBezTo>
                      <a:pt x="10168" y="2437"/>
                      <a:pt x="10075" y="2500"/>
                      <a:pt x="10064" y="2603"/>
                    </a:cubicBezTo>
                    <a:cubicBezTo>
                      <a:pt x="10051" y="2706"/>
                      <a:pt x="10119" y="2805"/>
                      <a:pt x="10218" y="2840"/>
                    </a:cubicBezTo>
                    <a:lnTo>
                      <a:pt x="13443" y="3957"/>
                    </a:lnTo>
                    <a:cubicBezTo>
                      <a:pt x="13605" y="4014"/>
                      <a:pt x="13781" y="3990"/>
                      <a:pt x="13918" y="3893"/>
                    </a:cubicBezTo>
                    <a:cubicBezTo>
                      <a:pt x="14055" y="3796"/>
                      <a:pt x="14135" y="3641"/>
                      <a:pt x="14126" y="3478"/>
                    </a:cubicBezTo>
                    <a:lnTo>
                      <a:pt x="13925" y="208"/>
                    </a:lnTo>
                    <a:cubicBezTo>
                      <a:pt x="13920" y="105"/>
                      <a:pt x="13843" y="22"/>
                      <a:pt x="13738" y="4"/>
                    </a:cubicBezTo>
                    <a:close/>
                    <a:moveTo>
                      <a:pt x="6370" y="3267"/>
                    </a:moveTo>
                    <a:cubicBezTo>
                      <a:pt x="4154" y="3267"/>
                      <a:pt x="2355" y="4991"/>
                      <a:pt x="2355" y="7106"/>
                    </a:cubicBezTo>
                    <a:cubicBezTo>
                      <a:pt x="2355" y="7684"/>
                      <a:pt x="2498" y="8286"/>
                      <a:pt x="2743" y="8856"/>
                    </a:cubicBezTo>
                    <a:cubicBezTo>
                      <a:pt x="2827" y="9050"/>
                      <a:pt x="2918" y="9241"/>
                      <a:pt x="3025" y="9424"/>
                    </a:cubicBezTo>
                    <a:cubicBezTo>
                      <a:pt x="3738" y="10638"/>
                      <a:pt x="4954" y="11577"/>
                      <a:pt x="6370" y="11577"/>
                    </a:cubicBezTo>
                    <a:cubicBezTo>
                      <a:pt x="7550" y="11577"/>
                      <a:pt x="8589" y="10919"/>
                      <a:pt x="9314" y="9999"/>
                    </a:cubicBezTo>
                    <a:cubicBezTo>
                      <a:pt x="9239" y="9634"/>
                      <a:pt x="9194" y="9269"/>
                      <a:pt x="9194" y="8907"/>
                    </a:cubicBezTo>
                    <a:cubicBezTo>
                      <a:pt x="9194" y="7798"/>
                      <a:pt x="9568" y="6776"/>
                      <a:pt x="10198" y="5937"/>
                    </a:cubicBezTo>
                    <a:cubicBezTo>
                      <a:pt x="9680" y="4392"/>
                      <a:pt x="8159" y="3267"/>
                      <a:pt x="6370" y="3267"/>
                    </a:cubicBezTo>
                    <a:close/>
                    <a:moveTo>
                      <a:pt x="14467" y="4494"/>
                    </a:moveTo>
                    <a:cubicBezTo>
                      <a:pt x="11922" y="4494"/>
                      <a:pt x="9850" y="6472"/>
                      <a:pt x="9850" y="8901"/>
                    </a:cubicBezTo>
                    <a:cubicBezTo>
                      <a:pt x="9850" y="11279"/>
                      <a:pt x="11867" y="14042"/>
                      <a:pt x="14467" y="14042"/>
                    </a:cubicBezTo>
                    <a:cubicBezTo>
                      <a:pt x="17065" y="14042"/>
                      <a:pt x="19077" y="11279"/>
                      <a:pt x="19077" y="8901"/>
                    </a:cubicBezTo>
                    <a:cubicBezTo>
                      <a:pt x="19077" y="6472"/>
                      <a:pt x="17010" y="4494"/>
                      <a:pt x="14467" y="4494"/>
                    </a:cubicBezTo>
                    <a:close/>
                    <a:moveTo>
                      <a:pt x="6370" y="4685"/>
                    </a:moveTo>
                    <a:cubicBezTo>
                      <a:pt x="7766" y="4685"/>
                      <a:pt x="8906" y="5773"/>
                      <a:pt x="8906" y="7106"/>
                    </a:cubicBezTo>
                    <a:cubicBezTo>
                      <a:pt x="8906" y="8482"/>
                      <a:pt x="7733" y="10159"/>
                      <a:pt x="6370" y="10159"/>
                    </a:cubicBezTo>
                    <a:cubicBezTo>
                      <a:pt x="5007" y="10159"/>
                      <a:pt x="3841" y="8482"/>
                      <a:pt x="3841" y="7106"/>
                    </a:cubicBezTo>
                    <a:cubicBezTo>
                      <a:pt x="3841" y="5773"/>
                      <a:pt x="4974" y="4685"/>
                      <a:pt x="6370" y="4685"/>
                    </a:cubicBezTo>
                    <a:close/>
                    <a:moveTo>
                      <a:pt x="14467" y="6071"/>
                    </a:moveTo>
                    <a:cubicBezTo>
                      <a:pt x="16099" y="6071"/>
                      <a:pt x="17425" y="7341"/>
                      <a:pt x="17425" y="8901"/>
                    </a:cubicBezTo>
                    <a:cubicBezTo>
                      <a:pt x="17425" y="10505"/>
                      <a:pt x="16061" y="12465"/>
                      <a:pt x="14467" y="12465"/>
                    </a:cubicBezTo>
                    <a:cubicBezTo>
                      <a:pt x="12871" y="12465"/>
                      <a:pt x="11503" y="10505"/>
                      <a:pt x="11503" y="8901"/>
                    </a:cubicBezTo>
                    <a:cubicBezTo>
                      <a:pt x="11503" y="7341"/>
                      <a:pt x="12833" y="6071"/>
                      <a:pt x="14467" y="6071"/>
                    </a:cubicBezTo>
                    <a:close/>
                    <a:moveTo>
                      <a:pt x="2804" y="9399"/>
                    </a:moveTo>
                    <a:cubicBezTo>
                      <a:pt x="1157" y="10056"/>
                      <a:pt x="0" y="11606"/>
                      <a:pt x="0" y="13416"/>
                    </a:cubicBezTo>
                    <a:lnTo>
                      <a:pt x="0" y="17287"/>
                    </a:lnTo>
                    <a:cubicBezTo>
                      <a:pt x="0" y="18109"/>
                      <a:pt x="699" y="18781"/>
                      <a:pt x="1559" y="18781"/>
                    </a:cubicBezTo>
                    <a:lnTo>
                      <a:pt x="6464" y="18781"/>
                    </a:lnTo>
                    <a:lnTo>
                      <a:pt x="6464" y="16226"/>
                    </a:lnTo>
                    <a:cubicBezTo>
                      <a:pt x="6464" y="14851"/>
                      <a:pt x="6995" y="13546"/>
                      <a:pt x="7903" y="12522"/>
                    </a:cubicBezTo>
                    <a:cubicBezTo>
                      <a:pt x="7393" y="12747"/>
                      <a:pt x="6814" y="12886"/>
                      <a:pt x="6190" y="12886"/>
                    </a:cubicBezTo>
                    <a:cubicBezTo>
                      <a:pt x="4237" y="12886"/>
                      <a:pt x="2657" y="11639"/>
                      <a:pt x="2657" y="10095"/>
                    </a:cubicBezTo>
                    <a:cubicBezTo>
                      <a:pt x="2657" y="9904"/>
                      <a:pt x="2709" y="9666"/>
                      <a:pt x="2804" y="9399"/>
                    </a:cubicBezTo>
                    <a:close/>
                    <a:moveTo>
                      <a:pt x="9943" y="11851"/>
                    </a:moveTo>
                    <a:cubicBezTo>
                      <a:pt x="8354" y="12718"/>
                      <a:pt x="7280" y="14348"/>
                      <a:pt x="7280" y="16220"/>
                    </a:cubicBezTo>
                    <a:lnTo>
                      <a:pt x="7280" y="19580"/>
                    </a:lnTo>
                    <a:cubicBezTo>
                      <a:pt x="7280" y="20687"/>
                      <a:pt x="8220" y="21585"/>
                      <a:pt x="9381" y="21585"/>
                    </a:cubicBezTo>
                    <a:lnTo>
                      <a:pt x="19499" y="21585"/>
                    </a:lnTo>
                    <a:cubicBezTo>
                      <a:pt x="20660" y="21585"/>
                      <a:pt x="21600" y="20687"/>
                      <a:pt x="21600" y="19580"/>
                    </a:cubicBezTo>
                    <a:lnTo>
                      <a:pt x="21600" y="16220"/>
                    </a:lnTo>
                    <a:cubicBezTo>
                      <a:pt x="21600" y="14348"/>
                      <a:pt x="20531" y="12719"/>
                      <a:pt x="18943" y="11851"/>
                    </a:cubicBezTo>
                    <a:cubicBezTo>
                      <a:pt x="18948" y="11923"/>
                      <a:pt x="18950" y="11996"/>
                      <a:pt x="18950" y="12069"/>
                    </a:cubicBezTo>
                    <a:cubicBezTo>
                      <a:pt x="18950" y="13392"/>
                      <a:pt x="16913" y="16380"/>
                      <a:pt x="15578" y="18200"/>
                    </a:cubicBezTo>
                    <a:lnTo>
                      <a:pt x="15029" y="15632"/>
                    </a:lnTo>
                    <a:lnTo>
                      <a:pt x="15558" y="15134"/>
                    </a:lnTo>
                    <a:cubicBezTo>
                      <a:pt x="15658" y="15038"/>
                      <a:pt x="15658" y="14879"/>
                      <a:pt x="15558" y="14783"/>
                    </a:cubicBezTo>
                    <a:lnTo>
                      <a:pt x="15290" y="14534"/>
                    </a:lnTo>
                    <a:cubicBezTo>
                      <a:pt x="15212" y="14460"/>
                      <a:pt x="15106" y="14419"/>
                      <a:pt x="14996" y="14419"/>
                    </a:cubicBezTo>
                    <a:lnTo>
                      <a:pt x="13885" y="14419"/>
                    </a:lnTo>
                    <a:cubicBezTo>
                      <a:pt x="13775" y="14419"/>
                      <a:pt x="13668" y="14460"/>
                      <a:pt x="13590" y="14534"/>
                    </a:cubicBezTo>
                    <a:lnTo>
                      <a:pt x="13329" y="14783"/>
                    </a:lnTo>
                    <a:cubicBezTo>
                      <a:pt x="13229" y="14879"/>
                      <a:pt x="13228" y="15038"/>
                      <a:pt x="13329" y="15134"/>
                    </a:cubicBezTo>
                    <a:lnTo>
                      <a:pt x="13851" y="15632"/>
                    </a:lnTo>
                    <a:lnTo>
                      <a:pt x="13303" y="18200"/>
                    </a:lnTo>
                    <a:cubicBezTo>
                      <a:pt x="11965" y="16379"/>
                      <a:pt x="9930" y="13392"/>
                      <a:pt x="9930" y="12069"/>
                    </a:cubicBezTo>
                    <a:cubicBezTo>
                      <a:pt x="9930" y="11996"/>
                      <a:pt x="9939" y="11923"/>
                      <a:pt x="9943" y="118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ŝļidé"/>
              <p:cNvSpPr/>
              <p:nvPr/>
            </p:nvSpPr>
            <p:spPr>
              <a:xfrm>
                <a:off x="5012491" y="2165961"/>
                <a:ext cx="535783" cy="6488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0707" y="0"/>
                    </a:moveTo>
                    <a:cubicBezTo>
                      <a:pt x="6976" y="0"/>
                      <a:pt x="3942" y="2028"/>
                      <a:pt x="3942" y="4531"/>
                    </a:cubicBezTo>
                    <a:cubicBezTo>
                      <a:pt x="3942" y="4888"/>
                      <a:pt x="4013" y="5236"/>
                      <a:pt x="4126" y="5568"/>
                    </a:cubicBezTo>
                    <a:cubicBezTo>
                      <a:pt x="3459" y="5986"/>
                      <a:pt x="3156" y="6825"/>
                      <a:pt x="3430" y="7728"/>
                    </a:cubicBezTo>
                    <a:cubicBezTo>
                      <a:pt x="3666" y="8494"/>
                      <a:pt x="4269" y="9094"/>
                      <a:pt x="4990" y="9301"/>
                    </a:cubicBezTo>
                    <a:cubicBezTo>
                      <a:pt x="5833" y="11585"/>
                      <a:pt x="7993" y="13957"/>
                      <a:pt x="10915" y="13957"/>
                    </a:cubicBezTo>
                    <a:cubicBezTo>
                      <a:pt x="13837" y="13957"/>
                      <a:pt x="16010" y="11585"/>
                      <a:pt x="16848" y="9301"/>
                    </a:cubicBezTo>
                    <a:cubicBezTo>
                      <a:pt x="17569" y="9094"/>
                      <a:pt x="18172" y="8498"/>
                      <a:pt x="18407" y="7728"/>
                    </a:cubicBezTo>
                    <a:cubicBezTo>
                      <a:pt x="18731" y="6671"/>
                      <a:pt x="18258" y="5692"/>
                      <a:pt x="17336" y="5397"/>
                    </a:cubicBezTo>
                    <a:cubicBezTo>
                      <a:pt x="17419" y="5117"/>
                      <a:pt x="17464" y="4827"/>
                      <a:pt x="17464" y="4531"/>
                    </a:cubicBezTo>
                    <a:cubicBezTo>
                      <a:pt x="17464" y="2024"/>
                      <a:pt x="14438" y="0"/>
                      <a:pt x="10707" y="0"/>
                    </a:cubicBezTo>
                    <a:close/>
                    <a:moveTo>
                      <a:pt x="15097" y="3369"/>
                    </a:moveTo>
                    <a:cubicBezTo>
                      <a:pt x="15636" y="4037"/>
                      <a:pt x="16026" y="4852"/>
                      <a:pt x="16193" y="5780"/>
                    </a:cubicBezTo>
                    <a:lnTo>
                      <a:pt x="16256" y="6163"/>
                    </a:lnTo>
                    <a:lnTo>
                      <a:pt x="16720" y="6123"/>
                    </a:lnTo>
                    <a:cubicBezTo>
                      <a:pt x="16789" y="6119"/>
                      <a:pt x="16858" y="6122"/>
                      <a:pt x="16912" y="6130"/>
                    </a:cubicBezTo>
                    <a:cubicBezTo>
                      <a:pt x="16946" y="6134"/>
                      <a:pt x="16966" y="6155"/>
                      <a:pt x="17000" y="6163"/>
                    </a:cubicBezTo>
                    <a:cubicBezTo>
                      <a:pt x="17422" y="6317"/>
                      <a:pt x="17637" y="6923"/>
                      <a:pt x="17456" y="7530"/>
                    </a:cubicBezTo>
                    <a:cubicBezTo>
                      <a:pt x="17270" y="8150"/>
                      <a:pt x="16780" y="8520"/>
                      <a:pt x="16392" y="8561"/>
                    </a:cubicBezTo>
                    <a:lnTo>
                      <a:pt x="16065" y="8594"/>
                    </a:lnTo>
                    <a:lnTo>
                      <a:pt x="15977" y="8851"/>
                    </a:lnTo>
                    <a:cubicBezTo>
                      <a:pt x="15270" y="10982"/>
                      <a:pt x="13309" y="13145"/>
                      <a:pt x="10907" y="13145"/>
                    </a:cubicBezTo>
                    <a:cubicBezTo>
                      <a:pt x="8505" y="13145"/>
                      <a:pt x="6541" y="10986"/>
                      <a:pt x="5845" y="8851"/>
                    </a:cubicBezTo>
                    <a:lnTo>
                      <a:pt x="5757" y="8594"/>
                    </a:lnTo>
                    <a:lnTo>
                      <a:pt x="5437" y="8561"/>
                    </a:lnTo>
                    <a:cubicBezTo>
                      <a:pt x="5050" y="8520"/>
                      <a:pt x="4560" y="8142"/>
                      <a:pt x="4374" y="7530"/>
                    </a:cubicBezTo>
                    <a:cubicBezTo>
                      <a:pt x="4251" y="7093"/>
                      <a:pt x="4323" y="6655"/>
                      <a:pt x="4534" y="6388"/>
                    </a:cubicBezTo>
                    <a:cubicBezTo>
                      <a:pt x="4632" y="6254"/>
                      <a:pt x="4764" y="6167"/>
                      <a:pt x="4926" y="6130"/>
                    </a:cubicBezTo>
                    <a:cubicBezTo>
                      <a:pt x="4955" y="6126"/>
                      <a:pt x="4987" y="6117"/>
                      <a:pt x="5022" y="6117"/>
                    </a:cubicBezTo>
                    <a:cubicBezTo>
                      <a:pt x="5051" y="6117"/>
                      <a:pt x="5080" y="6119"/>
                      <a:pt x="5110" y="6123"/>
                    </a:cubicBezTo>
                    <a:lnTo>
                      <a:pt x="5573" y="6163"/>
                    </a:lnTo>
                    <a:lnTo>
                      <a:pt x="5645" y="5780"/>
                    </a:lnTo>
                    <a:cubicBezTo>
                      <a:pt x="5788" y="4986"/>
                      <a:pt x="6087" y="4273"/>
                      <a:pt x="6509" y="3666"/>
                    </a:cubicBezTo>
                    <a:cubicBezTo>
                      <a:pt x="7298" y="4399"/>
                      <a:pt x="8866" y="4895"/>
                      <a:pt x="10675" y="4895"/>
                    </a:cubicBezTo>
                    <a:cubicBezTo>
                      <a:pt x="12720" y="4895"/>
                      <a:pt x="14455" y="4260"/>
                      <a:pt x="15097" y="3369"/>
                    </a:cubicBezTo>
                    <a:close/>
                    <a:moveTo>
                      <a:pt x="4990" y="12260"/>
                    </a:moveTo>
                    <a:cubicBezTo>
                      <a:pt x="2053" y="13244"/>
                      <a:pt x="0" y="15515"/>
                      <a:pt x="0" y="17491"/>
                    </a:cubicBezTo>
                    <a:lnTo>
                      <a:pt x="0" y="21600"/>
                    </a:lnTo>
                    <a:lnTo>
                      <a:pt x="21590" y="21600"/>
                    </a:lnTo>
                    <a:lnTo>
                      <a:pt x="21590" y="17491"/>
                    </a:lnTo>
                    <a:cubicBezTo>
                      <a:pt x="21600" y="15515"/>
                      <a:pt x="19545" y="13248"/>
                      <a:pt x="16608" y="12260"/>
                    </a:cubicBezTo>
                    <a:cubicBezTo>
                      <a:pt x="15981" y="13143"/>
                      <a:pt x="15255" y="13893"/>
                      <a:pt x="14289" y="14294"/>
                    </a:cubicBezTo>
                    <a:cubicBezTo>
                      <a:pt x="12304" y="15133"/>
                      <a:pt x="10827" y="15814"/>
                      <a:pt x="10827" y="15814"/>
                    </a:cubicBezTo>
                    <a:lnTo>
                      <a:pt x="10827" y="15807"/>
                    </a:lnTo>
                    <a:lnTo>
                      <a:pt x="10827" y="15787"/>
                    </a:lnTo>
                    <a:lnTo>
                      <a:pt x="10803" y="15794"/>
                    </a:lnTo>
                    <a:lnTo>
                      <a:pt x="10779" y="15787"/>
                    </a:lnTo>
                    <a:lnTo>
                      <a:pt x="10779" y="15807"/>
                    </a:lnTo>
                    <a:lnTo>
                      <a:pt x="10771" y="15814"/>
                    </a:lnTo>
                    <a:cubicBezTo>
                      <a:pt x="10771" y="15814"/>
                      <a:pt x="9294" y="15137"/>
                      <a:pt x="7309" y="14294"/>
                    </a:cubicBezTo>
                    <a:cubicBezTo>
                      <a:pt x="6348" y="13885"/>
                      <a:pt x="5622" y="13139"/>
                      <a:pt x="4990" y="122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ŝḻïde"/>
              <p:cNvSpPr/>
              <p:nvPr/>
            </p:nvSpPr>
            <p:spPr>
              <a:xfrm>
                <a:off x="4818716" y="2875859"/>
                <a:ext cx="923330" cy="393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t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2800" b="1" dirty="0">
                    <a:solidFill>
                      <a:schemeClr val="bg1"/>
                    </a:solidFill>
                  </a:rPr>
                  <a:t>原则</a:t>
                </a:r>
              </a:p>
            </p:txBody>
          </p:sp>
          <p:sp>
            <p:nvSpPr>
              <p:cNvPr id="36" name="išḷíďé"/>
              <p:cNvSpPr/>
              <p:nvPr/>
            </p:nvSpPr>
            <p:spPr>
              <a:xfrm>
                <a:off x="6495670" y="2875858"/>
                <a:ext cx="923330" cy="4900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t">
                <a:norm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2800" b="1" dirty="0">
                    <a:solidFill>
                      <a:schemeClr val="bg1"/>
                    </a:solidFill>
                  </a:rPr>
                  <a:t>标准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iṩḻiḓé"/>
            <p:cNvGrpSpPr/>
            <p:nvPr/>
          </p:nvGrpSpPr>
          <p:grpSpPr>
            <a:xfrm>
              <a:off x="1606075" y="3117348"/>
              <a:ext cx="9897216" cy="2612439"/>
              <a:chOff x="1935459" y="3429000"/>
              <a:chExt cx="9897216" cy="2612439"/>
            </a:xfrm>
          </p:grpSpPr>
          <p:grpSp>
            <p:nvGrpSpPr>
              <p:cNvPr id="9" name="iṡlîdê"/>
              <p:cNvGrpSpPr/>
              <p:nvPr/>
            </p:nvGrpSpPr>
            <p:grpSpPr>
              <a:xfrm>
                <a:off x="1935459" y="3429000"/>
                <a:ext cx="3393274" cy="2097653"/>
                <a:chOff x="1935459" y="3429000"/>
                <a:chExt cx="3393274" cy="2097653"/>
              </a:xfrm>
            </p:grpSpPr>
            <p:sp>
              <p:nvSpPr>
                <p:cNvPr id="20" name="iSľiḋé"/>
                <p:cNvSpPr/>
                <p:nvPr/>
              </p:nvSpPr>
              <p:spPr>
                <a:xfrm>
                  <a:off x="1935459" y="3429000"/>
                  <a:ext cx="3393273" cy="48157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pPr lvl="0" algn="ctr">
                    <a:defRPr sz="3200"/>
                  </a:pPr>
                  <a:r>
                    <a:rPr lang="zh-CN" altLang="en-US" sz="2400" b="1" dirty="0" smtClean="0">
                      <a:solidFill>
                        <a:schemeClr val="bg1"/>
                      </a:solidFill>
                    </a:rPr>
                    <a:t>整理原则</a:t>
                  </a:r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îşľîḋé"/>
                <p:cNvSpPr/>
                <p:nvPr/>
              </p:nvSpPr>
              <p:spPr>
                <a:xfrm>
                  <a:off x="2019425" y="4092717"/>
                  <a:ext cx="229841" cy="1834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71" h="21600" extrusionOk="0">
                      <a:moveTo>
                        <a:pt x="8496" y="19965"/>
                      </a:moveTo>
                      <a:lnTo>
                        <a:pt x="1285" y="10860"/>
                      </a:lnTo>
                      <a:lnTo>
                        <a:pt x="4159" y="7264"/>
                      </a:lnTo>
                      <a:lnTo>
                        <a:pt x="8496" y="12729"/>
                      </a:lnTo>
                      <a:lnTo>
                        <a:pt x="17333" y="1622"/>
                      </a:lnTo>
                      <a:lnTo>
                        <a:pt x="20173" y="5246"/>
                      </a:lnTo>
                      <a:cubicBezTo>
                        <a:pt x="20173" y="5246"/>
                        <a:pt x="8496" y="19965"/>
                        <a:pt x="8496" y="19965"/>
                      </a:cubicBezTo>
                      <a:close/>
                      <a:moveTo>
                        <a:pt x="21108" y="4067"/>
                      </a:moveTo>
                      <a:lnTo>
                        <a:pt x="18234" y="471"/>
                      </a:lnTo>
                      <a:cubicBezTo>
                        <a:pt x="17986" y="163"/>
                        <a:pt x="17683" y="0"/>
                        <a:pt x="17333" y="0"/>
                      </a:cubicBezTo>
                      <a:cubicBezTo>
                        <a:pt x="16948" y="0"/>
                        <a:pt x="16656" y="177"/>
                        <a:pt x="16422" y="471"/>
                      </a:cubicBezTo>
                      <a:lnTo>
                        <a:pt x="8496" y="10432"/>
                      </a:lnTo>
                      <a:lnTo>
                        <a:pt x="5071" y="6085"/>
                      </a:lnTo>
                      <a:cubicBezTo>
                        <a:pt x="4779" y="5777"/>
                        <a:pt x="4476" y="5614"/>
                        <a:pt x="4159" y="5614"/>
                      </a:cubicBezTo>
                      <a:cubicBezTo>
                        <a:pt x="3821" y="5614"/>
                        <a:pt x="3517" y="5777"/>
                        <a:pt x="3224" y="6085"/>
                      </a:cubicBezTo>
                      <a:lnTo>
                        <a:pt x="385" y="9709"/>
                      </a:lnTo>
                      <a:cubicBezTo>
                        <a:pt x="-127" y="10362"/>
                        <a:pt x="-129" y="11359"/>
                        <a:pt x="385" y="12006"/>
                      </a:cubicBezTo>
                      <a:lnTo>
                        <a:pt x="7584" y="21112"/>
                      </a:lnTo>
                      <a:cubicBezTo>
                        <a:pt x="7841" y="21439"/>
                        <a:pt x="8146" y="21600"/>
                        <a:pt x="8496" y="21600"/>
                      </a:cubicBezTo>
                      <a:cubicBezTo>
                        <a:pt x="8858" y="21600"/>
                        <a:pt x="9175" y="21436"/>
                        <a:pt x="9432" y="21112"/>
                      </a:cubicBezTo>
                      <a:lnTo>
                        <a:pt x="21108" y="6397"/>
                      </a:lnTo>
                      <a:cubicBezTo>
                        <a:pt x="21354" y="6085"/>
                        <a:pt x="21471" y="5702"/>
                        <a:pt x="21471" y="5246"/>
                      </a:cubicBezTo>
                      <a:cubicBezTo>
                        <a:pt x="21471" y="4819"/>
                        <a:pt x="21372" y="4397"/>
                        <a:pt x="21108" y="4067"/>
                      </a:cubicBezTo>
                      <a:cubicBezTo>
                        <a:pt x="21108" y="4067"/>
                        <a:pt x="21108" y="4067"/>
                        <a:pt x="21108" y="4067"/>
                      </a:cubicBez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iŝḷïďé"/>
                <p:cNvSpPr/>
                <p:nvPr/>
              </p:nvSpPr>
              <p:spPr>
                <a:xfrm>
                  <a:off x="2019425" y="4615088"/>
                  <a:ext cx="229841" cy="1834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71" h="21600" extrusionOk="0">
                      <a:moveTo>
                        <a:pt x="8496" y="19965"/>
                      </a:moveTo>
                      <a:lnTo>
                        <a:pt x="1285" y="10860"/>
                      </a:lnTo>
                      <a:lnTo>
                        <a:pt x="4159" y="7264"/>
                      </a:lnTo>
                      <a:lnTo>
                        <a:pt x="8496" y="12729"/>
                      </a:lnTo>
                      <a:lnTo>
                        <a:pt x="17333" y="1622"/>
                      </a:lnTo>
                      <a:lnTo>
                        <a:pt x="20173" y="5246"/>
                      </a:lnTo>
                      <a:cubicBezTo>
                        <a:pt x="20173" y="5246"/>
                        <a:pt x="8496" y="19965"/>
                        <a:pt x="8496" y="19965"/>
                      </a:cubicBezTo>
                      <a:close/>
                      <a:moveTo>
                        <a:pt x="21108" y="4067"/>
                      </a:moveTo>
                      <a:lnTo>
                        <a:pt x="18234" y="471"/>
                      </a:lnTo>
                      <a:cubicBezTo>
                        <a:pt x="17986" y="163"/>
                        <a:pt x="17683" y="0"/>
                        <a:pt x="17333" y="0"/>
                      </a:cubicBezTo>
                      <a:cubicBezTo>
                        <a:pt x="16948" y="0"/>
                        <a:pt x="16656" y="177"/>
                        <a:pt x="16422" y="471"/>
                      </a:cubicBezTo>
                      <a:lnTo>
                        <a:pt x="8496" y="10432"/>
                      </a:lnTo>
                      <a:lnTo>
                        <a:pt x="5071" y="6085"/>
                      </a:lnTo>
                      <a:cubicBezTo>
                        <a:pt x="4779" y="5777"/>
                        <a:pt x="4476" y="5614"/>
                        <a:pt x="4159" y="5614"/>
                      </a:cubicBezTo>
                      <a:cubicBezTo>
                        <a:pt x="3821" y="5614"/>
                        <a:pt x="3517" y="5777"/>
                        <a:pt x="3224" y="6085"/>
                      </a:cubicBezTo>
                      <a:lnTo>
                        <a:pt x="385" y="9709"/>
                      </a:lnTo>
                      <a:cubicBezTo>
                        <a:pt x="-127" y="10362"/>
                        <a:pt x="-129" y="11359"/>
                        <a:pt x="385" y="12006"/>
                      </a:cubicBezTo>
                      <a:lnTo>
                        <a:pt x="7584" y="21112"/>
                      </a:lnTo>
                      <a:cubicBezTo>
                        <a:pt x="7841" y="21439"/>
                        <a:pt x="8146" y="21600"/>
                        <a:pt x="8496" y="21600"/>
                      </a:cubicBezTo>
                      <a:cubicBezTo>
                        <a:pt x="8858" y="21600"/>
                        <a:pt x="9175" y="21436"/>
                        <a:pt x="9432" y="21112"/>
                      </a:cubicBezTo>
                      <a:lnTo>
                        <a:pt x="21108" y="6397"/>
                      </a:lnTo>
                      <a:cubicBezTo>
                        <a:pt x="21354" y="6085"/>
                        <a:pt x="21471" y="5702"/>
                        <a:pt x="21471" y="5246"/>
                      </a:cubicBezTo>
                      <a:cubicBezTo>
                        <a:pt x="21471" y="4819"/>
                        <a:pt x="21372" y="4397"/>
                        <a:pt x="21108" y="4067"/>
                      </a:cubicBezTo>
                      <a:cubicBezTo>
                        <a:pt x="21108" y="4067"/>
                        <a:pt x="21108" y="4067"/>
                        <a:pt x="21108" y="406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íṩḻïḋé"/>
                <p:cNvSpPr/>
                <p:nvPr/>
              </p:nvSpPr>
              <p:spPr>
                <a:xfrm>
                  <a:off x="2019425" y="5137459"/>
                  <a:ext cx="229841" cy="1834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71" h="21600" extrusionOk="0">
                      <a:moveTo>
                        <a:pt x="8496" y="19965"/>
                      </a:moveTo>
                      <a:lnTo>
                        <a:pt x="1285" y="10860"/>
                      </a:lnTo>
                      <a:lnTo>
                        <a:pt x="4159" y="7264"/>
                      </a:lnTo>
                      <a:lnTo>
                        <a:pt x="8496" y="12729"/>
                      </a:lnTo>
                      <a:lnTo>
                        <a:pt x="17333" y="1622"/>
                      </a:lnTo>
                      <a:lnTo>
                        <a:pt x="20173" y="5246"/>
                      </a:lnTo>
                      <a:cubicBezTo>
                        <a:pt x="20173" y="5246"/>
                        <a:pt x="8496" y="19965"/>
                        <a:pt x="8496" y="19965"/>
                      </a:cubicBezTo>
                      <a:close/>
                      <a:moveTo>
                        <a:pt x="21108" y="4067"/>
                      </a:moveTo>
                      <a:lnTo>
                        <a:pt x="18234" y="471"/>
                      </a:lnTo>
                      <a:cubicBezTo>
                        <a:pt x="17986" y="163"/>
                        <a:pt x="17683" y="0"/>
                        <a:pt x="17333" y="0"/>
                      </a:cubicBezTo>
                      <a:cubicBezTo>
                        <a:pt x="16948" y="0"/>
                        <a:pt x="16656" y="177"/>
                        <a:pt x="16422" y="471"/>
                      </a:cubicBezTo>
                      <a:lnTo>
                        <a:pt x="8496" y="10432"/>
                      </a:lnTo>
                      <a:lnTo>
                        <a:pt x="5071" y="6085"/>
                      </a:lnTo>
                      <a:cubicBezTo>
                        <a:pt x="4779" y="5777"/>
                        <a:pt x="4476" y="5614"/>
                        <a:pt x="4159" y="5614"/>
                      </a:cubicBezTo>
                      <a:cubicBezTo>
                        <a:pt x="3821" y="5614"/>
                        <a:pt x="3517" y="5777"/>
                        <a:pt x="3224" y="6085"/>
                      </a:cubicBezTo>
                      <a:lnTo>
                        <a:pt x="385" y="9709"/>
                      </a:lnTo>
                      <a:cubicBezTo>
                        <a:pt x="-127" y="10362"/>
                        <a:pt x="-129" y="11359"/>
                        <a:pt x="385" y="12006"/>
                      </a:cubicBezTo>
                      <a:lnTo>
                        <a:pt x="7584" y="21112"/>
                      </a:lnTo>
                      <a:cubicBezTo>
                        <a:pt x="7841" y="21439"/>
                        <a:pt x="8146" y="21600"/>
                        <a:pt x="8496" y="21600"/>
                      </a:cubicBezTo>
                      <a:cubicBezTo>
                        <a:pt x="8858" y="21600"/>
                        <a:pt x="9175" y="21436"/>
                        <a:pt x="9432" y="21112"/>
                      </a:cubicBezTo>
                      <a:lnTo>
                        <a:pt x="21108" y="6397"/>
                      </a:lnTo>
                      <a:cubicBezTo>
                        <a:pt x="21354" y="6085"/>
                        <a:pt x="21471" y="5702"/>
                        <a:pt x="21471" y="5246"/>
                      </a:cubicBezTo>
                      <a:cubicBezTo>
                        <a:pt x="21471" y="4819"/>
                        <a:pt x="21372" y="4397"/>
                        <a:pt x="21108" y="4067"/>
                      </a:cubicBezTo>
                      <a:cubicBezTo>
                        <a:pt x="21108" y="4067"/>
                        <a:pt x="21108" y="4067"/>
                        <a:pt x="21108" y="406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îSľïďè"/>
                <p:cNvSpPr txBox="1"/>
                <p:nvPr/>
              </p:nvSpPr>
              <p:spPr>
                <a:xfrm>
                  <a:off x="2019425" y="4266249"/>
                  <a:ext cx="3309308" cy="2308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t" anchorCtr="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b="1" dirty="0" smtClean="0">
                      <a:solidFill>
                        <a:schemeClr val="dk1">
                          <a:lumMod val="100000"/>
                        </a:schemeClr>
                      </a:solidFill>
                    </a:rPr>
                    <a:t>必须百分之百确认后才可以整理</a:t>
                  </a:r>
                  <a:endParaRPr lang="zh-CN" altLang="en-US" sz="1600" b="1" dirty="0">
                    <a:solidFill>
                      <a:schemeClr val="dk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6" name="îṧľiḍe"/>
                <p:cNvSpPr txBox="1"/>
                <p:nvPr/>
              </p:nvSpPr>
              <p:spPr>
                <a:xfrm>
                  <a:off x="2019425" y="4781035"/>
                  <a:ext cx="3309308" cy="2308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t" anchorCtr="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b="1" dirty="0" smtClean="0">
                      <a:solidFill>
                        <a:schemeClr val="dk1">
                          <a:lumMod val="100000"/>
                        </a:schemeClr>
                      </a:solidFill>
                    </a:rPr>
                    <a:t>不能完全按照客户要求整理</a:t>
                  </a:r>
                  <a:endParaRPr lang="zh-CN" altLang="en-US" sz="1600" b="1" dirty="0">
                    <a:solidFill>
                      <a:schemeClr val="dk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7" name="íSľíḓè"/>
                <p:cNvSpPr txBox="1"/>
                <p:nvPr/>
              </p:nvSpPr>
              <p:spPr>
                <a:xfrm>
                  <a:off x="2019425" y="5295821"/>
                  <a:ext cx="3309308" cy="2308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t" anchorCtr="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b="1" dirty="0" smtClean="0">
                      <a:solidFill>
                        <a:schemeClr val="dk1">
                          <a:lumMod val="100000"/>
                        </a:schemeClr>
                      </a:solidFill>
                    </a:rPr>
                    <a:t>不能只为了凑数而整理</a:t>
                  </a:r>
                  <a:endParaRPr lang="zh-CN" altLang="en-US" sz="1600" b="1" dirty="0">
                    <a:solidFill>
                      <a:schemeClr val="dk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10" name="isḻíḑê"/>
              <p:cNvGrpSpPr/>
              <p:nvPr/>
            </p:nvGrpSpPr>
            <p:grpSpPr>
              <a:xfrm>
                <a:off x="7522036" y="3429000"/>
                <a:ext cx="4310639" cy="2612439"/>
                <a:chOff x="7522036" y="3429000"/>
                <a:chExt cx="4310639" cy="2612439"/>
              </a:xfrm>
            </p:grpSpPr>
            <p:sp>
              <p:nvSpPr>
                <p:cNvPr id="11" name="îsḷïḓé"/>
                <p:cNvSpPr/>
                <p:nvPr/>
              </p:nvSpPr>
              <p:spPr>
                <a:xfrm>
                  <a:off x="7522036" y="3429000"/>
                  <a:ext cx="3393273" cy="48157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pPr lvl="0" algn="ctr">
                    <a:defRPr sz="3200"/>
                  </a:pPr>
                  <a:r>
                    <a:rPr lang="zh-CN" altLang="en-US" sz="2400" b="1" dirty="0" smtClean="0">
                      <a:solidFill>
                        <a:schemeClr val="bg1"/>
                      </a:solidFill>
                    </a:rPr>
                    <a:t>整理标准</a:t>
                  </a:r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ïśľîďè"/>
                <p:cNvSpPr/>
                <p:nvPr/>
              </p:nvSpPr>
              <p:spPr>
                <a:xfrm>
                  <a:off x="7606002" y="4092717"/>
                  <a:ext cx="229841" cy="1834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71" h="21600" extrusionOk="0">
                      <a:moveTo>
                        <a:pt x="8496" y="19965"/>
                      </a:moveTo>
                      <a:lnTo>
                        <a:pt x="1285" y="10860"/>
                      </a:lnTo>
                      <a:lnTo>
                        <a:pt x="4159" y="7264"/>
                      </a:lnTo>
                      <a:lnTo>
                        <a:pt x="8496" y="12729"/>
                      </a:lnTo>
                      <a:lnTo>
                        <a:pt x="17333" y="1622"/>
                      </a:lnTo>
                      <a:lnTo>
                        <a:pt x="20173" y="5246"/>
                      </a:lnTo>
                      <a:cubicBezTo>
                        <a:pt x="20173" y="5246"/>
                        <a:pt x="8496" y="19965"/>
                        <a:pt x="8496" y="19965"/>
                      </a:cubicBezTo>
                      <a:close/>
                      <a:moveTo>
                        <a:pt x="21108" y="4067"/>
                      </a:moveTo>
                      <a:lnTo>
                        <a:pt x="18234" y="471"/>
                      </a:lnTo>
                      <a:cubicBezTo>
                        <a:pt x="17986" y="163"/>
                        <a:pt x="17683" y="0"/>
                        <a:pt x="17333" y="0"/>
                      </a:cubicBezTo>
                      <a:cubicBezTo>
                        <a:pt x="16948" y="0"/>
                        <a:pt x="16656" y="177"/>
                        <a:pt x="16422" y="471"/>
                      </a:cubicBezTo>
                      <a:lnTo>
                        <a:pt x="8496" y="10432"/>
                      </a:lnTo>
                      <a:lnTo>
                        <a:pt x="5071" y="6085"/>
                      </a:lnTo>
                      <a:cubicBezTo>
                        <a:pt x="4779" y="5777"/>
                        <a:pt x="4476" y="5614"/>
                        <a:pt x="4159" y="5614"/>
                      </a:cubicBezTo>
                      <a:cubicBezTo>
                        <a:pt x="3821" y="5614"/>
                        <a:pt x="3517" y="5777"/>
                        <a:pt x="3224" y="6085"/>
                      </a:cubicBezTo>
                      <a:lnTo>
                        <a:pt x="385" y="9709"/>
                      </a:lnTo>
                      <a:cubicBezTo>
                        <a:pt x="-127" y="10362"/>
                        <a:pt x="-129" y="11359"/>
                        <a:pt x="385" y="12006"/>
                      </a:cubicBezTo>
                      <a:lnTo>
                        <a:pt x="7584" y="21112"/>
                      </a:lnTo>
                      <a:cubicBezTo>
                        <a:pt x="7841" y="21439"/>
                        <a:pt x="8146" y="21600"/>
                        <a:pt x="8496" y="21600"/>
                      </a:cubicBezTo>
                      <a:cubicBezTo>
                        <a:pt x="8858" y="21600"/>
                        <a:pt x="9175" y="21436"/>
                        <a:pt x="9432" y="21112"/>
                      </a:cubicBezTo>
                      <a:lnTo>
                        <a:pt x="21108" y="6397"/>
                      </a:lnTo>
                      <a:cubicBezTo>
                        <a:pt x="21354" y="6085"/>
                        <a:pt x="21471" y="5702"/>
                        <a:pt x="21471" y="5246"/>
                      </a:cubicBezTo>
                      <a:cubicBezTo>
                        <a:pt x="21471" y="4819"/>
                        <a:pt x="21372" y="4397"/>
                        <a:pt x="21108" y="4067"/>
                      </a:cubicBezTo>
                      <a:cubicBezTo>
                        <a:pt x="21108" y="4067"/>
                        <a:pt x="21108" y="4067"/>
                        <a:pt x="21108" y="4067"/>
                      </a:cubicBez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" name="iśḻíḋe"/>
                <p:cNvSpPr/>
                <p:nvPr/>
              </p:nvSpPr>
              <p:spPr>
                <a:xfrm>
                  <a:off x="7606002" y="4615088"/>
                  <a:ext cx="229841" cy="1834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71" h="21600" extrusionOk="0">
                      <a:moveTo>
                        <a:pt x="8496" y="19965"/>
                      </a:moveTo>
                      <a:lnTo>
                        <a:pt x="1285" y="10860"/>
                      </a:lnTo>
                      <a:lnTo>
                        <a:pt x="4159" y="7264"/>
                      </a:lnTo>
                      <a:lnTo>
                        <a:pt x="8496" y="12729"/>
                      </a:lnTo>
                      <a:lnTo>
                        <a:pt x="17333" y="1622"/>
                      </a:lnTo>
                      <a:lnTo>
                        <a:pt x="20173" y="5246"/>
                      </a:lnTo>
                      <a:cubicBezTo>
                        <a:pt x="20173" y="5246"/>
                        <a:pt x="8496" y="19965"/>
                        <a:pt x="8496" y="19965"/>
                      </a:cubicBezTo>
                      <a:close/>
                      <a:moveTo>
                        <a:pt x="21108" y="4067"/>
                      </a:moveTo>
                      <a:lnTo>
                        <a:pt x="18234" y="471"/>
                      </a:lnTo>
                      <a:cubicBezTo>
                        <a:pt x="17986" y="163"/>
                        <a:pt x="17683" y="0"/>
                        <a:pt x="17333" y="0"/>
                      </a:cubicBezTo>
                      <a:cubicBezTo>
                        <a:pt x="16948" y="0"/>
                        <a:pt x="16656" y="177"/>
                        <a:pt x="16422" y="471"/>
                      </a:cubicBezTo>
                      <a:lnTo>
                        <a:pt x="8496" y="10432"/>
                      </a:lnTo>
                      <a:lnTo>
                        <a:pt x="5071" y="6085"/>
                      </a:lnTo>
                      <a:cubicBezTo>
                        <a:pt x="4779" y="5777"/>
                        <a:pt x="4476" y="5614"/>
                        <a:pt x="4159" y="5614"/>
                      </a:cubicBezTo>
                      <a:cubicBezTo>
                        <a:pt x="3821" y="5614"/>
                        <a:pt x="3517" y="5777"/>
                        <a:pt x="3224" y="6085"/>
                      </a:cubicBezTo>
                      <a:lnTo>
                        <a:pt x="385" y="9709"/>
                      </a:lnTo>
                      <a:cubicBezTo>
                        <a:pt x="-127" y="10362"/>
                        <a:pt x="-129" y="11359"/>
                        <a:pt x="385" y="12006"/>
                      </a:cubicBezTo>
                      <a:lnTo>
                        <a:pt x="7584" y="21112"/>
                      </a:lnTo>
                      <a:cubicBezTo>
                        <a:pt x="7841" y="21439"/>
                        <a:pt x="8146" y="21600"/>
                        <a:pt x="8496" y="21600"/>
                      </a:cubicBezTo>
                      <a:cubicBezTo>
                        <a:pt x="8858" y="21600"/>
                        <a:pt x="9175" y="21436"/>
                        <a:pt x="9432" y="21112"/>
                      </a:cubicBezTo>
                      <a:lnTo>
                        <a:pt x="21108" y="6397"/>
                      </a:lnTo>
                      <a:cubicBezTo>
                        <a:pt x="21354" y="6085"/>
                        <a:pt x="21471" y="5702"/>
                        <a:pt x="21471" y="5246"/>
                      </a:cubicBezTo>
                      <a:cubicBezTo>
                        <a:pt x="21471" y="4819"/>
                        <a:pt x="21372" y="4397"/>
                        <a:pt x="21108" y="4067"/>
                      </a:cubicBezTo>
                      <a:cubicBezTo>
                        <a:pt x="21108" y="4067"/>
                        <a:pt x="21108" y="4067"/>
                        <a:pt x="21108" y="406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iśḻïḓe"/>
                <p:cNvSpPr/>
                <p:nvPr/>
              </p:nvSpPr>
              <p:spPr>
                <a:xfrm>
                  <a:off x="7606002" y="5137459"/>
                  <a:ext cx="229841" cy="1834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71" h="21600" extrusionOk="0">
                      <a:moveTo>
                        <a:pt x="8496" y="19965"/>
                      </a:moveTo>
                      <a:lnTo>
                        <a:pt x="1285" y="10860"/>
                      </a:lnTo>
                      <a:lnTo>
                        <a:pt x="4159" y="7264"/>
                      </a:lnTo>
                      <a:lnTo>
                        <a:pt x="8496" y="12729"/>
                      </a:lnTo>
                      <a:lnTo>
                        <a:pt x="17333" y="1622"/>
                      </a:lnTo>
                      <a:lnTo>
                        <a:pt x="20173" y="5246"/>
                      </a:lnTo>
                      <a:cubicBezTo>
                        <a:pt x="20173" y="5246"/>
                        <a:pt x="8496" y="19965"/>
                        <a:pt x="8496" y="19965"/>
                      </a:cubicBezTo>
                      <a:close/>
                      <a:moveTo>
                        <a:pt x="21108" y="4067"/>
                      </a:moveTo>
                      <a:lnTo>
                        <a:pt x="18234" y="471"/>
                      </a:lnTo>
                      <a:cubicBezTo>
                        <a:pt x="17986" y="163"/>
                        <a:pt x="17683" y="0"/>
                        <a:pt x="17333" y="0"/>
                      </a:cubicBezTo>
                      <a:cubicBezTo>
                        <a:pt x="16948" y="0"/>
                        <a:pt x="16656" y="177"/>
                        <a:pt x="16422" y="471"/>
                      </a:cubicBezTo>
                      <a:lnTo>
                        <a:pt x="8496" y="10432"/>
                      </a:lnTo>
                      <a:lnTo>
                        <a:pt x="5071" y="6085"/>
                      </a:lnTo>
                      <a:cubicBezTo>
                        <a:pt x="4779" y="5777"/>
                        <a:pt x="4476" y="5614"/>
                        <a:pt x="4159" y="5614"/>
                      </a:cubicBezTo>
                      <a:cubicBezTo>
                        <a:pt x="3821" y="5614"/>
                        <a:pt x="3517" y="5777"/>
                        <a:pt x="3224" y="6085"/>
                      </a:cubicBezTo>
                      <a:lnTo>
                        <a:pt x="385" y="9709"/>
                      </a:lnTo>
                      <a:cubicBezTo>
                        <a:pt x="-127" y="10362"/>
                        <a:pt x="-129" y="11359"/>
                        <a:pt x="385" y="12006"/>
                      </a:cubicBezTo>
                      <a:lnTo>
                        <a:pt x="7584" y="21112"/>
                      </a:lnTo>
                      <a:cubicBezTo>
                        <a:pt x="7841" y="21439"/>
                        <a:pt x="8146" y="21600"/>
                        <a:pt x="8496" y="21600"/>
                      </a:cubicBezTo>
                      <a:cubicBezTo>
                        <a:pt x="8858" y="21600"/>
                        <a:pt x="9175" y="21436"/>
                        <a:pt x="9432" y="21112"/>
                      </a:cubicBezTo>
                      <a:lnTo>
                        <a:pt x="21108" y="6397"/>
                      </a:lnTo>
                      <a:cubicBezTo>
                        <a:pt x="21354" y="6085"/>
                        <a:pt x="21471" y="5702"/>
                        <a:pt x="21471" y="5246"/>
                      </a:cubicBezTo>
                      <a:cubicBezTo>
                        <a:pt x="21471" y="4819"/>
                        <a:pt x="21372" y="4397"/>
                        <a:pt x="21108" y="4067"/>
                      </a:cubicBezTo>
                      <a:cubicBezTo>
                        <a:pt x="21108" y="4067"/>
                        <a:pt x="21108" y="4067"/>
                        <a:pt x="21108" y="406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isḻiďe"/>
                <p:cNvSpPr/>
                <p:nvPr/>
              </p:nvSpPr>
              <p:spPr>
                <a:xfrm>
                  <a:off x="7606002" y="5659830"/>
                  <a:ext cx="229841" cy="1834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71" h="21600" extrusionOk="0">
                      <a:moveTo>
                        <a:pt x="8496" y="19965"/>
                      </a:moveTo>
                      <a:lnTo>
                        <a:pt x="1285" y="10860"/>
                      </a:lnTo>
                      <a:lnTo>
                        <a:pt x="4159" y="7264"/>
                      </a:lnTo>
                      <a:lnTo>
                        <a:pt x="8496" y="12729"/>
                      </a:lnTo>
                      <a:lnTo>
                        <a:pt x="17333" y="1622"/>
                      </a:lnTo>
                      <a:lnTo>
                        <a:pt x="20173" y="5246"/>
                      </a:lnTo>
                      <a:cubicBezTo>
                        <a:pt x="20173" y="5246"/>
                        <a:pt x="8496" y="19965"/>
                        <a:pt x="8496" y="19965"/>
                      </a:cubicBezTo>
                      <a:close/>
                      <a:moveTo>
                        <a:pt x="21108" y="4067"/>
                      </a:moveTo>
                      <a:lnTo>
                        <a:pt x="18234" y="471"/>
                      </a:lnTo>
                      <a:cubicBezTo>
                        <a:pt x="17986" y="163"/>
                        <a:pt x="17683" y="0"/>
                        <a:pt x="17333" y="0"/>
                      </a:cubicBezTo>
                      <a:cubicBezTo>
                        <a:pt x="16948" y="0"/>
                        <a:pt x="16656" y="177"/>
                        <a:pt x="16422" y="471"/>
                      </a:cubicBezTo>
                      <a:lnTo>
                        <a:pt x="8496" y="10432"/>
                      </a:lnTo>
                      <a:lnTo>
                        <a:pt x="5071" y="6085"/>
                      </a:lnTo>
                      <a:cubicBezTo>
                        <a:pt x="4779" y="5777"/>
                        <a:pt x="4476" y="5614"/>
                        <a:pt x="4159" y="5614"/>
                      </a:cubicBezTo>
                      <a:cubicBezTo>
                        <a:pt x="3821" y="5614"/>
                        <a:pt x="3517" y="5777"/>
                        <a:pt x="3224" y="6085"/>
                      </a:cubicBezTo>
                      <a:lnTo>
                        <a:pt x="385" y="9709"/>
                      </a:lnTo>
                      <a:cubicBezTo>
                        <a:pt x="-127" y="10362"/>
                        <a:pt x="-129" y="11359"/>
                        <a:pt x="385" y="12006"/>
                      </a:cubicBezTo>
                      <a:lnTo>
                        <a:pt x="7584" y="21112"/>
                      </a:lnTo>
                      <a:cubicBezTo>
                        <a:pt x="7841" y="21439"/>
                        <a:pt x="8146" y="21600"/>
                        <a:pt x="8496" y="21600"/>
                      </a:cubicBezTo>
                      <a:cubicBezTo>
                        <a:pt x="8858" y="21600"/>
                        <a:pt x="9175" y="21436"/>
                        <a:pt x="9432" y="21112"/>
                      </a:cubicBezTo>
                      <a:lnTo>
                        <a:pt x="21108" y="6397"/>
                      </a:lnTo>
                      <a:cubicBezTo>
                        <a:pt x="21354" y="6085"/>
                        <a:pt x="21471" y="5702"/>
                        <a:pt x="21471" y="5246"/>
                      </a:cubicBezTo>
                      <a:cubicBezTo>
                        <a:pt x="21471" y="4819"/>
                        <a:pt x="21372" y="4397"/>
                        <a:pt x="21108" y="4067"/>
                      </a:cubicBezTo>
                      <a:cubicBezTo>
                        <a:pt x="21108" y="4067"/>
                        <a:pt x="21108" y="4067"/>
                        <a:pt x="21108" y="406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ïŝ1ïḍé"/>
                <p:cNvSpPr txBox="1"/>
                <p:nvPr/>
              </p:nvSpPr>
              <p:spPr>
                <a:xfrm>
                  <a:off x="7606002" y="4266249"/>
                  <a:ext cx="3309308" cy="2308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t" anchorCtr="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b="1" dirty="0" smtClean="0">
                      <a:solidFill>
                        <a:schemeClr val="dk1">
                          <a:lumMod val="100000"/>
                        </a:schemeClr>
                      </a:solidFill>
                    </a:rPr>
                    <a:t>区县没有重复</a:t>
                  </a:r>
                  <a:endParaRPr lang="zh-CN" altLang="en-US" sz="1600" b="1" dirty="0">
                    <a:solidFill>
                      <a:schemeClr val="dk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" name="îŝ1ïde"/>
                <p:cNvSpPr txBox="1"/>
                <p:nvPr/>
              </p:nvSpPr>
              <p:spPr>
                <a:xfrm>
                  <a:off x="7606002" y="4781035"/>
                  <a:ext cx="3309308" cy="2308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t" anchorCtr="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b="1" dirty="0" smtClean="0">
                      <a:solidFill>
                        <a:schemeClr val="dk1">
                          <a:lumMod val="100000"/>
                        </a:schemeClr>
                      </a:solidFill>
                    </a:rPr>
                    <a:t>没有重复版块和无效版块</a:t>
                  </a:r>
                  <a:endParaRPr lang="zh-CN" altLang="en-US" sz="1600" b="1" dirty="0">
                    <a:solidFill>
                      <a:schemeClr val="dk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" name="îŝ1iḋè"/>
                <p:cNvSpPr txBox="1"/>
                <p:nvPr/>
              </p:nvSpPr>
              <p:spPr>
                <a:xfrm>
                  <a:off x="7606001" y="5295821"/>
                  <a:ext cx="4226674" cy="1758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t" anchorCtr="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b="1" dirty="0" smtClean="0">
                      <a:solidFill>
                        <a:schemeClr val="dk1">
                          <a:lumMod val="100000"/>
                        </a:schemeClr>
                      </a:solidFill>
                    </a:rPr>
                    <a:t>小区所属版块唯一，小区在所属城市唯一，</a:t>
                  </a:r>
                  <a:endParaRPr lang="zh-CN" altLang="en-US" sz="1600" b="1" dirty="0">
                    <a:solidFill>
                      <a:schemeClr val="dk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" name="îS1ïḓé"/>
                <p:cNvSpPr txBox="1"/>
                <p:nvPr/>
              </p:nvSpPr>
              <p:spPr>
                <a:xfrm>
                  <a:off x="7606002" y="5832547"/>
                  <a:ext cx="3977150" cy="2088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t" anchorCtr="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b="1" dirty="0" smtClean="0">
                      <a:solidFill>
                        <a:schemeClr val="dk1">
                          <a:lumMod val="100000"/>
                        </a:schemeClr>
                      </a:solidFill>
                    </a:rPr>
                    <a:t>小区所属版块正确，小区地址正确</a:t>
                  </a:r>
                  <a:endParaRPr lang="zh-CN" altLang="en-US" sz="1600" b="1" dirty="0">
                    <a:solidFill>
                      <a:schemeClr val="dk1">
                        <a:lumMod val="100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20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楼盘字典问题类型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5" name="2ac13301-753f-4039-b039-fe277d5631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231010" y="1540163"/>
            <a:ext cx="6289478" cy="4700299"/>
            <a:chOff x="5231010" y="1540163"/>
            <a:chExt cx="6289478" cy="4700299"/>
          </a:xfrm>
        </p:grpSpPr>
        <p:grpSp>
          <p:nvGrpSpPr>
            <p:cNvPr id="6" name="íṧliḍé">
              <a:extLst>
                <a:ext uri="{FF2B5EF4-FFF2-40B4-BE49-F238E27FC236}">
                  <a16:creationId xmlns:a16="http://schemas.microsoft.com/office/drawing/2014/main" id="{A78CD20D-FDDB-49D7-B604-A59B2B1CA6C5}"/>
                </a:ext>
              </a:extLst>
            </p:cNvPr>
            <p:cNvGrpSpPr/>
            <p:nvPr/>
          </p:nvGrpSpPr>
          <p:grpSpPr>
            <a:xfrm>
              <a:off x="5231010" y="5559871"/>
              <a:ext cx="577851" cy="577851"/>
              <a:chOff x="4454307" y="3331368"/>
              <a:chExt cx="577851" cy="577851"/>
            </a:xfrm>
          </p:grpSpPr>
          <p:sp>
            <p:nvSpPr>
              <p:cNvPr id="25" name="ísḻîdé">
                <a:extLst>
                  <a:ext uri="{FF2B5EF4-FFF2-40B4-BE49-F238E27FC236}">
                    <a16:creationId xmlns:a16="http://schemas.microsoft.com/office/drawing/2014/main" id="{A0AA488B-62EA-49A9-9658-EFD6CD4DBB20}"/>
                  </a:ext>
                </a:extLst>
              </p:cNvPr>
              <p:cNvSpPr/>
              <p:nvPr/>
            </p:nvSpPr>
            <p:spPr>
              <a:xfrm>
                <a:off x="4454307" y="3331368"/>
                <a:ext cx="577851" cy="577851"/>
              </a:xfrm>
              <a:prstGeom prst="roundRect">
                <a:avLst>
                  <a:gd name="adj" fmla="val 1170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28575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0000" tIns="46800" rIns="90000" bIns="4680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26" name="iṥḷiḍe">
                <a:extLst>
                  <a:ext uri="{FF2B5EF4-FFF2-40B4-BE49-F238E27FC236}">
                    <a16:creationId xmlns:a16="http://schemas.microsoft.com/office/drawing/2014/main" id="{97BC13AD-C44F-412F-BDD8-7565958F09DA}"/>
                  </a:ext>
                </a:extLst>
              </p:cNvPr>
              <p:cNvSpPr/>
              <p:nvPr/>
            </p:nvSpPr>
            <p:spPr>
              <a:xfrm>
                <a:off x="4559507" y="3475339"/>
                <a:ext cx="386158" cy="278665"/>
              </a:xfrm>
              <a:custGeom>
                <a:avLst/>
                <a:gdLst>
                  <a:gd name="connsiteX0" fmla="*/ 91000 w 605879"/>
                  <a:gd name="connsiteY0" fmla="*/ 173662 h 437224"/>
                  <a:gd name="connsiteX1" fmla="*/ 331193 w 605879"/>
                  <a:gd name="connsiteY1" fmla="*/ 173662 h 437224"/>
                  <a:gd name="connsiteX2" fmla="*/ 342454 w 605879"/>
                  <a:gd name="connsiteY2" fmla="*/ 184882 h 437224"/>
                  <a:gd name="connsiteX3" fmla="*/ 331193 w 605879"/>
                  <a:gd name="connsiteY3" fmla="*/ 196102 h 437224"/>
                  <a:gd name="connsiteX4" fmla="*/ 91000 w 605879"/>
                  <a:gd name="connsiteY4" fmla="*/ 196102 h 437224"/>
                  <a:gd name="connsiteX5" fmla="*/ 79739 w 605879"/>
                  <a:gd name="connsiteY5" fmla="*/ 184882 h 437224"/>
                  <a:gd name="connsiteX6" fmla="*/ 91000 w 605879"/>
                  <a:gd name="connsiteY6" fmla="*/ 173662 h 437224"/>
                  <a:gd name="connsiteX7" fmla="*/ 421630 w 605879"/>
                  <a:gd name="connsiteY7" fmla="*/ 131441 h 437224"/>
                  <a:gd name="connsiteX8" fmla="*/ 423552 w 605879"/>
                  <a:gd name="connsiteY8" fmla="*/ 152274 h 437224"/>
                  <a:gd name="connsiteX9" fmla="*/ 275961 w 605879"/>
                  <a:gd name="connsiteY9" fmla="*/ 300986 h 437224"/>
                  <a:gd name="connsiteX10" fmla="*/ 408175 w 605879"/>
                  <a:gd name="connsiteY10" fmla="*/ 358277 h 437224"/>
                  <a:gd name="connsiteX11" fmla="*/ 418060 w 605879"/>
                  <a:gd name="connsiteY11" fmla="*/ 365267 h 437224"/>
                  <a:gd name="connsiteX12" fmla="*/ 488218 w 605879"/>
                  <a:gd name="connsiteY12" fmla="*/ 410360 h 437224"/>
                  <a:gd name="connsiteX13" fmla="*/ 474214 w 605879"/>
                  <a:gd name="connsiteY13" fmla="*/ 363348 h 437224"/>
                  <a:gd name="connsiteX14" fmla="*/ 482039 w 605879"/>
                  <a:gd name="connsiteY14" fmla="*/ 349916 h 437224"/>
                  <a:gd name="connsiteX15" fmla="*/ 583363 w 605879"/>
                  <a:gd name="connsiteY15" fmla="*/ 244928 h 437224"/>
                  <a:gd name="connsiteX16" fmla="*/ 421630 w 605879"/>
                  <a:gd name="connsiteY16" fmla="*/ 131441 h 437224"/>
                  <a:gd name="connsiteX17" fmla="*/ 75898 w 605879"/>
                  <a:gd name="connsiteY17" fmla="*/ 120173 h 437224"/>
                  <a:gd name="connsiteX18" fmla="*/ 340509 w 605879"/>
                  <a:gd name="connsiteY18" fmla="*/ 120173 h 437224"/>
                  <a:gd name="connsiteX19" fmla="*/ 351769 w 605879"/>
                  <a:gd name="connsiteY19" fmla="*/ 131428 h 437224"/>
                  <a:gd name="connsiteX20" fmla="*/ 340509 w 605879"/>
                  <a:gd name="connsiteY20" fmla="*/ 142683 h 437224"/>
                  <a:gd name="connsiteX21" fmla="*/ 75898 w 605879"/>
                  <a:gd name="connsiteY21" fmla="*/ 142683 h 437224"/>
                  <a:gd name="connsiteX22" fmla="*/ 64638 w 605879"/>
                  <a:gd name="connsiteY22" fmla="*/ 131428 h 437224"/>
                  <a:gd name="connsiteX23" fmla="*/ 75898 w 605879"/>
                  <a:gd name="connsiteY23" fmla="*/ 120173 h 437224"/>
                  <a:gd name="connsiteX24" fmla="*/ 210609 w 605879"/>
                  <a:gd name="connsiteY24" fmla="*/ 22478 h 437224"/>
                  <a:gd name="connsiteX25" fmla="*/ 22516 w 605879"/>
                  <a:gd name="connsiteY25" fmla="*/ 153508 h 437224"/>
                  <a:gd name="connsiteX26" fmla="*/ 139216 w 605879"/>
                  <a:gd name="connsiteY26" fmla="*/ 274807 h 437224"/>
                  <a:gd name="connsiteX27" fmla="*/ 147042 w 605879"/>
                  <a:gd name="connsiteY27" fmla="*/ 288102 h 437224"/>
                  <a:gd name="connsiteX28" fmla="*/ 130017 w 605879"/>
                  <a:gd name="connsiteY28" fmla="*/ 344297 h 437224"/>
                  <a:gd name="connsiteX29" fmla="*/ 214041 w 605879"/>
                  <a:gd name="connsiteY29" fmla="*/ 291254 h 437224"/>
                  <a:gd name="connsiteX30" fmla="*/ 223927 w 605879"/>
                  <a:gd name="connsiteY30" fmla="*/ 284264 h 437224"/>
                  <a:gd name="connsiteX31" fmla="*/ 398839 w 605879"/>
                  <a:gd name="connsiteY31" fmla="*/ 152960 h 437224"/>
                  <a:gd name="connsiteX32" fmla="*/ 369596 w 605879"/>
                  <a:gd name="connsiteY32" fmla="*/ 80592 h 437224"/>
                  <a:gd name="connsiteX33" fmla="*/ 210609 w 605879"/>
                  <a:gd name="connsiteY33" fmla="*/ 22478 h 437224"/>
                  <a:gd name="connsiteX34" fmla="*/ 210609 w 605879"/>
                  <a:gd name="connsiteY34" fmla="*/ 0 h 437224"/>
                  <a:gd name="connsiteX35" fmla="*/ 385796 w 605879"/>
                  <a:gd name="connsiteY35" fmla="*/ 64967 h 437224"/>
                  <a:gd name="connsiteX36" fmla="*/ 414079 w 605879"/>
                  <a:gd name="connsiteY36" fmla="*/ 109100 h 437224"/>
                  <a:gd name="connsiteX37" fmla="*/ 419845 w 605879"/>
                  <a:gd name="connsiteY37" fmla="*/ 108963 h 437224"/>
                  <a:gd name="connsiteX38" fmla="*/ 605879 w 605879"/>
                  <a:gd name="connsiteY38" fmla="*/ 244928 h 437224"/>
                  <a:gd name="connsiteX39" fmla="*/ 498515 w 605879"/>
                  <a:gd name="connsiteY39" fmla="*/ 368420 h 437224"/>
                  <a:gd name="connsiteX40" fmla="*/ 516088 w 605879"/>
                  <a:gd name="connsiteY40" fmla="*/ 414609 h 437224"/>
                  <a:gd name="connsiteX41" fmla="*/ 522953 w 605879"/>
                  <a:gd name="connsiteY41" fmla="*/ 428178 h 437224"/>
                  <a:gd name="connsiteX42" fmla="*/ 510185 w 605879"/>
                  <a:gd name="connsiteY42" fmla="*/ 437224 h 437224"/>
                  <a:gd name="connsiteX43" fmla="*/ 400487 w 605879"/>
                  <a:gd name="connsiteY43" fmla="*/ 380344 h 437224"/>
                  <a:gd name="connsiteX44" fmla="*/ 250836 w 605879"/>
                  <a:gd name="connsiteY44" fmla="*/ 304275 h 437224"/>
                  <a:gd name="connsiteX45" fmla="*/ 231752 w 605879"/>
                  <a:gd name="connsiteY45" fmla="*/ 306331 h 437224"/>
                  <a:gd name="connsiteX46" fmla="*/ 107639 w 605879"/>
                  <a:gd name="connsiteY46" fmla="*/ 371161 h 437224"/>
                  <a:gd name="connsiteX47" fmla="*/ 94596 w 605879"/>
                  <a:gd name="connsiteY47" fmla="*/ 361978 h 437224"/>
                  <a:gd name="connsiteX48" fmla="*/ 102009 w 605879"/>
                  <a:gd name="connsiteY48" fmla="*/ 348135 h 437224"/>
                  <a:gd name="connsiteX49" fmla="*/ 122741 w 605879"/>
                  <a:gd name="connsiteY49" fmla="*/ 293173 h 437224"/>
                  <a:gd name="connsiteX50" fmla="*/ 0 w 605879"/>
                  <a:gd name="connsiteY50" fmla="*/ 153508 h 437224"/>
                  <a:gd name="connsiteX51" fmla="*/ 210609 w 605879"/>
                  <a:gd name="connsiteY51" fmla="*/ 0 h 43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5879" h="437224">
                    <a:moveTo>
                      <a:pt x="91000" y="173662"/>
                    </a:moveTo>
                    <a:lnTo>
                      <a:pt x="331193" y="173662"/>
                    </a:lnTo>
                    <a:cubicBezTo>
                      <a:pt x="337373" y="173662"/>
                      <a:pt x="342454" y="178725"/>
                      <a:pt x="342454" y="184882"/>
                    </a:cubicBezTo>
                    <a:cubicBezTo>
                      <a:pt x="342454" y="191040"/>
                      <a:pt x="337373" y="196102"/>
                      <a:pt x="331193" y="196102"/>
                    </a:cubicBezTo>
                    <a:lnTo>
                      <a:pt x="91000" y="196102"/>
                    </a:lnTo>
                    <a:cubicBezTo>
                      <a:pt x="84683" y="196102"/>
                      <a:pt x="79739" y="191040"/>
                      <a:pt x="79739" y="184882"/>
                    </a:cubicBezTo>
                    <a:cubicBezTo>
                      <a:pt x="79739" y="178725"/>
                      <a:pt x="84683" y="173662"/>
                      <a:pt x="91000" y="173662"/>
                    </a:cubicBezTo>
                    <a:close/>
                    <a:moveTo>
                      <a:pt x="421630" y="131441"/>
                    </a:moveTo>
                    <a:cubicBezTo>
                      <a:pt x="423003" y="138294"/>
                      <a:pt x="423552" y="145284"/>
                      <a:pt x="423552" y="152274"/>
                    </a:cubicBezTo>
                    <a:cubicBezTo>
                      <a:pt x="423552" y="220668"/>
                      <a:pt x="362456" y="281249"/>
                      <a:pt x="275961" y="300986"/>
                    </a:cubicBezTo>
                    <a:cubicBezTo>
                      <a:pt x="302047" y="334017"/>
                      <a:pt x="350924" y="355536"/>
                      <a:pt x="408175" y="358277"/>
                    </a:cubicBezTo>
                    <a:cubicBezTo>
                      <a:pt x="412569" y="358551"/>
                      <a:pt x="416413" y="361293"/>
                      <a:pt x="418060" y="365267"/>
                    </a:cubicBezTo>
                    <a:cubicBezTo>
                      <a:pt x="427259" y="388019"/>
                      <a:pt x="463505" y="403370"/>
                      <a:pt x="488218" y="410360"/>
                    </a:cubicBezTo>
                    <a:cubicBezTo>
                      <a:pt x="483962" y="399944"/>
                      <a:pt x="479156" y="385004"/>
                      <a:pt x="474214" y="363348"/>
                    </a:cubicBezTo>
                    <a:cubicBezTo>
                      <a:pt x="472841" y="357455"/>
                      <a:pt x="476273" y="351698"/>
                      <a:pt x="482039" y="349916"/>
                    </a:cubicBezTo>
                    <a:cubicBezTo>
                      <a:pt x="543685" y="332236"/>
                      <a:pt x="583500" y="290980"/>
                      <a:pt x="583363" y="244928"/>
                    </a:cubicBezTo>
                    <a:cubicBezTo>
                      <a:pt x="583363" y="182839"/>
                      <a:pt x="511009" y="132126"/>
                      <a:pt x="421630" y="131441"/>
                    </a:cubicBezTo>
                    <a:close/>
                    <a:moveTo>
                      <a:pt x="75898" y="120173"/>
                    </a:moveTo>
                    <a:lnTo>
                      <a:pt x="340509" y="120173"/>
                    </a:lnTo>
                    <a:cubicBezTo>
                      <a:pt x="346826" y="120173"/>
                      <a:pt x="351769" y="125114"/>
                      <a:pt x="351769" y="131428"/>
                    </a:cubicBezTo>
                    <a:cubicBezTo>
                      <a:pt x="351769" y="137604"/>
                      <a:pt x="346826" y="142683"/>
                      <a:pt x="340509" y="142683"/>
                    </a:cubicBezTo>
                    <a:lnTo>
                      <a:pt x="75898" y="142683"/>
                    </a:lnTo>
                    <a:cubicBezTo>
                      <a:pt x="69719" y="142683"/>
                      <a:pt x="64638" y="137604"/>
                      <a:pt x="64638" y="131428"/>
                    </a:cubicBezTo>
                    <a:cubicBezTo>
                      <a:pt x="64638" y="125114"/>
                      <a:pt x="69719" y="120173"/>
                      <a:pt x="75898" y="120173"/>
                    </a:cubicBezTo>
                    <a:close/>
                    <a:moveTo>
                      <a:pt x="210609" y="22478"/>
                    </a:moveTo>
                    <a:cubicBezTo>
                      <a:pt x="106952" y="22478"/>
                      <a:pt x="22516" y="81277"/>
                      <a:pt x="22516" y="153508"/>
                    </a:cubicBezTo>
                    <a:cubicBezTo>
                      <a:pt x="22516" y="206688"/>
                      <a:pt x="68372" y="254385"/>
                      <a:pt x="139216" y="274807"/>
                    </a:cubicBezTo>
                    <a:cubicBezTo>
                      <a:pt x="144983" y="276452"/>
                      <a:pt x="148415" y="282208"/>
                      <a:pt x="147042" y="288102"/>
                    </a:cubicBezTo>
                    <a:cubicBezTo>
                      <a:pt x="140864" y="314966"/>
                      <a:pt x="135097" y="332647"/>
                      <a:pt x="130017" y="344297"/>
                    </a:cubicBezTo>
                    <a:cubicBezTo>
                      <a:pt x="158437" y="336622"/>
                      <a:pt x="203058" y="318667"/>
                      <a:pt x="214041" y="291254"/>
                    </a:cubicBezTo>
                    <a:cubicBezTo>
                      <a:pt x="215689" y="287280"/>
                      <a:pt x="219533" y="284538"/>
                      <a:pt x="223927" y="284264"/>
                    </a:cubicBezTo>
                    <a:cubicBezTo>
                      <a:pt x="320170" y="279604"/>
                      <a:pt x="395407" y="223135"/>
                      <a:pt x="398839" y="152960"/>
                    </a:cubicBezTo>
                    <a:cubicBezTo>
                      <a:pt x="400075" y="126918"/>
                      <a:pt x="389915" y="101836"/>
                      <a:pt x="369596" y="80592"/>
                    </a:cubicBezTo>
                    <a:cubicBezTo>
                      <a:pt x="334860" y="44133"/>
                      <a:pt x="275412" y="22478"/>
                      <a:pt x="210609" y="22478"/>
                    </a:cubicBezTo>
                    <a:close/>
                    <a:moveTo>
                      <a:pt x="210609" y="0"/>
                    </a:moveTo>
                    <a:cubicBezTo>
                      <a:pt x="281453" y="0"/>
                      <a:pt x="346942" y="24260"/>
                      <a:pt x="385796" y="64967"/>
                    </a:cubicBezTo>
                    <a:cubicBezTo>
                      <a:pt x="398702" y="78536"/>
                      <a:pt x="408175" y="93338"/>
                      <a:pt x="414079" y="109100"/>
                    </a:cubicBezTo>
                    <a:cubicBezTo>
                      <a:pt x="416001" y="108963"/>
                      <a:pt x="417923" y="108963"/>
                      <a:pt x="419845" y="108963"/>
                    </a:cubicBezTo>
                    <a:cubicBezTo>
                      <a:pt x="522404" y="108963"/>
                      <a:pt x="606016" y="169955"/>
                      <a:pt x="605879" y="244928"/>
                    </a:cubicBezTo>
                    <a:cubicBezTo>
                      <a:pt x="605879" y="298519"/>
                      <a:pt x="564141" y="346079"/>
                      <a:pt x="498515" y="368420"/>
                    </a:cubicBezTo>
                    <a:cubicBezTo>
                      <a:pt x="506066" y="398025"/>
                      <a:pt x="512931" y="412279"/>
                      <a:pt x="516088" y="414609"/>
                    </a:cubicBezTo>
                    <a:cubicBezTo>
                      <a:pt x="524601" y="418858"/>
                      <a:pt x="523228" y="426671"/>
                      <a:pt x="522953" y="428178"/>
                    </a:cubicBezTo>
                    <a:cubicBezTo>
                      <a:pt x="522541" y="429686"/>
                      <a:pt x="520207" y="437224"/>
                      <a:pt x="510185" y="437224"/>
                    </a:cubicBezTo>
                    <a:cubicBezTo>
                      <a:pt x="497828" y="437224"/>
                      <a:pt x="423689" y="421325"/>
                      <a:pt x="400487" y="380344"/>
                    </a:cubicBezTo>
                    <a:cubicBezTo>
                      <a:pt x="333899" y="375410"/>
                      <a:pt x="277746" y="346764"/>
                      <a:pt x="250836" y="304275"/>
                    </a:cubicBezTo>
                    <a:cubicBezTo>
                      <a:pt x="244521" y="305098"/>
                      <a:pt x="238205" y="305783"/>
                      <a:pt x="231752" y="306331"/>
                    </a:cubicBezTo>
                    <a:cubicBezTo>
                      <a:pt x="206216" y="353069"/>
                      <a:pt x="121643" y="371161"/>
                      <a:pt x="107639" y="371161"/>
                    </a:cubicBezTo>
                    <a:cubicBezTo>
                      <a:pt x="97616" y="371161"/>
                      <a:pt x="95145" y="364171"/>
                      <a:pt x="94596" y="361978"/>
                    </a:cubicBezTo>
                    <a:cubicBezTo>
                      <a:pt x="94184" y="360470"/>
                      <a:pt x="92948" y="352658"/>
                      <a:pt x="102009" y="348135"/>
                    </a:cubicBezTo>
                    <a:cubicBezTo>
                      <a:pt x="105030" y="345942"/>
                      <a:pt x="113130" y="331550"/>
                      <a:pt x="122741" y="293173"/>
                    </a:cubicBezTo>
                    <a:cubicBezTo>
                      <a:pt x="47778" y="268228"/>
                      <a:pt x="0" y="214226"/>
                      <a:pt x="0" y="153508"/>
                    </a:cubicBezTo>
                    <a:cubicBezTo>
                      <a:pt x="0" y="68804"/>
                      <a:pt x="94458" y="0"/>
                      <a:pt x="2106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0000" tIns="46800" rIns="90000" bIns="4680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7" name="iṣḷïdè">
              <a:extLst>
                <a:ext uri="{FF2B5EF4-FFF2-40B4-BE49-F238E27FC236}">
                  <a16:creationId xmlns:a16="http://schemas.microsoft.com/office/drawing/2014/main" id="{CE90FF9B-ACBA-4304-9175-5BB6EBF9AF8B}"/>
                </a:ext>
              </a:extLst>
            </p:cNvPr>
            <p:cNvGrpSpPr/>
            <p:nvPr/>
          </p:nvGrpSpPr>
          <p:grpSpPr>
            <a:xfrm>
              <a:off x="7596911" y="1540163"/>
              <a:ext cx="3923577" cy="4700299"/>
              <a:chOff x="7596911" y="1540163"/>
              <a:chExt cx="3923577" cy="4700299"/>
            </a:xfrm>
          </p:grpSpPr>
          <p:grpSp>
            <p:nvGrpSpPr>
              <p:cNvPr id="11" name="íṩḷiḓe">
                <a:extLst>
                  <a:ext uri="{FF2B5EF4-FFF2-40B4-BE49-F238E27FC236}">
                    <a16:creationId xmlns:a16="http://schemas.microsoft.com/office/drawing/2014/main" id="{B882E76B-18EA-40CF-9A2F-A356A1A51A0A}"/>
                  </a:ext>
                </a:extLst>
              </p:cNvPr>
              <p:cNvGrpSpPr/>
              <p:nvPr/>
            </p:nvGrpSpPr>
            <p:grpSpPr>
              <a:xfrm>
                <a:off x="7596911" y="1540163"/>
                <a:ext cx="3923576" cy="821237"/>
                <a:chOff x="7596911" y="1896394"/>
                <a:chExt cx="3923576" cy="821237"/>
              </a:xfrm>
            </p:grpSpPr>
            <p:sp>
              <p:nvSpPr>
                <p:cNvPr id="23" name="i$ļïḋe">
                  <a:extLst>
                    <a:ext uri="{FF2B5EF4-FFF2-40B4-BE49-F238E27FC236}">
                      <a16:creationId xmlns:a16="http://schemas.microsoft.com/office/drawing/2014/main" id="{421A0F14-248F-45A7-8E2E-7EC50306F8F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616279" y="1896394"/>
                  <a:ext cx="2904208" cy="8212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1"/>
                      </a:solidFill>
                    </a:rPr>
                    <a:t>区县合并</a:t>
                  </a:r>
                  <a:endParaRPr lang="en-US" altLang="zh-CN" sz="1600" b="1" dirty="0" smtClean="0">
                    <a:solidFill>
                      <a:schemeClr val="accent1"/>
                    </a:solidFill>
                  </a:endParaRP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1"/>
                      </a:solidFill>
                    </a:rPr>
                    <a:t>（目前我们不能整理，</a:t>
                  </a:r>
                  <a:endParaRPr lang="en-US" altLang="zh-CN" sz="1600" b="1" dirty="0">
                    <a:solidFill>
                      <a:schemeClr val="accent1"/>
                    </a:solidFill>
                  </a:endParaRP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1"/>
                      </a:solidFill>
                    </a:rPr>
                    <a:t>需要反馈技术部）</a:t>
                  </a:r>
                  <a:endParaRPr lang="en-US" altLang="zh-CN" sz="16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4" name="îšlîḓê">
                  <a:extLst>
                    <a:ext uri="{FF2B5EF4-FFF2-40B4-BE49-F238E27FC236}">
                      <a16:creationId xmlns:a16="http://schemas.microsoft.com/office/drawing/2014/main" id="{85E02C78-7C19-440A-A460-433EC23858D3}"/>
                    </a:ext>
                  </a:extLst>
                </p:cNvPr>
                <p:cNvSpPr/>
                <p:nvPr/>
              </p:nvSpPr>
              <p:spPr bwMode="auto">
                <a:xfrm>
                  <a:off x="7596911" y="2180252"/>
                  <a:ext cx="792088" cy="312644"/>
                </a:xfrm>
                <a:prstGeom prst="roundRect">
                  <a:avLst/>
                </a:prstGeom>
                <a:solidFill>
                  <a:schemeClr val="accent1"/>
                </a:solidFill>
                <a:ln w="38100">
                  <a:noFill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zh-CN" altLang="en-US" sz="2000" b="1" dirty="0" smtClean="0">
                      <a:solidFill>
                        <a:schemeClr val="bg1"/>
                      </a:solidFill>
                    </a:rPr>
                    <a:t>区县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îšľíḋê">
                <a:extLst>
                  <a:ext uri="{FF2B5EF4-FFF2-40B4-BE49-F238E27FC236}">
                    <a16:creationId xmlns:a16="http://schemas.microsoft.com/office/drawing/2014/main" id="{7E4F0179-C343-4DD3-A962-5290804CAFB7}"/>
                  </a:ext>
                </a:extLst>
              </p:cNvPr>
              <p:cNvGrpSpPr/>
              <p:nvPr/>
            </p:nvGrpSpPr>
            <p:grpSpPr>
              <a:xfrm>
                <a:off x="7596911" y="3064749"/>
                <a:ext cx="3923576" cy="934951"/>
                <a:chOff x="7596911" y="1825522"/>
                <a:chExt cx="3923576" cy="934951"/>
              </a:xfrm>
            </p:grpSpPr>
            <p:sp>
              <p:nvSpPr>
                <p:cNvPr id="20" name="išḻíḍê">
                  <a:extLst>
                    <a:ext uri="{FF2B5EF4-FFF2-40B4-BE49-F238E27FC236}">
                      <a16:creationId xmlns:a16="http://schemas.microsoft.com/office/drawing/2014/main" id="{540AAA06-7D49-43E0-88B3-4AACBFC7A3A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616279" y="1825522"/>
                  <a:ext cx="2904208" cy="9349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2"/>
                      </a:solidFill>
                    </a:rPr>
                    <a:t> 无效版块</a:t>
                  </a:r>
                  <a:endParaRPr lang="en-US" altLang="zh-CN" sz="1600" b="1" dirty="0" smtClean="0">
                    <a:solidFill>
                      <a:schemeClr val="accent2"/>
                    </a:solidFill>
                  </a:endParaRP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2"/>
                      </a:solidFill>
                    </a:rPr>
                    <a:t> 重复版块</a:t>
                  </a:r>
                  <a:endParaRPr lang="en-US" altLang="zh-CN" sz="1600" b="1" dirty="0" smtClean="0">
                    <a:solidFill>
                      <a:schemeClr val="accent2"/>
                    </a:solidFill>
                  </a:endParaRP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 b="1" dirty="0" smtClean="0">
                      <a:solidFill>
                        <a:schemeClr val="accent2"/>
                      </a:solidFill>
                    </a:rPr>
                    <a:t>【</a:t>
                  </a:r>
                  <a:r>
                    <a:rPr lang="zh-CN" altLang="en-US" sz="1600" b="1" dirty="0" smtClean="0">
                      <a:solidFill>
                        <a:schemeClr val="accent2"/>
                      </a:solidFill>
                    </a:rPr>
                    <a:t>其他</a:t>
                  </a:r>
                  <a:r>
                    <a:rPr lang="en-US" altLang="zh-CN" sz="1600" b="1" dirty="0" smtClean="0">
                      <a:solidFill>
                        <a:schemeClr val="accent2"/>
                      </a:solidFill>
                    </a:rPr>
                    <a:t>】</a:t>
                  </a:r>
                  <a:r>
                    <a:rPr lang="zh-CN" altLang="en-US" sz="1600" b="1" dirty="0" smtClean="0">
                      <a:solidFill>
                        <a:schemeClr val="accent2"/>
                      </a:solidFill>
                    </a:rPr>
                    <a:t>版块小区过多</a:t>
                  </a:r>
                  <a:endParaRPr lang="en-US" altLang="zh-CN" sz="16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" name="ïşḷide">
                  <a:extLst>
                    <a:ext uri="{FF2B5EF4-FFF2-40B4-BE49-F238E27FC236}">
                      <a16:creationId xmlns:a16="http://schemas.microsoft.com/office/drawing/2014/main" id="{9F12FA9A-434B-4A87-96CE-700B5474F979}"/>
                    </a:ext>
                  </a:extLst>
                </p:cNvPr>
                <p:cNvSpPr/>
                <p:nvPr/>
              </p:nvSpPr>
              <p:spPr bwMode="auto">
                <a:xfrm>
                  <a:off x="7596911" y="2180252"/>
                  <a:ext cx="792088" cy="312644"/>
                </a:xfrm>
                <a:prstGeom prst="roundRect">
                  <a:avLst/>
                </a:prstGeom>
                <a:solidFill>
                  <a:schemeClr val="accent2"/>
                </a:solidFill>
                <a:ln w="38100">
                  <a:noFill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zh-CN" altLang="en-US" sz="2000" b="1" dirty="0" smtClean="0">
                      <a:solidFill>
                        <a:schemeClr val="bg1"/>
                      </a:solidFill>
                    </a:rPr>
                    <a:t>版块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" name="íṡḷïde">
                <a:extLst>
                  <a:ext uri="{FF2B5EF4-FFF2-40B4-BE49-F238E27FC236}">
                    <a16:creationId xmlns:a16="http://schemas.microsoft.com/office/drawing/2014/main" id="{6715082E-9D21-4F8C-8157-9CCF1E080F11}"/>
                  </a:ext>
                </a:extLst>
              </p:cNvPr>
              <p:cNvGrpSpPr/>
              <p:nvPr/>
            </p:nvGrpSpPr>
            <p:grpSpPr>
              <a:xfrm>
                <a:off x="7596911" y="4733323"/>
                <a:ext cx="3923577" cy="1507139"/>
                <a:chOff x="7596911" y="1875291"/>
                <a:chExt cx="3923577" cy="1507139"/>
              </a:xfrm>
            </p:grpSpPr>
            <p:sp>
              <p:nvSpPr>
                <p:cNvPr id="17" name="ïṩḷïḋe">
                  <a:extLst>
                    <a:ext uri="{FF2B5EF4-FFF2-40B4-BE49-F238E27FC236}">
                      <a16:creationId xmlns:a16="http://schemas.microsoft.com/office/drawing/2014/main" id="{CE3F26B8-AFA9-4C5C-911D-FC78A91B54E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616280" y="1875291"/>
                  <a:ext cx="2904208" cy="1507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3"/>
                      </a:solidFill>
                    </a:rPr>
                    <a:t>小区重复</a:t>
                  </a:r>
                  <a:endParaRPr lang="en-US" altLang="zh-CN" sz="1600" b="1" dirty="0" smtClean="0">
                    <a:solidFill>
                      <a:schemeClr val="accent3"/>
                    </a:solidFill>
                  </a:endParaRP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3"/>
                      </a:solidFill>
                    </a:rPr>
                    <a:t>无效小区</a:t>
                  </a:r>
                  <a:endParaRPr lang="en-US" altLang="zh-CN" sz="1600" b="1" dirty="0" smtClean="0">
                    <a:solidFill>
                      <a:schemeClr val="accent3"/>
                    </a:solidFill>
                  </a:endParaRP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3"/>
                      </a:solidFill>
                    </a:rPr>
                    <a:t>客户自定义小区</a:t>
                  </a:r>
                  <a:endParaRPr lang="en-US" altLang="zh-CN" sz="1600" b="1" dirty="0" smtClean="0">
                    <a:solidFill>
                      <a:schemeClr val="accent3"/>
                    </a:solidFill>
                  </a:endParaRP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>
                      <a:solidFill>
                        <a:schemeClr val="accent3"/>
                      </a:solidFill>
                    </a:rPr>
                    <a:t>大型</a:t>
                  </a:r>
                  <a:r>
                    <a:rPr lang="zh-CN" altLang="en-US" sz="1600" b="1" dirty="0" smtClean="0">
                      <a:solidFill>
                        <a:schemeClr val="accent3"/>
                      </a:solidFill>
                    </a:rPr>
                    <a:t>社区带门牌号</a:t>
                  </a:r>
                  <a:endParaRPr lang="en-US" altLang="zh-CN" sz="1600" b="1" dirty="0" smtClean="0">
                    <a:solidFill>
                      <a:schemeClr val="accent3"/>
                    </a:solidFill>
                  </a:endParaRP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3"/>
                      </a:solidFill>
                    </a:rPr>
                    <a:t>所属区县版块错误</a:t>
                  </a:r>
                  <a:endParaRPr lang="en-US" altLang="zh-CN" sz="1600" b="1" dirty="0" smtClean="0">
                    <a:solidFill>
                      <a:schemeClr val="accent3"/>
                    </a:solidFill>
                  </a:endParaRP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16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18" name="íṩḷïḋê">
                  <a:extLst>
                    <a:ext uri="{FF2B5EF4-FFF2-40B4-BE49-F238E27FC236}">
                      <a16:creationId xmlns:a16="http://schemas.microsoft.com/office/drawing/2014/main" id="{B6D0B40F-5075-4627-A1C5-98B7FE0D2869}"/>
                    </a:ext>
                  </a:extLst>
                </p:cNvPr>
                <p:cNvSpPr/>
                <p:nvPr/>
              </p:nvSpPr>
              <p:spPr bwMode="auto">
                <a:xfrm>
                  <a:off x="7596911" y="2180252"/>
                  <a:ext cx="792088" cy="312644"/>
                </a:xfrm>
                <a:prstGeom prst="roundRect">
                  <a:avLst/>
                </a:prstGeom>
                <a:solidFill>
                  <a:schemeClr val="accent3"/>
                </a:solidFill>
                <a:ln w="38100">
                  <a:noFill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zh-CN" altLang="en-US" sz="2000" b="1" dirty="0">
                      <a:solidFill>
                        <a:schemeClr val="bg1"/>
                      </a:solidFill>
                    </a:rPr>
                    <a:t>小区</a:t>
                  </a:r>
                </a:p>
              </p:txBody>
            </p:sp>
          </p:grp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6A43AEE8-A35E-4E7D-928F-C45DCBA8D354}"/>
                  </a:ext>
                </a:extLst>
              </p:cNvPr>
              <p:cNvCxnSpPr/>
              <p:nvPr/>
            </p:nvCxnSpPr>
            <p:spPr>
              <a:xfrm>
                <a:off x="7596911" y="2911843"/>
                <a:ext cx="3923577" cy="0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FC19D41-007B-43E7-BFEE-786311D7917E}"/>
                  </a:ext>
                </a:extLst>
              </p:cNvPr>
              <p:cNvCxnSpPr/>
              <p:nvPr/>
            </p:nvCxnSpPr>
            <p:spPr>
              <a:xfrm>
                <a:off x="7596911" y="4550143"/>
                <a:ext cx="3923577" cy="0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肘形连接符 7">
              <a:extLst>
                <a:ext uri="{FF2B5EF4-FFF2-40B4-BE49-F238E27FC236}">
                  <a16:creationId xmlns:a16="http://schemas.microsoft.com/office/drawing/2014/main" id="{62F23F59-81DC-4700-84EB-B8E64609D670}"/>
                </a:ext>
              </a:extLst>
            </p:cNvPr>
            <p:cNvCxnSpPr>
              <a:stCxn id="21" idx="1"/>
              <a:endCxn id="25" idx="3"/>
            </p:cNvCxnSpPr>
            <p:nvPr/>
          </p:nvCxnSpPr>
          <p:spPr>
            <a:xfrm rot="10800000" flipV="1">
              <a:off x="5808861" y="3575801"/>
              <a:ext cx="1788050" cy="2272996"/>
            </a:xfrm>
            <a:prstGeom prst="bentConnector3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>
              <a:extLst>
                <a:ext uri="{FF2B5EF4-FFF2-40B4-BE49-F238E27FC236}">
                  <a16:creationId xmlns:a16="http://schemas.microsoft.com/office/drawing/2014/main" id="{5C899E9A-74BF-4F2A-A0D1-0A46E3067227}"/>
                </a:ext>
              </a:extLst>
            </p:cNvPr>
            <p:cNvCxnSpPr>
              <a:stCxn id="25" idx="3"/>
              <a:endCxn id="24" idx="1"/>
            </p:cNvCxnSpPr>
            <p:nvPr/>
          </p:nvCxnSpPr>
          <p:spPr>
            <a:xfrm flipV="1">
              <a:off x="5808861" y="1980343"/>
              <a:ext cx="1788050" cy="3868454"/>
            </a:xfrm>
            <a:prstGeom prst="bentConnector3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>
              <a:extLst>
                <a:ext uri="{FF2B5EF4-FFF2-40B4-BE49-F238E27FC236}">
                  <a16:creationId xmlns:a16="http://schemas.microsoft.com/office/drawing/2014/main" id="{4D4E6FB2-E954-4BE4-9DFF-6659133FF095}"/>
                </a:ext>
              </a:extLst>
            </p:cNvPr>
            <p:cNvCxnSpPr>
              <a:stCxn id="25" idx="3"/>
              <a:endCxn id="18" idx="1"/>
            </p:cNvCxnSpPr>
            <p:nvPr/>
          </p:nvCxnSpPr>
          <p:spPr>
            <a:xfrm flipV="1">
              <a:off x="5808861" y="5194606"/>
              <a:ext cx="1788050" cy="654191"/>
            </a:xfrm>
            <a:prstGeom prst="bentConnector3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1309c631-9510-455f-82fe-e8b5531565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900332" y="1268761"/>
            <a:ext cx="4116440" cy="4868962"/>
            <a:chOff x="2463797" y="1673646"/>
            <a:chExt cx="7264406" cy="3510711"/>
          </a:xfrm>
        </p:grpSpPr>
        <p:grpSp>
          <p:nvGrpSpPr>
            <p:cNvPr id="28" name="îSḻîḓê"/>
            <p:cNvGrpSpPr/>
            <p:nvPr/>
          </p:nvGrpSpPr>
          <p:grpSpPr>
            <a:xfrm>
              <a:off x="2463797" y="1888522"/>
              <a:ext cx="7264406" cy="3295835"/>
              <a:chOff x="-6921494" y="6495237"/>
              <a:chExt cx="6143627" cy="2908010"/>
            </a:xfrm>
          </p:grpSpPr>
          <p:sp>
            <p:nvSpPr>
              <p:cNvPr id="43" name="ïsḷiḑè"/>
              <p:cNvSpPr/>
              <p:nvPr/>
            </p:nvSpPr>
            <p:spPr bwMode="auto">
              <a:xfrm>
                <a:off x="-6905619" y="6512699"/>
                <a:ext cx="6110289" cy="2876553"/>
              </a:xfrm>
              <a:custGeom>
                <a:avLst/>
                <a:gdLst>
                  <a:gd name="T0" fmla="*/ 3339 w 3849"/>
                  <a:gd name="T1" fmla="*/ 292 h 1812"/>
                  <a:gd name="T2" fmla="*/ 3849 w 3849"/>
                  <a:gd name="T3" fmla="*/ 1747 h 1812"/>
                  <a:gd name="T4" fmla="*/ 2557 w 3849"/>
                  <a:gd name="T5" fmla="*/ 1455 h 1812"/>
                  <a:gd name="T6" fmla="*/ 1428 w 3849"/>
                  <a:gd name="T7" fmla="*/ 1812 h 1812"/>
                  <a:gd name="T8" fmla="*/ 0 w 3849"/>
                  <a:gd name="T9" fmla="*/ 1610 h 1812"/>
                  <a:gd name="T10" fmla="*/ 469 w 3849"/>
                  <a:gd name="T11" fmla="*/ 182 h 1812"/>
                  <a:gd name="T12" fmla="*/ 1557 w 3849"/>
                  <a:gd name="T13" fmla="*/ 319 h 1812"/>
                  <a:gd name="T14" fmla="*/ 2401 w 3849"/>
                  <a:gd name="T15" fmla="*/ 0 h 1812"/>
                  <a:gd name="T16" fmla="*/ 3339 w 3849"/>
                  <a:gd name="T17" fmla="*/ 292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49" h="1812">
                    <a:moveTo>
                      <a:pt x="3339" y="292"/>
                    </a:moveTo>
                    <a:lnTo>
                      <a:pt x="3849" y="1747"/>
                    </a:lnTo>
                    <a:lnTo>
                      <a:pt x="2557" y="1455"/>
                    </a:lnTo>
                    <a:lnTo>
                      <a:pt x="1428" y="1812"/>
                    </a:lnTo>
                    <a:lnTo>
                      <a:pt x="0" y="1610"/>
                    </a:lnTo>
                    <a:lnTo>
                      <a:pt x="469" y="182"/>
                    </a:lnTo>
                    <a:lnTo>
                      <a:pt x="1557" y="319"/>
                    </a:lnTo>
                    <a:lnTo>
                      <a:pt x="2401" y="0"/>
                    </a:lnTo>
                    <a:lnTo>
                      <a:pt x="3339" y="2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ŝlíḓé"/>
              <p:cNvSpPr/>
              <p:nvPr/>
            </p:nvSpPr>
            <p:spPr bwMode="auto">
              <a:xfrm>
                <a:off x="-6921494" y="6495237"/>
                <a:ext cx="6143627" cy="2906715"/>
              </a:xfrm>
              <a:custGeom>
                <a:avLst/>
                <a:gdLst>
                  <a:gd name="T0" fmla="*/ 1567 w 3870"/>
                  <a:gd name="T1" fmla="*/ 321 h 1831"/>
                  <a:gd name="T2" fmla="*/ 475 w 3870"/>
                  <a:gd name="T3" fmla="*/ 183 h 1831"/>
                  <a:gd name="T4" fmla="*/ 0 w 3870"/>
                  <a:gd name="T5" fmla="*/ 1628 h 1831"/>
                  <a:gd name="T6" fmla="*/ 1439 w 3870"/>
                  <a:gd name="T7" fmla="*/ 1831 h 1831"/>
                  <a:gd name="T8" fmla="*/ 2567 w 3870"/>
                  <a:gd name="T9" fmla="*/ 1474 h 1831"/>
                  <a:gd name="T10" fmla="*/ 3870 w 3870"/>
                  <a:gd name="T11" fmla="*/ 1770 h 1831"/>
                  <a:gd name="T12" fmla="*/ 3354 w 3870"/>
                  <a:gd name="T13" fmla="*/ 296 h 1831"/>
                  <a:gd name="T14" fmla="*/ 2411 w 3870"/>
                  <a:gd name="T15" fmla="*/ 0 h 1831"/>
                  <a:gd name="T16" fmla="*/ 1567 w 3870"/>
                  <a:gd name="T17" fmla="*/ 321 h 1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70" h="1831">
                    <a:moveTo>
                      <a:pt x="1567" y="321"/>
                    </a:moveTo>
                    <a:lnTo>
                      <a:pt x="475" y="183"/>
                    </a:lnTo>
                    <a:lnTo>
                      <a:pt x="0" y="1628"/>
                    </a:lnTo>
                    <a:lnTo>
                      <a:pt x="1439" y="1831"/>
                    </a:lnTo>
                    <a:lnTo>
                      <a:pt x="2567" y="1474"/>
                    </a:lnTo>
                    <a:lnTo>
                      <a:pt x="3870" y="1770"/>
                    </a:lnTo>
                    <a:lnTo>
                      <a:pt x="3354" y="296"/>
                    </a:lnTo>
                    <a:lnTo>
                      <a:pt x="2411" y="0"/>
                    </a:lnTo>
                    <a:lnTo>
                      <a:pt x="1567" y="321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şľíḍé"/>
              <p:cNvSpPr/>
              <p:nvPr/>
            </p:nvSpPr>
            <p:spPr bwMode="auto">
              <a:xfrm>
                <a:off x="-3094031" y="6512699"/>
                <a:ext cx="2298701" cy="2773365"/>
              </a:xfrm>
              <a:custGeom>
                <a:avLst/>
                <a:gdLst>
                  <a:gd name="T0" fmla="*/ 109 w 1008"/>
                  <a:gd name="T1" fmla="*/ 1011 h 1214"/>
                  <a:gd name="T2" fmla="*/ 558 w 1008"/>
                  <a:gd name="T3" fmla="*/ 1112 h 1214"/>
                  <a:gd name="T4" fmla="*/ 1008 w 1008"/>
                  <a:gd name="T5" fmla="*/ 1214 h 1214"/>
                  <a:gd name="T6" fmla="*/ 830 w 1008"/>
                  <a:gd name="T7" fmla="*/ 709 h 1214"/>
                  <a:gd name="T8" fmla="*/ 653 w 1008"/>
                  <a:gd name="T9" fmla="*/ 203 h 1214"/>
                  <a:gd name="T10" fmla="*/ 327 w 1008"/>
                  <a:gd name="T11" fmla="*/ 101 h 1214"/>
                  <a:gd name="T12" fmla="*/ 0 w 1008"/>
                  <a:gd name="T13" fmla="*/ 0 h 1214"/>
                  <a:gd name="T14" fmla="*/ 54 w 1008"/>
                  <a:gd name="T15" fmla="*/ 505 h 1214"/>
                  <a:gd name="T16" fmla="*/ 109 w 1008"/>
                  <a:gd name="T17" fmla="*/ 1011 h 1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8" h="1214">
                    <a:moveTo>
                      <a:pt x="109" y="1011"/>
                    </a:moveTo>
                    <a:cubicBezTo>
                      <a:pt x="259" y="1045"/>
                      <a:pt x="409" y="1079"/>
                      <a:pt x="558" y="1112"/>
                    </a:cubicBezTo>
                    <a:cubicBezTo>
                      <a:pt x="708" y="1146"/>
                      <a:pt x="858" y="1180"/>
                      <a:pt x="1008" y="1214"/>
                    </a:cubicBezTo>
                    <a:cubicBezTo>
                      <a:pt x="949" y="1046"/>
                      <a:pt x="889" y="877"/>
                      <a:pt x="830" y="709"/>
                    </a:cubicBezTo>
                    <a:cubicBezTo>
                      <a:pt x="771" y="540"/>
                      <a:pt x="712" y="372"/>
                      <a:pt x="653" y="203"/>
                    </a:cubicBezTo>
                    <a:cubicBezTo>
                      <a:pt x="544" y="169"/>
                      <a:pt x="435" y="135"/>
                      <a:pt x="327" y="101"/>
                    </a:cubicBezTo>
                    <a:cubicBezTo>
                      <a:pt x="218" y="67"/>
                      <a:pt x="109" y="33"/>
                      <a:pt x="0" y="0"/>
                    </a:cubicBezTo>
                    <a:cubicBezTo>
                      <a:pt x="18" y="168"/>
                      <a:pt x="36" y="337"/>
                      <a:pt x="54" y="505"/>
                    </a:cubicBezTo>
                    <a:cubicBezTo>
                      <a:pt x="73" y="674"/>
                      <a:pt x="91" y="842"/>
                      <a:pt x="109" y="10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śḷîdè"/>
              <p:cNvSpPr/>
              <p:nvPr/>
            </p:nvSpPr>
            <p:spPr bwMode="auto">
              <a:xfrm>
                <a:off x="-3087681" y="6573025"/>
                <a:ext cx="2155826" cy="2624141"/>
              </a:xfrm>
              <a:custGeom>
                <a:avLst/>
                <a:gdLst>
                  <a:gd name="T0" fmla="*/ 103 w 945"/>
                  <a:gd name="T1" fmla="*/ 956 h 1148"/>
                  <a:gd name="T2" fmla="*/ 524 w 945"/>
                  <a:gd name="T3" fmla="*/ 1052 h 1148"/>
                  <a:gd name="T4" fmla="*/ 945 w 945"/>
                  <a:gd name="T5" fmla="*/ 1148 h 1148"/>
                  <a:gd name="T6" fmla="*/ 784 w 945"/>
                  <a:gd name="T7" fmla="*/ 670 h 1148"/>
                  <a:gd name="T8" fmla="*/ 623 w 945"/>
                  <a:gd name="T9" fmla="*/ 193 h 1148"/>
                  <a:gd name="T10" fmla="*/ 311 w 945"/>
                  <a:gd name="T11" fmla="*/ 96 h 1148"/>
                  <a:gd name="T12" fmla="*/ 0 w 945"/>
                  <a:gd name="T13" fmla="*/ 0 h 1148"/>
                  <a:gd name="T14" fmla="*/ 51 w 945"/>
                  <a:gd name="T15" fmla="*/ 478 h 1148"/>
                  <a:gd name="T16" fmla="*/ 103 w 945"/>
                  <a:gd name="T17" fmla="*/ 956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5" h="1148">
                    <a:moveTo>
                      <a:pt x="103" y="956"/>
                    </a:moveTo>
                    <a:cubicBezTo>
                      <a:pt x="243" y="988"/>
                      <a:pt x="384" y="1020"/>
                      <a:pt x="524" y="1052"/>
                    </a:cubicBezTo>
                    <a:cubicBezTo>
                      <a:pt x="664" y="1084"/>
                      <a:pt x="805" y="1116"/>
                      <a:pt x="945" y="1148"/>
                    </a:cubicBezTo>
                    <a:cubicBezTo>
                      <a:pt x="891" y="989"/>
                      <a:pt x="838" y="830"/>
                      <a:pt x="784" y="670"/>
                    </a:cubicBezTo>
                    <a:cubicBezTo>
                      <a:pt x="730" y="511"/>
                      <a:pt x="677" y="352"/>
                      <a:pt x="623" y="193"/>
                    </a:cubicBezTo>
                    <a:cubicBezTo>
                      <a:pt x="519" y="160"/>
                      <a:pt x="415" y="128"/>
                      <a:pt x="311" y="96"/>
                    </a:cubicBezTo>
                    <a:cubicBezTo>
                      <a:pt x="208" y="64"/>
                      <a:pt x="104" y="32"/>
                      <a:pt x="0" y="0"/>
                    </a:cubicBezTo>
                    <a:cubicBezTo>
                      <a:pt x="17" y="160"/>
                      <a:pt x="34" y="319"/>
                      <a:pt x="51" y="478"/>
                    </a:cubicBezTo>
                    <a:cubicBezTo>
                      <a:pt x="69" y="638"/>
                      <a:pt x="86" y="797"/>
                      <a:pt x="103" y="956"/>
                    </a:cubicBezTo>
                    <a:close/>
                  </a:path>
                </a:pathLst>
              </a:custGeom>
              <a:solidFill>
                <a:srgbClr val="E4DD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Sľîďê"/>
              <p:cNvSpPr/>
              <p:nvPr/>
            </p:nvSpPr>
            <p:spPr bwMode="auto">
              <a:xfrm>
                <a:off x="-2887656" y="8439927"/>
                <a:ext cx="774701" cy="487363"/>
              </a:xfrm>
              <a:custGeom>
                <a:avLst/>
                <a:gdLst>
                  <a:gd name="T0" fmla="*/ 0 w 339"/>
                  <a:gd name="T1" fmla="*/ 0 h 213"/>
                  <a:gd name="T2" fmla="*/ 166 w 339"/>
                  <a:gd name="T3" fmla="*/ 107 h 213"/>
                  <a:gd name="T4" fmla="*/ 339 w 339"/>
                  <a:gd name="T5" fmla="*/ 213 h 213"/>
                  <a:gd name="T6" fmla="*/ 239 w 339"/>
                  <a:gd name="T7" fmla="*/ 190 h 213"/>
                  <a:gd name="T8" fmla="*/ 120 w 339"/>
                  <a:gd name="T9" fmla="*/ 117 h 213"/>
                  <a:gd name="T10" fmla="*/ 4 w 339"/>
                  <a:gd name="T11" fmla="*/ 43 h 213"/>
                  <a:gd name="T12" fmla="*/ 0 w 339"/>
                  <a:gd name="T1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213">
                    <a:moveTo>
                      <a:pt x="0" y="0"/>
                    </a:moveTo>
                    <a:cubicBezTo>
                      <a:pt x="55" y="36"/>
                      <a:pt x="110" y="71"/>
                      <a:pt x="166" y="107"/>
                    </a:cubicBezTo>
                    <a:cubicBezTo>
                      <a:pt x="223" y="142"/>
                      <a:pt x="280" y="178"/>
                      <a:pt x="339" y="213"/>
                    </a:cubicBezTo>
                    <a:cubicBezTo>
                      <a:pt x="305" y="205"/>
                      <a:pt x="272" y="198"/>
                      <a:pt x="239" y="190"/>
                    </a:cubicBezTo>
                    <a:cubicBezTo>
                      <a:pt x="199" y="166"/>
                      <a:pt x="159" y="141"/>
                      <a:pt x="120" y="117"/>
                    </a:cubicBezTo>
                    <a:cubicBezTo>
                      <a:pt x="81" y="92"/>
                      <a:pt x="43" y="68"/>
                      <a:pt x="4" y="43"/>
                    </a:cubicBezTo>
                    <a:cubicBezTo>
                      <a:pt x="3" y="29"/>
                      <a:pt x="1" y="1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$ļîďê"/>
              <p:cNvSpPr/>
              <p:nvPr/>
            </p:nvSpPr>
            <p:spPr bwMode="auto">
              <a:xfrm>
                <a:off x="-2987668" y="7517588"/>
                <a:ext cx="1663701" cy="514351"/>
              </a:xfrm>
              <a:custGeom>
                <a:avLst/>
                <a:gdLst>
                  <a:gd name="T0" fmla="*/ 0 w 729"/>
                  <a:gd name="T1" fmla="*/ 0 h 225"/>
                  <a:gd name="T2" fmla="*/ 359 w 729"/>
                  <a:gd name="T3" fmla="*/ 96 h 225"/>
                  <a:gd name="T4" fmla="*/ 718 w 729"/>
                  <a:gd name="T5" fmla="*/ 192 h 225"/>
                  <a:gd name="T6" fmla="*/ 729 w 729"/>
                  <a:gd name="T7" fmla="*/ 225 h 225"/>
                  <a:gd name="T8" fmla="*/ 367 w 729"/>
                  <a:gd name="T9" fmla="*/ 129 h 225"/>
                  <a:gd name="T10" fmla="*/ 4 w 729"/>
                  <a:gd name="T11" fmla="*/ 33 h 225"/>
                  <a:gd name="T12" fmla="*/ 0 w 729"/>
                  <a:gd name="T13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9" h="225">
                    <a:moveTo>
                      <a:pt x="0" y="0"/>
                    </a:moveTo>
                    <a:cubicBezTo>
                      <a:pt x="120" y="32"/>
                      <a:pt x="240" y="64"/>
                      <a:pt x="359" y="96"/>
                    </a:cubicBezTo>
                    <a:cubicBezTo>
                      <a:pt x="479" y="128"/>
                      <a:pt x="598" y="160"/>
                      <a:pt x="718" y="192"/>
                    </a:cubicBezTo>
                    <a:cubicBezTo>
                      <a:pt x="722" y="203"/>
                      <a:pt x="725" y="214"/>
                      <a:pt x="729" y="225"/>
                    </a:cubicBezTo>
                    <a:cubicBezTo>
                      <a:pt x="608" y="193"/>
                      <a:pt x="487" y="161"/>
                      <a:pt x="367" y="129"/>
                    </a:cubicBezTo>
                    <a:cubicBezTo>
                      <a:pt x="246" y="97"/>
                      <a:pt x="125" y="65"/>
                      <a:pt x="4" y="33"/>
                    </a:cubicBezTo>
                    <a:cubicBezTo>
                      <a:pt x="3" y="22"/>
                      <a:pt x="2" y="1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śḻíḍe"/>
              <p:cNvSpPr/>
              <p:nvPr/>
            </p:nvSpPr>
            <p:spPr bwMode="auto">
              <a:xfrm>
                <a:off x="-2978143" y="7592202"/>
                <a:ext cx="307975" cy="85725"/>
              </a:xfrm>
              <a:custGeom>
                <a:avLst/>
                <a:gdLst>
                  <a:gd name="T0" fmla="*/ 0 w 135"/>
                  <a:gd name="T1" fmla="*/ 1 h 37"/>
                  <a:gd name="T2" fmla="*/ 101 w 135"/>
                  <a:gd name="T3" fmla="*/ 0 h 37"/>
                  <a:gd name="T4" fmla="*/ 135 w 135"/>
                  <a:gd name="T5" fmla="*/ 36 h 37"/>
                  <a:gd name="T6" fmla="*/ 4 w 135"/>
                  <a:gd name="T7" fmla="*/ 37 h 37"/>
                  <a:gd name="T8" fmla="*/ 0 w 135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37">
                    <a:moveTo>
                      <a:pt x="0" y="1"/>
                    </a:moveTo>
                    <a:cubicBezTo>
                      <a:pt x="34" y="1"/>
                      <a:pt x="68" y="1"/>
                      <a:pt x="101" y="0"/>
                    </a:cubicBezTo>
                    <a:cubicBezTo>
                      <a:pt x="112" y="12"/>
                      <a:pt x="124" y="24"/>
                      <a:pt x="135" y="36"/>
                    </a:cubicBezTo>
                    <a:cubicBezTo>
                      <a:pt x="92" y="36"/>
                      <a:pt x="48" y="37"/>
                      <a:pt x="4" y="37"/>
                    </a:cubicBezTo>
                    <a:cubicBezTo>
                      <a:pt x="3" y="25"/>
                      <a:pt x="1" y="13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$1îďè"/>
              <p:cNvSpPr/>
              <p:nvPr/>
            </p:nvSpPr>
            <p:spPr bwMode="auto">
              <a:xfrm>
                <a:off x="-2774943" y="8444689"/>
                <a:ext cx="1233489" cy="227013"/>
              </a:xfrm>
              <a:custGeom>
                <a:avLst/>
                <a:gdLst>
                  <a:gd name="T0" fmla="*/ 38 w 541"/>
                  <a:gd name="T1" fmla="*/ 99 h 99"/>
                  <a:gd name="T2" fmla="*/ 0 w 541"/>
                  <a:gd name="T3" fmla="*/ 63 h 99"/>
                  <a:gd name="T4" fmla="*/ 258 w 541"/>
                  <a:gd name="T5" fmla="*/ 32 h 99"/>
                  <a:gd name="T6" fmla="*/ 501 w 541"/>
                  <a:gd name="T7" fmla="*/ 0 h 99"/>
                  <a:gd name="T8" fmla="*/ 541 w 541"/>
                  <a:gd name="T9" fmla="*/ 36 h 99"/>
                  <a:gd name="T10" fmla="*/ 297 w 541"/>
                  <a:gd name="T11" fmla="*/ 68 h 99"/>
                  <a:gd name="T12" fmla="*/ 38 w 541"/>
                  <a:gd name="T1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1" h="99">
                    <a:moveTo>
                      <a:pt x="38" y="99"/>
                    </a:moveTo>
                    <a:cubicBezTo>
                      <a:pt x="25" y="87"/>
                      <a:pt x="12" y="75"/>
                      <a:pt x="0" y="63"/>
                    </a:cubicBezTo>
                    <a:cubicBezTo>
                      <a:pt x="87" y="53"/>
                      <a:pt x="174" y="42"/>
                      <a:pt x="258" y="32"/>
                    </a:cubicBezTo>
                    <a:cubicBezTo>
                      <a:pt x="341" y="22"/>
                      <a:pt x="422" y="11"/>
                      <a:pt x="501" y="0"/>
                    </a:cubicBezTo>
                    <a:cubicBezTo>
                      <a:pt x="514" y="13"/>
                      <a:pt x="528" y="25"/>
                      <a:pt x="541" y="36"/>
                    </a:cubicBezTo>
                    <a:cubicBezTo>
                      <a:pt x="462" y="47"/>
                      <a:pt x="380" y="57"/>
                      <a:pt x="297" y="68"/>
                    </a:cubicBezTo>
                    <a:cubicBezTo>
                      <a:pt x="212" y="78"/>
                      <a:pt x="126" y="89"/>
                      <a:pt x="38" y="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ṧḻiḋê"/>
              <p:cNvSpPr/>
              <p:nvPr/>
            </p:nvSpPr>
            <p:spPr bwMode="auto">
              <a:xfrm>
                <a:off x="-2919406" y="8101789"/>
                <a:ext cx="850901" cy="471488"/>
              </a:xfrm>
              <a:custGeom>
                <a:avLst/>
                <a:gdLst>
                  <a:gd name="T0" fmla="*/ 373 w 373"/>
                  <a:gd name="T1" fmla="*/ 180 h 206"/>
                  <a:gd name="T2" fmla="*/ 357 w 373"/>
                  <a:gd name="T3" fmla="*/ 206 h 206"/>
                  <a:gd name="T4" fmla="*/ 177 w 373"/>
                  <a:gd name="T5" fmla="*/ 117 h 206"/>
                  <a:gd name="T6" fmla="*/ 1 w 373"/>
                  <a:gd name="T7" fmla="*/ 28 h 206"/>
                  <a:gd name="T8" fmla="*/ 0 w 373"/>
                  <a:gd name="T9" fmla="*/ 20 h 206"/>
                  <a:gd name="T10" fmla="*/ 14 w 373"/>
                  <a:gd name="T11" fmla="*/ 0 h 206"/>
                  <a:gd name="T12" fmla="*/ 191 w 373"/>
                  <a:gd name="T13" fmla="*/ 90 h 206"/>
                  <a:gd name="T14" fmla="*/ 373 w 373"/>
                  <a:gd name="T15" fmla="*/ 18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3" h="206">
                    <a:moveTo>
                      <a:pt x="373" y="180"/>
                    </a:moveTo>
                    <a:cubicBezTo>
                      <a:pt x="368" y="189"/>
                      <a:pt x="362" y="197"/>
                      <a:pt x="357" y="206"/>
                    </a:cubicBezTo>
                    <a:cubicBezTo>
                      <a:pt x="296" y="176"/>
                      <a:pt x="236" y="147"/>
                      <a:pt x="177" y="117"/>
                    </a:cubicBezTo>
                    <a:cubicBezTo>
                      <a:pt x="118" y="88"/>
                      <a:pt x="59" y="58"/>
                      <a:pt x="1" y="28"/>
                    </a:cubicBezTo>
                    <a:cubicBezTo>
                      <a:pt x="1" y="25"/>
                      <a:pt x="0" y="23"/>
                      <a:pt x="0" y="20"/>
                    </a:cubicBezTo>
                    <a:cubicBezTo>
                      <a:pt x="5" y="13"/>
                      <a:pt x="9" y="6"/>
                      <a:pt x="14" y="0"/>
                    </a:cubicBezTo>
                    <a:cubicBezTo>
                      <a:pt x="73" y="30"/>
                      <a:pt x="132" y="60"/>
                      <a:pt x="191" y="90"/>
                    </a:cubicBezTo>
                    <a:cubicBezTo>
                      <a:pt x="251" y="120"/>
                      <a:pt x="312" y="150"/>
                      <a:pt x="373" y="1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$ḻíḑé"/>
              <p:cNvSpPr/>
              <p:nvPr/>
            </p:nvSpPr>
            <p:spPr bwMode="auto">
              <a:xfrm>
                <a:off x="-2441569" y="7793813"/>
                <a:ext cx="1216025" cy="528638"/>
              </a:xfrm>
              <a:custGeom>
                <a:avLst/>
                <a:gdLst>
                  <a:gd name="T0" fmla="*/ 533 w 533"/>
                  <a:gd name="T1" fmla="*/ 231 h 231"/>
                  <a:gd name="T2" fmla="*/ 264 w 533"/>
                  <a:gd name="T3" fmla="*/ 131 h 231"/>
                  <a:gd name="T4" fmla="*/ 0 w 533"/>
                  <a:gd name="T5" fmla="*/ 32 h 231"/>
                  <a:gd name="T6" fmla="*/ 0 w 533"/>
                  <a:gd name="T7" fmla="*/ 0 h 231"/>
                  <a:gd name="T8" fmla="*/ 258 w 533"/>
                  <a:gd name="T9" fmla="*/ 98 h 231"/>
                  <a:gd name="T10" fmla="*/ 521 w 533"/>
                  <a:gd name="T11" fmla="*/ 197 h 231"/>
                  <a:gd name="T12" fmla="*/ 533 w 533"/>
                  <a:gd name="T1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3" h="231">
                    <a:moveTo>
                      <a:pt x="533" y="231"/>
                    </a:moveTo>
                    <a:cubicBezTo>
                      <a:pt x="443" y="198"/>
                      <a:pt x="353" y="164"/>
                      <a:pt x="264" y="131"/>
                    </a:cubicBezTo>
                    <a:cubicBezTo>
                      <a:pt x="175" y="98"/>
                      <a:pt x="87" y="65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ubicBezTo>
                      <a:pt x="85" y="33"/>
                      <a:pt x="171" y="66"/>
                      <a:pt x="258" y="98"/>
                    </a:cubicBezTo>
                    <a:cubicBezTo>
                      <a:pt x="345" y="131"/>
                      <a:pt x="433" y="164"/>
                      <a:pt x="521" y="197"/>
                    </a:cubicBezTo>
                    <a:cubicBezTo>
                      <a:pt x="525" y="208"/>
                      <a:pt x="529" y="219"/>
                      <a:pt x="533" y="2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$ḷíḍé"/>
              <p:cNvSpPr/>
              <p:nvPr/>
            </p:nvSpPr>
            <p:spPr bwMode="auto">
              <a:xfrm>
                <a:off x="-2279644" y="8043051"/>
                <a:ext cx="517524" cy="188913"/>
              </a:xfrm>
              <a:custGeom>
                <a:avLst/>
                <a:gdLst>
                  <a:gd name="T0" fmla="*/ 38 w 227"/>
                  <a:gd name="T1" fmla="*/ 83 h 83"/>
                  <a:gd name="T2" fmla="*/ 0 w 227"/>
                  <a:gd name="T3" fmla="*/ 47 h 83"/>
                  <a:gd name="T4" fmla="*/ 96 w 227"/>
                  <a:gd name="T5" fmla="*/ 24 h 83"/>
                  <a:gd name="T6" fmla="*/ 188 w 227"/>
                  <a:gd name="T7" fmla="*/ 0 h 83"/>
                  <a:gd name="T8" fmla="*/ 227 w 227"/>
                  <a:gd name="T9" fmla="*/ 35 h 83"/>
                  <a:gd name="T10" fmla="*/ 134 w 227"/>
                  <a:gd name="T11" fmla="*/ 59 h 83"/>
                  <a:gd name="T12" fmla="*/ 38 w 227"/>
                  <a:gd name="T13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7" h="83">
                    <a:moveTo>
                      <a:pt x="38" y="83"/>
                    </a:moveTo>
                    <a:cubicBezTo>
                      <a:pt x="25" y="71"/>
                      <a:pt x="13" y="59"/>
                      <a:pt x="0" y="47"/>
                    </a:cubicBezTo>
                    <a:cubicBezTo>
                      <a:pt x="32" y="39"/>
                      <a:pt x="65" y="32"/>
                      <a:pt x="96" y="24"/>
                    </a:cubicBezTo>
                    <a:cubicBezTo>
                      <a:pt x="127" y="16"/>
                      <a:pt x="158" y="8"/>
                      <a:pt x="188" y="0"/>
                    </a:cubicBezTo>
                    <a:cubicBezTo>
                      <a:pt x="201" y="12"/>
                      <a:pt x="214" y="24"/>
                      <a:pt x="227" y="35"/>
                    </a:cubicBezTo>
                    <a:cubicBezTo>
                      <a:pt x="196" y="43"/>
                      <a:pt x="165" y="51"/>
                      <a:pt x="134" y="59"/>
                    </a:cubicBezTo>
                    <a:cubicBezTo>
                      <a:pt x="102" y="67"/>
                      <a:pt x="70" y="75"/>
                      <a:pt x="38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š1îďe"/>
              <p:cNvSpPr/>
              <p:nvPr/>
            </p:nvSpPr>
            <p:spPr bwMode="auto">
              <a:xfrm>
                <a:off x="-3052756" y="6890525"/>
                <a:ext cx="1450976" cy="311150"/>
              </a:xfrm>
              <a:custGeom>
                <a:avLst/>
                <a:gdLst>
                  <a:gd name="T0" fmla="*/ 0 w 636"/>
                  <a:gd name="T1" fmla="*/ 0 h 136"/>
                  <a:gd name="T2" fmla="*/ 317 w 636"/>
                  <a:gd name="T3" fmla="*/ 51 h 136"/>
                  <a:gd name="T4" fmla="*/ 624 w 636"/>
                  <a:gd name="T5" fmla="*/ 102 h 136"/>
                  <a:gd name="T6" fmla="*/ 636 w 636"/>
                  <a:gd name="T7" fmla="*/ 136 h 136"/>
                  <a:gd name="T8" fmla="*/ 325 w 636"/>
                  <a:gd name="T9" fmla="*/ 85 h 136"/>
                  <a:gd name="T10" fmla="*/ 3 w 636"/>
                  <a:gd name="T11" fmla="*/ 33 h 136"/>
                  <a:gd name="T12" fmla="*/ 0 w 636"/>
                  <a:gd name="T13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6" h="136">
                    <a:moveTo>
                      <a:pt x="0" y="0"/>
                    </a:moveTo>
                    <a:cubicBezTo>
                      <a:pt x="107" y="17"/>
                      <a:pt x="213" y="34"/>
                      <a:pt x="317" y="51"/>
                    </a:cubicBezTo>
                    <a:cubicBezTo>
                      <a:pt x="421" y="68"/>
                      <a:pt x="523" y="85"/>
                      <a:pt x="624" y="102"/>
                    </a:cubicBezTo>
                    <a:cubicBezTo>
                      <a:pt x="628" y="114"/>
                      <a:pt x="632" y="125"/>
                      <a:pt x="636" y="136"/>
                    </a:cubicBezTo>
                    <a:cubicBezTo>
                      <a:pt x="533" y="119"/>
                      <a:pt x="430" y="102"/>
                      <a:pt x="325" y="85"/>
                    </a:cubicBezTo>
                    <a:cubicBezTo>
                      <a:pt x="219" y="68"/>
                      <a:pt x="112" y="51"/>
                      <a:pt x="3" y="33"/>
                    </a:cubicBezTo>
                    <a:cubicBezTo>
                      <a:pt x="2" y="22"/>
                      <a:pt x="1" y="1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şḻîďê"/>
              <p:cNvSpPr/>
              <p:nvPr/>
            </p:nvSpPr>
            <p:spPr bwMode="auto">
              <a:xfrm>
                <a:off x="-3046407" y="6966725"/>
                <a:ext cx="835025" cy="809625"/>
              </a:xfrm>
              <a:custGeom>
                <a:avLst/>
                <a:gdLst>
                  <a:gd name="T0" fmla="*/ 366 w 366"/>
                  <a:gd name="T1" fmla="*/ 328 h 354"/>
                  <a:gd name="T2" fmla="*/ 353 w 366"/>
                  <a:gd name="T3" fmla="*/ 354 h 354"/>
                  <a:gd name="T4" fmla="*/ 173 w 366"/>
                  <a:gd name="T5" fmla="*/ 199 h 354"/>
                  <a:gd name="T6" fmla="*/ 5 w 366"/>
                  <a:gd name="T7" fmla="*/ 45 h 354"/>
                  <a:gd name="T8" fmla="*/ 0 w 366"/>
                  <a:gd name="T9" fmla="*/ 0 h 354"/>
                  <a:gd name="T10" fmla="*/ 177 w 366"/>
                  <a:gd name="T11" fmla="*/ 164 h 354"/>
                  <a:gd name="T12" fmla="*/ 366 w 366"/>
                  <a:gd name="T13" fmla="*/ 32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6" h="354">
                    <a:moveTo>
                      <a:pt x="366" y="328"/>
                    </a:moveTo>
                    <a:cubicBezTo>
                      <a:pt x="362" y="337"/>
                      <a:pt x="357" y="345"/>
                      <a:pt x="353" y="354"/>
                    </a:cubicBezTo>
                    <a:cubicBezTo>
                      <a:pt x="292" y="302"/>
                      <a:pt x="232" y="251"/>
                      <a:pt x="173" y="199"/>
                    </a:cubicBezTo>
                    <a:cubicBezTo>
                      <a:pt x="116" y="148"/>
                      <a:pt x="60" y="96"/>
                      <a:pt x="5" y="45"/>
                    </a:cubicBezTo>
                    <a:cubicBezTo>
                      <a:pt x="4" y="30"/>
                      <a:pt x="2" y="15"/>
                      <a:pt x="0" y="0"/>
                    </a:cubicBezTo>
                    <a:cubicBezTo>
                      <a:pt x="58" y="54"/>
                      <a:pt x="116" y="110"/>
                      <a:pt x="177" y="164"/>
                    </a:cubicBezTo>
                    <a:cubicBezTo>
                      <a:pt x="238" y="219"/>
                      <a:pt x="302" y="274"/>
                      <a:pt x="366" y="3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ŝ1iḋe"/>
              <p:cNvSpPr/>
              <p:nvPr/>
            </p:nvSpPr>
            <p:spPr bwMode="auto">
              <a:xfrm>
                <a:off x="-2795582" y="7266763"/>
                <a:ext cx="1304926" cy="271462"/>
              </a:xfrm>
              <a:custGeom>
                <a:avLst/>
                <a:gdLst>
                  <a:gd name="T0" fmla="*/ 41 w 572"/>
                  <a:gd name="T1" fmla="*/ 39 h 119"/>
                  <a:gd name="T2" fmla="*/ 0 w 572"/>
                  <a:gd name="T3" fmla="*/ 0 h 119"/>
                  <a:gd name="T4" fmla="*/ 284 w 572"/>
                  <a:gd name="T5" fmla="*/ 42 h 119"/>
                  <a:gd name="T6" fmla="*/ 561 w 572"/>
                  <a:gd name="T7" fmla="*/ 84 h 119"/>
                  <a:gd name="T8" fmla="*/ 572 w 572"/>
                  <a:gd name="T9" fmla="*/ 119 h 119"/>
                  <a:gd name="T10" fmla="*/ 310 w 572"/>
                  <a:gd name="T11" fmla="*/ 79 h 119"/>
                  <a:gd name="T12" fmla="*/ 41 w 572"/>
                  <a:gd name="T13" fmla="*/ 3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2" h="119">
                    <a:moveTo>
                      <a:pt x="41" y="39"/>
                    </a:moveTo>
                    <a:cubicBezTo>
                      <a:pt x="28" y="26"/>
                      <a:pt x="14" y="13"/>
                      <a:pt x="0" y="0"/>
                    </a:cubicBezTo>
                    <a:cubicBezTo>
                      <a:pt x="96" y="14"/>
                      <a:pt x="191" y="28"/>
                      <a:pt x="284" y="42"/>
                    </a:cubicBezTo>
                    <a:cubicBezTo>
                      <a:pt x="377" y="56"/>
                      <a:pt x="469" y="70"/>
                      <a:pt x="561" y="84"/>
                    </a:cubicBezTo>
                    <a:cubicBezTo>
                      <a:pt x="564" y="96"/>
                      <a:pt x="568" y="107"/>
                      <a:pt x="572" y="119"/>
                    </a:cubicBezTo>
                    <a:cubicBezTo>
                      <a:pt x="486" y="106"/>
                      <a:pt x="398" y="92"/>
                      <a:pt x="310" y="79"/>
                    </a:cubicBezTo>
                    <a:cubicBezTo>
                      <a:pt x="221" y="66"/>
                      <a:pt x="132" y="53"/>
                      <a:pt x="41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ḻïḍé"/>
              <p:cNvSpPr/>
              <p:nvPr/>
            </p:nvSpPr>
            <p:spPr bwMode="auto">
              <a:xfrm>
                <a:off x="-2635244" y="6712724"/>
                <a:ext cx="1289050" cy="1250952"/>
              </a:xfrm>
              <a:custGeom>
                <a:avLst/>
                <a:gdLst>
                  <a:gd name="T0" fmla="*/ 565 w 565"/>
                  <a:gd name="T1" fmla="*/ 547 h 547"/>
                  <a:gd name="T2" fmla="*/ 266 w 565"/>
                  <a:gd name="T3" fmla="*/ 274 h 547"/>
                  <a:gd name="T4" fmla="*/ 0 w 565"/>
                  <a:gd name="T5" fmla="*/ 0 h 547"/>
                  <a:gd name="T6" fmla="*/ 49 w 565"/>
                  <a:gd name="T7" fmla="*/ 16 h 547"/>
                  <a:gd name="T8" fmla="*/ 286 w 565"/>
                  <a:gd name="T9" fmla="*/ 257 h 547"/>
                  <a:gd name="T10" fmla="*/ 549 w 565"/>
                  <a:gd name="T11" fmla="*/ 498 h 547"/>
                  <a:gd name="T12" fmla="*/ 565 w 565"/>
                  <a:gd name="T13" fmla="*/ 547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5" h="547">
                    <a:moveTo>
                      <a:pt x="565" y="547"/>
                    </a:moveTo>
                    <a:cubicBezTo>
                      <a:pt x="462" y="456"/>
                      <a:pt x="361" y="366"/>
                      <a:pt x="266" y="274"/>
                    </a:cubicBezTo>
                    <a:cubicBezTo>
                      <a:pt x="173" y="184"/>
                      <a:pt x="85" y="92"/>
                      <a:pt x="0" y="0"/>
                    </a:cubicBezTo>
                    <a:cubicBezTo>
                      <a:pt x="16" y="5"/>
                      <a:pt x="33" y="11"/>
                      <a:pt x="49" y="16"/>
                    </a:cubicBezTo>
                    <a:cubicBezTo>
                      <a:pt x="126" y="96"/>
                      <a:pt x="204" y="178"/>
                      <a:pt x="286" y="257"/>
                    </a:cubicBezTo>
                    <a:cubicBezTo>
                      <a:pt x="370" y="338"/>
                      <a:pt x="458" y="418"/>
                      <a:pt x="549" y="498"/>
                    </a:cubicBezTo>
                    <a:cubicBezTo>
                      <a:pt x="554" y="514"/>
                      <a:pt x="559" y="530"/>
                      <a:pt x="565" y="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śḷíḓe"/>
              <p:cNvSpPr/>
              <p:nvPr/>
            </p:nvSpPr>
            <p:spPr bwMode="auto">
              <a:xfrm>
                <a:off x="-2497131" y="7523938"/>
                <a:ext cx="931863" cy="203200"/>
              </a:xfrm>
              <a:custGeom>
                <a:avLst/>
                <a:gdLst>
                  <a:gd name="T0" fmla="*/ 44 w 408"/>
                  <a:gd name="T1" fmla="*/ 40 h 89"/>
                  <a:gd name="T2" fmla="*/ 0 w 408"/>
                  <a:gd name="T3" fmla="*/ 0 h 89"/>
                  <a:gd name="T4" fmla="*/ 183 w 408"/>
                  <a:gd name="T5" fmla="*/ 24 h 89"/>
                  <a:gd name="T6" fmla="*/ 362 w 408"/>
                  <a:gd name="T7" fmla="*/ 49 h 89"/>
                  <a:gd name="T8" fmla="*/ 408 w 408"/>
                  <a:gd name="T9" fmla="*/ 89 h 89"/>
                  <a:gd name="T10" fmla="*/ 228 w 408"/>
                  <a:gd name="T11" fmla="*/ 64 h 89"/>
                  <a:gd name="T12" fmla="*/ 44 w 408"/>
                  <a:gd name="T13" fmla="*/ 4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8" h="89">
                    <a:moveTo>
                      <a:pt x="44" y="40"/>
                    </a:moveTo>
                    <a:cubicBezTo>
                      <a:pt x="29" y="26"/>
                      <a:pt x="15" y="13"/>
                      <a:pt x="0" y="0"/>
                    </a:cubicBezTo>
                    <a:cubicBezTo>
                      <a:pt x="62" y="8"/>
                      <a:pt x="122" y="16"/>
                      <a:pt x="183" y="24"/>
                    </a:cubicBezTo>
                    <a:cubicBezTo>
                      <a:pt x="243" y="33"/>
                      <a:pt x="302" y="41"/>
                      <a:pt x="362" y="49"/>
                    </a:cubicBezTo>
                    <a:cubicBezTo>
                      <a:pt x="377" y="62"/>
                      <a:pt x="392" y="76"/>
                      <a:pt x="408" y="89"/>
                    </a:cubicBezTo>
                    <a:cubicBezTo>
                      <a:pt x="348" y="81"/>
                      <a:pt x="288" y="73"/>
                      <a:pt x="228" y="64"/>
                    </a:cubicBezTo>
                    <a:cubicBezTo>
                      <a:pt x="167" y="56"/>
                      <a:pt x="105" y="48"/>
                      <a:pt x="44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iṩḷîḑe"/>
              <p:cNvSpPr/>
              <p:nvPr/>
            </p:nvSpPr>
            <p:spPr bwMode="auto">
              <a:xfrm>
                <a:off x="-3024181" y="7173100"/>
                <a:ext cx="427038" cy="200025"/>
              </a:xfrm>
              <a:custGeom>
                <a:avLst/>
                <a:gdLst>
                  <a:gd name="T0" fmla="*/ 0 w 187"/>
                  <a:gd name="T1" fmla="*/ 0 h 88"/>
                  <a:gd name="T2" fmla="*/ 127 w 187"/>
                  <a:gd name="T3" fmla="*/ 35 h 88"/>
                  <a:gd name="T4" fmla="*/ 187 w 187"/>
                  <a:gd name="T5" fmla="*/ 88 h 88"/>
                  <a:gd name="T6" fmla="*/ 96 w 187"/>
                  <a:gd name="T7" fmla="*/ 62 h 88"/>
                  <a:gd name="T8" fmla="*/ 4 w 187"/>
                  <a:gd name="T9" fmla="*/ 37 h 88"/>
                  <a:gd name="T10" fmla="*/ 0 w 187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88">
                    <a:moveTo>
                      <a:pt x="0" y="0"/>
                    </a:moveTo>
                    <a:cubicBezTo>
                      <a:pt x="43" y="12"/>
                      <a:pt x="85" y="24"/>
                      <a:pt x="127" y="35"/>
                    </a:cubicBezTo>
                    <a:cubicBezTo>
                      <a:pt x="147" y="53"/>
                      <a:pt x="167" y="70"/>
                      <a:pt x="187" y="88"/>
                    </a:cubicBezTo>
                    <a:cubicBezTo>
                      <a:pt x="157" y="79"/>
                      <a:pt x="126" y="71"/>
                      <a:pt x="96" y="62"/>
                    </a:cubicBezTo>
                    <a:cubicBezTo>
                      <a:pt x="65" y="54"/>
                      <a:pt x="35" y="46"/>
                      <a:pt x="4" y="37"/>
                    </a:cubicBezTo>
                    <a:cubicBezTo>
                      <a:pt x="3" y="25"/>
                      <a:pt x="1" y="1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ṧḻîḋè"/>
              <p:cNvSpPr/>
              <p:nvPr/>
            </p:nvSpPr>
            <p:spPr bwMode="auto">
              <a:xfrm>
                <a:off x="-3078156" y="6650812"/>
                <a:ext cx="601663" cy="190500"/>
              </a:xfrm>
              <a:custGeom>
                <a:avLst/>
                <a:gdLst>
                  <a:gd name="T0" fmla="*/ 0 w 264"/>
                  <a:gd name="T1" fmla="*/ 0 h 83"/>
                  <a:gd name="T2" fmla="*/ 113 w 264"/>
                  <a:gd name="T3" fmla="*/ 22 h 83"/>
                  <a:gd name="T4" fmla="*/ 225 w 264"/>
                  <a:gd name="T5" fmla="*/ 43 h 83"/>
                  <a:gd name="T6" fmla="*/ 264 w 264"/>
                  <a:gd name="T7" fmla="*/ 83 h 83"/>
                  <a:gd name="T8" fmla="*/ 134 w 264"/>
                  <a:gd name="T9" fmla="*/ 58 h 83"/>
                  <a:gd name="T10" fmla="*/ 3 w 264"/>
                  <a:gd name="T11" fmla="*/ 34 h 83"/>
                  <a:gd name="T12" fmla="*/ 0 w 264"/>
                  <a:gd name="T13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" h="83">
                    <a:moveTo>
                      <a:pt x="0" y="0"/>
                    </a:moveTo>
                    <a:cubicBezTo>
                      <a:pt x="38" y="8"/>
                      <a:pt x="75" y="14"/>
                      <a:pt x="113" y="22"/>
                    </a:cubicBezTo>
                    <a:cubicBezTo>
                      <a:pt x="150" y="29"/>
                      <a:pt x="187" y="36"/>
                      <a:pt x="225" y="43"/>
                    </a:cubicBezTo>
                    <a:cubicBezTo>
                      <a:pt x="238" y="56"/>
                      <a:pt x="251" y="69"/>
                      <a:pt x="264" y="83"/>
                    </a:cubicBezTo>
                    <a:cubicBezTo>
                      <a:pt x="221" y="75"/>
                      <a:pt x="178" y="67"/>
                      <a:pt x="134" y="58"/>
                    </a:cubicBezTo>
                    <a:cubicBezTo>
                      <a:pt x="91" y="50"/>
                      <a:pt x="47" y="42"/>
                      <a:pt x="3" y="34"/>
                    </a:cubicBezTo>
                    <a:cubicBezTo>
                      <a:pt x="2" y="23"/>
                      <a:pt x="1" y="1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ïṣliďê"/>
              <p:cNvSpPr/>
              <p:nvPr/>
            </p:nvSpPr>
            <p:spPr bwMode="auto">
              <a:xfrm>
                <a:off x="-2927343" y="8073214"/>
                <a:ext cx="12700" cy="20638"/>
              </a:xfrm>
              <a:custGeom>
                <a:avLst/>
                <a:gdLst>
                  <a:gd name="T0" fmla="*/ 6 w 6"/>
                  <a:gd name="T1" fmla="*/ 3 h 9"/>
                  <a:gd name="T2" fmla="*/ 2 w 6"/>
                  <a:gd name="T3" fmla="*/ 9 h 9"/>
                  <a:gd name="T4" fmla="*/ 0 w 6"/>
                  <a:gd name="T5" fmla="*/ 0 h 9"/>
                  <a:gd name="T6" fmla="*/ 6 w 6"/>
                  <a:gd name="T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5" y="5"/>
                      <a:pt x="3" y="7"/>
                      <a:pt x="2" y="9"/>
                    </a:cubicBezTo>
                    <a:cubicBezTo>
                      <a:pt x="1" y="6"/>
                      <a:pt x="1" y="3"/>
                      <a:pt x="0" y="0"/>
                    </a:cubicBezTo>
                    <a:cubicBezTo>
                      <a:pt x="2" y="1"/>
                      <a:pt x="4" y="2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ŝḻïḋè"/>
              <p:cNvSpPr/>
              <p:nvPr/>
            </p:nvSpPr>
            <p:spPr bwMode="auto">
              <a:xfrm>
                <a:off x="-3014656" y="7254063"/>
                <a:ext cx="671513" cy="434976"/>
              </a:xfrm>
              <a:custGeom>
                <a:avLst/>
                <a:gdLst>
                  <a:gd name="T0" fmla="*/ 114 w 294"/>
                  <a:gd name="T1" fmla="*/ 33 h 190"/>
                  <a:gd name="T2" fmla="*/ 294 w 294"/>
                  <a:gd name="T3" fmla="*/ 190 h 190"/>
                  <a:gd name="T4" fmla="*/ 153 w 294"/>
                  <a:gd name="T5" fmla="*/ 171 h 190"/>
                  <a:gd name="T6" fmla="*/ 13 w 294"/>
                  <a:gd name="T7" fmla="*/ 119 h 190"/>
                  <a:gd name="T8" fmla="*/ 0 w 294"/>
                  <a:gd name="T9" fmla="*/ 0 h 190"/>
                  <a:gd name="T10" fmla="*/ 114 w 294"/>
                  <a:gd name="T11" fmla="*/ 3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4" h="190">
                    <a:moveTo>
                      <a:pt x="114" y="33"/>
                    </a:moveTo>
                    <a:cubicBezTo>
                      <a:pt x="173" y="85"/>
                      <a:pt x="232" y="138"/>
                      <a:pt x="294" y="190"/>
                    </a:cubicBezTo>
                    <a:cubicBezTo>
                      <a:pt x="247" y="178"/>
                      <a:pt x="200" y="183"/>
                      <a:pt x="153" y="171"/>
                    </a:cubicBezTo>
                    <a:cubicBezTo>
                      <a:pt x="106" y="158"/>
                      <a:pt x="60" y="132"/>
                      <a:pt x="13" y="119"/>
                    </a:cubicBezTo>
                    <a:cubicBezTo>
                      <a:pt x="9" y="81"/>
                      <a:pt x="4" y="38"/>
                      <a:pt x="0" y="0"/>
                    </a:cubicBezTo>
                    <a:cubicBezTo>
                      <a:pt x="38" y="11"/>
                      <a:pt x="76" y="22"/>
                      <a:pt x="114" y="33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ṡľíḑé"/>
              <p:cNvSpPr/>
              <p:nvPr/>
            </p:nvSpPr>
            <p:spPr bwMode="auto">
              <a:xfrm>
                <a:off x="-2670168" y="7866838"/>
                <a:ext cx="744537" cy="284163"/>
              </a:xfrm>
              <a:custGeom>
                <a:avLst/>
                <a:gdLst>
                  <a:gd name="T0" fmla="*/ 326 w 326"/>
                  <a:gd name="T1" fmla="*/ 85 h 124"/>
                  <a:gd name="T2" fmla="*/ 171 w 326"/>
                  <a:gd name="T3" fmla="*/ 124 h 124"/>
                  <a:gd name="T4" fmla="*/ 0 w 326"/>
                  <a:gd name="T5" fmla="*/ 38 h 124"/>
                  <a:gd name="T6" fmla="*/ 100 w 326"/>
                  <a:gd name="T7" fmla="*/ 0 h 124"/>
                  <a:gd name="T8" fmla="*/ 213 w 326"/>
                  <a:gd name="T9" fmla="*/ 43 h 124"/>
                  <a:gd name="T10" fmla="*/ 326 w 326"/>
                  <a:gd name="T11" fmla="*/ 8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6" h="124">
                    <a:moveTo>
                      <a:pt x="326" y="85"/>
                    </a:moveTo>
                    <a:cubicBezTo>
                      <a:pt x="276" y="98"/>
                      <a:pt x="224" y="111"/>
                      <a:pt x="171" y="124"/>
                    </a:cubicBezTo>
                    <a:cubicBezTo>
                      <a:pt x="116" y="97"/>
                      <a:pt x="54" y="65"/>
                      <a:pt x="0" y="38"/>
                    </a:cubicBezTo>
                    <a:cubicBezTo>
                      <a:pt x="32" y="24"/>
                      <a:pt x="70" y="14"/>
                      <a:pt x="100" y="0"/>
                    </a:cubicBezTo>
                    <a:cubicBezTo>
                      <a:pt x="137" y="14"/>
                      <a:pt x="175" y="28"/>
                      <a:pt x="213" y="43"/>
                    </a:cubicBezTo>
                    <a:cubicBezTo>
                      <a:pt x="251" y="57"/>
                      <a:pt x="288" y="71"/>
                      <a:pt x="326" y="85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ṩlîḍé"/>
              <p:cNvSpPr/>
              <p:nvPr/>
            </p:nvSpPr>
            <p:spPr bwMode="auto">
              <a:xfrm>
                <a:off x="-3044818" y="6968312"/>
                <a:ext cx="519113" cy="204788"/>
              </a:xfrm>
              <a:custGeom>
                <a:avLst/>
                <a:gdLst>
                  <a:gd name="T0" fmla="*/ 0 w 227"/>
                  <a:gd name="T1" fmla="*/ 0 h 89"/>
                  <a:gd name="T2" fmla="*/ 70 w 227"/>
                  <a:gd name="T3" fmla="*/ 66 h 89"/>
                  <a:gd name="T4" fmla="*/ 227 w 227"/>
                  <a:gd name="T5" fmla="*/ 89 h 89"/>
                  <a:gd name="T6" fmla="*/ 166 w 227"/>
                  <a:gd name="T7" fmla="*/ 26 h 89"/>
                  <a:gd name="T8" fmla="*/ 0 w 227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89">
                    <a:moveTo>
                      <a:pt x="0" y="0"/>
                    </a:moveTo>
                    <a:cubicBezTo>
                      <a:pt x="23" y="22"/>
                      <a:pt x="47" y="44"/>
                      <a:pt x="70" y="66"/>
                    </a:cubicBezTo>
                    <a:cubicBezTo>
                      <a:pt x="122" y="74"/>
                      <a:pt x="175" y="81"/>
                      <a:pt x="227" y="89"/>
                    </a:cubicBezTo>
                    <a:cubicBezTo>
                      <a:pt x="206" y="68"/>
                      <a:pt x="186" y="47"/>
                      <a:pt x="166" y="26"/>
                    </a:cubicBezTo>
                    <a:cubicBezTo>
                      <a:pt x="111" y="17"/>
                      <a:pt x="56" y="8"/>
                      <a:pt x="0" y="0"/>
                    </a:cubicBezTo>
                    <a:close/>
                  </a:path>
                </a:pathLst>
              </a:custGeom>
              <a:solidFill>
                <a:srgbClr val="D4C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ṧliḓè"/>
              <p:cNvSpPr/>
              <p:nvPr/>
            </p:nvSpPr>
            <p:spPr bwMode="auto">
              <a:xfrm>
                <a:off x="-2097081" y="8536763"/>
                <a:ext cx="771526" cy="239713"/>
              </a:xfrm>
              <a:custGeom>
                <a:avLst/>
                <a:gdLst>
                  <a:gd name="T0" fmla="*/ 213 w 338"/>
                  <a:gd name="T1" fmla="*/ 0 h 105"/>
                  <a:gd name="T2" fmla="*/ 108 w 338"/>
                  <a:gd name="T3" fmla="*/ 14 h 105"/>
                  <a:gd name="T4" fmla="*/ 0 w 338"/>
                  <a:gd name="T5" fmla="*/ 28 h 105"/>
                  <a:gd name="T6" fmla="*/ 124 w 338"/>
                  <a:gd name="T7" fmla="*/ 105 h 105"/>
                  <a:gd name="T8" fmla="*/ 233 w 338"/>
                  <a:gd name="T9" fmla="*/ 81 h 105"/>
                  <a:gd name="T10" fmla="*/ 338 w 338"/>
                  <a:gd name="T11" fmla="*/ 57 h 105"/>
                  <a:gd name="T12" fmla="*/ 213 w 338"/>
                  <a:gd name="T1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8" h="105">
                    <a:moveTo>
                      <a:pt x="213" y="0"/>
                    </a:moveTo>
                    <a:cubicBezTo>
                      <a:pt x="179" y="5"/>
                      <a:pt x="143" y="10"/>
                      <a:pt x="108" y="14"/>
                    </a:cubicBezTo>
                    <a:cubicBezTo>
                      <a:pt x="72" y="19"/>
                      <a:pt x="36" y="23"/>
                      <a:pt x="0" y="28"/>
                    </a:cubicBezTo>
                    <a:cubicBezTo>
                      <a:pt x="41" y="54"/>
                      <a:pt x="82" y="79"/>
                      <a:pt x="124" y="105"/>
                    </a:cubicBezTo>
                    <a:cubicBezTo>
                      <a:pt x="161" y="97"/>
                      <a:pt x="197" y="89"/>
                      <a:pt x="233" y="81"/>
                    </a:cubicBezTo>
                    <a:cubicBezTo>
                      <a:pt x="268" y="73"/>
                      <a:pt x="303" y="65"/>
                      <a:pt x="338" y="57"/>
                    </a:cubicBezTo>
                    <a:cubicBezTo>
                      <a:pt x="296" y="38"/>
                      <a:pt x="255" y="19"/>
                      <a:pt x="213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śḷîďê"/>
              <p:cNvSpPr/>
              <p:nvPr/>
            </p:nvSpPr>
            <p:spPr bwMode="auto">
              <a:xfrm>
                <a:off x="-2179630" y="7106425"/>
                <a:ext cx="663575" cy="350838"/>
              </a:xfrm>
              <a:custGeom>
                <a:avLst/>
                <a:gdLst>
                  <a:gd name="T0" fmla="*/ 0 w 291"/>
                  <a:gd name="T1" fmla="*/ 0 h 154"/>
                  <a:gd name="T2" fmla="*/ 133 w 291"/>
                  <a:gd name="T3" fmla="*/ 130 h 154"/>
                  <a:gd name="T4" fmla="*/ 291 w 291"/>
                  <a:gd name="T5" fmla="*/ 154 h 154"/>
                  <a:gd name="T6" fmla="*/ 253 w 291"/>
                  <a:gd name="T7" fmla="*/ 42 h 154"/>
                  <a:gd name="T8" fmla="*/ 127 w 291"/>
                  <a:gd name="T9" fmla="*/ 21 h 154"/>
                  <a:gd name="T10" fmla="*/ 0 w 291"/>
                  <a:gd name="T11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1" h="154">
                    <a:moveTo>
                      <a:pt x="0" y="0"/>
                    </a:moveTo>
                    <a:cubicBezTo>
                      <a:pt x="44" y="44"/>
                      <a:pt x="88" y="87"/>
                      <a:pt x="133" y="130"/>
                    </a:cubicBezTo>
                    <a:cubicBezTo>
                      <a:pt x="186" y="138"/>
                      <a:pt x="238" y="146"/>
                      <a:pt x="291" y="154"/>
                    </a:cubicBezTo>
                    <a:cubicBezTo>
                      <a:pt x="278" y="117"/>
                      <a:pt x="265" y="80"/>
                      <a:pt x="253" y="42"/>
                    </a:cubicBezTo>
                    <a:cubicBezTo>
                      <a:pt x="211" y="35"/>
                      <a:pt x="169" y="28"/>
                      <a:pt x="127" y="21"/>
                    </a:cubicBezTo>
                    <a:cubicBezTo>
                      <a:pt x="85" y="14"/>
                      <a:pt x="43" y="7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íṧľïďe"/>
              <p:cNvSpPr/>
              <p:nvPr/>
            </p:nvSpPr>
            <p:spPr bwMode="auto">
              <a:xfrm>
                <a:off x="-2316155" y="7352488"/>
                <a:ext cx="674688" cy="555626"/>
              </a:xfrm>
              <a:custGeom>
                <a:avLst/>
                <a:gdLst>
                  <a:gd name="T0" fmla="*/ 0 w 296"/>
                  <a:gd name="T1" fmla="*/ 0 h 243"/>
                  <a:gd name="T2" fmla="*/ 58 w 296"/>
                  <a:gd name="T3" fmla="*/ 9 h 243"/>
                  <a:gd name="T4" fmla="*/ 174 w 296"/>
                  <a:gd name="T5" fmla="*/ 126 h 243"/>
                  <a:gd name="T6" fmla="*/ 296 w 296"/>
                  <a:gd name="T7" fmla="*/ 243 h 243"/>
                  <a:gd name="T8" fmla="*/ 231 w 296"/>
                  <a:gd name="T9" fmla="*/ 231 h 243"/>
                  <a:gd name="T10" fmla="*/ 113 w 296"/>
                  <a:gd name="T11" fmla="*/ 116 h 243"/>
                  <a:gd name="T12" fmla="*/ 0 w 296"/>
                  <a:gd name="T1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243">
                    <a:moveTo>
                      <a:pt x="0" y="0"/>
                    </a:moveTo>
                    <a:cubicBezTo>
                      <a:pt x="20" y="3"/>
                      <a:pt x="39" y="6"/>
                      <a:pt x="58" y="9"/>
                    </a:cubicBezTo>
                    <a:cubicBezTo>
                      <a:pt x="96" y="48"/>
                      <a:pt x="134" y="87"/>
                      <a:pt x="174" y="126"/>
                    </a:cubicBezTo>
                    <a:cubicBezTo>
                      <a:pt x="214" y="165"/>
                      <a:pt x="255" y="204"/>
                      <a:pt x="296" y="243"/>
                    </a:cubicBezTo>
                    <a:cubicBezTo>
                      <a:pt x="274" y="239"/>
                      <a:pt x="253" y="235"/>
                      <a:pt x="231" y="231"/>
                    </a:cubicBezTo>
                    <a:cubicBezTo>
                      <a:pt x="191" y="192"/>
                      <a:pt x="152" y="154"/>
                      <a:pt x="113" y="116"/>
                    </a:cubicBezTo>
                    <a:cubicBezTo>
                      <a:pt x="75" y="77"/>
                      <a:pt x="37" y="3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ṩ1íďe"/>
              <p:cNvSpPr/>
              <p:nvPr/>
            </p:nvSpPr>
            <p:spPr bwMode="auto">
              <a:xfrm>
                <a:off x="-2117718" y="7441388"/>
                <a:ext cx="398463" cy="187325"/>
              </a:xfrm>
              <a:custGeom>
                <a:avLst/>
                <a:gdLst>
                  <a:gd name="T0" fmla="*/ 103 w 175"/>
                  <a:gd name="T1" fmla="*/ 16 h 82"/>
                  <a:gd name="T2" fmla="*/ 175 w 175"/>
                  <a:gd name="T3" fmla="*/ 82 h 82"/>
                  <a:gd name="T4" fmla="*/ 67 w 175"/>
                  <a:gd name="T5" fmla="*/ 67 h 82"/>
                  <a:gd name="T6" fmla="*/ 0 w 175"/>
                  <a:gd name="T7" fmla="*/ 0 h 82"/>
                  <a:gd name="T8" fmla="*/ 103 w 175"/>
                  <a:gd name="T9" fmla="*/ 1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82">
                    <a:moveTo>
                      <a:pt x="103" y="16"/>
                    </a:moveTo>
                    <a:cubicBezTo>
                      <a:pt x="127" y="38"/>
                      <a:pt x="151" y="60"/>
                      <a:pt x="175" y="82"/>
                    </a:cubicBezTo>
                    <a:cubicBezTo>
                      <a:pt x="139" y="77"/>
                      <a:pt x="103" y="72"/>
                      <a:pt x="67" y="67"/>
                    </a:cubicBezTo>
                    <a:cubicBezTo>
                      <a:pt x="44" y="45"/>
                      <a:pt x="22" y="23"/>
                      <a:pt x="0" y="0"/>
                    </a:cubicBezTo>
                    <a:cubicBezTo>
                      <a:pt x="35" y="5"/>
                      <a:pt x="69" y="11"/>
                      <a:pt x="103" y="16"/>
                    </a:cubicBezTo>
                    <a:close/>
                  </a:path>
                </a:pathLst>
              </a:custGeom>
              <a:solidFill>
                <a:srgbClr val="D4C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îšlíḋé"/>
              <p:cNvSpPr/>
              <p:nvPr/>
            </p:nvSpPr>
            <p:spPr bwMode="auto">
              <a:xfrm>
                <a:off x="-4638669" y="6512699"/>
                <a:ext cx="1792288" cy="2876553"/>
              </a:xfrm>
              <a:custGeom>
                <a:avLst/>
                <a:gdLst>
                  <a:gd name="T0" fmla="*/ 0 w 786"/>
                  <a:gd name="T1" fmla="*/ 1259 h 1259"/>
                  <a:gd name="T2" fmla="*/ 393 w 786"/>
                  <a:gd name="T3" fmla="*/ 1135 h 1259"/>
                  <a:gd name="T4" fmla="*/ 786 w 786"/>
                  <a:gd name="T5" fmla="*/ 1011 h 1259"/>
                  <a:gd name="T6" fmla="*/ 758 w 786"/>
                  <a:gd name="T7" fmla="*/ 755 h 1259"/>
                  <a:gd name="T8" fmla="*/ 734 w 786"/>
                  <a:gd name="T9" fmla="*/ 868 h 1259"/>
                  <a:gd name="T10" fmla="*/ 677 w 786"/>
                  <a:gd name="T11" fmla="*/ 882 h 1259"/>
                  <a:gd name="T12" fmla="*/ 748 w 786"/>
                  <a:gd name="T13" fmla="*/ 659 h 1259"/>
                  <a:gd name="T14" fmla="*/ 752 w 786"/>
                  <a:gd name="T15" fmla="*/ 695 h 1259"/>
                  <a:gd name="T16" fmla="*/ 731 w 786"/>
                  <a:gd name="T17" fmla="*/ 505 h 1259"/>
                  <a:gd name="T18" fmla="*/ 677 w 786"/>
                  <a:gd name="T19" fmla="*/ 0 h 1259"/>
                  <a:gd name="T20" fmla="*/ 384 w 786"/>
                  <a:gd name="T21" fmla="*/ 111 h 1259"/>
                  <a:gd name="T22" fmla="*/ 90 w 786"/>
                  <a:gd name="T23" fmla="*/ 222 h 1259"/>
                  <a:gd name="T24" fmla="*/ 45 w 786"/>
                  <a:gd name="T25" fmla="*/ 741 h 1259"/>
                  <a:gd name="T26" fmla="*/ 0 w 786"/>
                  <a:gd name="T27" fmla="*/ 1259 h 1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6" h="1259">
                    <a:moveTo>
                      <a:pt x="0" y="1259"/>
                    </a:moveTo>
                    <a:cubicBezTo>
                      <a:pt x="131" y="1217"/>
                      <a:pt x="262" y="1176"/>
                      <a:pt x="393" y="1135"/>
                    </a:cubicBezTo>
                    <a:cubicBezTo>
                      <a:pt x="524" y="1094"/>
                      <a:pt x="655" y="1052"/>
                      <a:pt x="786" y="1011"/>
                    </a:cubicBezTo>
                    <a:cubicBezTo>
                      <a:pt x="777" y="925"/>
                      <a:pt x="767" y="840"/>
                      <a:pt x="758" y="755"/>
                    </a:cubicBezTo>
                    <a:cubicBezTo>
                      <a:pt x="747" y="790"/>
                      <a:pt x="738" y="828"/>
                      <a:pt x="734" y="868"/>
                    </a:cubicBezTo>
                    <a:cubicBezTo>
                      <a:pt x="715" y="873"/>
                      <a:pt x="696" y="877"/>
                      <a:pt x="677" y="882"/>
                    </a:cubicBezTo>
                    <a:cubicBezTo>
                      <a:pt x="687" y="798"/>
                      <a:pt x="714" y="724"/>
                      <a:pt x="748" y="659"/>
                    </a:cubicBezTo>
                    <a:cubicBezTo>
                      <a:pt x="752" y="695"/>
                      <a:pt x="752" y="695"/>
                      <a:pt x="752" y="695"/>
                    </a:cubicBezTo>
                    <a:cubicBezTo>
                      <a:pt x="731" y="505"/>
                      <a:pt x="731" y="505"/>
                      <a:pt x="731" y="505"/>
                    </a:cubicBezTo>
                    <a:cubicBezTo>
                      <a:pt x="713" y="337"/>
                      <a:pt x="695" y="168"/>
                      <a:pt x="677" y="0"/>
                    </a:cubicBezTo>
                    <a:cubicBezTo>
                      <a:pt x="579" y="37"/>
                      <a:pt x="481" y="74"/>
                      <a:pt x="384" y="111"/>
                    </a:cubicBezTo>
                    <a:cubicBezTo>
                      <a:pt x="286" y="148"/>
                      <a:pt x="188" y="185"/>
                      <a:pt x="90" y="222"/>
                    </a:cubicBezTo>
                    <a:cubicBezTo>
                      <a:pt x="75" y="395"/>
                      <a:pt x="60" y="568"/>
                      <a:pt x="45" y="741"/>
                    </a:cubicBezTo>
                    <a:cubicBezTo>
                      <a:pt x="30" y="913"/>
                      <a:pt x="15" y="1086"/>
                      <a:pt x="0" y="1259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ślïde"/>
              <p:cNvSpPr/>
              <p:nvPr/>
            </p:nvSpPr>
            <p:spPr bwMode="auto">
              <a:xfrm>
                <a:off x="-4632320" y="6573026"/>
                <a:ext cx="1779588" cy="2749553"/>
              </a:xfrm>
              <a:custGeom>
                <a:avLst/>
                <a:gdLst>
                  <a:gd name="T0" fmla="*/ 0 w 780"/>
                  <a:gd name="T1" fmla="*/ 1203 h 1203"/>
                  <a:gd name="T2" fmla="*/ 390 w 780"/>
                  <a:gd name="T3" fmla="*/ 1080 h 1203"/>
                  <a:gd name="T4" fmla="*/ 780 w 780"/>
                  <a:gd name="T5" fmla="*/ 956 h 1203"/>
                  <a:gd name="T6" fmla="*/ 755 w 780"/>
                  <a:gd name="T7" fmla="*/ 728 h 1203"/>
                  <a:gd name="T8" fmla="*/ 731 w 780"/>
                  <a:gd name="T9" fmla="*/ 841 h 1203"/>
                  <a:gd name="T10" fmla="*/ 674 w 780"/>
                  <a:gd name="T11" fmla="*/ 855 h 1203"/>
                  <a:gd name="T12" fmla="*/ 745 w 780"/>
                  <a:gd name="T13" fmla="*/ 632 h 1203"/>
                  <a:gd name="T14" fmla="*/ 728 w 780"/>
                  <a:gd name="T15" fmla="*/ 478 h 1203"/>
                  <a:gd name="T16" fmla="*/ 677 w 780"/>
                  <a:gd name="T17" fmla="*/ 0 h 1203"/>
                  <a:gd name="T18" fmla="*/ 381 w 780"/>
                  <a:gd name="T19" fmla="*/ 112 h 1203"/>
                  <a:gd name="T20" fmla="*/ 85 w 780"/>
                  <a:gd name="T21" fmla="*/ 224 h 1203"/>
                  <a:gd name="T22" fmla="*/ 42 w 780"/>
                  <a:gd name="T23" fmla="*/ 714 h 1203"/>
                  <a:gd name="T24" fmla="*/ 0 w 780"/>
                  <a:gd name="T25" fmla="*/ 1203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0" h="1203">
                    <a:moveTo>
                      <a:pt x="0" y="1203"/>
                    </a:moveTo>
                    <a:cubicBezTo>
                      <a:pt x="130" y="1162"/>
                      <a:pt x="260" y="1121"/>
                      <a:pt x="390" y="1080"/>
                    </a:cubicBezTo>
                    <a:cubicBezTo>
                      <a:pt x="520" y="1038"/>
                      <a:pt x="650" y="997"/>
                      <a:pt x="780" y="956"/>
                    </a:cubicBezTo>
                    <a:cubicBezTo>
                      <a:pt x="772" y="880"/>
                      <a:pt x="763" y="804"/>
                      <a:pt x="755" y="728"/>
                    </a:cubicBezTo>
                    <a:cubicBezTo>
                      <a:pt x="744" y="763"/>
                      <a:pt x="735" y="801"/>
                      <a:pt x="731" y="841"/>
                    </a:cubicBezTo>
                    <a:cubicBezTo>
                      <a:pt x="712" y="846"/>
                      <a:pt x="693" y="850"/>
                      <a:pt x="674" y="855"/>
                    </a:cubicBezTo>
                    <a:cubicBezTo>
                      <a:pt x="684" y="771"/>
                      <a:pt x="711" y="697"/>
                      <a:pt x="745" y="632"/>
                    </a:cubicBezTo>
                    <a:cubicBezTo>
                      <a:pt x="728" y="478"/>
                      <a:pt x="728" y="478"/>
                      <a:pt x="728" y="478"/>
                    </a:cubicBezTo>
                    <a:cubicBezTo>
                      <a:pt x="711" y="319"/>
                      <a:pt x="694" y="160"/>
                      <a:pt x="677" y="0"/>
                    </a:cubicBezTo>
                    <a:cubicBezTo>
                      <a:pt x="578" y="38"/>
                      <a:pt x="480" y="75"/>
                      <a:pt x="381" y="112"/>
                    </a:cubicBezTo>
                    <a:cubicBezTo>
                      <a:pt x="282" y="149"/>
                      <a:pt x="183" y="187"/>
                      <a:pt x="85" y="224"/>
                    </a:cubicBezTo>
                    <a:cubicBezTo>
                      <a:pt x="70" y="387"/>
                      <a:pt x="56" y="550"/>
                      <a:pt x="42" y="714"/>
                    </a:cubicBezTo>
                    <a:cubicBezTo>
                      <a:pt x="28" y="877"/>
                      <a:pt x="14" y="1040"/>
                      <a:pt x="0" y="1203"/>
                    </a:cubicBezTo>
                    <a:close/>
                  </a:path>
                </a:pathLst>
              </a:custGeom>
              <a:solidFill>
                <a:srgbClr val="B3A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ṡḻîḑe"/>
              <p:cNvSpPr/>
              <p:nvPr/>
            </p:nvSpPr>
            <p:spPr bwMode="auto">
              <a:xfrm>
                <a:off x="-4537070" y="8100202"/>
                <a:ext cx="1658939" cy="438151"/>
              </a:xfrm>
              <a:custGeom>
                <a:avLst/>
                <a:gdLst>
                  <a:gd name="T0" fmla="*/ 4 w 727"/>
                  <a:gd name="T1" fmla="*/ 0 h 192"/>
                  <a:gd name="T2" fmla="*/ 345 w 727"/>
                  <a:gd name="T3" fmla="*/ 77 h 192"/>
                  <a:gd name="T4" fmla="*/ 641 w 727"/>
                  <a:gd name="T5" fmla="*/ 134 h 192"/>
                  <a:gd name="T6" fmla="*/ 633 w 727"/>
                  <a:gd name="T7" fmla="*/ 175 h 192"/>
                  <a:gd name="T8" fmla="*/ 345 w 727"/>
                  <a:gd name="T9" fmla="*/ 121 h 192"/>
                  <a:gd name="T10" fmla="*/ 0 w 727"/>
                  <a:gd name="T11" fmla="*/ 44 h 192"/>
                  <a:gd name="T12" fmla="*/ 4 w 727"/>
                  <a:gd name="T13" fmla="*/ 0 h 192"/>
                  <a:gd name="T14" fmla="*/ 693 w 727"/>
                  <a:gd name="T15" fmla="*/ 144 h 192"/>
                  <a:gd name="T16" fmla="*/ 723 w 727"/>
                  <a:gd name="T17" fmla="*/ 149 h 192"/>
                  <a:gd name="T18" fmla="*/ 727 w 727"/>
                  <a:gd name="T19" fmla="*/ 192 h 192"/>
                  <a:gd name="T20" fmla="*/ 660 w 727"/>
                  <a:gd name="T21" fmla="*/ 180 h 192"/>
                  <a:gd name="T22" fmla="*/ 689 w 727"/>
                  <a:gd name="T23" fmla="*/ 173 h 192"/>
                  <a:gd name="T24" fmla="*/ 693 w 727"/>
                  <a:gd name="T25" fmla="*/ 14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7" h="192">
                    <a:moveTo>
                      <a:pt x="4" y="0"/>
                    </a:moveTo>
                    <a:cubicBezTo>
                      <a:pt x="114" y="26"/>
                      <a:pt x="227" y="53"/>
                      <a:pt x="345" y="77"/>
                    </a:cubicBezTo>
                    <a:cubicBezTo>
                      <a:pt x="441" y="97"/>
                      <a:pt x="539" y="116"/>
                      <a:pt x="641" y="134"/>
                    </a:cubicBezTo>
                    <a:cubicBezTo>
                      <a:pt x="638" y="148"/>
                      <a:pt x="635" y="161"/>
                      <a:pt x="633" y="175"/>
                    </a:cubicBezTo>
                    <a:cubicBezTo>
                      <a:pt x="535" y="158"/>
                      <a:pt x="439" y="140"/>
                      <a:pt x="345" y="121"/>
                    </a:cubicBezTo>
                    <a:cubicBezTo>
                      <a:pt x="226" y="96"/>
                      <a:pt x="111" y="70"/>
                      <a:pt x="0" y="44"/>
                    </a:cubicBezTo>
                    <a:cubicBezTo>
                      <a:pt x="2" y="29"/>
                      <a:pt x="3" y="15"/>
                      <a:pt x="4" y="0"/>
                    </a:cubicBezTo>
                    <a:close/>
                    <a:moveTo>
                      <a:pt x="693" y="144"/>
                    </a:moveTo>
                    <a:cubicBezTo>
                      <a:pt x="703" y="145"/>
                      <a:pt x="713" y="147"/>
                      <a:pt x="723" y="149"/>
                    </a:cubicBezTo>
                    <a:cubicBezTo>
                      <a:pt x="724" y="163"/>
                      <a:pt x="726" y="178"/>
                      <a:pt x="727" y="192"/>
                    </a:cubicBezTo>
                    <a:cubicBezTo>
                      <a:pt x="705" y="188"/>
                      <a:pt x="682" y="184"/>
                      <a:pt x="660" y="180"/>
                    </a:cubicBezTo>
                    <a:cubicBezTo>
                      <a:pt x="670" y="178"/>
                      <a:pt x="679" y="176"/>
                      <a:pt x="689" y="173"/>
                    </a:cubicBezTo>
                    <a:cubicBezTo>
                      <a:pt x="690" y="163"/>
                      <a:pt x="691" y="153"/>
                      <a:pt x="693" y="144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sļîdê"/>
              <p:cNvSpPr/>
              <p:nvPr/>
            </p:nvSpPr>
            <p:spPr bwMode="auto">
              <a:xfrm>
                <a:off x="-4529132" y="7517589"/>
                <a:ext cx="1550989" cy="612776"/>
              </a:xfrm>
              <a:custGeom>
                <a:avLst/>
                <a:gdLst>
                  <a:gd name="T0" fmla="*/ 3 w 680"/>
                  <a:gd name="T1" fmla="*/ 233 h 268"/>
                  <a:gd name="T2" fmla="*/ 340 w 680"/>
                  <a:gd name="T3" fmla="*/ 117 h 268"/>
                  <a:gd name="T4" fmla="*/ 676 w 680"/>
                  <a:gd name="T5" fmla="*/ 0 h 268"/>
                  <a:gd name="T6" fmla="*/ 680 w 680"/>
                  <a:gd name="T7" fmla="*/ 33 h 268"/>
                  <a:gd name="T8" fmla="*/ 340 w 680"/>
                  <a:gd name="T9" fmla="*/ 151 h 268"/>
                  <a:gd name="T10" fmla="*/ 0 w 680"/>
                  <a:gd name="T11" fmla="*/ 268 h 268"/>
                  <a:gd name="T12" fmla="*/ 3 w 680"/>
                  <a:gd name="T13" fmla="*/ 233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0" h="268">
                    <a:moveTo>
                      <a:pt x="3" y="233"/>
                    </a:moveTo>
                    <a:cubicBezTo>
                      <a:pt x="115" y="194"/>
                      <a:pt x="228" y="155"/>
                      <a:pt x="340" y="117"/>
                    </a:cubicBezTo>
                    <a:cubicBezTo>
                      <a:pt x="452" y="78"/>
                      <a:pt x="564" y="39"/>
                      <a:pt x="676" y="0"/>
                    </a:cubicBezTo>
                    <a:cubicBezTo>
                      <a:pt x="678" y="11"/>
                      <a:pt x="679" y="22"/>
                      <a:pt x="680" y="33"/>
                    </a:cubicBezTo>
                    <a:cubicBezTo>
                      <a:pt x="567" y="72"/>
                      <a:pt x="453" y="112"/>
                      <a:pt x="340" y="151"/>
                    </a:cubicBezTo>
                    <a:cubicBezTo>
                      <a:pt x="227" y="190"/>
                      <a:pt x="113" y="229"/>
                      <a:pt x="0" y="268"/>
                    </a:cubicBezTo>
                    <a:cubicBezTo>
                      <a:pt x="1" y="256"/>
                      <a:pt x="2" y="245"/>
                      <a:pt x="3" y="233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ŝļíḍê"/>
              <p:cNvSpPr/>
              <p:nvPr/>
            </p:nvSpPr>
            <p:spPr bwMode="auto">
              <a:xfrm>
                <a:off x="-4545006" y="7860489"/>
                <a:ext cx="241300" cy="447676"/>
              </a:xfrm>
              <a:custGeom>
                <a:avLst/>
                <a:gdLst>
                  <a:gd name="T0" fmla="*/ 0 w 106"/>
                  <a:gd name="T1" fmla="*/ 196 h 196"/>
                  <a:gd name="T2" fmla="*/ 103 w 106"/>
                  <a:gd name="T3" fmla="*/ 68 h 196"/>
                  <a:gd name="T4" fmla="*/ 17 w 106"/>
                  <a:gd name="T5" fmla="*/ 5 h 196"/>
                  <a:gd name="T6" fmla="*/ 0 w 106"/>
                  <a:gd name="T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196">
                    <a:moveTo>
                      <a:pt x="0" y="196"/>
                    </a:moveTo>
                    <a:cubicBezTo>
                      <a:pt x="58" y="163"/>
                      <a:pt x="100" y="112"/>
                      <a:pt x="103" y="68"/>
                    </a:cubicBezTo>
                    <a:cubicBezTo>
                      <a:pt x="106" y="24"/>
                      <a:pt x="69" y="0"/>
                      <a:pt x="17" y="5"/>
                    </a:cubicBezTo>
                    <a:cubicBezTo>
                      <a:pt x="11" y="69"/>
                      <a:pt x="6" y="132"/>
                      <a:pt x="0" y="196"/>
                    </a:cubicBezTo>
                    <a:close/>
                  </a:path>
                </a:pathLst>
              </a:custGeom>
              <a:solidFill>
                <a:srgbClr val="CB95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ṧḻiḍê"/>
              <p:cNvSpPr/>
              <p:nvPr/>
            </p:nvSpPr>
            <p:spPr bwMode="auto">
              <a:xfrm>
                <a:off x="-4538657" y="7954152"/>
                <a:ext cx="127000" cy="271462"/>
              </a:xfrm>
              <a:custGeom>
                <a:avLst/>
                <a:gdLst>
                  <a:gd name="T0" fmla="*/ 0 w 56"/>
                  <a:gd name="T1" fmla="*/ 119 h 119"/>
                  <a:gd name="T2" fmla="*/ 54 w 56"/>
                  <a:gd name="T3" fmla="*/ 43 h 119"/>
                  <a:gd name="T4" fmla="*/ 11 w 56"/>
                  <a:gd name="T5" fmla="*/ 0 h 119"/>
                  <a:gd name="T6" fmla="*/ 0 w 56"/>
                  <a:gd name="T7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19">
                    <a:moveTo>
                      <a:pt x="0" y="119"/>
                    </a:moveTo>
                    <a:cubicBezTo>
                      <a:pt x="31" y="97"/>
                      <a:pt x="52" y="68"/>
                      <a:pt x="54" y="43"/>
                    </a:cubicBezTo>
                    <a:cubicBezTo>
                      <a:pt x="56" y="17"/>
                      <a:pt x="38" y="1"/>
                      <a:pt x="11" y="0"/>
                    </a:cubicBezTo>
                    <a:cubicBezTo>
                      <a:pt x="7" y="40"/>
                      <a:pt x="4" y="79"/>
                      <a:pt x="0" y="119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ṧ1iḍé"/>
              <p:cNvSpPr/>
              <p:nvPr/>
            </p:nvSpPr>
            <p:spPr bwMode="auto">
              <a:xfrm>
                <a:off x="-4032244" y="7595377"/>
                <a:ext cx="1063626" cy="733426"/>
              </a:xfrm>
              <a:custGeom>
                <a:avLst/>
                <a:gdLst>
                  <a:gd name="T0" fmla="*/ 27 w 466"/>
                  <a:gd name="T1" fmla="*/ 321 h 321"/>
                  <a:gd name="T2" fmla="*/ 0 w 466"/>
                  <a:gd name="T3" fmla="*/ 302 h 321"/>
                  <a:gd name="T4" fmla="*/ 236 w 466"/>
                  <a:gd name="T5" fmla="*/ 151 h 321"/>
                  <a:gd name="T6" fmla="*/ 462 w 466"/>
                  <a:gd name="T7" fmla="*/ 0 h 321"/>
                  <a:gd name="T8" fmla="*/ 466 w 466"/>
                  <a:gd name="T9" fmla="*/ 36 h 321"/>
                  <a:gd name="T10" fmla="*/ 251 w 466"/>
                  <a:gd name="T11" fmla="*/ 178 h 321"/>
                  <a:gd name="T12" fmla="*/ 27 w 466"/>
                  <a:gd name="T13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321">
                    <a:moveTo>
                      <a:pt x="27" y="321"/>
                    </a:moveTo>
                    <a:cubicBezTo>
                      <a:pt x="18" y="315"/>
                      <a:pt x="9" y="309"/>
                      <a:pt x="0" y="302"/>
                    </a:cubicBezTo>
                    <a:cubicBezTo>
                      <a:pt x="79" y="252"/>
                      <a:pt x="158" y="201"/>
                      <a:pt x="236" y="151"/>
                    </a:cubicBezTo>
                    <a:cubicBezTo>
                      <a:pt x="312" y="101"/>
                      <a:pt x="388" y="50"/>
                      <a:pt x="462" y="0"/>
                    </a:cubicBezTo>
                    <a:cubicBezTo>
                      <a:pt x="463" y="12"/>
                      <a:pt x="465" y="24"/>
                      <a:pt x="466" y="36"/>
                    </a:cubicBezTo>
                    <a:cubicBezTo>
                      <a:pt x="395" y="83"/>
                      <a:pt x="323" y="131"/>
                      <a:pt x="251" y="178"/>
                    </a:cubicBezTo>
                    <a:cubicBezTo>
                      <a:pt x="177" y="226"/>
                      <a:pt x="103" y="274"/>
                      <a:pt x="27" y="321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ṣḷidè"/>
              <p:cNvSpPr/>
              <p:nvPr/>
            </p:nvSpPr>
            <p:spPr bwMode="auto">
              <a:xfrm>
                <a:off x="-4492619" y="6890526"/>
                <a:ext cx="1446214" cy="819150"/>
              </a:xfrm>
              <a:custGeom>
                <a:avLst/>
                <a:gdLst>
                  <a:gd name="T0" fmla="*/ 3 w 634"/>
                  <a:gd name="T1" fmla="*/ 324 h 358"/>
                  <a:gd name="T2" fmla="*/ 322 w 634"/>
                  <a:gd name="T3" fmla="*/ 161 h 358"/>
                  <a:gd name="T4" fmla="*/ 631 w 634"/>
                  <a:gd name="T5" fmla="*/ 0 h 358"/>
                  <a:gd name="T6" fmla="*/ 634 w 634"/>
                  <a:gd name="T7" fmla="*/ 33 h 358"/>
                  <a:gd name="T8" fmla="*/ 322 w 634"/>
                  <a:gd name="T9" fmla="*/ 196 h 358"/>
                  <a:gd name="T10" fmla="*/ 0 w 634"/>
                  <a:gd name="T11" fmla="*/ 358 h 358"/>
                  <a:gd name="T12" fmla="*/ 3 w 634"/>
                  <a:gd name="T13" fmla="*/ 32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4" h="358">
                    <a:moveTo>
                      <a:pt x="3" y="324"/>
                    </a:moveTo>
                    <a:cubicBezTo>
                      <a:pt x="110" y="270"/>
                      <a:pt x="217" y="216"/>
                      <a:pt x="322" y="161"/>
                    </a:cubicBezTo>
                    <a:cubicBezTo>
                      <a:pt x="426" y="108"/>
                      <a:pt x="529" y="54"/>
                      <a:pt x="631" y="0"/>
                    </a:cubicBezTo>
                    <a:cubicBezTo>
                      <a:pt x="632" y="11"/>
                      <a:pt x="633" y="22"/>
                      <a:pt x="634" y="33"/>
                    </a:cubicBezTo>
                    <a:cubicBezTo>
                      <a:pt x="531" y="87"/>
                      <a:pt x="427" y="142"/>
                      <a:pt x="322" y="196"/>
                    </a:cubicBezTo>
                    <a:cubicBezTo>
                      <a:pt x="216" y="250"/>
                      <a:pt x="108" y="304"/>
                      <a:pt x="0" y="358"/>
                    </a:cubicBezTo>
                    <a:cubicBezTo>
                      <a:pt x="1" y="347"/>
                      <a:pt x="2" y="335"/>
                      <a:pt x="3" y="324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iŝḻiḑé"/>
              <p:cNvSpPr/>
              <p:nvPr/>
            </p:nvSpPr>
            <p:spPr bwMode="auto">
              <a:xfrm>
                <a:off x="-4022719" y="6882588"/>
                <a:ext cx="596900" cy="306388"/>
              </a:xfrm>
              <a:custGeom>
                <a:avLst/>
                <a:gdLst>
                  <a:gd name="T0" fmla="*/ 262 w 262"/>
                  <a:gd name="T1" fmla="*/ 105 h 134"/>
                  <a:gd name="T2" fmla="*/ 226 w 262"/>
                  <a:gd name="T3" fmla="*/ 134 h 134"/>
                  <a:gd name="T4" fmla="*/ 109 w 262"/>
                  <a:gd name="T5" fmla="*/ 78 h 134"/>
                  <a:gd name="T6" fmla="*/ 0 w 262"/>
                  <a:gd name="T7" fmla="*/ 20 h 134"/>
                  <a:gd name="T8" fmla="*/ 52 w 262"/>
                  <a:gd name="T9" fmla="*/ 0 h 134"/>
                  <a:gd name="T10" fmla="*/ 154 w 262"/>
                  <a:gd name="T11" fmla="*/ 53 h 134"/>
                  <a:gd name="T12" fmla="*/ 262 w 262"/>
                  <a:gd name="T13" fmla="*/ 10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134">
                    <a:moveTo>
                      <a:pt x="262" y="105"/>
                    </a:moveTo>
                    <a:cubicBezTo>
                      <a:pt x="250" y="115"/>
                      <a:pt x="238" y="125"/>
                      <a:pt x="226" y="134"/>
                    </a:cubicBezTo>
                    <a:cubicBezTo>
                      <a:pt x="186" y="116"/>
                      <a:pt x="147" y="97"/>
                      <a:pt x="109" y="78"/>
                    </a:cubicBezTo>
                    <a:cubicBezTo>
                      <a:pt x="72" y="59"/>
                      <a:pt x="35" y="40"/>
                      <a:pt x="0" y="20"/>
                    </a:cubicBezTo>
                    <a:cubicBezTo>
                      <a:pt x="17" y="14"/>
                      <a:pt x="35" y="7"/>
                      <a:pt x="52" y="0"/>
                    </a:cubicBezTo>
                    <a:cubicBezTo>
                      <a:pt x="85" y="18"/>
                      <a:pt x="119" y="36"/>
                      <a:pt x="154" y="53"/>
                    </a:cubicBezTo>
                    <a:cubicBezTo>
                      <a:pt x="189" y="71"/>
                      <a:pt x="225" y="88"/>
                      <a:pt x="262" y="105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şḻídè"/>
              <p:cNvSpPr/>
              <p:nvPr/>
            </p:nvSpPr>
            <p:spPr bwMode="auto">
              <a:xfrm>
                <a:off x="-3525831" y="7108013"/>
                <a:ext cx="182563" cy="628651"/>
              </a:xfrm>
              <a:custGeom>
                <a:avLst/>
                <a:gdLst>
                  <a:gd name="T0" fmla="*/ 80 w 80"/>
                  <a:gd name="T1" fmla="*/ 244 h 275"/>
                  <a:gd name="T2" fmla="*/ 40 w 80"/>
                  <a:gd name="T3" fmla="*/ 275 h 275"/>
                  <a:gd name="T4" fmla="*/ 0 w 80"/>
                  <a:gd name="T5" fmla="*/ 31 h 275"/>
                  <a:gd name="T6" fmla="*/ 37 w 80"/>
                  <a:gd name="T7" fmla="*/ 0 h 275"/>
                  <a:gd name="T8" fmla="*/ 80 w 80"/>
                  <a:gd name="T9" fmla="*/ 24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275">
                    <a:moveTo>
                      <a:pt x="80" y="244"/>
                    </a:moveTo>
                    <a:cubicBezTo>
                      <a:pt x="67" y="254"/>
                      <a:pt x="53" y="264"/>
                      <a:pt x="40" y="275"/>
                    </a:cubicBezTo>
                    <a:cubicBezTo>
                      <a:pt x="26" y="194"/>
                      <a:pt x="13" y="112"/>
                      <a:pt x="0" y="31"/>
                    </a:cubicBezTo>
                    <a:cubicBezTo>
                      <a:pt x="12" y="20"/>
                      <a:pt x="25" y="10"/>
                      <a:pt x="37" y="0"/>
                    </a:cubicBezTo>
                    <a:cubicBezTo>
                      <a:pt x="51" y="81"/>
                      <a:pt x="66" y="163"/>
                      <a:pt x="80" y="244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ṧḻiḍe"/>
              <p:cNvSpPr/>
              <p:nvPr/>
            </p:nvSpPr>
            <p:spPr bwMode="auto">
              <a:xfrm>
                <a:off x="-3500431" y="7173101"/>
                <a:ext cx="485775" cy="257175"/>
              </a:xfrm>
              <a:custGeom>
                <a:avLst/>
                <a:gdLst>
                  <a:gd name="T0" fmla="*/ 0 w 213"/>
                  <a:gd name="T1" fmla="*/ 113 h 113"/>
                  <a:gd name="T2" fmla="*/ 2 w 213"/>
                  <a:gd name="T3" fmla="*/ 74 h 113"/>
                  <a:gd name="T4" fmla="*/ 106 w 213"/>
                  <a:gd name="T5" fmla="*/ 37 h 113"/>
                  <a:gd name="T6" fmla="*/ 209 w 213"/>
                  <a:gd name="T7" fmla="*/ 0 h 113"/>
                  <a:gd name="T8" fmla="*/ 213 w 213"/>
                  <a:gd name="T9" fmla="*/ 37 h 113"/>
                  <a:gd name="T10" fmla="*/ 106 w 213"/>
                  <a:gd name="T11" fmla="*/ 75 h 113"/>
                  <a:gd name="T12" fmla="*/ 0 w 213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113">
                    <a:moveTo>
                      <a:pt x="0" y="113"/>
                    </a:moveTo>
                    <a:cubicBezTo>
                      <a:pt x="0" y="100"/>
                      <a:pt x="1" y="87"/>
                      <a:pt x="2" y="74"/>
                    </a:cubicBezTo>
                    <a:cubicBezTo>
                      <a:pt x="36" y="61"/>
                      <a:pt x="71" y="49"/>
                      <a:pt x="106" y="37"/>
                    </a:cubicBezTo>
                    <a:cubicBezTo>
                      <a:pt x="140" y="24"/>
                      <a:pt x="175" y="12"/>
                      <a:pt x="209" y="0"/>
                    </a:cubicBezTo>
                    <a:cubicBezTo>
                      <a:pt x="210" y="12"/>
                      <a:pt x="212" y="25"/>
                      <a:pt x="213" y="37"/>
                    </a:cubicBezTo>
                    <a:cubicBezTo>
                      <a:pt x="178" y="50"/>
                      <a:pt x="142" y="62"/>
                      <a:pt x="106" y="75"/>
                    </a:cubicBezTo>
                    <a:cubicBezTo>
                      <a:pt x="71" y="88"/>
                      <a:pt x="35" y="100"/>
                      <a:pt x="0" y="113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ṣḻiḍê"/>
              <p:cNvSpPr/>
              <p:nvPr/>
            </p:nvSpPr>
            <p:spPr bwMode="auto">
              <a:xfrm>
                <a:off x="-4502144" y="7319151"/>
                <a:ext cx="1081087" cy="485776"/>
              </a:xfrm>
              <a:custGeom>
                <a:avLst/>
                <a:gdLst>
                  <a:gd name="T0" fmla="*/ 4 w 474"/>
                  <a:gd name="T1" fmla="*/ 174 h 213"/>
                  <a:gd name="T2" fmla="*/ 235 w 474"/>
                  <a:gd name="T3" fmla="*/ 87 h 213"/>
                  <a:gd name="T4" fmla="*/ 466 w 474"/>
                  <a:gd name="T5" fmla="*/ 0 h 213"/>
                  <a:gd name="T6" fmla="*/ 474 w 474"/>
                  <a:gd name="T7" fmla="*/ 36 h 213"/>
                  <a:gd name="T8" fmla="*/ 237 w 474"/>
                  <a:gd name="T9" fmla="*/ 125 h 213"/>
                  <a:gd name="T10" fmla="*/ 0 w 474"/>
                  <a:gd name="T11" fmla="*/ 213 h 213"/>
                  <a:gd name="T12" fmla="*/ 4 w 474"/>
                  <a:gd name="T13" fmla="*/ 174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4" h="213">
                    <a:moveTo>
                      <a:pt x="4" y="174"/>
                    </a:moveTo>
                    <a:cubicBezTo>
                      <a:pt x="81" y="145"/>
                      <a:pt x="158" y="116"/>
                      <a:pt x="235" y="87"/>
                    </a:cubicBezTo>
                    <a:cubicBezTo>
                      <a:pt x="312" y="58"/>
                      <a:pt x="389" y="29"/>
                      <a:pt x="466" y="0"/>
                    </a:cubicBezTo>
                    <a:cubicBezTo>
                      <a:pt x="468" y="12"/>
                      <a:pt x="471" y="24"/>
                      <a:pt x="474" y="36"/>
                    </a:cubicBezTo>
                    <a:cubicBezTo>
                      <a:pt x="395" y="66"/>
                      <a:pt x="316" y="96"/>
                      <a:pt x="237" y="125"/>
                    </a:cubicBezTo>
                    <a:cubicBezTo>
                      <a:pt x="159" y="154"/>
                      <a:pt x="79" y="184"/>
                      <a:pt x="0" y="213"/>
                    </a:cubicBezTo>
                    <a:cubicBezTo>
                      <a:pt x="1" y="200"/>
                      <a:pt x="3" y="187"/>
                      <a:pt x="4" y="174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ŝļïdè"/>
              <p:cNvSpPr/>
              <p:nvPr/>
            </p:nvSpPr>
            <p:spPr bwMode="auto">
              <a:xfrm>
                <a:off x="-3803644" y="7498539"/>
                <a:ext cx="117475" cy="341313"/>
              </a:xfrm>
              <a:custGeom>
                <a:avLst/>
                <a:gdLst>
                  <a:gd name="T0" fmla="*/ 52 w 52"/>
                  <a:gd name="T1" fmla="*/ 138 h 149"/>
                  <a:gd name="T2" fmla="*/ 0 w 52"/>
                  <a:gd name="T3" fmla="*/ 149 h 149"/>
                  <a:gd name="T4" fmla="*/ 1 w 52"/>
                  <a:gd name="T5" fmla="*/ 7 h 149"/>
                  <a:gd name="T6" fmla="*/ 52 w 52"/>
                  <a:gd name="T7" fmla="*/ 0 h 149"/>
                  <a:gd name="T8" fmla="*/ 52 w 52"/>
                  <a:gd name="T9" fmla="*/ 13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49">
                    <a:moveTo>
                      <a:pt x="52" y="138"/>
                    </a:moveTo>
                    <a:cubicBezTo>
                      <a:pt x="35" y="142"/>
                      <a:pt x="17" y="145"/>
                      <a:pt x="0" y="149"/>
                    </a:cubicBezTo>
                    <a:cubicBezTo>
                      <a:pt x="0" y="102"/>
                      <a:pt x="1" y="54"/>
                      <a:pt x="1" y="7"/>
                    </a:cubicBezTo>
                    <a:cubicBezTo>
                      <a:pt x="18" y="4"/>
                      <a:pt x="35" y="2"/>
                      <a:pt x="52" y="0"/>
                    </a:cubicBezTo>
                    <a:cubicBezTo>
                      <a:pt x="52" y="46"/>
                      <a:pt x="52" y="92"/>
                      <a:pt x="52" y="138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Sļiḋé"/>
              <p:cNvSpPr/>
              <p:nvPr/>
            </p:nvSpPr>
            <p:spPr bwMode="auto">
              <a:xfrm>
                <a:off x="-4189407" y="7620776"/>
                <a:ext cx="134938" cy="344488"/>
              </a:xfrm>
              <a:custGeom>
                <a:avLst/>
                <a:gdLst>
                  <a:gd name="T0" fmla="*/ 53 w 59"/>
                  <a:gd name="T1" fmla="*/ 139 h 151"/>
                  <a:gd name="T2" fmla="*/ 0 w 59"/>
                  <a:gd name="T3" fmla="*/ 151 h 151"/>
                  <a:gd name="T4" fmla="*/ 9 w 59"/>
                  <a:gd name="T5" fmla="*/ 7 h 151"/>
                  <a:gd name="T6" fmla="*/ 59 w 59"/>
                  <a:gd name="T7" fmla="*/ 0 h 151"/>
                  <a:gd name="T8" fmla="*/ 53 w 59"/>
                  <a:gd name="T9" fmla="*/ 13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51">
                    <a:moveTo>
                      <a:pt x="53" y="139"/>
                    </a:moveTo>
                    <a:cubicBezTo>
                      <a:pt x="35" y="143"/>
                      <a:pt x="18" y="147"/>
                      <a:pt x="0" y="151"/>
                    </a:cubicBezTo>
                    <a:cubicBezTo>
                      <a:pt x="3" y="103"/>
                      <a:pt x="6" y="55"/>
                      <a:pt x="9" y="7"/>
                    </a:cubicBezTo>
                    <a:cubicBezTo>
                      <a:pt x="25" y="5"/>
                      <a:pt x="42" y="2"/>
                      <a:pt x="59" y="0"/>
                    </a:cubicBezTo>
                    <a:cubicBezTo>
                      <a:pt x="57" y="47"/>
                      <a:pt x="55" y="93"/>
                      <a:pt x="53" y="139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śliḍé"/>
              <p:cNvSpPr/>
              <p:nvPr/>
            </p:nvSpPr>
            <p:spPr bwMode="auto">
              <a:xfrm>
                <a:off x="-3781419" y="6650812"/>
                <a:ext cx="709613" cy="403226"/>
              </a:xfrm>
              <a:custGeom>
                <a:avLst/>
                <a:gdLst>
                  <a:gd name="T0" fmla="*/ 31 w 311"/>
                  <a:gd name="T1" fmla="*/ 176 h 176"/>
                  <a:gd name="T2" fmla="*/ 0 w 311"/>
                  <a:gd name="T3" fmla="*/ 158 h 176"/>
                  <a:gd name="T4" fmla="*/ 155 w 311"/>
                  <a:gd name="T5" fmla="*/ 79 h 176"/>
                  <a:gd name="T6" fmla="*/ 308 w 311"/>
                  <a:gd name="T7" fmla="*/ 0 h 176"/>
                  <a:gd name="T8" fmla="*/ 311 w 311"/>
                  <a:gd name="T9" fmla="*/ 34 h 176"/>
                  <a:gd name="T10" fmla="*/ 172 w 311"/>
                  <a:gd name="T11" fmla="*/ 105 h 176"/>
                  <a:gd name="T12" fmla="*/ 31 w 311"/>
                  <a:gd name="T13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1" h="176">
                    <a:moveTo>
                      <a:pt x="31" y="176"/>
                    </a:moveTo>
                    <a:cubicBezTo>
                      <a:pt x="20" y="170"/>
                      <a:pt x="10" y="164"/>
                      <a:pt x="0" y="158"/>
                    </a:cubicBezTo>
                    <a:cubicBezTo>
                      <a:pt x="51" y="131"/>
                      <a:pt x="103" y="105"/>
                      <a:pt x="155" y="79"/>
                    </a:cubicBezTo>
                    <a:cubicBezTo>
                      <a:pt x="206" y="53"/>
                      <a:pt x="257" y="27"/>
                      <a:pt x="308" y="0"/>
                    </a:cubicBezTo>
                    <a:cubicBezTo>
                      <a:pt x="309" y="12"/>
                      <a:pt x="310" y="23"/>
                      <a:pt x="311" y="34"/>
                    </a:cubicBezTo>
                    <a:cubicBezTo>
                      <a:pt x="265" y="58"/>
                      <a:pt x="218" y="82"/>
                      <a:pt x="172" y="105"/>
                    </a:cubicBezTo>
                    <a:cubicBezTo>
                      <a:pt x="125" y="129"/>
                      <a:pt x="78" y="153"/>
                      <a:pt x="31" y="176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ïŝļîďé"/>
              <p:cNvSpPr/>
              <p:nvPr/>
            </p:nvSpPr>
            <p:spPr bwMode="auto">
              <a:xfrm>
                <a:off x="-4594220" y="8355789"/>
                <a:ext cx="1058863" cy="523876"/>
              </a:xfrm>
              <a:custGeom>
                <a:avLst/>
                <a:gdLst>
                  <a:gd name="T0" fmla="*/ 2 w 464"/>
                  <a:gd name="T1" fmla="*/ 195 h 229"/>
                  <a:gd name="T2" fmla="*/ 235 w 464"/>
                  <a:gd name="T3" fmla="*/ 97 h 229"/>
                  <a:gd name="T4" fmla="*/ 464 w 464"/>
                  <a:gd name="T5" fmla="*/ 0 h 229"/>
                  <a:gd name="T6" fmla="*/ 463 w 464"/>
                  <a:gd name="T7" fmla="*/ 34 h 229"/>
                  <a:gd name="T8" fmla="*/ 233 w 464"/>
                  <a:gd name="T9" fmla="*/ 131 h 229"/>
                  <a:gd name="T10" fmla="*/ 0 w 464"/>
                  <a:gd name="T11" fmla="*/ 229 h 229"/>
                  <a:gd name="T12" fmla="*/ 2 w 464"/>
                  <a:gd name="T13" fmla="*/ 195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229">
                    <a:moveTo>
                      <a:pt x="2" y="195"/>
                    </a:moveTo>
                    <a:cubicBezTo>
                      <a:pt x="80" y="162"/>
                      <a:pt x="158" y="130"/>
                      <a:pt x="235" y="97"/>
                    </a:cubicBezTo>
                    <a:cubicBezTo>
                      <a:pt x="311" y="65"/>
                      <a:pt x="388" y="32"/>
                      <a:pt x="464" y="0"/>
                    </a:cubicBezTo>
                    <a:cubicBezTo>
                      <a:pt x="464" y="11"/>
                      <a:pt x="464" y="23"/>
                      <a:pt x="463" y="34"/>
                    </a:cubicBezTo>
                    <a:cubicBezTo>
                      <a:pt x="387" y="67"/>
                      <a:pt x="310" y="99"/>
                      <a:pt x="233" y="131"/>
                    </a:cubicBezTo>
                    <a:cubicBezTo>
                      <a:pt x="155" y="164"/>
                      <a:pt x="78" y="196"/>
                      <a:pt x="0" y="229"/>
                    </a:cubicBezTo>
                    <a:cubicBezTo>
                      <a:pt x="1" y="218"/>
                      <a:pt x="2" y="206"/>
                      <a:pt x="2" y="195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ślîďé"/>
              <p:cNvSpPr/>
              <p:nvPr/>
            </p:nvSpPr>
            <p:spPr bwMode="auto">
              <a:xfrm>
                <a:off x="-3989382" y="8509777"/>
                <a:ext cx="628651" cy="198438"/>
              </a:xfrm>
              <a:custGeom>
                <a:avLst/>
                <a:gdLst>
                  <a:gd name="T0" fmla="*/ 275 w 275"/>
                  <a:gd name="T1" fmla="*/ 53 h 87"/>
                  <a:gd name="T2" fmla="*/ 208 w 275"/>
                  <a:gd name="T3" fmla="*/ 87 h 87"/>
                  <a:gd name="T4" fmla="*/ 102 w 275"/>
                  <a:gd name="T5" fmla="*/ 60 h 87"/>
                  <a:gd name="T6" fmla="*/ 0 w 275"/>
                  <a:gd name="T7" fmla="*/ 33 h 87"/>
                  <a:gd name="T8" fmla="*/ 65 w 275"/>
                  <a:gd name="T9" fmla="*/ 0 h 87"/>
                  <a:gd name="T10" fmla="*/ 168 w 275"/>
                  <a:gd name="T11" fmla="*/ 26 h 87"/>
                  <a:gd name="T12" fmla="*/ 275 w 275"/>
                  <a:gd name="T13" fmla="*/ 5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87">
                    <a:moveTo>
                      <a:pt x="275" y="53"/>
                    </a:moveTo>
                    <a:cubicBezTo>
                      <a:pt x="253" y="64"/>
                      <a:pt x="230" y="75"/>
                      <a:pt x="208" y="87"/>
                    </a:cubicBezTo>
                    <a:cubicBezTo>
                      <a:pt x="173" y="78"/>
                      <a:pt x="137" y="69"/>
                      <a:pt x="102" y="60"/>
                    </a:cubicBezTo>
                    <a:cubicBezTo>
                      <a:pt x="68" y="52"/>
                      <a:pt x="34" y="42"/>
                      <a:pt x="0" y="33"/>
                    </a:cubicBezTo>
                    <a:cubicBezTo>
                      <a:pt x="22" y="22"/>
                      <a:pt x="44" y="11"/>
                      <a:pt x="65" y="0"/>
                    </a:cubicBezTo>
                    <a:cubicBezTo>
                      <a:pt x="99" y="9"/>
                      <a:pt x="134" y="18"/>
                      <a:pt x="168" y="26"/>
                    </a:cubicBezTo>
                    <a:cubicBezTo>
                      <a:pt x="204" y="35"/>
                      <a:pt x="239" y="44"/>
                      <a:pt x="275" y="53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îşlidê"/>
              <p:cNvSpPr/>
              <p:nvPr/>
            </p:nvSpPr>
            <p:spPr bwMode="auto">
              <a:xfrm>
                <a:off x="-3094031" y="8017651"/>
                <a:ext cx="184150" cy="509588"/>
              </a:xfrm>
              <a:custGeom>
                <a:avLst/>
                <a:gdLst>
                  <a:gd name="T0" fmla="*/ 71 w 81"/>
                  <a:gd name="T1" fmla="*/ 0 h 223"/>
                  <a:gd name="T2" fmla="*/ 0 w 81"/>
                  <a:gd name="T3" fmla="*/ 223 h 223"/>
                  <a:gd name="T4" fmla="*/ 57 w 81"/>
                  <a:gd name="T5" fmla="*/ 209 h 223"/>
                  <a:gd name="T6" fmla="*/ 81 w 81"/>
                  <a:gd name="T7" fmla="*/ 96 h 223"/>
                  <a:gd name="T8" fmla="*/ 71 w 81"/>
                  <a:gd name="T9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23">
                    <a:moveTo>
                      <a:pt x="71" y="0"/>
                    </a:moveTo>
                    <a:cubicBezTo>
                      <a:pt x="37" y="65"/>
                      <a:pt x="10" y="139"/>
                      <a:pt x="0" y="223"/>
                    </a:cubicBezTo>
                    <a:cubicBezTo>
                      <a:pt x="19" y="218"/>
                      <a:pt x="38" y="214"/>
                      <a:pt x="57" y="209"/>
                    </a:cubicBezTo>
                    <a:cubicBezTo>
                      <a:pt x="61" y="169"/>
                      <a:pt x="70" y="131"/>
                      <a:pt x="81" y="96"/>
                    </a:cubicBezTo>
                    <a:cubicBezTo>
                      <a:pt x="78" y="64"/>
                      <a:pt x="74" y="32"/>
                      <a:pt x="71" y="0"/>
                    </a:cubicBezTo>
                    <a:close/>
                  </a:path>
                </a:pathLst>
              </a:custGeom>
              <a:solidFill>
                <a:srgbClr val="CB95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iŝḷíḍe"/>
              <p:cNvSpPr/>
              <p:nvPr/>
            </p:nvSpPr>
            <p:spPr bwMode="auto">
              <a:xfrm>
                <a:off x="-3616319" y="7987489"/>
                <a:ext cx="692150" cy="166688"/>
              </a:xfrm>
              <a:custGeom>
                <a:avLst/>
                <a:gdLst>
                  <a:gd name="T0" fmla="*/ 304 w 304"/>
                  <a:gd name="T1" fmla="*/ 46 h 73"/>
                  <a:gd name="T2" fmla="*/ 304 w 304"/>
                  <a:gd name="T3" fmla="*/ 47 h 73"/>
                  <a:gd name="T4" fmla="*/ 303 w 304"/>
                  <a:gd name="T5" fmla="*/ 40 h 73"/>
                  <a:gd name="T6" fmla="*/ 304 w 304"/>
                  <a:gd name="T7" fmla="*/ 46 h 73"/>
                  <a:gd name="T8" fmla="*/ 272 w 304"/>
                  <a:gd name="T9" fmla="*/ 73 h 73"/>
                  <a:gd name="T10" fmla="*/ 143 w 304"/>
                  <a:gd name="T11" fmla="*/ 57 h 73"/>
                  <a:gd name="T12" fmla="*/ 0 w 304"/>
                  <a:gd name="T13" fmla="*/ 38 h 73"/>
                  <a:gd name="T14" fmla="*/ 18 w 304"/>
                  <a:gd name="T15" fmla="*/ 0 h 73"/>
                  <a:gd name="T16" fmla="*/ 158 w 304"/>
                  <a:gd name="T17" fmla="*/ 19 h 73"/>
                  <a:gd name="T18" fmla="*/ 289 w 304"/>
                  <a:gd name="T19" fmla="*/ 35 h 73"/>
                  <a:gd name="T20" fmla="*/ 272 w 304"/>
                  <a:gd name="T21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4" h="73">
                    <a:moveTo>
                      <a:pt x="304" y="46"/>
                    </a:moveTo>
                    <a:cubicBezTo>
                      <a:pt x="304" y="47"/>
                      <a:pt x="304" y="47"/>
                      <a:pt x="304" y="47"/>
                    </a:cubicBezTo>
                    <a:cubicBezTo>
                      <a:pt x="303" y="40"/>
                      <a:pt x="303" y="40"/>
                      <a:pt x="303" y="40"/>
                    </a:cubicBezTo>
                    <a:cubicBezTo>
                      <a:pt x="303" y="42"/>
                      <a:pt x="303" y="44"/>
                      <a:pt x="304" y="46"/>
                    </a:cubicBezTo>
                    <a:close/>
                    <a:moveTo>
                      <a:pt x="272" y="73"/>
                    </a:moveTo>
                    <a:cubicBezTo>
                      <a:pt x="229" y="67"/>
                      <a:pt x="186" y="62"/>
                      <a:pt x="143" y="57"/>
                    </a:cubicBezTo>
                    <a:cubicBezTo>
                      <a:pt x="95" y="51"/>
                      <a:pt x="47" y="44"/>
                      <a:pt x="0" y="38"/>
                    </a:cubicBezTo>
                    <a:cubicBezTo>
                      <a:pt x="6" y="25"/>
                      <a:pt x="12" y="13"/>
                      <a:pt x="18" y="0"/>
                    </a:cubicBezTo>
                    <a:cubicBezTo>
                      <a:pt x="64" y="7"/>
                      <a:pt x="110" y="13"/>
                      <a:pt x="158" y="19"/>
                    </a:cubicBezTo>
                    <a:cubicBezTo>
                      <a:pt x="201" y="25"/>
                      <a:pt x="245" y="30"/>
                      <a:pt x="289" y="35"/>
                    </a:cubicBezTo>
                    <a:cubicBezTo>
                      <a:pt x="283" y="47"/>
                      <a:pt x="277" y="60"/>
                      <a:pt x="272" y="73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şļide"/>
              <p:cNvSpPr/>
              <p:nvPr/>
            </p:nvSpPr>
            <p:spPr bwMode="auto">
              <a:xfrm>
                <a:off x="-3535356" y="8635189"/>
                <a:ext cx="274638" cy="296863"/>
              </a:xfrm>
              <a:custGeom>
                <a:avLst/>
                <a:gdLst>
                  <a:gd name="T0" fmla="*/ 58 w 120"/>
                  <a:gd name="T1" fmla="*/ 130 h 130"/>
                  <a:gd name="T2" fmla="*/ 0 w 120"/>
                  <a:gd name="T3" fmla="*/ 32 h 130"/>
                  <a:gd name="T4" fmla="*/ 52 w 120"/>
                  <a:gd name="T5" fmla="*/ 0 h 130"/>
                  <a:gd name="T6" fmla="*/ 120 w 120"/>
                  <a:gd name="T7" fmla="*/ 111 h 130"/>
                  <a:gd name="T8" fmla="*/ 58 w 120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30">
                    <a:moveTo>
                      <a:pt x="58" y="130"/>
                    </a:moveTo>
                    <a:cubicBezTo>
                      <a:pt x="39" y="97"/>
                      <a:pt x="19" y="64"/>
                      <a:pt x="0" y="32"/>
                    </a:cubicBezTo>
                    <a:cubicBezTo>
                      <a:pt x="17" y="21"/>
                      <a:pt x="35" y="10"/>
                      <a:pt x="52" y="0"/>
                    </a:cubicBezTo>
                    <a:cubicBezTo>
                      <a:pt x="74" y="37"/>
                      <a:pt x="97" y="74"/>
                      <a:pt x="120" y="111"/>
                    </a:cubicBezTo>
                    <a:cubicBezTo>
                      <a:pt x="99" y="117"/>
                      <a:pt x="79" y="124"/>
                      <a:pt x="58" y="130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S1ídé"/>
              <p:cNvSpPr/>
              <p:nvPr/>
            </p:nvSpPr>
            <p:spPr bwMode="auto">
              <a:xfrm>
                <a:off x="-4564056" y="8230376"/>
                <a:ext cx="661988" cy="303213"/>
              </a:xfrm>
              <a:custGeom>
                <a:avLst/>
                <a:gdLst>
                  <a:gd name="T0" fmla="*/ 3 w 290"/>
                  <a:gd name="T1" fmla="*/ 95 h 133"/>
                  <a:gd name="T2" fmla="*/ 143 w 290"/>
                  <a:gd name="T3" fmla="*/ 48 h 133"/>
                  <a:gd name="T4" fmla="*/ 283 w 290"/>
                  <a:gd name="T5" fmla="*/ 0 h 133"/>
                  <a:gd name="T6" fmla="*/ 290 w 290"/>
                  <a:gd name="T7" fmla="*/ 35 h 133"/>
                  <a:gd name="T8" fmla="*/ 145 w 290"/>
                  <a:gd name="T9" fmla="*/ 84 h 133"/>
                  <a:gd name="T10" fmla="*/ 0 w 290"/>
                  <a:gd name="T11" fmla="*/ 133 h 133"/>
                  <a:gd name="T12" fmla="*/ 3 w 290"/>
                  <a:gd name="T13" fmla="*/ 9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33">
                    <a:moveTo>
                      <a:pt x="3" y="95"/>
                    </a:moveTo>
                    <a:cubicBezTo>
                      <a:pt x="50" y="79"/>
                      <a:pt x="96" y="63"/>
                      <a:pt x="143" y="48"/>
                    </a:cubicBezTo>
                    <a:cubicBezTo>
                      <a:pt x="190" y="32"/>
                      <a:pt x="237" y="16"/>
                      <a:pt x="283" y="0"/>
                    </a:cubicBezTo>
                    <a:cubicBezTo>
                      <a:pt x="286" y="12"/>
                      <a:pt x="288" y="24"/>
                      <a:pt x="290" y="35"/>
                    </a:cubicBezTo>
                    <a:cubicBezTo>
                      <a:pt x="242" y="52"/>
                      <a:pt x="193" y="68"/>
                      <a:pt x="145" y="84"/>
                    </a:cubicBezTo>
                    <a:cubicBezTo>
                      <a:pt x="97" y="100"/>
                      <a:pt x="48" y="116"/>
                      <a:pt x="0" y="133"/>
                    </a:cubicBezTo>
                    <a:cubicBezTo>
                      <a:pt x="1" y="120"/>
                      <a:pt x="2" y="107"/>
                      <a:pt x="3" y="95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śḷïḋê"/>
              <p:cNvSpPr/>
              <p:nvPr/>
            </p:nvSpPr>
            <p:spPr bwMode="auto">
              <a:xfrm>
                <a:off x="-3760781" y="8401827"/>
                <a:ext cx="609600" cy="207963"/>
              </a:xfrm>
              <a:custGeom>
                <a:avLst/>
                <a:gdLst>
                  <a:gd name="T0" fmla="*/ 132 w 267"/>
                  <a:gd name="T1" fmla="*/ 0 h 91"/>
                  <a:gd name="T2" fmla="*/ 0 w 267"/>
                  <a:gd name="T3" fmla="*/ 56 h 91"/>
                  <a:gd name="T4" fmla="*/ 140 w 267"/>
                  <a:gd name="T5" fmla="*/ 91 h 91"/>
                  <a:gd name="T6" fmla="*/ 267 w 267"/>
                  <a:gd name="T7" fmla="*/ 39 h 91"/>
                  <a:gd name="T8" fmla="*/ 132 w 267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91">
                    <a:moveTo>
                      <a:pt x="132" y="0"/>
                    </a:moveTo>
                    <a:cubicBezTo>
                      <a:pt x="100" y="14"/>
                      <a:pt x="33" y="42"/>
                      <a:pt x="0" y="56"/>
                    </a:cubicBezTo>
                    <a:cubicBezTo>
                      <a:pt x="46" y="68"/>
                      <a:pt x="93" y="79"/>
                      <a:pt x="140" y="91"/>
                    </a:cubicBezTo>
                    <a:cubicBezTo>
                      <a:pt x="182" y="74"/>
                      <a:pt x="225" y="56"/>
                      <a:pt x="267" y="39"/>
                    </a:cubicBezTo>
                    <a:cubicBezTo>
                      <a:pt x="210" y="31"/>
                      <a:pt x="188" y="8"/>
                      <a:pt x="132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ṩ1iḑe"/>
              <p:cNvSpPr/>
              <p:nvPr/>
            </p:nvSpPr>
            <p:spPr bwMode="auto">
              <a:xfrm>
                <a:off x="-3394069" y="7254063"/>
                <a:ext cx="406400" cy="388938"/>
              </a:xfrm>
              <a:custGeom>
                <a:avLst/>
                <a:gdLst>
                  <a:gd name="T0" fmla="*/ 178 w 178"/>
                  <a:gd name="T1" fmla="*/ 115 h 170"/>
                  <a:gd name="T2" fmla="*/ 20 w 178"/>
                  <a:gd name="T3" fmla="*/ 170 h 170"/>
                  <a:gd name="T4" fmla="*/ 0 w 178"/>
                  <a:gd name="T5" fmla="*/ 58 h 170"/>
                  <a:gd name="T6" fmla="*/ 83 w 178"/>
                  <a:gd name="T7" fmla="*/ 29 h 170"/>
                  <a:gd name="T8" fmla="*/ 166 w 178"/>
                  <a:gd name="T9" fmla="*/ 0 h 170"/>
                  <a:gd name="T10" fmla="*/ 178 w 178"/>
                  <a:gd name="T11" fmla="*/ 11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170">
                    <a:moveTo>
                      <a:pt x="178" y="115"/>
                    </a:moveTo>
                    <a:cubicBezTo>
                      <a:pt x="126" y="133"/>
                      <a:pt x="73" y="151"/>
                      <a:pt x="20" y="170"/>
                    </a:cubicBezTo>
                    <a:cubicBezTo>
                      <a:pt x="14" y="132"/>
                      <a:pt x="7" y="95"/>
                      <a:pt x="0" y="58"/>
                    </a:cubicBezTo>
                    <a:cubicBezTo>
                      <a:pt x="28" y="48"/>
                      <a:pt x="56" y="39"/>
                      <a:pt x="83" y="29"/>
                    </a:cubicBezTo>
                    <a:cubicBezTo>
                      <a:pt x="111" y="20"/>
                      <a:pt x="138" y="10"/>
                      <a:pt x="166" y="0"/>
                    </a:cubicBezTo>
                    <a:cubicBezTo>
                      <a:pt x="170" y="38"/>
                      <a:pt x="174" y="77"/>
                      <a:pt x="178" y="115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Slídé"/>
              <p:cNvSpPr/>
              <p:nvPr/>
            </p:nvSpPr>
            <p:spPr bwMode="auto">
              <a:xfrm>
                <a:off x="-4068757" y="7544576"/>
                <a:ext cx="266700" cy="347663"/>
              </a:xfrm>
              <a:custGeom>
                <a:avLst/>
                <a:gdLst>
                  <a:gd name="T0" fmla="*/ 117 w 117"/>
                  <a:gd name="T1" fmla="*/ 0 h 152"/>
                  <a:gd name="T2" fmla="*/ 116 w 117"/>
                  <a:gd name="T3" fmla="*/ 112 h 152"/>
                  <a:gd name="T4" fmla="*/ 0 w 117"/>
                  <a:gd name="T5" fmla="*/ 152 h 152"/>
                  <a:gd name="T6" fmla="*/ 5 w 117"/>
                  <a:gd name="T7" fmla="*/ 41 h 152"/>
                  <a:gd name="T8" fmla="*/ 117 w 117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52">
                    <a:moveTo>
                      <a:pt x="117" y="0"/>
                    </a:moveTo>
                    <a:cubicBezTo>
                      <a:pt x="117" y="37"/>
                      <a:pt x="116" y="75"/>
                      <a:pt x="116" y="112"/>
                    </a:cubicBezTo>
                    <a:cubicBezTo>
                      <a:pt x="77" y="125"/>
                      <a:pt x="39" y="139"/>
                      <a:pt x="0" y="152"/>
                    </a:cubicBezTo>
                    <a:cubicBezTo>
                      <a:pt x="2" y="115"/>
                      <a:pt x="4" y="78"/>
                      <a:pt x="5" y="41"/>
                    </a:cubicBezTo>
                    <a:cubicBezTo>
                      <a:pt x="43" y="28"/>
                      <a:pt x="80" y="14"/>
                      <a:pt x="117" y="0"/>
                    </a:cubicBezTo>
                    <a:close/>
                  </a:path>
                </a:pathLst>
              </a:custGeom>
              <a:solidFill>
                <a:srgbClr val="A7A0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ṣlíḓê"/>
              <p:cNvSpPr/>
              <p:nvPr/>
            </p:nvSpPr>
            <p:spPr bwMode="auto">
              <a:xfrm>
                <a:off x="-4197344" y="7049276"/>
                <a:ext cx="630238" cy="360363"/>
              </a:xfrm>
              <a:custGeom>
                <a:avLst/>
                <a:gdLst>
                  <a:gd name="T0" fmla="*/ 276 w 276"/>
                  <a:gd name="T1" fmla="*/ 49 h 158"/>
                  <a:gd name="T2" fmla="*/ 176 w 276"/>
                  <a:gd name="T3" fmla="*/ 0 h 158"/>
                  <a:gd name="T4" fmla="*/ 89 w 276"/>
                  <a:gd name="T5" fmla="*/ 46 h 158"/>
                  <a:gd name="T6" fmla="*/ 0 w 276"/>
                  <a:gd name="T7" fmla="*/ 91 h 158"/>
                  <a:gd name="T8" fmla="*/ 63 w 276"/>
                  <a:gd name="T9" fmla="*/ 158 h 158"/>
                  <a:gd name="T10" fmla="*/ 170 w 276"/>
                  <a:gd name="T11" fmla="*/ 103 h 158"/>
                  <a:gd name="T12" fmla="*/ 276 w 276"/>
                  <a:gd name="T13" fmla="*/ 4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158">
                    <a:moveTo>
                      <a:pt x="276" y="49"/>
                    </a:moveTo>
                    <a:cubicBezTo>
                      <a:pt x="242" y="33"/>
                      <a:pt x="209" y="16"/>
                      <a:pt x="176" y="0"/>
                    </a:cubicBezTo>
                    <a:cubicBezTo>
                      <a:pt x="147" y="15"/>
                      <a:pt x="118" y="30"/>
                      <a:pt x="89" y="46"/>
                    </a:cubicBezTo>
                    <a:cubicBezTo>
                      <a:pt x="59" y="61"/>
                      <a:pt x="30" y="76"/>
                      <a:pt x="0" y="91"/>
                    </a:cubicBezTo>
                    <a:cubicBezTo>
                      <a:pt x="21" y="114"/>
                      <a:pt x="42" y="136"/>
                      <a:pt x="63" y="158"/>
                    </a:cubicBezTo>
                    <a:cubicBezTo>
                      <a:pt x="99" y="140"/>
                      <a:pt x="135" y="122"/>
                      <a:pt x="170" y="103"/>
                    </a:cubicBezTo>
                    <a:cubicBezTo>
                      <a:pt x="205" y="85"/>
                      <a:pt x="241" y="67"/>
                      <a:pt x="276" y="49"/>
                    </a:cubicBezTo>
                    <a:close/>
                  </a:path>
                </a:pathLst>
              </a:custGeom>
              <a:solidFill>
                <a:srgbClr val="A7A0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ṩliḑê"/>
              <p:cNvSpPr/>
              <p:nvPr/>
            </p:nvSpPr>
            <p:spPr bwMode="auto">
              <a:xfrm>
                <a:off x="-4492619" y="7215962"/>
                <a:ext cx="992188" cy="500063"/>
              </a:xfrm>
              <a:custGeom>
                <a:avLst/>
                <a:gdLst>
                  <a:gd name="T0" fmla="*/ 0 w 435"/>
                  <a:gd name="T1" fmla="*/ 219 h 219"/>
                  <a:gd name="T2" fmla="*/ 218 w 435"/>
                  <a:gd name="T3" fmla="*/ 137 h 219"/>
                  <a:gd name="T4" fmla="*/ 435 w 435"/>
                  <a:gd name="T5" fmla="*/ 55 h 219"/>
                  <a:gd name="T6" fmla="*/ 426 w 435"/>
                  <a:gd name="T7" fmla="*/ 0 h 219"/>
                  <a:gd name="T8" fmla="*/ 215 w 435"/>
                  <a:gd name="T9" fmla="*/ 108 h 219"/>
                  <a:gd name="T10" fmla="*/ 0 w 435"/>
                  <a:gd name="T11" fmla="*/ 216 h 219"/>
                  <a:gd name="T12" fmla="*/ 0 w 435"/>
                  <a:gd name="T13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5" h="219">
                    <a:moveTo>
                      <a:pt x="0" y="219"/>
                    </a:moveTo>
                    <a:cubicBezTo>
                      <a:pt x="72" y="192"/>
                      <a:pt x="145" y="164"/>
                      <a:pt x="218" y="137"/>
                    </a:cubicBezTo>
                    <a:cubicBezTo>
                      <a:pt x="290" y="110"/>
                      <a:pt x="363" y="83"/>
                      <a:pt x="435" y="55"/>
                    </a:cubicBezTo>
                    <a:cubicBezTo>
                      <a:pt x="432" y="37"/>
                      <a:pt x="429" y="18"/>
                      <a:pt x="426" y="0"/>
                    </a:cubicBezTo>
                    <a:cubicBezTo>
                      <a:pt x="356" y="36"/>
                      <a:pt x="286" y="72"/>
                      <a:pt x="215" y="108"/>
                    </a:cubicBezTo>
                    <a:cubicBezTo>
                      <a:pt x="144" y="144"/>
                      <a:pt x="72" y="180"/>
                      <a:pt x="0" y="216"/>
                    </a:cubicBezTo>
                    <a:cubicBezTo>
                      <a:pt x="0" y="217"/>
                      <a:pt x="0" y="218"/>
                      <a:pt x="0" y="219"/>
                    </a:cubicBezTo>
                    <a:close/>
                  </a:path>
                </a:pathLst>
              </a:custGeom>
              <a:solidFill>
                <a:srgbClr val="A7A0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sḻîďê"/>
              <p:cNvSpPr/>
              <p:nvPr/>
            </p:nvSpPr>
            <p:spPr bwMode="auto">
              <a:xfrm>
                <a:off x="-4618032" y="8463739"/>
                <a:ext cx="1573213" cy="701675"/>
              </a:xfrm>
              <a:custGeom>
                <a:avLst/>
                <a:gdLst>
                  <a:gd name="T0" fmla="*/ 3 w 690"/>
                  <a:gd name="T1" fmla="*/ 273 h 307"/>
                  <a:gd name="T2" fmla="*/ 349 w 690"/>
                  <a:gd name="T3" fmla="*/ 133 h 307"/>
                  <a:gd name="T4" fmla="*/ 672 w 690"/>
                  <a:gd name="T5" fmla="*/ 0 h 307"/>
                  <a:gd name="T6" fmla="*/ 668 w 690"/>
                  <a:gd name="T7" fmla="*/ 28 h 307"/>
                  <a:gd name="T8" fmla="*/ 690 w 690"/>
                  <a:gd name="T9" fmla="*/ 22 h 307"/>
                  <a:gd name="T10" fmla="*/ 690 w 690"/>
                  <a:gd name="T11" fmla="*/ 27 h 307"/>
                  <a:gd name="T12" fmla="*/ 348 w 690"/>
                  <a:gd name="T13" fmla="*/ 167 h 307"/>
                  <a:gd name="T14" fmla="*/ 0 w 690"/>
                  <a:gd name="T15" fmla="*/ 307 h 307"/>
                  <a:gd name="T16" fmla="*/ 3 w 690"/>
                  <a:gd name="T17" fmla="*/ 273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0" h="307">
                    <a:moveTo>
                      <a:pt x="3" y="273"/>
                    </a:moveTo>
                    <a:cubicBezTo>
                      <a:pt x="119" y="226"/>
                      <a:pt x="234" y="179"/>
                      <a:pt x="349" y="133"/>
                    </a:cubicBezTo>
                    <a:cubicBezTo>
                      <a:pt x="457" y="89"/>
                      <a:pt x="565" y="44"/>
                      <a:pt x="672" y="0"/>
                    </a:cubicBezTo>
                    <a:cubicBezTo>
                      <a:pt x="670" y="9"/>
                      <a:pt x="669" y="18"/>
                      <a:pt x="668" y="28"/>
                    </a:cubicBezTo>
                    <a:cubicBezTo>
                      <a:pt x="675" y="26"/>
                      <a:pt x="683" y="24"/>
                      <a:pt x="690" y="22"/>
                    </a:cubicBezTo>
                    <a:cubicBezTo>
                      <a:pt x="690" y="27"/>
                      <a:pt x="690" y="27"/>
                      <a:pt x="690" y="27"/>
                    </a:cubicBezTo>
                    <a:cubicBezTo>
                      <a:pt x="577" y="74"/>
                      <a:pt x="463" y="120"/>
                      <a:pt x="348" y="167"/>
                    </a:cubicBezTo>
                    <a:cubicBezTo>
                      <a:pt x="232" y="214"/>
                      <a:pt x="116" y="260"/>
                      <a:pt x="0" y="307"/>
                    </a:cubicBezTo>
                    <a:cubicBezTo>
                      <a:pt x="1" y="296"/>
                      <a:pt x="2" y="285"/>
                      <a:pt x="3" y="273"/>
                    </a:cubicBezTo>
                    <a:close/>
                  </a:path>
                </a:pathLst>
              </a:custGeom>
              <a:solidFill>
                <a:srgbClr val="CB95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sľiḋe"/>
              <p:cNvSpPr/>
              <p:nvPr/>
            </p:nvSpPr>
            <p:spPr bwMode="auto">
              <a:xfrm>
                <a:off x="-6847313" y="6815618"/>
                <a:ext cx="2471739" cy="2587629"/>
              </a:xfrm>
              <a:custGeom>
                <a:avLst/>
                <a:gdLst>
                  <a:gd name="T0" fmla="*/ 326 w 1083"/>
                  <a:gd name="T1" fmla="*/ 0 h 1132"/>
                  <a:gd name="T2" fmla="*/ 163 w 1083"/>
                  <a:gd name="T3" fmla="*/ 496 h 1132"/>
                  <a:gd name="T4" fmla="*/ 0 w 1083"/>
                  <a:gd name="T5" fmla="*/ 992 h 1132"/>
                  <a:gd name="T6" fmla="*/ 497 w 1083"/>
                  <a:gd name="T7" fmla="*/ 1062 h 1132"/>
                  <a:gd name="T8" fmla="*/ 993 w 1083"/>
                  <a:gd name="T9" fmla="*/ 1132 h 1132"/>
                  <a:gd name="T10" fmla="*/ 1038 w 1083"/>
                  <a:gd name="T11" fmla="*/ 614 h 1132"/>
                  <a:gd name="T12" fmla="*/ 1083 w 1083"/>
                  <a:gd name="T13" fmla="*/ 95 h 1132"/>
                  <a:gd name="T14" fmla="*/ 705 w 1083"/>
                  <a:gd name="T15" fmla="*/ 47 h 1132"/>
                  <a:gd name="T16" fmla="*/ 326 w 1083"/>
                  <a:gd name="T17" fmla="*/ 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3" h="1132">
                    <a:moveTo>
                      <a:pt x="326" y="0"/>
                    </a:moveTo>
                    <a:cubicBezTo>
                      <a:pt x="272" y="165"/>
                      <a:pt x="217" y="331"/>
                      <a:pt x="163" y="496"/>
                    </a:cubicBezTo>
                    <a:cubicBezTo>
                      <a:pt x="108" y="661"/>
                      <a:pt x="54" y="827"/>
                      <a:pt x="0" y="992"/>
                    </a:cubicBezTo>
                    <a:cubicBezTo>
                      <a:pt x="165" y="1015"/>
                      <a:pt x="331" y="1038"/>
                      <a:pt x="497" y="1062"/>
                    </a:cubicBezTo>
                    <a:cubicBezTo>
                      <a:pt x="662" y="1085"/>
                      <a:pt x="828" y="1108"/>
                      <a:pt x="993" y="1132"/>
                    </a:cubicBezTo>
                    <a:cubicBezTo>
                      <a:pt x="1008" y="959"/>
                      <a:pt x="1023" y="786"/>
                      <a:pt x="1038" y="614"/>
                    </a:cubicBezTo>
                    <a:cubicBezTo>
                      <a:pt x="1053" y="441"/>
                      <a:pt x="1068" y="268"/>
                      <a:pt x="1083" y="95"/>
                    </a:cubicBezTo>
                    <a:cubicBezTo>
                      <a:pt x="957" y="79"/>
                      <a:pt x="831" y="63"/>
                      <a:pt x="705" y="47"/>
                    </a:cubicBezTo>
                    <a:cubicBezTo>
                      <a:pt x="579" y="32"/>
                      <a:pt x="452" y="16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šľíďe"/>
              <p:cNvSpPr/>
              <p:nvPr/>
            </p:nvSpPr>
            <p:spPr bwMode="auto">
              <a:xfrm>
                <a:off x="-6759569" y="6877826"/>
                <a:ext cx="2320926" cy="2444752"/>
              </a:xfrm>
              <a:custGeom>
                <a:avLst/>
                <a:gdLst>
                  <a:gd name="T0" fmla="*/ 296 w 1017"/>
                  <a:gd name="T1" fmla="*/ 0 h 1070"/>
                  <a:gd name="T2" fmla="*/ 148 w 1017"/>
                  <a:gd name="T3" fmla="*/ 470 h 1070"/>
                  <a:gd name="T4" fmla="*/ 0 w 1017"/>
                  <a:gd name="T5" fmla="*/ 940 h 1070"/>
                  <a:gd name="T6" fmla="*/ 466 w 1017"/>
                  <a:gd name="T7" fmla="*/ 1005 h 1070"/>
                  <a:gd name="T8" fmla="*/ 932 w 1017"/>
                  <a:gd name="T9" fmla="*/ 1070 h 1070"/>
                  <a:gd name="T10" fmla="*/ 974 w 1017"/>
                  <a:gd name="T11" fmla="*/ 581 h 1070"/>
                  <a:gd name="T12" fmla="*/ 1017 w 1017"/>
                  <a:gd name="T13" fmla="*/ 91 h 1070"/>
                  <a:gd name="T14" fmla="*/ 656 w 1017"/>
                  <a:gd name="T15" fmla="*/ 45 h 1070"/>
                  <a:gd name="T16" fmla="*/ 296 w 1017"/>
                  <a:gd name="T17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7" h="1070">
                    <a:moveTo>
                      <a:pt x="296" y="0"/>
                    </a:moveTo>
                    <a:cubicBezTo>
                      <a:pt x="247" y="156"/>
                      <a:pt x="197" y="313"/>
                      <a:pt x="148" y="470"/>
                    </a:cubicBezTo>
                    <a:cubicBezTo>
                      <a:pt x="99" y="626"/>
                      <a:pt x="49" y="783"/>
                      <a:pt x="0" y="940"/>
                    </a:cubicBezTo>
                    <a:cubicBezTo>
                      <a:pt x="155" y="961"/>
                      <a:pt x="311" y="983"/>
                      <a:pt x="466" y="1005"/>
                    </a:cubicBezTo>
                    <a:cubicBezTo>
                      <a:pt x="621" y="1027"/>
                      <a:pt x="777" y="1049"/>
                      <a:pt x="932" y="1070"/>
                    </a:cubicBezTo>
                    <a:cubicBezTo>
                      <a:pt x="946" y="907"/>
                      <a:pt x="960" y="744"/>
                      <a:pt x="974" y="581"/>
                    </a:cubicBezTo>
                    <a:cubicBezTo>
                      <a:pt x="988" y="417"/>
                      <a:pt x="1003" y="254"/>
                      <a:pt x="1017" y="91"/>
                    </a:cubicBezTo>
                    <a:cubicBezTo>
                      <a:pt x="897" y="76"/>
                      <a:pt x="777" y="60"/>
                      <a:pt x="656" y="45"/>
                    </a:cubicBezTo>
                    <a:cubicBezTo>
                      <a:pt x="536" y="30"/>
                      <a:pt x="416" y="15"/>
                      <a:pt x="296" y="0"/>
                    </a:cubicBezTo>
                    <a:close/>
                  </a:path>
                </a:pathLst>
              </a:custGeom>
              <a:solidFill>
                <a:srgbClr val="E4DD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ṥḻíḓé"/>
              <p:cNvSpPr/>
              <p:nvPr/>
            </p:nvSpPr>
            <p:spPr bwMode="auto">
              <a:xfrm>
                <a:off x="-5278432" y="6977838"/>
                <a:ext cx="684212" cy="1152527"/>
              </a:xfrm>
              <a:custGeom>
                <a:avLst/>
                <a:gdLst>
                  <a:gd name="T0" fmla="*/ 58 w 300"/>
                  <a:gd name="T1" fmla="*/ 8 h 504"/>
                  <a:gd name="T2" fmla="*/ 169 w 300"/>
                  <a:gd name="T3" fmla="*/ 251 h 504"/>
                  <a:gd name="T4" fmla="*/ 300 w 300"/>
                  <a:gd name="T5" fmla="*/ 499 h 504"/>
                  <a:gd name="T6" fmla="*/ 242 w 300"/>
                  <a:gd name="T7" fmla="*/ 504 h 504"/>
                  <a:gd name="T8" fmla="*/ 111 w 300"/>
                  <a:gd name="T9" fmla="*/ 250 h 504"/>
                  <a:gd name="T10" fmla="*/ 0 w 300"/>
                  <a:gd name="T11" fmla="*/ 0 h 504"/>
                  <a:gd name="T12" fmla="*/ 58 w 300"/>
                  <a:gd name="T13" fmla="*/ 8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504">
                    <a:moveTo>
                      <a:pt x="58" y="8"/>
                    </a:moveTo>
                    <a:cubicBezTo>
                      <a:pt x="93" y="88"/>
                      <a:pt x="129" y="170"/>
                      <a:pt x="169" y="251"/>
                    </a:cubicBezTo>
                    <a:cubicBezTo>
                      <a:pt x="210" y="334"/>
                      <a:pt x="254" y="416"/>
                      <a:pt x="300" y="499"/>
                    </a:cubicBezTo>
                    <a:cubicBezTo>
                      <a:pt x="281" y="500"/>
                      <a:pt x="261" y="502"/>
                      <a:pt x="242" y="504"/>
                    </a:cubicBezTo>
                    <a:cubicBezTo>
                      <a:pt x="196" y="419"/>
                      <a:pt x="152" y="335"/>
                      <a:pt x="111" y="250"/>
                    </a:cubicBezTo>
                    <a:cubicBezTo>
                      <a:pt x="71" y="167"/>
                      <a:pt x="35" y="83"/>
                      <a:pt x="0" y="0"/>
                    </a:cubicBezTo>
                    <a:cubicBezTo>
                      <a:pt x="20" y="3"/>
                      <a:pt x="39" y="5"/>
                      <a:pt x="58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ŝļïďê"/>
              <p:cNvSpPr/>
              <p:nvPr/>
            </p:nvSpPr>
            <p:spPr bwMode="auto">
              <a:xfrm>
                <a:off x="-6751632" y="8033526"/>
                <a:ext cx="2052637" cy="966789"/>
              </a:xfrm>
              <a:custGeom>
                <a:avLst/>
                <a:gdLst>
                  <a:gd name="T0" fmla="*/ 837 w 900"/>
                  <a:gd name="T1" fmla="*/ 0 h 423"/>
                  <a:gd name="T2" fmla="*/ 639 w 900"/>
                  <a:gd name="T3" fmla="*/ 213 h 423"/>
                  <a:gd name="T4" fmla="*/ 400 w 900"/>
                  <a:gd name="T5" fmla="*/ 314 h 423"/>
                  <a:gd name="T6" fmla="*/ 13 w 900"/>
                  <a:gd name="T7" fmla="*/ 384 h 423"/>
                  <a:gd name="T8" fmla="*/ 0 w 900"/>
                  <a:gd name="T9" fmla="*/ 423 h 423"/>
                  <a:gd name="T10" fmla="*/ 433 w 900"/>
                  <a:gd name="T11" fmla="*/ 351 h 423"/>
                  <a:gd name="T12" fmla="*/ 694 w 900"/>
                  <a:gd name="T13" fmla="*/ 241 h 423"/>
                  <a:gd name="T14" fmla="*/ 900 w 900"/>
                  <a:gd name="T15" fmla="*/ 15 h 423"/>
                  <a:gd name="T16" fmla="*/ 837 w 900"/>
                  <a:gd name="T17" fmla="*/ 0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0" h="423">
                    <a:moveTo>
                      <a:pt x="837" y="0"/>
                    </a:moveTo>
                    <a:cubicBezTo>
                      <a:pt x="814" y="47"/>
                      <a:pt x="766" y="133"/>
                      <a:pt x="639" y="213"/>
                    </a:cubicBezTo>
                    <a:cubicBezTo>
                      <a:pt x="579" y="249"/>
                      <a:pt x="501" y="285"/>
                      <a:pt x="400" y="314"/>
                    </a:cubicBezTo>
                    <a:cubicBezTo>
                      <a:pt x="297" y="344"/>
                      <a:pt x="170" y="368"/>
                      <a:pt x="13" y="384"/>
                    </a:cubicBezTo>
                    <a:cubicBezTo>
                      <a:pt x="8" y="397"/>
                      <a:pt x="4" y="410"/>
                      <a:pt x="0" y="423"/>
                    </a:cubicBezTo>
                    <a:cubicBezTo>
                      <a:pt x="176" y="408"/>
                      <a:pt x="319" y="383"/>
                      <a:pt x="433" y="351"/>
                    </a:cubicBezTo>
                    <a:cubicBezTo>
                      <a:pt x="544" y="319"/>
                      <a:pt x="629" y="280"/>
                      <a:pt x="694" y="241"/>
                    </a:cubicBezTo>
                    <a:cubicBezTo>
                      <a:pt x="828" y="155"/>
                      <a:pt x="876" y="65"/>
                      <a:pt x="900" y="15"/>
                    </a:cubicBezTo>
                    <a:cubicBezTo>
                      <a:pt x="879" y="10"/>
                      <a:pt x="858" y="5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şḻiḑè"/>
              <p:cNvSpPr/>
              <p:nvPr/>
            </p:nvSpPr>
            <p:spPr bwMode="auto">
              <a:xfrm>
                <a:off x="-6162670" y="7038162"/>
                <a:ext cx="1635125" cy="1162052"/>
              </a:xfrm>
              <a:custGeom>
                <a:avLst/>
                <a:gdLst>
                  <a:gd name="T0" fmla="*/ 13 w 717"/>
                  <a:gd name="T1" fmla="*/ 0 h 509"/>
                  <a:gd name="T2" fmla="*/ 345 w 717"/>
                  <a:gd name="T3" fmla="*/ 229 h 509"/>
                  <a:gd name="T4" fmla="*/ 717 w 717"/>
                  <a:gd name="T5" fmla="*/ 465 h 509"/>
                  <a:gd name="T6" fmla="*/ 713 w 717"/>
                  <a:gd name="T7" fmla="*/ 509 h 509"/>
                  <a:gd name="T8" fmla="*/ 337 w 717"/>
                  <a:gd name="T9" fmla="*/ 272 h 509"/>
                  <a:gd name="T10" fmla="*/ 0 w 717"/>
                  <a:gd name="T11" fmla="*/ 42 h 509"/>
                  <a:gd name="T12" fmla="*/ 13 w 717"/>
                  <a:gd name="T13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7" h="509">
                    <a:moveTo>
                      <a:pt x="13" y="0"/>
                    </a:moveTo>
                    <a:cubicBezTo>
                      <a:pt x="119" y="75"/>
                      <a:pt x="230" y="153"/>
                      <a:pt x="345" y="229"/>
                    </a:cubicBezTo>
                    <a:cubicBezTo>
                      <a:pt x="464" y="308"/>
                      <a:pt x="589" y="385"/>
                      <a:pt x="717" y="465"/>
                    </a:cubicBezTo>
                    <a:cubicBezTo>
                      <a:pt x="716" y="480"/>
                      <a:pt x="715" y="494"/>
                      <a:pt x="713" y="509"/>
                    </a:cubicBezTo>
                    <a:cubicBezTo>
                      <a:pt x="583" y="429"/>
                      <a:pt x="457" y="351"/>
                      <a:pt x="337" y="272"/>
                    </a:cubicBezTo>
                    <a:cubicBezTo>
                      <a:pt x="219" y="196"/>
                      <a:pt x="107" y="118"/>
                      <a:pt x="0" y="42"/>
                    </a:cubicBezTo>
                    <a:cubicBezTo>
                      <a:pt x="4" y="28"/>
                      <a:pt x="8" y="14"/>
                      <a:pt x="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ŝlíḍê"/>
              <p:cNvSpPr/>
              <p:nvPr/>
            </p:nvSpPr>
            <p:spPr bwMode="auto">
              <a:xfrm>
                <a:off x="-4862506" y="7061977"/>
                <a:ext cx="366712" cy="2251078"/>
              </a:xfrm>
              <a:custGeom>
                <a:avLst/>
                <a:gdLst>
                  <a:gd name="T0" fmla="*/ 0 w 161"/>
                  <a:gd name="T1" fmla="*/ 975 h 985"/>
                  <a:gd name="T2" fmla="*/ 54 w 161"/>
                  <a:gd name="T3" fmla="*/ 488 h 985"/>
                  <a:gd name="T4" fmla="*/ 108 w 161"/>
                  <a:gd name="T5" fmla="*/ 0 h 985"/>
                  <a:gd name="T6" fmla="*/ 161 w 161"/>
                  <a:gd name="T7" fmla="*/ 7 h 985"/>
                  <a:gd name="T8" fmla="*/ 115 w 161"/>
                  <a:gd name="T9" fmla="*/ 496 h 985"/>
                  <a:gd name="T10" fmla="*/ 69 w 161"/>
                  <a:gd name="T11" fmla="*/ 985 h 985"/>
                  <a:gd name="T12" fmla="*/ 0 w 161"/>
                  <a:gd name="T13" fmla="*/ 975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1" h="985">
                    <a:moveTo>
                      <a:pt x="0" y="975"/>
                    </a:moveTo>
                    <a:cubicBezTo>
                      <a:pt x="18" y="813"/>
                      <a:pt x="36" y="650"/>
                      <a:pt x="54" y="488"/>
                    </a:cubicBezTo>
                    <a:cubicBezTo>
                      <a:pt x="72" y="325"/>
                      <a:pt x="90" y="162"/>
                      <a:pt x="108" y="0"/>
                    </a:cubicBezTo>
                    <a:cubicBezTo>
                      <a:pt x="125" y="2"/>
                      <a:pt x="143" y="4"/>
                      <a:pt x="161" y="7"/>
                    </a:cubicBezTo>
                    <a:cubicBezTo>
                      <a:pt x="146" y="170"/>
                      <a:pt x="130" y="333"/>
                      <a:pt x="115" y="496"/>
                    </a:cubicBezTo>
                    <a:cubicBezTo>
                      <a:pt x="100" y="659"/>
                      <a:pt x="84" y="822"/>
                      <a:pt x="69" y="985"/>
                    </a:cubicBezTo>
                    <a:cubicBezTo>
                      <a:pt x="46" y="982"/>
                      <a:pt x="23" y="978"/>
                      <a:pt x="0" y="9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ľiḍê"/>
              <p:cNvSpPr/>
              <p:nvPr/>
            </p:nvSpPr>
            <p:spPr bwMode="auto">
              <a:xfrm>
                <a:off x="-6399208" y="7803340"/>
                <a:ext cx="1876426" cy="327025"/>
              </a:xfrm>
              <a:custGeom>
                <a:avLst/>
                <a:gdLst>
                  <a:gd name="T0" fmla="*/ 10 w 822"/>
                  <a:gd name="T1" fmla="*/ 0 h 143"/>
                  <a:gd name="T2" fmla="*/ 416 w 822"/>
                  <a:gd name="T3" fmla="*/ 54 h 143"/>
                  <a:gd name="T4" fmla="*/ 822 w 822"/>
                  <a:gd name="T5" fmla="*/ 108 h 143"/>
                  <a:gd name="T6" fmla="*/ 819 w 822"/>
                  <a:gd name="T7" fmla="*/ 143 h 143"/>
                  <a:gd name="T8" fmla="*/ 410 w 822"/>
                  <a:gd name="T9" fmla="*/ 88 h 143"/>
                  <a:gd name="T10" fmla="*/ 0 w 822"/>
                  <a:gd name="T11" fmla="*/ 33 h 143"/>
                  <a:gd name="T12" fmla="*/ 10 w 822"/>
                  <a:gd name="T1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2" h="143">
                    <a:moveTo>
                      <a:pt x="10" y="0"/>
                    </a:moveTo>
                    <a:cubicBezTo>
                      <a:pt x="146" y="18"/>
                      <a:pt x="281" y="36"/>
                      <a:pt x="416" y="54"/>
                    </a:cubicBezTo>
                    <a:cubicBezTo>
                      <a:pt x="552" y="72"/>
                      <a:pt x="687" y="90"/>
                      <a:pt x="822" y="108"/>
                    </a:cubicBezTo>
                    <a:cubicBezTo>
                      <a:pt x="821" y="120"/>
                      <a:pt x="820" y="131"/>
                      <a:pt x="819" y="143"/>
                    </a:cubicBezTo>
                    <a:cubicBezTo>
                      <a:pt x="683" y="125"/>
                      <a:pt x="546" y="106"/>
                      <a:pt x="410" y="88"/>
                    </a:cubicBezTo>
                    <a:cubicBezTo>
                      <a:pt x="273" y="70"/>
                      <a:pt x="137" y="51"/>
                      <a:pt x="0" y="33"/>
                    </a:cubicBezTo>
                    <a:cubicBezTo>
                      <a:pt x="3" y="22"/>
                      <a:pt x="7" y="11"/>
                      <a:pt x="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îṣļiḍê"/>
              <p:cNvSpPr/>
              <p:nvPr/>
            </p:nvSpPr>
            <p:spPr bwMode="auto">
              <a:xfrm>
                <a:off x="-5086344" y="7823977"/>
                <a:ext cx="584199" cy="498476"/>
              </a:xfrm>
              <a:custGeom>
                <a:avLst/>
                <a:gdLst>
                  <a:gd name="T0" fmla="*/ 198 w 256"/>
                  <a:gd name="T1" fmla="*/ 8 h 218"/>
                  <a:gd name="T2" fmla="*/ 9 w 256"/>
                  <a:gd name="T3" fmla="*/ 85 h 218"/>
                  <a:gd name="T4" fmla="*/ 177 w 256"/>
                  <a:gd name="T5" fmla="*/ 210 h 218"/>
                  <a:gd name="T6" fmla="*/ 237 w 256"/>
                  <a:gd name="T7" fmla="*/ 212 h 218"/>
                  <a:gd name="T8" fmla="*/ 254 w 256"/>
                  <a:gd name="T9" fmla="*/ 21 h 218"/>
                  <a:gd name="T10" fmla="*/ 198 w 256"/>
                  <a:gd name="T11" fmla="*/ 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6" h="218">
                    <a:moveTo>
                      <a:pt x="198" y="8"/>
                    </a:moveTo>
                    <a:cubicBezTo>
                      <a:pt x="140" y="0"/>
                      <a:pt x="17" y="30"/>
                      <a:pt x="9" y="85"/>
                    </a:cubicBezTo>
                    <a:cubicBezTo>
                      <a:pt x="0" y="140"/>
                      <a:pt x="116" y="201"/>
                      <a:pt x="177" y="210"/>
                    </a:cubicBezTo>
                    <a:cubicBezTo>
                      <a:pt x="238" y="218"/>
                      <a:pt x="218" y="213"/>
                      <a:pt x="237" y="212"/>
                    </a:cubicBezTo>
                    <a:cubicBezTo>
                      <a:pt x="243" y="148"/>
                      <a:pt x="248" y="85"/>
                      <a:pt x="254" y="21"/>
                    </a:cubicBezTo>
                    <a:cubicBezTo>
                      <a:pt x="237" y="15"/>
                      <a:pt x="256" y="15"/>
                      <a:pt x="198" y="8"/>
                    </a:cubicBezTo>
                    <a:close/>
                  </a:path>
                </a:pathLst>
              </a:custGeom>
              <a:solidFill>
                <a:srgbClr val="FDB8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Sľíḋe"/>
              <p:cNvSpPr/>
              <p:nvPr/>
            </p:nvSpPr>
            <p:spPr bwMode="auto">
              <a:xfrm>
                <a:off x="-4945056" y="7903353"/>
                <a:ext cx="439738" cy="338138"/>
              </a:xfrm>
              <a:custGeom>
                <a:avLst/>
                <a:gdLst>
                  <a:gd name="T0" fmla="*/ 135 w 193"/>
                  <a:gd name="T1" fmla="*/ 6 h 148"/>
                  <a:gd name="T2" fmla="*/ 5 w 193"/>
                  <a:gd name="T3" fmla="*/ 58 h 148"/>
                  <a:gd name="T4" fmla="*/ 121 w 193"/>
                  <a:gd name="T5" fmla="*/ 142 h 148"/>
                  <a:gd name="T6" fmla="*/ 183 w 193"/>
                  <a:gd name="T7" fmla="*/ 141 h 148"/>
                  <a:gd name="T8" fmla="*/ 193 w 193"/>
                  <a:gd name="T9" fmla="*/ 22 h 148"/>
                  <a:gd name="T10" fmla="*/ 135 w 193"/>
                  <a:gd name="T11" fmla="*/ 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148">
                    <a:moveTo>
                      <a:pt x="135" y="6"/>
                    </a:moveTo>
                    <a:cubicBezTo>
                      <a:pt x="91" y="0"/>
                      <a:pt x="10" y="20"/>
                      <a:pt x="5" y="58"/>
                    </a:cubicBezTo>
                    <a:cubicBezTo>
                      <a:pt x="0" y="95"/>
                      <a:pt x="75" y="136"/>
                      <a:pt x="121" y="142"/>
                    </a:cubicBezTo>
                    <a:cubicBezTo>
                      <a:pt x="167" y="148"/>
                      <a:pt x="164" y="144"/>
                      <a:pt x="183" y="141"/>
                    </a:cubicBezTo>
                    <a:cubicBezTo>
                      <a:pt x="186" y="101"/>
                      <a:pt x="190" y="62"/>
                      <a:pt x="193" y="22"/>
                    </a:cubicBezTo>
                    <a:cubicBezTo>
                      <a:pt x="176" y="14"/>
                      <a:pt x="180" y="12"/>
                      <a:pt x="135" y="6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slîḍè"/>
              <p:cNvSpPr/>
              <p:nvPr/>
            </p:nvSpPr>
            <p:spPr bwMode="auto">
              <a:xfrm>
                <a:off x="-4621206" y="7628715"/>
                <a:ext cx="134937" cy="80963"/>
              </a:xfrm>
              <a:custGeom>
                <a:avLst/>
                <a:gdLst>
                  <a:gd name="T0" fmla="*/ 0 w 59"/>
                  <a:gd name="T1" fmla="*/ 35 h 35"/>
                  <a:gd name="T2" fmla="*/ 2 w 59"/>
                  <a:gd name="T3" fmla="*/ 0 h 35"/>
                  <a:gd name="T4" fmla="*/ 59 w 59"/>
                  <a:gd name="T5" fmla="*/ 1 h 35"/>
                  <a:gd name="T6" fmla="*/ 56 w 59"/>
                  <a:gd name="T7" fmla="*/ 35 h 35"/>
                  <a:gd name="T8" fmla="*/ 0 w 59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5">
                    <a:moveTo>
                      <a:pt x="0" y="35"/>
                    </a:moveTo>
                    <a:cubicBezTo>
                      <a:pt x="1" y="23"/>
                      <a:pt x="1" y="12"/>
                      <a:pt x="2" y="0"/>
                    </a:cubicBezTo>
                    <a:cubicBezTo>
                      <a:pt x="21" y="1"/>
                      <a:pt x="40" y="1"/>
                      <a:pt x="59" y="1"/>
                    </a:cubicBezTo>
                    <a:cubicBezTo>
                      <a:pt x="58" y="12"/>
                      <a:pt x="57" y="24"/>
                      <a:pt x="56" y="35"/>
                    </a:cubicBezTo>
                    <a:cubicBezTo>
                      <a:pt x="37" y="35"/>
                      <a:pt x="19" y="35"/>
                      <a:pt x="0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iṧlïďe"/>
              <p:cNvSpPr/>
              <p:nvPr/>
            </p:nvSpPr>
            <p:spPr bwMode="auto">
              <a:xfrm>
                <a:off x="-4664069" y="7695390"/>
                <a:ext cx="171450" cy="109538"/>
              </a:xfrm>
              <a:custGeom>
                <a:avLst/>
                <a:gdLst>
                  <a:gd name="T0" fmla="*/ 3 w 75"/>
                  <a:gd name="T1" fmla="*/ 40 h 48"/>
                  <a:gd name="T2" fmla="*/ 0 w 75"/>
                  <a:gd name="T3" fmla="*/ 0 h 48"/>
                  <a:gd name="T4" fmla="*/ 75 w 75"/>
                  <a:gd name="T5" fmla="*/ 9 h 48"/>
                  <a:gd name="T6" fmla="*/ 71 w 75"/>
                  <a:gd name="T7" fmla="*/ 48 h 48"/>
                  <a:gd name="T8" fmla="*/ 3 w 75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48">
                    <a:moveTo>
                      <a:pt x="3" y="40"/>
                    </a:moveTo>
                    <a:cubicBezTo>
                      <a:pt x="2" y="27"/>
                      <a:pt x="1" y="14"/>
                      <a:pt x="0" y="0"/>
                    </a:cubicBezTo>
                    <a:cubicBezTo>
                      <a:pt x="25" y="3"/>
                      <a:pt x="50" y="6"/>
                      <a:pt x="75" y="9"/>
                    </a:cubicBezTo>
                    <a:cubicBezTo>
                      <a:pt x="74" y="22"/>
                      <a:pt x="73" y="35"/>
                      <a:pt x="71" y="48"/>
                    </a:cubicBezTo>
                    <a:cubicBezTo>
                      <a:pt x="48" y="46"/>
                      <a:pt x="26" y="43"/>
                      <a:pt x="3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ṩ1ide"/>
              <p:cNvSpPr/>
              <p:nvPr/>
            </p:nvSpPr>
            <p:spPr bwMode="auto">
              <a:xfrm>
                <a:off x="-4776781" y="8790767"/>
                <a:ext cx="190500" cy="88900"/>
              </a:xfrm>
              <a:custGeom>
                <a:avLst/>
                <a:gdLst>
                  <a:gd name="T0" fmla="*/ 0 w 83"/>
                  <a:gd name="T1" fmla="*/ 34 h 39"/>
                  <a:gd name="T2" fmla="*/ 7 w 83"/>
                  <a:gd name="T3" fmla="*/ 0 h 39"/>
                  <a:gd name="T4" fmla="*/ 83 w 83"/>
                  <a:gd name="T5" fmla="*/ 5 h 39"/>
                  <a:gd name="T6" fmla="*/ 80 w 83"/>
                  <a:gd name="T7" fmla="*/ 39 h 39"/>
                  <a:gd name="T8" fmla="*/ 0 w 83"/>
                  <a:gd name="T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39">
                    <a:moveTo>
                      <a:pt x="0" y="34"/>
                    </a:moveTo>
                    <a:cubicBezTo>
                      <a:pt x="3" y="23"/>
                      <a:pt x="5" y="11"/>
                      <a:pt x="7" y="0"/>
                    </a:cubicBezTo>
                    <a:cubicBezTo>
                      <a:pt x="32" y="2"/>
                      <a:pt x="57" y="3"/>
                      <a:pt x="83" y="5"/>
                    </a:cubicBezTo>
                    <a:cubicBezTo>
                      <a:pt x="82" y="16"/>
                      <a:pt x="81" y="28"/>
                      <a:pt x="80" y="39"/>
                    </a:cubicBezTo>
                    <a:cubicBezTo>
                      <a:pt x="53" y="37"/>
                      <a:pt x="27" y="36"/>
                      <a:pt x="0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$lîḋè"/>
              <p:cNvSpPr/>
              <p:nvPr/>
            </p:nvSpPr>
            <p:spPr bwMode="auto">
              <a:xfrm>
                <a:off x="-5924544" y="7908115"/>
                <a:ext cx="687387" cy="696913"/>
              </a:xfrm>
              <a:custGeom>
                <a:avLst/>
                <a:gdLst>
                  <a:gd name="T0" fmla="*/ 301 w 301"/>
                  <a:gd name="T1" fmla="*/ 298 h 305"/>
                  <a:gd name="T2" fmla="*/ 231 w 301"/>
                  <a:gd name="T3" fmla="*/ 305 h 305"/>
                  <a:gd name="T4" fmla="*/ 110 w 301"/>
                  <a:gd name="T5" fmla="*/ 155 h 305"/>
                  <a:gd name="T6" fmla="*/ 0 w 301"/>
                  <a:gd name="T7" fmla="*/ 8 h 305"/>
                  <a:gd name="T8" fmla="*/ 66 w 301"/>
                  <a:gd name="T9" fmla="*/ 0 h 305"/>
                  <a:gd name="T10" fmla="*/ 179 w 301"/>
                  <a:gd name="T11" fmla="*/ 148 h 305"/>
                  <a:gd name="T12" fmla="*/ 301 w 301"/>
                  <a:gd name="T13" fmla="*/ 29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1" h="305">
                    <a:moveTo>
                      <a:pt x="301" y="298"/>
                    </a:moveTo>
                    <a:cubicBezTo>
                      <a:pt x="277" y="300"/>
                      <a:pt x="254" y="303"/>
                      <a:pt x="231" y="305"/>
                    </a:cubicBezTo>
                    <a:cubicBezTo>
                      <a:pt x="190" y="255"/>
                      <a:pt x="149" y="205"/>
                      <a:pt x="110" y="155"/>
                    </a:cubicBezTo>
                    <a:cubicBezTo>
                      <a:pt x="72" y="106"/>
                      <a:pt x="36" y="57"/>
                      <a:pt x="0" y="8"/>
                    </a:cubicBezTo>
                    <a:cubicBezTo>
                      <a:pt x="22" y="5"/>
                      <a:pt x="44" y="3"/>
                      <a:pt x="66" y="0"/>
                    </a:cubicBezTo>
                    <a:cubicBezTo>
                      <a:pt x="103" y="49"/>
                      <a:pt x="140" y="99"/>
                      <a:pt x="179" y="148"/>
                    </a:cubicBezTo>
                    <a:cubicBezTo>
                      <a:pt x="218" y="198"/>
                      <a:pt x="259" y="248"/>
                      <a:pt x="301" y="2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ṥļïḋé"/>
              <p:cNvSpPr/>
              <p:nvPr/>
            </p:nvSpPr>
            <p:spPr bwMode="auto">
              <a:xfrm>
                <a:off x="-5554656" y="8552640"/>
                <a:ext cx="373063" cy="665163"/>
              </a:xfrm>
              <a:custGeom>
                <a:avLst/>
                <a:gdLst>
                  <a:gd name="T0" fmla="*/ 0 w 163"/>
                  <a:gd name="T1" fmla="*/ 281 h 291"/>
                  <a:gd name="T2" fmla="*/ 47 w 163"/>
                  <a:gd name="T3" fmla="*/ 141 h 291"/>
                  <a:gd name="T4" fmla="*/ 93 w 163"/>
                  <a:gd name="T5" fmla="*/ 0 h 291"/>
                  <a:gd name="T6" fmla="*/ 163 w 163"/>
                  <a:gd name="T7" fmla="*/ 13 h 291"/>
                  <a:gd name="T8" fmla="*/ 121 w 163"/>
                  <a:gd name="T9" fmla="*/ 153 h 291"/>
                  <a:gd name="T10" fmla="*/ 76 w 163"/>
                  <a:gd name="T11" fmla="*/ 291 h 291"/>
                  <a:gd name="T12" fmla="*/ 0 w 163"/>
                  <a:gd name="T13" fmla="*/ 28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291">
                    <a:moveTo>
                      <a:pt x="0" y="281"/>
                    </a:moveTo>
                    <a:cubicBezTo>
                      <a:pt x="16" y="234"/>
                      <a:pt x="32" y="187"/>
                      <a:pt x="47" y="141"/>
                    </a:cubicBezTo>
                    <a:cubicBezTo>
                      <a:pt x="62" y="94"/>
                      <a:pt x="78" y="47"/>
                      <a:pt x="93" y="0"/>
                    </a:cubicBezTo>
                    <a:cubicBezTo>
                      <a:pt x="116" y="4"/>
                      <a:pt x="140" y="9"/>
                      <a:pt x="163" y="13"/>
                    </a:cubicBezTo>
                    <a:cubicBezTo>
                      <a:pt x="149" y="60"/>
                      <a:pt x="135" y="106"/>
                      <a:pt x="121" y="153"/>
                    </a:cubicBezTo>
                    <a:cubicBezTo>
                      <a:pt x="106" y="199"/>
                      <a:pt x="91" y="245"/>
                      <a:pt x="76" y="291"/>
                    </a:cubicBezTo>
                    <a:cubicBezTo>
                      <a:pt x="51" y="288"/>
                      <a:pt x="25" y="284"/>
                      <a:pt x="0" y="2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sľidè"/>
              <p:cNvSpPr/>
              <p:nvPr/>
            </p:nvSpPr>
            <p:spPr bwMode="auto">
              <a:xfrm>
                <a:off x="-5319707" y="8525653"/>
                <a:ext cx="619126" cy="349250"/>
              </a:xfrm>
              <a:custGeom>
                <a:avLst/>
                <a:gdLst>
                  <a:gd name="T0" fmla="*/ 0 w 271"/>
                  <a:gd name="T1" fmla="*/ 47 h 153"/>
                  <a:gd name="T2" fmla="*/ 10 w 271"/>
                  <a:gd name="T3" fmla="*/ 0 h 153"/>
                  <a:gd name="T4" fmla="*/ 140 w 271"/>
                  <a:gd name="T5" fmla="*/ 53 h 153"/>
                  <a:gd name="T6" fmla="*/ 271 w 271"/>
                  <a:gd name="T7" fmla="*/ 105 h 153"/>
                  <a:gd name="T8" fmla="*/ 264 w 271"/>
                  <a:gd name="T9" fmla="*/ 153 h 153"/>
                  <a:gd name="T10" fmla="*/ 131 w 271"/>
                  <a:gd name="T11" fmla="*/ 100 h 153"/>
                  <a:gd name="T12" fmla="*/ 0 w 271"/>
                  <a:gd name="T13" fmla="*/ 4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1" h="153">
                    <a:moveTo>
                      <a:pt x="0" y="47"/>
                    </a:moveTo>
                    <a:cubicBezTo>
                      <a:pt x="3" y="32"/>
                      <a:pt x="7" y="16"/>
                      <a:pt x="10" y="0"/>
                    </a:cubicBezTo>
                    <a:cubicBezTo>
                      <a:pt x="53" y="18"/>
                      <a:pt x="96" y="35"/>
                      <a:pt x="140" y="53"/>
                    </a:cubicBezTo>
                    <a:cubicBezTo>
                      <a:pt x="183" y="70"/>
                      <a:pt x="227" y="88"/>
                      <a:pt x="271" y="105"/>
                    </a:cubicBezTo>
                    <a:cubicBezTo>
                      <a:pt x="269" y="121"/>
                      <a:pt x="266" y="137"/>
                      <a:pt x="264" y="153"/>
                    </a:cubicBezTo>
                    <a:cubicBezTo>
                      <a:pt x="219" y="135"/>
                      <a:pt x="175" y="117"/>
                      <a:pt x="131" y="100"/>
                    </a:cubicBezTo>
                    <a:cubicBezTo>
                      <a:pt x="87" y="82"/>
                      <a:pt x="43" y="65"/>
                      <a:pt x="0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ṣlidé"/>
              <p:cNvSpPr/>
              <p:nvPr/>
            </p:nvSpPr>
            <p:spPr bwMode="auto">
              <a:xfrm>
                <a:off x="-4760907" y="8419290"/>
                <a:ext cx="203200" cy="114300"/>
              </a:xfrm>
              <a:custGeom>
                <a:avLst/>
                <a:gdLst>
                  <a:gd name="T0" fmla="*/ 13 w 89"/>
                  <a:gd name="T1" fmla="*/ 40 h 50"/>
                  <a:gd name="T2" fmla="*/ 0 w 89"/>
                  <a:gd name="T3" fmla="*/ 0 h 50"/>
                  <a:gd name="T4" fmla="*/ 89 w 89"/>
                  <a:gd name="T5" fmla="*/ 12 h 50"/>
                  <a:gd name="T6" fmla="*/ 86 w 89"/>
                  <a:gd name="T7" fmla="*/ 50 h 50"/>
                  <a:gd name="T8" fmla="*/ 13 w 89"/>
                  <a:gd name="T9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50">
                    <a:moveTo>
                      <a:pt x="13" y="40"/>
                    </a:moveTo>
                    <a:cubicBezTo>
                      <a:pt x="9" y="26"/>
                      <a:pt x="5" y="13"/>
                      <a:pt x="0" y="0"/>
                    </a:cubicBezTo>
                    <a:cubicBezTo>
                      <a:pt x="30" y="4"/>
                      <a:pt x="60" y="8"/>
                      <a:pt x="89" y="12"/>
                    </a:cubicBezTo>
                    <a:cubicBezTo>
                      <a:pt x="88" y="24"/>
                      <a:pt x="87" y="37"/>
                      <a:pt x="86" y="50"/>
                    </a:cubicBezTo>
                    <a:cubicBezTo>
                      <a:pt x="62" y="46"/>
                      <a:pt x="37" y="43"/>
                      <a:pt x="13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îŝḷídê"/>
              <p:cNvSpPr/>
              <p:nvPr/>
            </p:nvSpPr>
            <p:spPr bwMode="auto">
              <a:xfrm>
                <a:off x="-6042019" y="7165163"/>
                <a:ext cx="944562" cy="153988"/>
              </a:xfrm>
              <a:custGeom>
                <a:avLst/>
                <a:gdLst>
                  <a:gd name="T0" fmla="*/ 414 w 414"/>
                  <a:gd name="T1" fmla="*/ 29 h 67"/>
                  <a:gd name="T2" fmla="*/ 404 w 414"/>
                  <a:gd name="T3" fmla="*/ 67 h 67"/>
                  <a:gd name="T4" fmla="*/ 222 w 414"/>
                  <a:gd name="T5" fmla="*/ 52 h 67"/>
                  <a:gd name="T6" fmla="*/ 39 w 414"/>
                  <a:gd name="T7" fmla="*/ 37 h 67"/>
                  <a:gd name="T8" fmla="*/ 0 w 414"/>
                  <a:gd name="T9" fmla="*/ 0 h 67"/>
                  <a:gd name="T10" fmla="*/ 208 w 414"/>
                  <a:gd name="T11" fmla="*/ 15 h 67"/>
                  <a:gd name="T12" fmla="*/ 414 w 414"/>
                  <a:gd name="T13" fmla="*/ 2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4" h="67">
                    <a:moveTo>
                      <a:pt x="414" y="29"/>
                    </a:moveTo>
                    <a:cubicBezTo>
                      <a:pt x="411" y="42"/>
                      <a:pt x="407" y="54"/>
                      <a:pt x="404" y="67"/>
                    </a:cubicBezTo>
                    <a:cubicBezTo>
                      <a:pt x="343" y="62"/>
                      <a:pt x="283" y="57"/>
                      <a:pt x="222" y="52"/>
                    </a:cubicBezTo>
                    <a:cubicBezTo>
                      <a:pt x="161" y="47"/>
                      <a:pt x="100" y="42"/>
                      <a:pt x="39" y="37"/>
                    </a:cubicBezTo>
                    <a:cubicBezTo>
                      <a:pt x="26" y="24"/>
                      <a:pt x="13" y="12"/>
                      <a:pt x="0" y="0"/>
                    </a:cubicBezTo>
                    <a:cubicBezTo>
                      <a:pt x="69" y="5"/>
                      <a:pt x="139" y="10"/>
                      <a:pt x="208" y="15"/>
                    </a:cubicBezTo>
                    <a:cubicBezTo>
                      <a:pt x="276" y="20"/>
                      <a:pt x="345" y="25"/>
                      <a:pt x="414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šḻíḋe"/>
              <p:cNvSpPr/>
              <p:nvPr/>
            </p:nvSpPr>
            <p:spPr bwMode="auto">
              <a:xfrm>
                <a:off x="-5718170" y="6923863"/>
                <a:ext cx="328612" cy="319088"/>
              </a:xfrm>
              <a:custGeom>
                <a:avLst/>
                <a:gdLst>
                  <a:gd name="T0" fmla="*/ 144 w 144"/>
                  <a:gd name="T1" fmla="*/ 137 h 140"/>
                  <a:gd name="T2" fmla="*/ 71 w 144"/>
                  <a:gd name="T3" fmla="*/ 140 h 140"/>
                  <a:gd name="T4" fmla="*/ 0 w 144"/>
                  <a:gd name="T5" fmla="*/ 0 h 140"/>
                  <a:gd name="T6" fmla="*/ 78 w 144"/>
                  <a:gd name="T7" fmla="*/ 10 h 140"/>
                  <a:gd name="T8" fmla="*/ 144 w 144"/>
                  <a:gd name="T9" fmla="*/ 137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0">
                    <a:moveTo>
                      <a:pt x="144" y="137"/>
                    </a:moveTo>
                    <a:cubicBezTo>
                      <a:pt x="119" y="138"/>
                      <a:pt x="95" y="139"/>
                      <a:pt x="71" y="140"/>
                    </a:cubicBezTo>
                    <a:cubicBezTo>
                      <a:pt x="46" y="93"/>
                      <a:pt x="23" y="46"/>
                      <a:pt x="0" y="0"/>
                    </a:cubicBezTo>
                    <a:cubicBezTo>
                      <a:pt x="26" y="3"/>
                      <a:pt x="52" y="6"/>
                      <a:pt x="78" y="10"/>
                    </a:cubicBezTo>
                    <a:cubicBezTo>
                      <a:pt x="99" y="52"/>
                      <a:pt x="121" y="94"/>
                      <a:pt x="144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ŝḻïḍê"/>
              <p:cNvSpPr/>
              <p:nvPr/>
            </p:nvSpPr>
            <p:spPr bwMode="auto">
              <a:xfrm>
                <a:off x="-5576882" y="7487427"/>
                <a:ext cx="666751" cy="171450"/>
              </a:xfrm>
              <a:custGeom>
                <a:avLst/>
                <a:gdLst>
                  <a:gd name="T0" fmla="*/ 292 w 292"/>
                  <a:gd name="T1" fmla="*/ 37 h 75"/>
                  <a:gd name="T2" fmla="*/ 283 w 292"/>
                  <a:gd name="T3" fmla="*/ 75 h 75"/>
                  <a:gd name="T4" fmla="*/ 163 w 292"/>
                  <a:gd name="T5" fmla="*/ 56 h 75"/>
                  <a:gd name="T6" fmla="*/ 43 w 292"/>
                  <a:gd name="T7" fmla="*/ 37 h 75"/>
                  <a:gd name="T8" fmla="*/ 0 w 292"/>
                  <a:gd name="T9" fmla="*/ 0 h 75"/>
                  <a:gd name="T10" fmla="*/ 146 w 292"/>
                  <a:gd name="T11" fmla="*/ 19 h 75"/>
                  <a:gd name="T12" fmla="*/ 292 w 292"/>
                  <a:gd name="T13" fmla="*/ 3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2" h="75">
                    <a:moveTo>
                      <a:pt x="292" y="37"/>
                    </a:moveTo>
                    <a:cubicBezTo>
                      <a:pt x="289" y="50"/>
                      <a:pt x="286" y="62"/>
                      <a:pt x="283" y="75"/>
                    </a:cubicBezTo>
                    <a:cubicBezTo>
                      <a:pt x="243" y="69"/>
                      <a:pt x="203" y="62"/>
                      <a:pt x="163" y="56"/>
                    </a:cubicBezTo>
                    <a:cubicBezTo>
                      <a:pt x="123" y="50"/>
                      <a:pt x="83" y="43"/>
                      <a:pt x="43" y="37"/>
                    </a:cubicBezTo>
                    <a:cubicBezTo>
                      <a:pt x="28" y="24"/>
                      <a:pt x="14" y="12"/>
                      <a:pt x="0" y="0"/>
                    </a:cubicBezTo>
                    <a:cubicBezTo>
                      <a:pt x="49" y="6"/>
                      <a:pt x="97" y="12"/>
                      <a:pt x="146" y="19"/>
                    </a:cubicBezTo>
                    <a:cubicBezTo>
                      <a:pt x="194" y="25"/>
                      <a:pt x="243" y="31"/>
                      <a:pt x="292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îśļîďê"/>
              <p:cNvSpPr/>
              <p:nvPr/>
            </p:nvSpPr>
            <p:spPr bwMode="auto">
              <a:xfrm>
                <a:off x="-5540368" y="6946088"/>
                <a:ext cx="366712" cy="280987"/>
              </a:xfrm>
              <a:custGeom>
                <a:avLst/>
                <a:gdLst>
                  <a:gd name="T0" fmla="*/ 115 w 161"/>
                  <a:gd name="T1" fmla="*/ 14 h 123"/>
                  <a:gd name="T2" fmla="*/ 161 w 161"/>
                  <a:gd name="T3" fmla="*/ 123 h 123"/>
                  <a:gd name="T4" fmla="*/ 60 w 161"/>
                  <a:gd name="T5" fmla="*/ 116 h 123"/>
                  <a:gd name="T6" fmla="*/ 0 w 161"/>
                  <a:gd name="T7" fmla="*/ 0 h 123"/>
                  <a:gd name="T8" fmla="*/ 115 w 161"/>
                  <a:gd name="T9" fmla="*/ 14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23">
                    <a:moveTo>
                      <a:pt x="115" y="14"/>
                    </a:moveTo>
                    <a:cubicBezTo>
                      <a:pt x="130" y="50"/>
                      <a:pt x="146" y="87"/>
                      <a:pt x="161" y="123"/>
                    </a:cubicBezTo>
                    <a:cubicBezTo>
                      <a:pt x="128" y="121"/>
                      <a:pt x="94" y="119"/>
                      <a:pt x="60" y="116"/>
                    </a:cubicBezTo>
                    <a:cubicBezTo>
                      <a:pt x="39" y="77"/>
                      <a:pt x="19" y="38"/>
                      <a:pt x="0" y="0"/>
                    </a:cubicBezTo>
                    <a:cubicBezTo>
                      <a:pt x="38" y="5"/>
                      <a:pt x="77" y="9"/>
                      <a:pt x="115" y="14"/>
                    </a:cubicBezTo>
                    <a:close/>
                  </a:path>
                </a:pathLst>
              </a:custGeom>
              <a:solidFill>
                <a:srgbClr val="D4C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îšľïḋé"/>
              <p:cNvSpPr/>
              <p:nvPr/>
            </p:nvSpPr>
            <p:spPr bwMode="auto">
              <a:xfrm>
                <a:off x="-6564307" y="8173227"/>
                <a:ext cx="996951" cy="233363"/>
              </a:xfrm>
              <a:custGeom>
                <a:avLst/>
                <a:gdLst>
                  <a:gd name="T0" fmla="*/ 12 w 437"/>
                  <a:gd name="T1" fmla="*/ 63 h 102"/>
                  <a:gd name="T2" fmla="*/ 215 w 437"/>
                  <a:gd name="T3" fmla="*/ 32 h 102"/>
                  <a:gd name="T4" fmla="*/ 413 w 437"/>
                  <a:gd name="T5" fmla="*/ 0 h 102"/>
                  <a:gd name="T6" fmla="*/ 437 w 437"/>
                  <a:gd name="T7" fmla="*/ 34 h 102"/>
                  <a:gd name="T8" fmla="*/ 222 w 437"/>
                  <a:gd name="T9" fmla="*/ 68 h 102"/>
                  <a:gd name="T10" fmla="*/ 0 w 437"/>
                  <a:gd name="T11" fmla="*/ 102 h 102"/>
                  <a:gd name="T12" fmla="*/ 12 w 437"/>
                  <a:gd name="T13" fmla="*/ 6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" h="102">
                    <a:moveTo>
                      <a:pt x="12" y="63"/>
                    </a:moveTo>
                    <a:cubicBezTo>
                      <a:pt x="80" y="53"/>
                      <a:pt x="148" y="43"/>
                      <a:pt x="215" y="32"/>
                    </a:cubicBezTo>
                    <a:cubicBezTo>
                      <a:pt x="282" y="22"/>
                      <a:pt x="347" y="11"/>
                      <a:pt x="413" y="0"/>
                    </a:cubicBezTo>
                    <a:cubicBezTo>
                      <a:pt x="421" y="11"/>
                      <a:pt x="429" y="23"/>
                      <a:pt x="437" y="34"/>
                    </a:cubicBezTo>
                    <a:cubicBezTo>
                      <a:pt x="366" y="45"/>
                      <a:pt x="294" y="57"/>
                      <a:pt x="222" y="68"/>
                    </a:cubicBezTo>
                    <a:cubicBezTo>
                      <a:pt x="149" y="80"/>
                      <a:pt x="75" y="91"/>
                      <a:pt x="0" y="102"/>
                    </a:cubicBezTo>
                    <a:cubicBezTo>
                      <a:pt x="4" y="89"/>
                      <a:pt x="8" y="76"/>
                      <a:pt x="12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ş1îďé"/>
              <p:cNvSpPr/>
              <p:nvPr/>
            </p:nvSpPr>
            <p:spPr bwMode="auto">
              <a:xfrm>
                <a:off x="-6296019" y="8293877"/>
                <a:ext cx="498474" cy="550863"/>
              </a:xfrm>
              <a:custGeom>
                <a:avLst/>
                <a:gdLst>
                  <a:gd name="T0" fmla="*/ 218 w 218"/>
                  <a:gd name="T1" fmla="*/ 230 h 241"/>
                  <a:gd name="T2" fmla="*/ 158 w 218"/>
                  <a:gd name="T3" fmla="*/ 241 h 241"/>
                  <a:gd name="T4" fmla="*/ 0 w 218"/>
                  <a:gd name="T5" fmla="*/ 11 h 241"/>
                  <a:gd name="T6" fmla="*/ 59 w 218"/>
                  <a:gd name="T7" fmla="*/ 0 h 241"/>
                  <a:gd name="T8" fmla="*/ 218 w 218"/>
                  <a:gd name="T9" fmla="*/ 23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241">
                    <a:moveTo>
                      <a:pt x="218" y="230"/>
                    </a:moveTo>
                    <a:cubicBezTo>
                      <a:pt x="198" y="234"/>
                      <a:pt x="178" y="238"/>
                      <a:pt x="158" y="241"/>
                    </a:cubicBezTo>
                    <a:cubicBezTo>
                      <a:pt x="103" y="164"/>
                      <a:pt x="50" y="87"/>
                      <a:pt x="0" y="11"/>
                    </a:cubicBezTo>
                    <a:cubicBezTo>
                      <a:pt x="20" y="8"/>
                      <a:pt x="39" y="4"/>
                      <a:pt x="59" y="0"/>
                    </a:cubicBezTo>
                    <a:cubicBezTo>
                      <a:pt x="110" y="76"/>
                      <a:pt x="163" y="153"/>
                      <a:pt x="218" y="2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îšľîdè"/>
              <p:cNvSpPr/>
              <p:nvPr/>
            </p:nvSpPr>
            <p:spPr bwMode="auto">
              <a:xfrm>
                <a:off x="-6656382" y="8500253"/>
                <a:ext cx="615951" cy="196850"/>
              </a:xfrm>
              <a:custGeom>
                <a:avLst/>
                <a:gdLst>
                  <a:gd name="T0" fmla="*/ 14 w 270"/>
                  <a:gd name="T1" fmla="*/ 42 h 86"/>
                  <a:gd name="T2" fmla="*/ 239 w 270"/>
                  <a:gd name="T3" fmla="*/ 0 h 86"/>
                  <a:gd name="T4" fmla="*/ 270 w 270"/>
                  <a:gd name="T5" fmla="*/ 36 h 86"/>
                  <a:gd name="T6" fmla="*/ 137 w 270"/>
                  <a:gd name="T7" fmla="*/ 61 h 86"/>
                  <a:gd name="T8" fmla="*/ 0 w 270"/>
                  <a:gd name="T9" fmla="*/ 86 h 86"/>
                  <a:gd name="T10" fmla="*/ 14 w 270"/>
                  <a:gd name="T11" fmla="*/ 4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0" h="86">
                    <a:moveTo>
                      <a:pt x="14" y="42"/>
                    </a:moveTo>
                    <a:cubicBezTo>
                      <a:pt x="90" y="28"/>
                      <a:pt x="164" y="14"/>
                      <a:pt x="239" y="0"/>
                    </a:cubicBezTo>
                    <a:cubicBezTo>
                      <a:pt x="249" y="12"/>
                      <a:pt x="260" y="24"/>
                      <a:pt x="270" y="36"/>
                    </a:cubicBezTo>
                    <a:cubicBezTo>
                      <a:pt x="226" y="45"/>
                      <a:pt x="181" y="53"/>
                      <a:pt x="137" y="61"/>
                    </a:cubicBezTo>
                    <a:cubicBezTo>
                      <a:pt x="91" y="70"/>
                      <a:pt x="46" y="78"/>
                      <a:pt x="0" y="86"/>
                    </a:cubicBezTo>
                    <a:cubicBezTo>
                      <a:pt x="5" y="71"/>
                      <a:pt x="9" y="57"/>
                      <a:pt x="1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îṣḻíḋè"/>
              <p:cNvSpPr/>
              <p:nvPr/>
            </p:nvSpPr>
            <p:spPr bwMode="auto">
              <a:xfrm>
                <a:off x="-6561132" y="8579628"/>
                <a:ext cx="384175" cy="346075"/>
              </a:xfrm>
              <a:custGeom>
                <a:avLst/>
                <a:gdLst>
                  <a:gd name="T0" fmla="*/ 168 w 168"/>
                  <a:gd name="T1" fmla="*/ 143 h 151"/>
                  <a:gd name="T2" fmla="*/ 104 w 168"/>
                  <a:gd name="T3" fmla="*/ 151 h 151"/>
                  <a:gd name="T4" fmla="*/ 0 w 168"/>
                  <a:gd name="T5" fmla="*/ 8 h 151"/>
                  <a:gd name="T6" fmla="*/ 63 w 168"/>
                  <a:gd name="T7" fmla="*/ 0 h 151"/>
                  <a:gd name="T8" fmla="*/ 168 w 168"/>
                  <a:gd name="T9" fmla="*/ 1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51">
                    <a:moveTo>
                      <a:pt x="168" y="143"/>
                    </a:moveTo>
                    <a:cubicBezTo>
                      <a:pt x="146" y="146"/>
                      <a:pt x="125" y="148"/>
                      <a:pt x="104" y="151"/>
                    </a:cubicBezTo>
                    <a:cubicBezTo>
                      <a:pt x="68" y="103"/>
                      <a:pt x="34" y="55"/>
                      <a:pt x="0" y="8"/>
                    </a:cubicBezTo>
                    <a:cubicBezTo>
                      <a:pt x="21" y="5"/>
                      <a:pt x="42" y="3"/>
                      <a:pt x="63" y="0"/>
                    </a:cubicBezTo>
                    <a:cubicBezTo>
                      <a:pt x="97" y="48"/>
                      <a:pt x="132" y="95"/>
                      <a:pt x="168" y="1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šlíḍê"/>
              <p:cNvSpPr/>
              <p:nvPr/>
            </p:nvSpPr>
            <p:spPr bwMode="auto">
              <a:xfrm>
                <a:off x="-6370633" y="8595503"/>
                <a:ext cx="393700" cy="247650"/>
              </a:xfrm>
              <a:custGeom>
                <a:avLst/>
                <a:gdLst>
                  <a:gd name="T0" fmla="*/ 114 w 173"/>
                  <a:gd name="T1" fmla="*/ 0 h 108"/>
                  <a:gd name="T2" fmla="*/ 173 w 173"/>
                  <a:gd name="T3" fmla="*/ 85 h 108"/>
                  <a:gd name="T4" fmla="*/ 120 w 173"/>
                  <a:gd name="T5" fmla="*/ 97 h 108"/>
                  <a:gd name="T6" fmla="*/ 64 w 173"/>
                  <a:gd name="T7" fmla="*/ 108 h 108"/>
                  <a:gd name="T8" fmla="*/ 0 w 173"/>
                  <a:gd name="T9" fmla="*/ 21 h 108"/>
                  <a:gd name="T10" fmla="*/ 114 w 173"/>
                  <a:gd name="T1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3" h="108">
                    <a:moveTo>
                      <a:pt x="114" y="0"/>
                    </a:moveTo>
                    <a:cubicBezTo>
                      <a:pt x="133" y="28"/>
                      <a:pt x="153" y="56"/>
                      <a:pt x="173" y="85"/>
                    </a:cubicBezTo>
                    <a:cubicBezTo>
                      <a:pt x="173" y="85"/>
                      <a:pt x="144" y="92"/>
                      <a:pt x="120" y="97"/>
                    </a:cubicBezTo>
                    <a:cubicBezTo>
                      <a:pt x="95" y="102"/>
                      <a:pt x="64" y="108"/>
                      <a:pt x="64" y="108"/>
                    </a:cubicBezTo>
                    <a:cubicBezTo>
                      <a:pt x="42" y="79"/>
                      <a:pt x="21" y="50"/>
                      <a:pt x="0" y="21"/>
                    </a:cubicBezTo>
                    <a:cubicBezTo>
                      <a:pt x="38" y="14"/>
                      <a:pt x="76" y="7"/>
                      <a:pt x="114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Sḷïḓe"/>
              <p:cNvSpPr/>
              <p:nvPr/>
            </p:nvSpPr>
            <p:spPr bwMode="auto">
              <a:xfrm>
                <a:off x="-4552945" y="7709678"/>
                <a:ext cx="60325" cy="6350"/>
              </a:xfrm>
              <a:custGeom>
                <a:avLst/>
                <a:gdLst>
                  <a:gd name="T0" fmla="*/ 0 w 26"/>
                  <a:gd name="T1" fmla="*/ 0 h 3"/>
                  <a:gd name="T2" fmla="*/ 26 w 26"/>
                  <a:gd name="T3" fmla="*/ 3 h 3"/>
                  <a:gd name="T4" fmla="*/ 26 w 26"/>
                  <a:gd name="T5" fmla="*/ 0 h 3"/>
                  <a:gd name="T6" fmla="*/ 0 w 26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3">
                    <a:moveTo>
                      <a:pt x="0" y="0"/>
                    </a:moveTo>
                    <a:cubicBezTo>
                      <a:pt x="9" y="1"/>
                      <a:pt x="17" y="2"/>
                      <a:pt x="26" y="3"/>
                    </a:cubicBezTo>
                    <a:cubicBezTo>
                      <a:pt x="26" y="2"/>
                      <a:pt x="26" y="1"/>
                      <a:pt x="26" y="0"/>
                    </a:cubicBezTo>
                    <a:cubicBezTo>
                      <a:pt x="17" y="0"/>
                      <a:pt x="9" y="0"/>
                      <a:pt x="0" y="0"/>
                    </a:cubicBezTo>
                    <a:close/>
                  </a:path>
                </a:pathLst>
              </a:custGeom>
              <a:solidFill>
                <a:srgbClr val="D4C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ļíḑe"/>
              <p:cNvSpPr/>
              <p:nvPr/>
            </p:nvSpPr>
            <p:spPr bwMode="auto">
              <a:xfrm>
                <a:off x="-6375394" y="7133414"/>
                <a:ext cx="704851" cy="752476"/>
              </a:xfrm>
              <a:custGeom>
                <a:avLst/>
                <a:gdLst>
                  <a:gd name="T0" fmla="*/ 134 w 444"/>
                  <a:gd name="T1" fmla="*/ 0 h 474"/>
                  <a:gd name="T2" fmla="*/ 444 w 444"/>
                  <a:gd name="T3" fmla="*/ 216 h 474"/>
                  <a:gd name="T4" fmla="*/ 382 w 444"/>
                  <a:gd name="T5" fmla="*/ 474 h 474"/>
                  <a:gd name="T6" fmla="*/ 0 w 444"/>
                  <a:gd name="T7" fmla="*/ 422 h 474"/>
                  <a:gd name="T8" fmla="*/ 134 w 444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" h="474">
                    <a:moveTo>
                      <a:pt x="134" y="0"/>
                    </a:moveTo>
                    <a:lnTo>
                      <a:pt x="444" y="216"/>
                    </a:lnTo>
                    <a:lnTo>
                      <a:pt x="382" y="474"/>
                    </a:lnTo>
                    <a:lnTo>
                      <a:pt x="0" y="422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ï$ḷíḍé"/>
              <p:cNvSpPr/>
              <p:nvPr/>
            </p:nvSpPr>
            <p:spPr bwMode="auto">
              <a:xfrm>
                <a:off x="-5784845" y="7449327"/>
                <a:ext cx="192088" cy="458788"/>
              </a:xfrm>
              <a:custGeom>
                <a:avLst/>
                <a:gdLst>
                  <a:gd name="T0" fmla="*/ 121 w 121"/>
                  <a:gd name="T1" fmla="*/ 31 h 289"/>
                  <a:gd name="T2" fmla="*/ 50 w 121"/>
                  <a:gd name="T3" fmla="*/ 289 h 289"/>
                  <a:gd name="T4" fmla="*/ 0 w 121"/>
                  <a:gd name="T5" fmla="*/ 280 h 289"/>
                  <a:gd name="T6" fmla="*/ 75 w 121"/>
                  <a:gd name="T7" fmla="*/ 0 h 289"/>
                  <a:gd name="T8" fmla="*/ 121 w 121"/>
                  <a:gd name="T9" fmla="*/ 31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289">
                    <a:moveTo>
                      <a:pt x="121" y="31"/>
                    </a:moveTo>
                    <a:lnTo>
                      <a:pt x="50" y="289"/>
                    </a:lnTo>
                    <a:lnTo>
                      <a:pt x="0" y="280"/>
                    </a:lnTo>
                    <a:lnTo>
                      <a:pt x="75" y="0"/>
                    </a:lnTo>
                    <a:lnTo>
                      <a:pt x="121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slide"/>
              <p:cNvSpPr/>
              <p:nvPr/>
            </p:nvSpPr>
            <p:spPr bwMode="auto">
              <a:xfrm>
                <a:off x="-6162670" y="7038163"/>
                <a:ext cx="1368425" cy="941388"/>
              </a:xfrm>
              <a:custGeom>
                <a:avLst/>
                <a:gdLst>
                  <a:gd name="T0" fmla="*/ 13 w 600"/>
                  <a:gd name="T1" fmla="*/ 0 h 412"/>
                  <a:gd name="T2" fmla="*/ 0 w 600"/>
                  <a:gd name="T3" fmla="*/ 42 h 412"/>
                  <a:gd name="T4" fmla="*/ 555 w 600"/>
                  <a:gd name="T5" fmla="*/ 412 h 412"/>
                  <a:gd name="T6" fmla="*/ 600 w 600"/>
                  <a:gd name="T7" fmla="*/ 391 h 412"/>
                  <a:gd name="T8" fmla="*/ 13 w 600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0" h="412">
                    <a:moveTo>
                      <a:pt x="13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181" y="172"/>
                      <a:pt x="366" y="295"/>
                      <a:pt x="555" y="412"/>
                    </a:cubicBezTo>
                    <a:cubicBezTo>
                      <a:pt x="566" y="403"/>
                      <a:pt x="583" y="396"/>
                      <a:pt x="600" y="391"/>
                    </a:cubicBezTo>
                    <a:cubicBezTo>
                      <a:pt x="400" y="263"/>
                      <a:pt x="204" y="132"/>
                      <a:pt x="13" y="0"/>
                    </a:cubicBezTo>
                    <a:close/>
                  </a:path>
                </a:pathLst>
              </a:custGeom>
              <a:solidFill>
                <a:srgbClr val="FDB8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ï$ḷiḍè"/>
              <p:cNvSpPr/>
              <p:nvPr/>
            </p:nvSpPr>
            <p:spPr bwMode="auto">
              <a:xfrm>
                <a:off x="-6162670" y="7038163"/>
                <a:ext cx="1276351" cy="881064"/>
              </a:xfrm>
              <a:custGeom>
                <a:avLst/>
                <a:gdLst>
                  <a:gd name="T0" fmla="*/ 0 w 560"/>
                  <a:gd name="T1" fmla="*/ 42 h 386"/>
                  <a:gd name="T2" fmla="*/ 56 w 560"/>
                  <a:gd name="T3" fmla="*/ 82 h 386"/>
                  <a:gd name="T4" fmla="*/ 56 w 560"/>
                  <a:gd name="T5" fmla="*/ 82 h 386"/>
                  <a:gd name="T6" fmla="*/ 0 w 560"/>
                  <a:gd name="T7" fmla="*/ 42 h 386"/>
                  <a:gd name="T8" fmla="*/ 56 w 560"/>
                  <a:gd name="T9" fmla="*/ 31 h 386"/>
                  <a:gd name="T10" fmla="*/ 56 w 560"/>
                  <a:gd name="T11" fmla="*/ 30 h 386"/>
                  <a:gd name="T12" fmla="*/ 13 w 560"/>
                  <a:gd name="T13" fmla="*/ 0 h 386"/>
                  <a:gd name="T14" fmla="*/ 56 w 560"/>
                  <a:gd name="T15" fmla="*/ 31 h 386"/>
                  <a:gd name="T16" fmla="*/ 56 w 560"/>
                  <a:gd name="T17" fmla="*/ 82 h 386"/>
                  <a:gd name="T18" fmla="*/ 233 w 560"/>
                  <a:gd name="T19" fmla="*/ 204 h 386"/>
                  <a:gd name="T20" fmla="*/ 233 w 560"/>
                  <a:gd name="T21" fmla="*/ 203 h 386"/>
                  <a:gd name="T22" fmla="*/ 56 w 560"/>
                  <a:gd name="T23" fmla="*/ 82 h 386"/>
                  <a:gd name="T24" fmla="*/ 56 w 560"/>
                  <a:gd name="T25" fmla="*/ 82 h 386"/>
                  <a:gd name="T26" fmla="*/ 56 w 560"/>
                  <a:gd name="T27" fmla="*/ 30 h 386"/>
                  <a:gd name="T28" fmla="*/ 56 w 560"/>
                  <a:gd name="T29" fmla="*/ 31 h 386"/>
                  <a:gd name="T30" fmla="*/ 97 w 560"/>
                  <a:gd name="T31" fmla="*/ 60 h 386"/>
                  <a:gd name="T32" fmla="*/ 100 w 560"/>
                  <a:gd name="T33" fmla="*/ 60 h 386"/>
                  <a:gd name="T34" fmla="*/ 56 w 560"/>
                  <a:gd name="T35" fmla="*/ 30 h 386"/>
                  <a:gd name="T36" fmla="*/ 233 w 560"/>
                  <a:gd name="T37" fmla="*/ 153 h 386"/>
                  <a:gd name="T38" fmla="*/ 151 w 560"/>
                  <a:gd name="T39" fmla="*/ 97 h 386"/>
                  <a:gd name="T40" fmla="*/ 155 w 560"/>
                  <a:gd name="T41" fmla="*/ 98 h 386"/>
                  <a:gd name="T42" fmla="*/ 233 w 560"/>
                  <a:gd name="T43" fmla="*/ 150 h 386"/>
                  <a:gd name="T44" fmla="*/ 233 w 560"/>
                  <a:gd name="T45" fmla="*/ 153 h 386"/>
                  <a:gd name="T46" fmla="*/ 233 w 560"/>
                  <a:gd name="T47" fmla="*/ 204 h 386"/>
                  <a:gd name="T48" fmla="*/ 442 w 560"/>
                  <a:gd name="T49" fmla="*/ 341 h 386"/>
                  <a:gd name="T50" fmla="*/ 442 w 560"/>
                  <a:gd name="T51" fmla="*/ 340 h 386"/>
                  <a:gd name="T52" fmla="*/ 337 w 560"/>
                  <a:gd name="T53" fmla="*/ 272 h 386"/>
                  <a:gd name="T54" fmla="*/ 233 w 560"/>
                  <a:gd name="T55" fmla="*/ 203 h 386"/>
                  <a:gd name="T56" fmla="*/ 233 w 560"/>
                  <a:gd name="T57" fmla="*/ 204 h 386"/>
                  <a:gd name="T58" fmla="*/ 233 w 560"/>
                  <a:gd name="T59" fmla="*/ 150 h 386"/>
                  <a:gd name="T60" fmla="*/ 314 w 560"/>
                  <a:gd name="T61" fmla="*/ 204 h 386"/>
                  <a:gd name="T62" fmla="*/ 307 w 560"/>
                  <a:gd name="T63" fmla="*/ 203 h 386"/>
                  <a:gd name="T64" fmla="*/ 233 w 560"/>
                  <a:gd name="T65" fmla="*/ 153 h 386"/>
                  <a:gd name="T66" fmla="*/ 233 w 560"/>
                  <a:gd name="T67" fmla="*/ 150 h 386"/>
                  <a:gd name="T68" fmla="*/ 442 w 560"/>
                  <a:gd name="T69" fmla="*/ 292 h 386"/>
                  <a:gd name="T70" fmla="*/ 370 w 560"/>
                  <a:gd name="T71" fmla="*/ 245 h 386"/>
                  <a:gd name="T72" fmla="*/ 377 w 560"/>
                  <a:gd name="T73" fmla="*/ 246 h 386"/>
                  <a:gd name="T74" fmla="*/ 442 w 560"/>
                  <a:gd name="T75" fmla="*/ 289 h 386"/>
                  <a:gd name="T76" fmla="*/ 442 w 560"/>
                  <a:gd name="T77" fmla="*/ 292 h 386"/>
                  <a:gd name="T78" fmla="*/ 442 w 560"/>
                  <a:gd name="T79" fmla="*/ 341 h 386"/>
                  <a:gd name="T80" fmla="*/ 514 w 560"/>
                  <a:gd name="T81" fmla="*/ 386 h 386"/>
                  <a:gd name="T82" fmla="*/ 515 w 560"/>
                  <a:gd name="T83" fmla="*/ 386 h 386"/>
                  <a:gd name="T84" fmla="*/ 442 w 560"/>
                  <a:gd name="T85" fmla="*/ 340 h 386"/>
                  <a:gd name="T86" fmla="*/ 442 w 560"/>
                  <a:gd name="T87" fmla="*/ 341 h 386"/>
                  <a:gd name="T88" fmla="*/ 442 w 560"/>
                  <a:gd name="T89" fmla="*/ 289 h 386"/>
                  <a:gd name="T90" fmla="*/ 560 w 560"/>
                  <a:gd name="T91" fmla="*/ 365 h 386"/>
                  <a:gd name="T92" fmla="*/ 559 w 560"/>
                  <a:gd name="T93" fmla="*/ 366 h 386"/>
                  <a:gd name="T94" fmla="*/ 442 w 560"/>
                  <a:gd name="T95" fmla="*/ 292 h 386"/>
                  <a:gd name="T96" fmla="*/ 442 w 560"/>
                  <a:gd name="T97" fmla="*/ 28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60" h="386">
                    <a:moveTo>
                      <a:pt x="0" y="42"/>
                    </a:moveTo>
                    <a:cubicBezTo>
                      <a:pt x="18" y="56"/>
                      <a:pt x="37" y="69"/>
                      <a:pt x="56" y="82"/>
                    </a:cubicBezTo>
                    <a:cubicBezTo>
                      <a:pt x="56" y="82"/>
                      <a:pt x="56" y="82"/>
                      <a:pt x="56" y="82"/>
                    </a:cubicBezTo>
                    <a:cubicBezTo>
                      <a:pt x="37" y="69"/>
                      <a:pt x="18" y="55"/>
                      <a:pt x="0" y="42"/>
                    </a:cubicBezTo>
                    <a:close/>
                    <a:moveTo>
                      <a:pt x="56" y="31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42" y="20"/>
                      <a:pt x="27" y="10"/>
                      <a:pt x="13" y="0"/>
                    </a:cubicBezTo>
                    <a:cubicBezTo>
                      <a:pt x="27" y="10"/>
                      <a:pt x="42" y="20"/>
                      <a:pt x="56" y="31"/>
                    </a:cubicBezTo>
                    <a:close/>
                    <a:moveTo>
                      <a:pt x="56" y="82"/>
                    </a:moveTo>
                    <a:cubicBezTo>
                      <a:pt x="115" y="123"/>
                      <a:pt x="173" y="164"/>
                      <a:pt x="233" y="204"/>
                    </a:cubicBezTo>
                    <a:cubicBezTo>
                      <a:pt x="233" y="203"/>
                      <a:pt x="233" y="203"/>
                      <a:pt x="233" y="203"/>
                    </a:cubicBezTo>
                    <a:cubicBezTo>
                      <a:pt x="173" y="163"/>
                      <a:pt x="114" y="122"/>
                      <a:pt x="56" y="82"/>
                    </a:cubicBezTo>
                    <a:cubicBezTo>
                      <a:pt x="56" y="82"/>
                      <a:pt x="56" y="82"/>
                      <a:pt x="56" y="82"/>
                    </a:cubicBezTo>
                    <a:close/>
                    <a:moveTo>
                      <a:pt x="56" y="30"/>
                    </a:moveTo>
                    <a:cubicBezTo>
                      <a:pt x="56" y="31"/>
                      <a:pt x="56" y="31"/>
                      <a:pt x="56" y="31"/>
                    </a:cubicBezTo>
                    <a:cubicBezTo>
                      <a:pt x="70" y="40"/>
                      <a:pt x="83" y="50"/>
                      <a:pt x="97" y="60"/>
                    </a:cubicBezTo>
                    <a:cubicBezTo>
                      <a:pt x="100" y="60"/>
                      <a:pt x="100" y="60"/>
                      <a:pt x="100" y="60"/>
                    </a:cubicBezTo>
                    <a:cubicBezTo>
                      <a:pt x="85" y="50"/>
                      <a:pt x="71" y="40"/>
                      <a:pt x="56" y="30"/>
                    </a:cubicBezTo>
                    <a:close/>
                    <a:moveTo>
                      <a:pt x="233" y="153"/>
                    </a:moveTo>
                    <a:cubicBezTo>
                      <a:pt x="205" y="135"/>
                      <a:pt x="178" y="116"/>
                      <a:pt x="151" y="97"/>
                    </a:cubicBezTo>
                    <a:cubicBezTo>
                      <a:pt x="155" y="98"/>
                      <a:pt x="155" y="98"/>
                      <a:pt x="155" y="98"/>
                    </a:cubicBezTo>
                    <a:cubicBezTo>
                      <a:pt x="181" y="115"/>
                      <a:pt x="207" y="133"/>
                      <a:pt x="233" y="150"/>
                    </a:cubicBezTo>
                    <a:lnTo>
                      <a:pt x="233" y="153"/>
                    </a:lnTo>
                    <a:close/>
                    <a:moveTo>
                      <a:pt x="233" y="204"/>
                    </a:moveTo>
                    <a:cubicBezTo>
                      <a:pt x="302" y="250"/>
                      <a:pt x="372" y="296"/>
                      <a:pt x="442" y="341"/>
                    </a:cubicBezTo>
                    <a:cubicBezTo>
                      <a:pt x="442" y="340"/>
                      <a:pt x="442" y="340"/>
                      <a:pt x="442" y="340"/>
                    </a:cubicBezTo>
                    <a:cubicBezTo>
                      <a:pt x="407" y="318"/>
                      <a:pt x="371" y="295"/>
                      <a:pt x="337" y="272"/>
                    </a:cubicBezTo>
                    <a:cubicBezTo>
                      <a:pt x="301" y="249"/>
                      <a:pt x="267" y="226"/>
                      <a:pt x="233" y="203"/>
                    </a:cubicBezTo>
                    <a:cubicBezTo>
                      <a:pt x="233" y="204"/>
                      <a:pt x="233" y="204"/>
                      <a:pt x="233" y="204"/>
                    </a:cubicBezTo>
                    <a:close/>
                    <a:moveTo>
                      <a:pt x="233" y="150"/>
                    </a:moveTo>
                    <a:cubicBezTo>
                      <a:pt x="260" y="168"/>
                      <a:pt x="287" y="186"/>
                      <a:pt x="314" y="204"/>
                    </a:cubicBezTo>
                    <a:cubicBezTo>
                      <a:pt x="307" y="203"/>
                      <a:pt x="307" y="203"/>
                      <a:pt x="307" y="203"/>
                    </a:cubicBezTo>
                    <a:cubicBezTo>
                      <a:pt x="282" y="187"/>
                      <a:pt x="257" y="170"/>
                      <a:pt x="233" y="153"/>
                    </a:cubicBezTo>
                    <a:cubicBezTo>
                      <a:pt x="233" y="150"/>
                      <a:pt x="233" y="150"/>
                      <a:pt x="233" y="150"/>
                    </a:cubicBezTo>
                    <a:close/>
                    <a:moveTo>
                      <a:pt x="442" y="292"/>
                    </a:moveTo>
                    <a:cubicBezTo>
                      <a:pt x="418" y="276"/>
                      <a:pt x="394" y="261"/>
                      <a:pt x="370" y="245"/>
                    </a:cubicBezTo>
                    <a:cubicBezTo>
                      <a:pt x="377" y="246"/>
                      <a:pt x="377" y="246"/>
                      <a:pt x="377" y="246"/>
                    </a:cubicBezTo>
                    <a:cubicBezTo>
                      <a:pt x="399" y="260"/>
                      <a:pt x="420" y="275"/>
                      <a:pt x="442" y="289"/>
                    </a:cubicBezTo>
                    <a:lnTo>
                      <a:pt x="442" y="292"/>
                    </a:lnTo>
                    <a:close/>
                    <a:moveTo>
                      <a:pt x="442" y="341"/>
                    </a:moveTo>
                    <a:cubicBezTo>
                      <a:pt x="466" y="356"/>
                      <a:pt x="490" y="371"/>
                      <a:pt x="514" y="386"/>
                    </a:cubicBezTo>
                    <a:cubicBezTo>
                      <a:pt x="515" y="386"/>
                      <a:pt x="515" y="386"/>
                      <a:pt x="515" y="386"/>
                    </a:cubicBezTo>
                    <a:cubicBezTo>
                      <a:pt x="490" y="371"/>
                      <a:pt x="466" y="355"/>
                      <a:pt x="442" y="340"/>
                    </a:cubicBezTo>
                    <a:cubicBezTo>
                      <a:pt x="442" y="341"/>
                      <a:pt x="442" y="341"/>
                      <a:pt x="442" y="341"/>
                    </a:cubicBezTo>
                    <a:close/>
                    <a:moveTo>
                      <a:pt x="442" y="289"/>
                    </a:moveTo>
                    <a:cubicBezTo>
                      <a:pt x="481" y="314"/>
                      <a:pt x="521" y="340"/>
                      <a:pt x="560" y="365"/>
                    </a:cubicBezTo>
                    <a:cubicBezTo>
                      <a:pt x="559" y="366"/>
                      <a:pt x="559" y="366"/>
                      <a:pt x="559" y="366"/>
                    </a:cubicBezTo>
                    <a:cubicBezTo>
                      <a:pt x="519" y="341"/>
                      <a:pt x="481" y="317"/>
                      <a:pt x="442" y="292"/>
                    </a:cubicBezTo>
                    <a:lnTo>
                      <a:pt x="442" y="289"/>
                    </a:lnTo>
                    <a:close/>
                  </a:path>
                </a:pathLst>
              </a:custGeom>
              <a:solidFill>
                <a:srgbClr val="FDB8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ṡļíḑê"/>
              <p:cNvSpPr/>
              <p:nvPr/>
            </p:nvSpPr>
            <p:spPr bwMode="auto">
              <a:xfrm>
                <a:off x="-4527544" y="8100202"/>
                <a:ext cx="1649413" cy="438151"/>
              </a:xfrm>
              <a:custGeom>
                <a:avLst/>
                <a:gdLst>
                  <a:gd name="T0" fmla="*/ 0 w 723"/>
                  <a:gd name="T1" fmla="*/ 0 h 192"/>
                  <a:gd name="T2" fmla="*/ 0 w 723"/>
                  <a:gd name="T3" fmla="*/ 0 h 192"/>
                  <a:gd name="T4" fmla="*/ 0 w 723"/>
                  <a:gd name="T5" fmla="*/ 4 h 192"/>
                  <a:gd name="T6" fmla="*/ 0 w 723"/>
                  <a:gd name="T7" fmla="*/ 0 h 192"/>
                  <a:gd name="T8" fmla="*/ 39 w 723"/>
                  <a:gd name="T9" fmla="*/ 10 h 192"/>
                  <a:gd name="T10" fmla="*/ 719 w 723"/>
                  <a:gd name="T11" fmla="*/ 149 h 192"/>
                  <a:gd name="T12" fmla="*/ 723 w 723"/>
                  <a:gd name="T13" fmla="*/ 192 h 192"/>
                  <a:gd name="T14" fmla="*/ 7 w 723"/>
                  <a:gd name="T15" fmla="*/ 46 h 192"/>
                  <a:gd name="T16" fmla="*/ 39 w 723"/>
                  <a:gd name="T17" fmla="*/ 1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3" h="19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10"/>
                    </a:moveTo>
                    <a:cubicBezTo>
                      <a:pt x="265" y="63"/>
                      <a:pt x="492" y="109"/>
                      <a:pt x="719" y="149"/>
                    </a:cubicBezTo>
                    <a:cubicBezTo>
                      <a:pt x="723" y="192"/>
                      <a:pt x="723" y="192"/>
                      <a:pt x="723" y="192"/>
                    </a:cubicBezTo>
                    <a:cubicBezTo>
                      <a:pt x="487" y="151"/>
                      <a:pt x="248" y="103"/>
                      <a:pt x="7" y="46"/>
                    </a:cubicBezTo>
                    <a:cubicBezTo>
                      <a:pt x="20" y="35"/>
                      <a:pt x="31" y="22"/>
                      <a:pt x="39" y="10"/>
                    </a:cubicBezTo>
                    <a:close/>
                  </a:path>
                </a:pathLst>
              </a:custGeom>
              <a:solidFill>
                <a:srgbClr val="CB95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ïŝ1idê"/>
              <p:cNvSpPr/>
              <p:nvPr/>
            </p:nvSpPr>
            <p:spPr bwMode="auto">
              <a:xfrm>
                <a:off x="-2887656" y="8439928"/>
                <a:ext cx="774701" cy="487363"/>
              </a:xfrm>
              <a:custGeom>
                <a:avLst/>
                <a:gdLst>
                  <a:gd name="T0" fmla="*/ 0 w 488"/>
                  <a:gd name="T1" fmla="*/ 0 h 307"/>
                  <a:gd name="T2" fmla="*/ 6 w 488"/>
                  <a:gd name="T3" fmla="*/ 62 h 307"/>
                  <a:gd name="T4" fmla="*/ 344 w 488"/>
                  <a:gd name="T5" fmla="*/ 274 h 307"/>
                  <a:gd name="T6" fmla="*/ 488 w 488"/>
                  <a:gd name="T7" fmla="*/ 307 h 307"/>
                  <a:gd name="T8" fmla="*/ 0 w 488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307">
                    <a:moveTo>
                      <a:pt x="0" y="0"/>
                    </a:moveTo>
                    <a:lnTo>
                      <a:pt x="6" y="62"/>
                    </a:lnTo>
                    <a:lnTo>
                      <a:pt x="344" y="274"/>
                    </a:lnTo>
                    <a:lnTo>
                      <a:pt x="488" y="3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8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$1îḍe"/>
              <p:cNvSpPr/>
              <p:nvPr/>
            </p:nvSpPr>
            <p:spPr bwMode="auto">
              <a:xfrm>
                <a:off x="-2992431" y="7519176"/>
                <a:ext cx="1668463" cy="512763"/>
              </a:xfrm>
              <a:custGeom>
                <a:avLst/>
                <a:gdLst>
                  <a:gd name="T0" fmla="*/ 1031 w 1051"/>
                  <a:gd name="T1" fmla="*/ 274 h 323"/>
                  <a:gd name="T2" fmla="*/ 1051 w 1051"/>
                  <a:gd name="T3" fmla="*/ 323 h 323"/>
                  <a:gd name="T4" fmla="*/ 9 w 1051"/>
                  <a:gd name="T5" fmla="*/ 48 h 323"/>
                  <a:gd name="T6" fmla="*/ 0 w 1051"/>
                  <a:gd name="T7" fmla="*/ 0 h 323"/>
                  <a:gd name="T8" fmla="*/ 1031 w 1051"/>
                  <a:gd name="T9" fmla="*/ 274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1" h="323">
                    <a:moveTo>
                      <a:pt x="1031" y="274"/>
                    </a:moveTo>
                    <a:lnTo>
                      <a:pt x="1051" y="323"/>
                    </a:lnTo>
                    <a:lnTo>
                      <a:pt x="9" y="48"/>
                    </a:lnTo>
                    <a:lnTo>
                      <a:pt x="0" y="0"/>
                    </a:lnTo>
                    <a:lnTo>
                      <a:pt x="1031" y="274"/>
                    </a:lnTo>
                    <a:close/>
                  </a:path>
                </a:pathLst>
              </a:custGeom>
              <a:solidFill>
                <a:srgbClr val="FDB8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î$ļîďè"/>
              <p:cNvSpPr/>
              <p:nvPr/>
            </p:nvSpPr>
            <p:spPr bwMode="auto">
              <a:xfrm>
                <a:off x="-4330694" y="7519176"/>
                <a:ext cx="1352551" cy="538163"/>
              </a:xfrm>
              <a:custGeom>
                <a:avLst/>
                <a:gdLst>
                  <a:gd name="T0" fmla="*/ 843 w 852"/>
                  <a:gd name="T1" fmla="*/ 0 h 339"/>
                  <a:gd name="T2" fmla="*/ 852 w 852"/>
                  <a:gd name="T3" fmla="*/ 46 h 339"/>
                  <a:gd name="T4" fmla="*/ 5 w 852"/>
                  <a:gd name="T5" fmla="*/ 339 h 339"/>
                  <a:gd name="T6" fmla="*/ 0 w 852"/>
                  <a:gd name="T7" fmla="*/ 293 h 339"/>
                  <a:gd name="T8" fmla="*/ 843 w 852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2" h="339">
                    <a:moveTo>
                      <a:pt x="843" y="0"/>
                    </a:moveTo>
                    <a:lnTo>
                      <a:pt x="852" y="46"/>
                    </a:lnTo>
                    <a:lnTo>
                      <a:pt x="5" y="339"/>
                    </a:lnTo>
                    <a:lnTo>
                      <a:pt x="0" y="29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rgbClr val="CB95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îş1îďé"/>
              <p:cNvSpPr/>
              <p:nvPr/>
            </p:nvSpPr>
            <p:spPr bwMode="auto">
              <a:xfrm>
                <a:off x="-6399208" y="7803339"/>
                <a:ext cx="1392238" cy="269875"/>
              </a:xfrm>
              <a:custGeom>
                <a:avLst/>
                <a:gdLst>
                  <a:gd name="T0" fmla="*/ 590 w 610"/>
                  <a:gd name="T1" fmla="*/ 77 h 118"/>
                  <a:gd name="T2" fmla="*/ 10 w 610"/>
                  <a:gd name="T3" fmla="*/ 0 h 118"/>
                  <a:gd name="T4" fmla="*/ 0 w 610"/>
                  <a:gd name="T5" fmla="*/ 33 h 118"/>
                  <a:gd name="T6" fmla="*/ 587 w 610"/>
                  <a:gd name="T7" fmla="*/ 112 h 118"/>
                  <a:gd name="T8" fmla="*/ 590 w 610"/>
                  <a:gd name="T9" fmla="*/ 7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0" h="118">
                    <a:moveTo>
                      <a:pt x="590" y="77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577" y="118"/>
                      <a:pt x="587" y="112"/>
                    </a:cubicBezTo>
                    <a:cubicBezTo>
                      <a:pt x="596" y="105"/>
                      <a:pt x="610" y="80"/>
                      <a:pt x="590" y="77"/>
                    </a:cubicBezTo>
                    <a:close/>
                  </a:path>
                </a:pathLst>
              </a:custGeom>
              <a:solidFill>
                <a:srgbClr val="FDB8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ṥḷidè"/>
              <p:cNvSpPr/>
              <p:nvPr/>
            </p:nvSpPr>
            <p:spPr bwMode="auto">
              <a:xfrm>
                <a:off x="-4703756" y="7061977"/>
                <a:ext cx="207963" cy="788989"/>
              </a:xfrm>
              <a:custGeom>
                <a:avLst/>
                <a:gdLst>
                  <a:gd name="T0" fmla="*/ 91 w 91"/>
                  <a:gd name="T1" fmla="*/ 7 h 345"/>
                  <a:gd name="T2" fmla="*/ 38 w 91"/>
                  <a:gd name="T3" fmla="*/ 0 h 345"/>
                  <a:gd name="T4" fmla="*/ 0 w 91"/>
                  <a:gd name="T5" fmla="*/ 340 h 345"/>
                  <a:gd name="T6" fmla="*/ 30 w 91"/>
                  <a:gd name="T7" fmla="*/ 341 h 345"/>
                  <a:gd name="T8" fmla="*/ 59 w 91"/>
                  <a:gd name="T9" fmla="*/ 345 h 345"/>
                  <a:gd name="T10" fmla="*/ 91 w 91"/>
                  <a:gd name="T11" fmla="*/ 7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345">
                    <a:moveTo>
                      <a:pt x="91" y="7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0" y="340"/>
                      <a:pt x="0" y="340"/>
                      <a:pt x="0" y="340"/>
                    </a:cubicBezTo>
                    <a:cubicBezTo>
                      <a:pt x="11" y="339"/>
                      <a:pt x="21" y="340"/>
                      <a:pt x="30" y="341"/>
                    </a:cubicBezTo>
                    <a:cubicBezTo>
                      <a:pt x="43" y="343"/>
                      <a:pt x="53" y="344"/>
                      <a:pt x="59" y="345"/>
                    </a:cubicBezTo>
                    <a:lnTo>
                      <a:pt x="91" y="7"/>
                    </a:lnTo>
                    <a:close/>
                  </a:path>
                </a:pathLst>
              </a:custGeom>
              <a:solidFill>
                <a:srgbClr val="FDB8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îṥļïḑé"/>
              <p:cNvSpPr/>
              <p:nvPr/>
            </p:nvSpPr>
            <p:spPr bwMode="auto">
              <a:xfrm>
                <a:off x="-6751632" y="8122427"/>
                <a:ext cx="1982788" cy="877889"/>
              </a:xfrm>
              <a:custGeom>
                <a:avLst/>
                <a:gdLst>
                  <a:gd name="T0" fmla="*/ 816 w 869"/>
                  <a:gd name="T1" fmla="*/ 0 h 384"/>
                  <a:gd name="T2" fmla="*/ 639 w 869"/>
                  <a:gd name="T3" fmla="*/ 174 h 384"/>
                  <a:gd name="T4" fmla="*/ 400 w 869"/>
                  <a:gd name="T5" fmla="*/ 275 h 384"/>
                  <a:gd name="T6" fmla="*/ 13 w 869"/>
                  <a:gd name="T7" fmla="*/ 345 h 384"/>
                  <a:gd name="T8" fmla="*/ 0 w 869"/>
                  <a:gd name="T9" fmla="*/ 384 h 384"/>
                  <a:gd name="T10" fmla="*/ 433 w 869"/>
                  <a:gd name="T11" fmla="*/ 312 h 384"/>
                  <a:gd name="T12" fmla="*/ 694 w 869"/>
                  <a:gd name="T13" fmla="*/ 202 h 384"/>
                  <a:gd name="T14" fmla="*/ 869 w 869"/>
                  <a:gd name="T15" fmla="*/ 33 h 384"/>
                  <a:gd name="T16" fmla="*/ 816 w 869"/>
                  <a:gd name="T1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9" h="384">
                    <a:moveTo>
                      <a:pt x="816" y="0"/>
                    </a:moveTo>
                    <a:cubicBezTo>
                      <a:pt x="787" y="48"/>
                      <a:pt x="736" y="113"/>
                      <a:pt x="639" y="174"/>
                    </a:cubicBezTo>
                    <a:cubicBezTo>
                      <a:pt x="579" y="210"/>
                      <a:pt x="501" y="246"/>
                      <a:pt x="400" y="275"/>
                    </a:cubicBezTo>
                    <a:cubicBezTo>
                      <a:pt x="297" y="305"/>
                      <a:pt x="170" y="329"/>
                      <a:pt x="13" y="345"/>
                    </a:cubicBezTo>
                    <a:cubicBezTo>
                      <a:pt x="8" y="358"/>
                      <a:pt x="4" y="371"/>
                      <a:pt x="0" y="384"/>
                    </a:cubicBezTo>
                    <a:cubicBezTo>
                      <a:pt x="176" y="369"/>
                      <a:pt x="319" y="344"/>
                      <a:pt x="433" y="312"/>
                    </a:cubicBezTo>
                    <a:cubicBezTo>
                      <a:pt x="544" y="280"/>
                      <a:pt x="629" y="241"/>
                      <a:pt x="694" y="202"/>
                    </a:cubicBezTo>
                    <a:cubicBezTo>
                      <a:pt x="786" y="143"/>
                      <a:pt x="838" y="82"/>
                      <a:pt x="869" y="33"/>
                    </a:cubicBezTo>
                    <a:cubicBezTo>
                      <a:pt x="849" y="25"/>
                      <a:pt x="829" y="13"/>
                      <a:pt x="816" y="0"/>
                    </a:cubicBezTo>
                    <a:close/>
                  </a:path>
                </a:pathLst>
              </a:custGeom>
              <a:solidFill>
                <a:srgbClr val="FDB8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í$1íḋê"/>
              <p:cNvSpPr/>
              <p:nvPr/>
            </p:nvSpPr>
            <p:spPr bwMode="auto">
              <a:xfrm>
                <a:off x="-3044818" y="6968314"/>
                <a:ext cx="860426" cy="766763"/>
              </a:xfrm>
              <a:custGeom>
                <a:avLst/>
                <a:gdLst>
                  <a:gd name="T0" fmla="*/ 542 w 542"/>
                  <a:gd name="T1" fmla="*/ 483 h 483"/>
                  <a:gd name="T2" fmla="*/ 0 w 542"/>
                  <a:gd name="T3" fmla="*/ 0 h 483"/>
                  <a:gd name="T4" fmla="*/ 6 w 542"/>
                  <a:gd name="T5" fmla="*/ 64 h 483"/>
                  <a:gd name="T6" fmla="*/ 429 w 542"/>
                  <a:gd name="T7" fmla="*/ 452 h 483"/>
                  <a:gd name="T8" fmla="*/ 542 w 542"/>
                  <a:gd name="T9" fmla="*/ 48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483">
                    <a:moveTo>
                      <a:pt x="542" y="483"/>
                    </a:moveTo>
                    <a:lnTo>
                      <a:pt x="0" y="0"/>
                    </a:lnTo>
                    <a:lnTo>
                      <a:pt x="6" y="64"/>
                    </a:lnTo>
                    <a:lnTo>
                      <a:pt x="429" y="452"/>
                    </a:lnTo>
                    <a:lnTo>
                      <a:pt x="542" y="483"/>
                    </a:lnTo>
                    <a:close/>
                  </a:path>
                </a:pathLst>
              </a:custGeom>
              <a:solidFill>
                <a:srgbClr val="FDB8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śḷîḍe"/>
              <p:cNvSpPr/>
              <p:nvPr/>
            </p:nvSpPr>
            <p:spPr bwMode="auto">
              <a:xfrm>
                <a:off x="-3484556" y="6695265"/>
                <a:ext cx="449263" cy="374651"/>
              </a:xfrm>
              <a:custGeom>
                <a:avLst/>
                <a:gdLst>
                  <a:gd name="T0" fmla="*/ 50 w 283"/>
                  <a:gd name="T1" fmla="*/ 0 h 236"/>
                  <a:gd name="T2" fmla="*/ 277 w 283"/>
                  <a:gd name="T3" fmla="*/ 172 h 236"/>
                  <a:gd name="T4" fmla="*/ 283 w 283"/>
                  <a:gd name="T5" fmla="*/ 236 h 236"/>
                  <a:gd name="T6" fmla="*/ 0 w 283"/>
                  <a:gd name="T7" fmla="*/ 18 h 236"/>
                  <a:gd name="T8" fmla="*/ 50 w 283"/>
                  <a:gd name="T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236">
                    <a:moveTo>
                      <a:pt x="50" y="0"/>
                    </a:moveTo>
                    <a:lnTo>
                      <a:pt x="277" y="172"/>
                    </a:lnTo>
                    <a:lnTo>
                      <a:pt x="283" y="236"/>
                    </a:lnTo>
                    <a:lnTo>
                      <a:pt x="0" y="1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CB95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ïṧľíďé"/>
              <p:cNvSpPr/>
              <p:nvPr/>
            </p:nvSpPr>
            <p:spPr bwMode="auto">
              <a:xfrm>
                <a:off x="-3052756" y="6890527"/>
                <a:ext cx="1450975" cy="311150"/>
              </a:xfrm>
              <a:custGeom>
                <a:avLst/>
                <a:gdLst>
                  <a:gd name="T0" fmla="*/ 0 w 914"/>
                  <a:gd name="T1" fmla="*/ 0 h 196"/>
                  <a:gd name="T2" fmla="*/ 896 w 914"/>
                  <a:gd name="T3" fmla="*/ 147 h 196"/>
                  <a:gd name="T4" fmla="*/ 914 w 914"/>
                  <a:gd name="T5" fmla="*/ 196 h 196"/>
                  <a:gd name="T6" fmla="*/ 4 w 914"/>
                  <a:gd name="T7" fmla="*/ 48 h 196"/>
                  <a:gd name="T8" fmla="*/ 0 w 914"/>
                  <a:gd name="T9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4" h="196">
                    <a:moveTo>
                      <a:pt x="0" y="0"/>
                    </a:moveTo>
                    <a:lnTo>
                      <a:pt x="896" y="147"/>
                    </a:lnTo>
                    <a:lnTo>
                      <a:pt x="914" y="196"/>
                    </a:lnTo>
                    <a:lnTo>
                      <a:pt x="4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8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ïsḻîḓé"/>
              <p:cNvSpPr/>
              <p:nvPr/>
            </p:nvSpPr>
            <p:spPr bwMode="auto">
              <a:xfrm>
                <a:off x="-4491032" y="6890527"/>
                <a:ext cx="1449388" cy="819151"/>
              </a:xfrm>
              <a:custGeom>
                <a:avLst/>
                <a:gdLst>
                  <a:gd name="T0" fmla="*/ 630 w 635"/>
                  <a:gd name="T1" fmla="*/ 0 h 358"/>
                  <a:gd name="T2" fmla="*/ 635 w 635"/>
                  <a:gd name="T3" fmla="*/ 34 h 358"/>
                  <a:gd name="T4" fmla="*/ 0 w 635"/>
                  <a:gd name="T5" fmla="*/ 358 h 358"/>
                  <a:gd name="T6" fmla="*/ 4 w 635"/>
                  <a:gd name="T7" fmla="*/ 319 h 358"/>
                  <a:gd name="T8" fmla="*/ 630 w 635"/>
                  <a:gd name="T9" fmla="*/ 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5" h="358">
                    <a:moveTo>
                      <a:pt x="630" y="0"/>
                    </a:moveTo>
                    <a:cubicBezTo>
                      <a:pt x="632" y="11"/>
                      <a:pt x="633" y="23"/>
                      <a:pt x="635" y="34"/>
                    </a:cubicBezTo>
                    <a:cubicBezTo>
                      <a:pt x="426" y="144"/>
                      <a:pt x="214" y="251"/>
                      <a:pt x="0" y="358"/>
                    </a:cubicBezTo>
                    <a:cubicBezTo>
                      <a:pt x="2" y="345"/>
                      <a:pt x="3" y="332"/>
                      <a:pt x="4" y="319"/>
                    </a:cubicBezTo>
                    <a:cubicBezTo>
                      <a:pt x="213" y="213"/>
                      <a:pt x="421" y="106"/>
                      <a:pt x="630" y="0"/>
                    </a:cubicBezTo>
                    <a:close/>
                  </a:path>
                </a:pathLst>
              </a:custGeom>
              <a:solidFill>
                <a:srgbClr val="CB95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íṥlïdê"/>
              <p:cNvSpPr/>
              <p:nvPr/>
            </p:nvSpPr>
            <p:spPr bwMode="auto">
              <a:xfrm>
                <a:off x="-4557707" y="7622366"/>
                <a:ext cx="71438" cy="87313"/>
              </a:xfrm>
              <a:custGeom>
                <a:avLst/>
                <a:gdLst>
                  <a:gd name="T0" fmla="*/ 45 w 45"/>
                  <a:gd name="T1" fmla="*/ 3 h 55"/>
                  <a:gd name="T2" fmla="*/ 0 w 45"/>
                  <a:gd name="T3" fmla="*/ 0 h 55"/>
                  <a:gd name="T4" fmla="*/ 0 w 45"/>
                  <a:gd name="T5" fmla="*/ 55 h 55"/>
                  <a:gd name="T6" fmla="*/ 41 w 45"/>
                  <a:gd name="T7" fmla="*/ 55 h 55"/>
                  <a:gd name="T8" fmla="*/ 45 w 45"/>
                  <a:gd name="T9" fmla="*/ 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55">
                    <a:moveTo>
                      <a:pt x="45" y="3"/>
                    </a:moveTo>
                    <a:lnTo>
                      <a:pt x="0" y="0"/>
                    </a:lnTo>
                    <a:lnTo>
                      <a:pt x="0" y="55"/>
                    </a:lnTo>
                    <a:lnTo>
                      <a:pt x="41" y="55"/>
                    </a:lnTo>
                    <a:lnTo>
                      <a:pt x="45" y="3"/>
                    </a:lnTo>
                    <a:close/>
                  </a:path>
                </a:pathLst>
              </a:custGeom>
              <a:solidFill>
                <a:srgbClr val="FDB8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íṧḷïdé"/>
              <p:cNvSpPr/>
              <p:nvPr/>
            </p:nvSpPr>
            <p:spPr bwMode="auto">
              <a:xfrm>
                <a:off x="-2720968" y="7965267"/>
                <a:ext cx="1651000" cy="817564"/>
              </a:xfrm>
              <a:custGeom>
                <a:avLst/>
                <a:gdLst>
                  <a:gd name="T0" fmla="*/ 723 w 723"/>
                  <a:gd name="T1" fmla="*/ 358 h 358"/>
                  <a:gd name="T2" fmla="*/ 337 w 723"/>
                  <a:gd name="T3" fmla="*/ 181 h 358"/>
                  <a:gd name="T4" fmla="*/ 0 w 723"/>
                  <a:gd name="T5" fmla="*/ 19 h 358"/>
                  <a:gd name="T6" fmla="*/ 30 w 723"/>
                  <a:gd name="T7" fmla="*/ 0 h 358"/>
                  <a:gd name="T8" fmla="*/ 340 w 723"/>
                  <a:gd name="T9" fmla="*/ 150 h 358"/>
                  <a:gd name="T10" fmla="*/ 711 w 723"/>
                  <a:gd name="T11" fmla="*/ 321 h 358"/>
                  <a:gd name="T12" fmla="*/ 723 w 723"/>
                  <a:gd name="T13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3" h="358">
                    <a:moveTo>
                      <a:pt x="723" y="358"/>
                    </a:moveTo>
                    <a:cubicBezTo>
                      <a:pt x="592" y="299"/>
                      <a:pt x="463" y="240"/>
                      <a:pt x="337" y="181"/>
                    </a:cubicBezTo>
                    <a:cubicBezTo>
                      <a:pt x="223" y="128"/>
                      <a:pt x="111" y="73"/>
                      <a:pt x="0" y="19"/>
                    </a:cubicBezTo>
                    <a:cubicBezTo>
                      <a:pt x="10" y="12"/>
                      <a:pt x="20" y="6"/>
                      <a:pt x="30" y="0"/>
                    </a:cubicBezTo>
                    <a:cubicBezTo>
                      <a:pt x="131" y="50"/>
                      <a:pt x="235" y="100"/>
                      <a:pt x="340" y="150"/>
                    </a:cubicBezTo>
                    <a:cubicBezTo>
                      <a:pt x="461" y="207"/>
                      <a:pt x="585" y="264"/>
                      <a:pt x="711" y="321"/>
                    </a:cubicBezTo>
                    <a:cubicBezTo>
                      <a:pt x="715" y="333"/>
                      <a:pt x="719" y="346"/>
                      <a:pt x="723" y="358"/>
                    </a:cubicBezTo>
                    <a:close/>
                  </a:path>
                </a:pathLst>
              </a:custGeom>
              <a:solidFill>
                <a:srgbClr val="FDB8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i$ḷiḍé"/>
              <p:cNvSpPr/>
              <p:nvPr/>
            </p:nvSpPr>
            <p:spPr bwMode="auto">
              <a:xfrm>
                <a:off x="-6751633" y="8922529"/>
                <a:ext cx="2139951" cy="242889"/>
              </a:xfrm>
              <a:custGeom>
                <a:avLst/>
                <a:gdLst>
                  <a:gd name="T0" fmla="*/ 0 w 938"/>
                  <a:gd name="T1" fmla="*/ 34 h 106"/>
                  <a:gd name="T2" fmla="*/ 7 w 938"/>
                  <a:gd name="T3" fmla="*/ 0 h 106"/>
                  <a:gd name="T4" fmla="*/ 938 w 938"/>
                  <a:gd name="T5" fmla="*/ 72 h 106"/>
                  <a:gd name="T6" fmla="*/ 935 w 938"/>
                  <a:gd name="T7" fmla="*/ 106 h 106"/>
                  <a:gd name="T8" fmla="*/ 0 w 938"/>
                  <a:gd name="T9" fmla="*/ 3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8" h="106">
                    <a:moveTo>
                      <a:pt x="0" y="34"/>
                    </a:moveTo>
                    <a:cubicBezTo>
                      <a:pt x="2" y="23"/>
                      <a:pt x="4" y="11"/>
                      <a:pt x="7" y="0"/>
                    </a:cubicBezTo>
                    <a:cubicBezTo>
                      <a:pt x="35" y="2"/>
                      <a:pt x="909" y="70"/>
                      <a:pt x="938" y="72"/>
                    </a:cubicBezTo>
                    <a:cubicBezTo>
                      <a:pt x="937" y="84"/>
                      <a:pt x="936" y="95"/>
                      <a:pt x="935" y="106"/>
                    </a:cubicBezTo>
                    <a:cubicBezTo>
                      <a:pt x="905" y="104"/>
                      <a:pt x="30" y="36"/>
                      <a:pt x="0" y="34"/>
                    </a:cubicBezTo>
                    <a:close/>
                  </a:path>
                </a:pathLst>
              </a:custGeom>
              <a:solidFill>
                <a:srgbClr val="FDB8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îṧ1îḍè"/>
              <p:cNvSpPr/>
              <p:nvPr/>
            </p:nvSpPr>
            <p:spPr bwMode="auto">
              <a:xfrm>
                <a:off x="-2932108" y="7731903"/>
                <a:ext cx="852487" cy="504826"/>
              </a:xfrm>
              <a:custGeom>
                <a:avLst/>
                <a:gdLst>
                  <a:gd name="T0" fmla="*/ 341 w 374"/>
                  <a:gd name="T1" fmla="*/ 0 h 221"/>
                  <a:gd name="T2" fmla="*/ 239 w 374"/>
                  <a:gd name="T3" fmla="*/ 10 h 221"/>
                  <a:gd name="T4" fmla="*/ 111 w 374"/>
                  <a:gd name="T5" fmla="*/ 48 h 221"/>
                  <a:gd name="T6" fmla="*/ 0 w 374"/>
                  <a:gd name="T7" fmla="*/ 125 h 221"/>
                  <a:gd name="T8" fmla="*/ 10 w 374"/>
                  <a:gd name="T9" fmla="*/ 221 h 221"/>
                  <a:gd name="T10" fmla="*/ 159 w 374"/>
                  <a:gd name="T11" fmla="*/ 83 h 221"/>
                  <a:gd name="T12" fmla="*/ 279 w 374"/>
                  <a:gd name="T13" fmla="*/ 48 h 221"/>
                  <a:gd name="T14" fmla="*/ 374 w 374"/>
                  <a:gd name="T15" fmla="*/ 39 h 221"/>
                  <a:gd name="T16" fmla="*/ 341 w 374"/>
                  <a:gd name="T17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4" h="221">
                    <a:moveTo>
                      <a:pt x="341" y="0"/>
                    </a:moveTo>
                    <a:cubicBezTo>
                      <a:pt x="315" y="1"/>
                      <a:pt x="279" y="3"/>
                      <a:pt x="239" y="10"/>
                    </a:cubicBezTo>
                    <a:cubicBezTo>
                      <a:pt x="199" y="17"/>
                      <a:pt x="154" y="28"/>
                      <a:pt x="111" y="48"/>
                    </a:cubicBezTo>
                    <a:cubicBezTo>
                      <a:pt x="71" y="65"/>
                      <a:pt x="33" y="90"/>
                      <a:pt x="0" y="125"/>
                    </a:cubicBezTo>
                    <a:cubicBezTo>
                      <a:pt x="3" y="157"/>
                      <a:pt x="7" y="189"/>
                      <a:pt x="10" y="221"/>
                    </a:cubicBezTo>
                    <a:cubicBezTo>
                      <a:pt x="44" y="152"/>
                      <a:pt x="100" y="109"/>
                      <a:pt x="159" y="83"/>
                    </a:cubicBezTo>
                    <a:cubicBezTo>
                      <a:pt x="199" y="65"/>
                      <a:pt x="241" y="54"/>
                      <a:pt x="279" y="48"/>
                    </a:cubicBezTo>
                    <a:cubicBezTo>
                      <a:pt x="316" y="42"/>
                      <a:pt x="349" y="40"/>
                      <a:pt x="374" y="39"/>
                    </a:cubicBezTo>
                    <a:cubicBezTo>
                      <a:pt x="362" y="26"/>
                      <a:pt x="352" y="13"/>
                      <a:pt x="341" y="0"/>
                    </a:cubicBezTo>
                    <a:close/>
                  </a:path>
                </a:pathLst>
              </a:custGeom>
              <a:solidFill>
                <a:srgbClr val="FDB8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9" name="ïśḷïďè"/>
            <p:cNvSpPr/>
            <p:nvPr/>
          </p:nvSpPr>
          <p:spPr bwMode="auto">
            <a:xfrm>
              <a:off x="4428611" y="1673646"/>
              <a:ext cx="1383355" cy="2044346"/>
            </a:xfrm>
            <a:custGeom>
              <a:avLst/>
              <a:gdLst>
                <a:gd name="T0" fmla="*/ 246 w 246"/>
                <a:gd name="T1" fmla="*/ 123 h 378"/>
                <a:gd name="T2" fmla="*/ 123 w 246"/>
                <a:gd name="T3" fmla="*/ 378 h 378"/>
                <a:gd name="T4" fmla="*/ 0 w 246"/>
                <a:gd name="T5" fmla="*/ 123 h 378"/>
                <a:gd name="T6" fmla="*/ 123 w 246"/>
                <a:gd name="T7" fmla="*/ 0 h 378"/>
                <a:gd name="T8" fmla="*/ 246 w 246"/>
                <a:gd name="T9" fmla="*/ 12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378">
                  <a:moveTo>
                    <a:pt x="246" y="123"/>
                  </a:moveTo>
                  <a:cubicBezTo>
                    <a:pt x="246" y="192"/>
                    <a:pt x="123" y="378"/>
                    <a:pt x="123" y="378"/>
                  </a:cubicBezTo>
                  <a:cubicBezTo>
                    <a:pt x="123" y="378"/>
                    <a:pt x="0" y="192"/>
                    <a:pt x="0" y="123"/>
                  </a:cubicBezTo>
                  <a:cubicBezTo>
                    <a:pt x="0" y="55"/>
                    <a:pt x="55" y="0"/>
                    <a:pt x="123" y="0"/>
                  </a:cubicBezTo>
                  <a:cubicBezTo>
                    <a:pt x="191" y="0"/>
                    <a:pt x="246" y="55"/>
                    <a:pt x="246" y="123"/>
                  </a:cubicBezTo>
                  <a:close/>
                </a:path>
              </a:pathLst>
            </a:custGeom>
            <a:solidFill>
              <a:srgbClr val="E63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šļîdê"/>
            <p:cNvSpPr/>
            <p:nvPr/>
          </p:nvSpPr>
          <p:spPr bwMode="auto">
            <a:xfrm>
              <a:off x="4613229" y="1854392"/>
              <a:ext cx="1007011" cy="965224"/>
            </a:xfrm>
            <a:prstGeom prst="ellipse">
              <a:avLst/>
            </a:prstGeom>
            <a:solidFill>
              <a:srgbClr val="FA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2400">
                  <a:solidFill>
                    <a:srgbClr val="E63B34"/>
                  </a:solidFill>
                </a:rPr>
                <a:t>上海</a:t>
              </a:r>
            </a:p>
          </p:txBody>
        </p:sp>
        <p:sp>
          <p:nvSpPr>
            <p:cNvPr id="31" name="îṡ1ïḋé"/>
            <p:cNvSpPr/>
            <p:nvPr/>
          </p:nvSpPr>
          <p:spPr bwMode="auto">
            <a:xfrm>
              <a:off x="2895440" y="3245606"/>
              <a:ext cx="803493" cy="1187416"/>
            </a:xfrm>
            <a:custGeom>
              <a:avLst/>
              <a:gdLst>
                <a:gd name="T0" fmla="*/ 246 w 246"/>
                <a:gd name="T1" fmla="*/ 123 h 378"/>
                <a:gd name="T2" fmla="*/ 123 w 246"/>
                <a:gd name="T3" fmla="*/ 378 h 378"/>
                <a:gd name="T4" fmla="*/ 0 w 246"/>
                <a:gd name="T5" fmla="*/ 123 h 378"/>
                <a:gd name="T6" fmla="*/ 123 w 246"/>
                <a:gd name="T7" fmla="*/ 0 h 378"/>
                <a:gd name="T8" fmla="*/ 246 w 246"/>
                <a:gd name="T9" fmla="*/ 12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378">
                  <a:moveTo>
                    <a:pt x="246" y="123"/>
                  </a:moveTo>
                  <a:cubicBezTo>
                    <a:pt x="246" y="192"/>
                    <a:pt x="123" y="378"/>
                    <a:pt x="123" y="378"/>
                  </a:cubicBezTo>
                  <a:cubicBezTo>
                    <a:pt x="123" y="378"/>
                    <a:pt x="0" y="192"/>
                    <a:pt x="0" y="123"/>
                  </a:cubicBezTo>
                  <a:cubicBezTo>
                    <a:pt x="0" y="55"/>
                    <a:pt x="55" y="0"/>
                    <a:pt x="123" y="0"/>
                  </a:cubicBezTo>
                  <a:cubicBezTo>
                    <a:pt x="191" y="0"/>
                    <a:pt x="246" y="55"/>
                    <a:pt x="246" y="12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şḷîdé"/>
            <p:cNvSpPr/>
            <p:nvPr/>
          </p:nvSpPr>
          <p:spPr bwMode="auto">
            <a:xfrm>
              <a:off x="2997953" y="3348636"/>
              <a:ext cx="593491" cy="568861"/>
            </a:xfrm>
            <a:prstGeom prst="ellipse">
              <a:avLst/>
            </a:prstGeom>
            <a:solidFill>
              <a:srgbClr val="FA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>
                  <a:solidFill>
                    <a:srgbClr val="44B5B8"/>
                  </a:solidFill>
                </a:rPr>
                <a:t>长沙</a:t>
              </a:r>
            </a:p>
          </p:txBody>
        </p:sp>
        <p:grpSp>
          <p:nvGrpSpPr>
            <p:cNvPr id="33" name="íṧḷïḋê"/>
            <p:cNvGrpSpPr/>
            <p:nvPr/>
          </p:nvGrpSpPr>
          <p:grpSpPr>
            <a:xfrm>
              <a:off x="6214255" y="2685765"/>
              <a:ext cx="1020186" cy="1507647"/>
              <a:chOff x="6097588" y="6708776"/>
              <a:chExt cx="512763" cy="790575"/>
            </a:xfrm>
          </p:grpSpPr>
          <p:sp>
            <p:nvSpPr>
              <p:cNvPr id="41" name="ïṣḷíďê"/>
              <p:cNvSpPr/>
              <p:nvPr/>
            </p:nvSpPr>
            <p:spPr bwMode="auto">
              <a:xfrm>
                <a:off x="6097588" y="6708776"/>
                <a:ext cx="512763" cy="790575"/>
              </a:xfrm>
              <a:custGeom>
                <a:avLst/>
                <a:gdLst>
                  <a:gd name="T0" fmla="*/ 246 w 246"/>
                  <a:gd name="T1" fmla="*/ 123 h 378"/>
                  <a:gd name="T2" fmla="*/ 123 w 246"/>
                  <a:gd name="T3" fmla="*/ 378 h 378"/>
                  <a:gd name="T4" fmla="*/ 0 w 246"/>
                  <a:gd name="T5" fmla="*/ 123 h 378"/>
                  <a:gd name="T6" fmla="*/ 123 w 246"/>
                  <a:gd name="T7" fmla="*/ 0 h 378"/>
                  <a:gd name="T8" fmla="*/ 246 w 246"/>
                  <a:gd name="T9" fmla="*/ 12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378">
                    <a:moveTo>
                      <a:pt x="246" y="123"/>
                    </a:moveTo>
                    <a:cubicBezTo>
                      <a:pt x="246" y="192"/>
                      <a:pt x="123" y="378"/>
                      <a:pt x="123" y="378"/>
                    </a:cubicBezTo>
                    <a:cubicBezTo>
                      <a:pt x="123" y="378"/>
                      <a:pt x="0" y="192"/>
                      <a:pt x="0" y="123"/>
                    </a:cubicBezTo>
                    <a:cubicBezTo>
                      <a:pt x="0" y="55"/>
                      <a:pt x="55" y="0"/>
                      <a:pt x="123" y="0"/>
                    </a:cubicBezTo>
                    <a:cubicBezTo>
                      <a:pt x="191" y="0"/>
                      <a:pt x="246" y="55"/>
                      <a:pt x="246" y="12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ŝlïďê"/>
              <p:cNvSpPr/>
              <p:nvPr/>
            </p:nvSpPr>
            <p:spPr bwMode="auto">
              <a:xfrm>
                <a:off x="6195710" y="6815130"/>
                <a:ext cx="303213" cy="303213"/>
              </a:xfrm>
              <a:prstGeom prst="ellipse">
                <a:avLst/>
              </a:prstGeom>
              <a:solidFill>
                <a:srgbClr val="FAFB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>
                    <a:solidFill>
                      <a:srgbClr val="F1D319"/>
                    </a:solidFill>
                  </a:rPr>
                  <a:t>杭州</a:t>
                </a:r>
              </a:p>
            </p:txBody>
          </p:sp>
        </p:grpSp>
        <p:sp>
          <p:nvSpPr>
            <p:cNvPr id="34" name="iṩḷíḋe"/>
            <p:cNvSpPr/>
            <p:nvPr/>
          </p:nvSpPr>
          <p:spPr bwMode="auto">
            <a:xfrm>
              <a:off x="7844610" y="1693876"/>
              <a:ext cx="828398" cy="1224218"/>
            </a:xfrm>
            <a:custGeom>
              <a:avLst/>
              <a:gdLst>
                <a:gd name="T0" fmla="*/ 246 w 246"/>
                <a:gd name="T1" fmla="*/ 123 h 378"/>
                <a:gd name="T2" fmla="*/ 123 w 246"/>
                <a:gd name="T3" fmla="*/ 378 h 378"/>
                <a:gd name="T4" fmla="*/ 0 w 246"/>
                <a:gd name="T5" fmla="*/ 123 h 378"/>
                <a:gd name="T6" fmla="*/ 123 w 246"/>
                <a:gd name="T7" fmla="*/ 0 h 378"/>
                <a:gd name="T8" fmla="*/ 246 w 246"/>
                <a:gd name="T9" fmla="*/ 12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378">
                  <a:moveTo>
                    <a:pt x="246" y="123"/>
                  </a:moveTo>
                  <a:cubicBezTo>
                    <a:pt x="246" y="192"/>
                    <a:pt x="123" y="378"/>
                    <a:pt x="123" y="378"/>
                  </a:cubicBezTo>
                  <a:cubicBezTo>
                    <a:pt x="123" y="378"/>
                    <a:pt x="0" y="192"/>
                    <a:pt x="0" y="123"/>
                  </a:cubicBezTo>
                  <a:cubicBezTo>
                    <a:pt x="0" y="55"/>
                    <a:pt x="55" y="0"/>
                    <a:pt x="123" y="0"/>
                  </a:cubicBezTo>
                  <a:cubicBezTo>
                    <a:pt x="191" y="0"/>
                    <a:pt x="246" y="55"/>
                    <a:pt x="246" y="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ŝ1ïḑe"/>
            <p:cNvSpPr/>
            <p:nvPr/>
          </p:nvSpPr>
          <p:spPr bwMode="auto">
            <a:xfrm>
              <a:off x="7928541" y="1806364"/>
              <a:ext cx="657332" cy="630055"/>
            </a:xfrm>
            <a:prstGeom prst="ellipse">
              <a:avLst/>
            </a:prstGeom>
            <a:solidFill>
              <a:srgbClr val="FA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>
                  <a:solidFill>
                    <a:srgbClr val="27A9DF"/>
                  </a:solidFill>
                </a:rPr>
                <a:t>北京</a:t>
              </a:r>
            </a:p>
          </p:txBody>
        </p:sp>
        <p:sp>
          <p:nvSpPr>
            <p:cNvPr id="36" name="íšļîdè"/>
            <p:cNvSpPr/>
            <p:nvPr/>
          </p:nvSpPr>
          <p:spPr bwMode="auto">
            <a:xfrm>
              <a:off x="8234025" y="3266047"/>
              <a:ext cx="770566" cy="1138755"/>
            </a:xfrm>
            <a:custGeom>
              <a:avLst/>
              <a:gdLst>
                <a:gd name="T0" fmla="*/ 246 w 246"/>
                <a:gd name="T1" fmla="*/ 123 h 378"/>
                <a:gd name="T2" fmla="*/ 123 w 246"/>
                <a:gd name="T3" fmla="*/ 378 h 378"/>
                <a:gd name="T4" fmla="*/ 0 w 246"/>
                <a:gd name="T5" fmla="*/ 123 h 378"/>
                <a:gd name="T6" fmla="*/ 123 w 246"/>
                <a:gd name="T7" fmla="*/ 0 h 378"/>
                <a:gd name="T8" fmla="*/ 246 w 246"/>
                <a:gd name="T9" fmla="*/ 12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378">
                  <a:moveTo>
                    <a:pt x="246" y="123"/>
                  </a:moveTo>
                  <a:cubicBezTo>
                    <a:pt x="246" y="192"/>
                    <a:pt x="123" y="378"/>
                    <a:pt x="123" y="378"/>
                  </a:cubicBezTo>
                  <a:cubicBezTo>
                    <a:pt x="123" y="378"/>
                    <a:pt x="0" y="192"/>
                    <a:pt x="0" y="123"/>
                  </a:cubicBezTo>
                  <a:cubicBezTo>
                    <a:pt x="0" y="55"/>
                    <a:pt x="55" y="0"/>
                    <a:pt x="123" y="0"/>
                  </a:cubicBezTo>
                  <a:cubicBezTo>
                    <a:pt x="191" y="0"/>
                    <a:pt x="246" y="55"/>
                    <a:pt x="246" y="12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slidè"/>
            <p:cNvSpPr/>
            <p:nvPr/>
          </p:nvSpPr>
          <p:spPr bwMode="auto">
            <a:xfrm>
              <a:off x="8318390" y="3366870"/>
              <a:ext cx="595253" cy="570552"/>
            </a:xfrm>
            <a:prstGeom prst="ellipse">
              <a:avLst/>
            </a:prstGeom>
            <a:solidFill>
              <a:srgbClr val="FA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>
                  <a:solidFill>
                    <a:srgbClr val="9F9F4C"/>
                  </a:solidFill>
                </a:rPr>
                <a:t>广州</a:t>
              </a:r>
            </a:p>
          </p:txBody>
        </p:sp>
        <p:sp>
          <p:nvSpPr>
            <p:cNvPr id="38" name="îṩ1îdè"/>
            <p:cNvSpPr/>
            <p:nvPr/>
          </p:nvSpPr>
          <p:spPr bwMode="auto">
            <a:xfrm>
              <a:off x="7833464" y="1902220"/>
              <a:ext cx="856822" cy="4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ŝľíḑê"/>
            <p:cNvSpPr/>
            <p:nvPr/>
          </p:nvSpPr>
          <p:spPr bwMode="auto">
            <a:xfrm>
              <a:off x="6356918" y="2934144"/>
              <a:ext cx="856822" cy="4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$ḷíḍè"/>
            <p:cNvSpPr/>
            <p:nvPr/>
          </p:nvSpPr>
          <p:spPr bwMode="auto">
            <a:xfrm>
              <a:off x="2802570" y="2743286"/>
              <a:ext cx="856822" cy="4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30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地图审核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23405" y="1028700"/>
            <a:ext cx="8634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注意事项：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：</a:t>
            </a:r>
            <a:r>
              <a:rPr lang="zh-CN" altLang="zh-CN" sz="2400" b="1" dirty="0" smtClean="0">
                <a:solidFill>
                  <a:srgbClr val="0070C0"/>
                </a:solidFill>
              </a:rPr>
              <a:t>为了</a:t>
            </a:r>
            <a:r>
              <a:rPr lang="zh-CN" altLang="zh-CN" sz="2400" b="1" dirty="0">
                <a:solidFill>
                  <a:srgbClr val="0070C0"/>
                </a:solidFill>
              </a:rPr>
              <a:t>地图找房数据更准确，请把地图放到最大值，如下图；</a:t>
            </a:r>
          </a:p>
          <a:p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7908" y="2183580"/>
            <a:ext cx="9013371" cy="386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21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地图审核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4218" y="1120124"/>
            <a:ext cx="962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：</a:t>
            </a:r>
            <a:r>
              <a:rPr lang="zh-CN" altLang="zh-CN" sz="2400" b="1" dirty="0" smtClean="0">
                <a:solidFill>
                  <a:srgbClr val="0070C0"/>
                </a:solidFill>
              </a:rPr>
              <a:t>若</a:t>
            </a:r>
            <a:r>
              <a:rPr lang="zh-CN" altLang="zh-CN" sz="2400" b="1" dirty="0">
                <a:solidFill>
                  <a:srgbClr val="0070C0"/>
                </a:solidFill>
              </a:rPr>
              <a:t>小区错误，只要是知道错误在什么地方，知道如何修改的，仍然可以标注，标注后点击【小区有误】，填写好小区正确的信息和修改建议；如下</a:t>
            </a:r>
            <a:r>
              <a:rPr lang="zh-CN" altLang="zh-CN" sz="2400" b="1" dirty="0" smtClean="0">
                <a:solidFill>
                  <a:srgbClr val="0070C0"/>
                </a:solidFill>
              </a:rPr>
              <a:t>图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: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0857" y="2320453"/>
            <a:ext cx="9120686" cy="37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19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地图审核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9924" y="1142684"/>
            <a:ext cx="10681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：</a:t>
            </a:r>
            <a:r>
              <a:rPr lang="zh-CN" altLang="zh-CN" sz="2400" b="1" dirty="0" smtClean="0">
                <a:solidFill>
                  <a:srgbClr val="0070C0"/>
                </a:solidFill>
              </a:rPr>
              <a:t>若</a:t>
            </a:r>
            <a:r>
              <a:rPr lang="zh-CN" altLang="zh-CN" sz="2400" b="1" dirty="0">
                <a:solidFill>
                  <a:srgbClr val="0070C0"/>
                </a:solidFill>
              </a:rPr>
              <a:t>小区本来就是错误的，不用标注，直接提交小区修改建议即可，如下</a:t>
            </a:r>
            <a:r>
              <a:rPr lang="zh-CN" altLang="zh-CN" sz="2400" b="1" dirty="0" smtClean="0">
                <a:solidFill>
                  <a:srgbClr val="0070C0"/>
                </a:solidFill>
              </a:rPr>
              <a:t>图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: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406" y="1822574"/>
            <a:ext cx="10123714" cy="430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07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地图审核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18902" y="1358538"/>
            <a:ext cx="984939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4</a:t>
            </a:r>
            <a:r>
              <a:rPr lang="zh-CN" altLang="zh-CN" sz="2800" b="1" dirty="0">
                <a:solidFill>
                  <a:srgbClr val="0070C0"/>
                </a:solidFill>
              </a:rPr>
              <a:t>、</a:t>
            </a:r>
            <a:r>
              <a:rPr lang="en-US" altLang="zh-CN" sz="2800" b="1" dirty="0">
                <a:solidFill>
                  <a:srgbClr val="0070C0"/>
                </a:solidFill>
              </a:rPr>
              <a:t>   </a:t>
            </a:r>
            <a:r>
              <a:rPr lang="zh-CN" altLang="zh-CN" sz="2800" dirty="0" smtClean="0">
                <a:solidFill>
                  <a:srgbClr val="0070C0"/>
                </a:solidFill>
              </a:rPr>
              <a:t>好多</a:t>
            </a:r>
            <a:r>
              <a:rPr lang="zh-CN" altLang="zh-CN" sz="2800" dirty="0">
                <a:solidFill>
                  <a:srgbClr val="0070C0"/>
                </a:solidFill>
              </a:rPr>
              <a:t>小区在后台是搜索不到的，这个时候需要更改下关键字，或借助百度地图来</a:t>
            </a:r>
            <a:r>
              <a:rPr lang="zh-CN" altLang="zh-CN" sz="2800" dirty="0" smtClean="0">
                <a:solidFill>
                  <a:srgbClr val="0070C0"/>
                </a:solidFill>
              </a:rPr>
              <a:t>确认</a:t>
            </a:r>
            <a:r>
              <a:rPr lang="zh-CN" altLang="en-US" sz="2800" dirty="0" smtClean="0">
                <a:solidFill>
                  <a:srgbClr val="0070C0"/>
                </a:solidFill>
              </a:rPr>
              <a:t>；</a:t>
            </a:r>
            <a:r>
              <a:rPr lang="en-US" altLang="zh-CN" sz="2800" dirty="0">
                <a:solidFill>
                  <a:srgbClr val="0070C0"/>
                </a:solidFill>
              </a:rPr>
              <a:t/>
            </a:r>
            <a:br>
              <a:rPr lang="en-US" altLang="zh-CN" sz="2800" dirty="0">
                <a:solidFill>
                  <a:srgbClr val="0070C0"/>
                </a:solidFill>
              </a:rPr>
            </a:br>
            <a:r>
              <a:rPr lang="en-US" altLang="zh-CN" sz="2800" dirty="0" smtClean="0">
                <a:solidFill>
                  <a:srgbClr val="0070C0"/>
                </a:solidFill>
              </a:rPr>
              <a:t>        </a:t>
            </a:r>
            <a:r>
              <a:rPr lang="zh-CN" altLang="zh-CN" sz="2800" dirty="0" smtClean="0">
                <a:solidFill>
                  <a:srgbClr val="0070C0"/>
                </a:solidFill>
              </a:rPr>
              <a:t>百</a:t>
            </a:r>
            <a:r>
              <a:rPr lang="zh-CN" altLang="zh-CN" sz="2800" dirty="0">
                <a:solidFill>
                  <a:srgbClr val="0070C0"/>
                </a:solidFill>
              </a:rPr>
              <a:t>度地图会有错别字纠正之类的，或者通过网页找到房产网站上的一些信息，比如地址，地图标注等来辅助确认最终的</a:t>
            </a:r>
            <a:r>
              <a:rPr lang="zh-CN" altLang="zh-CN" sz="2800" dirty="0" smtClean="0">
                <a:solidFill>
                  <a:srgbClr val="0070C0"/>
                </a:solidFill>
              </a:rPr>
              <a:t>信息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地图审核的目的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6652" y="1580605"/>
            <a:ext cx="88898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 smtClean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</a:t>
            </a:r>
            <a:r>
              <a:rPr lang="zh-CN" altLang="en-US" sz="2800" dirty="0" smtClean="0">
                <a:solidFill>
                  <a:srgbClr val="0070C0"/>
                </a:solidFill>
              </a:rPr>
              <a:t>让城市楼盘地址定位准确，让客户使用手机梵讯和微站地图找房功能的效果更好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新版本楼盘字典及地图审核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10599" y="2866371"/>
            <a:ext cx="26365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内部房源数量，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地图状态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（待审，已审）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创建公司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11" y="1309370"/>
            <a:ext cx="6504762" cy="5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新版本楼盘字典及地图审核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37" y="1153458"/>
            <a:ext cx="5874514" cy="29090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91" y="4665892"/>
            <a:ext cx="5961905" cy="17809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535" y="1153458"/>
            <a:ext cx="3969151" cy="301545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3409406" y="2847703"/>
            <a:ext cx="1227908" cy="181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016137" y="2769326"/>
            <a:ext cx="2379398" cy="20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602583" y="4794069"/>
            <a:ext cx="3396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具体哪个公司内部房源数量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直接地图审核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5" name="c13547e9-22b7-4199-b890-09a1615ffa7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29012" y="1028700"/>
            <a:ext cx="4213251" cy="5003800"/>
            <a:chOff x="3768155" y="927100"/>
            <a:chExt cx="4655690" cy="5003800"/>
          </a:xfrm>
        </p:grpSpPr>
        <p:sp>
          <p:nvSpPr>
            <p:cNvPr id="6" name="ïṧļíďe">
              <a:extLst>
                <a:ext uri="{FF2B5EF4-FFF2-40B4-BE49-F238E27FC236}">
                  <a16:creationId xmlns:a16="http://schemas.microsoft.com/office/drawing/2014/main" id="{3EEA4198-994B-4534-81DF-FFD629E2A563}"/>
                </a:ext>
              </a:extLst>
            </p:cNvPr>
            <p:cNvSpPr/>
            <p:nvPr/>
          </p:nvSpPr>
          <p:spPr bwMode="auto">
            <a:xfrm>
              <a:off x="4700076" y="1918970"/>
              <a:ext cx="2435205" cy="2881373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ïşḻîḍe">
              <a:extLst>
                <a:ext uri="{FF2B5EF4-FFF2-40B4-BE49-F238E27FC236}">
                  <a16:creationId xmlns:a16="http://schemas.microsoft.com/office/drawing/2014/main" id="{BC9890AA-A1C4-47EE-8591-14F4C5E60FB5}"/>
                </a:ext>
              </a:extLst>
            </p:cNvPr>
            <p:cNvGrpSpPr/>
            <p:nvPr/>
          </p:nvGrpSpPr>
          <p:grpSpPr>
            <a:xfrm>
              <a:off x="4618330" y="1833823"/>
              <a:ext cx="2573141" cy="3029527"/>
              <a:chOff x="3371851" y="1649413"/>
              <a:chExt cx="2398713" cy="2824162"/>
            </a:xfrm>
          </p:grpSpPr>
          <p:sp>
            <p:nvSpPr>
              <p:cNvPr id="15" name="îsľîḑè">
                <a:extLst>
                  <a:ext uri="{FF2B5EF4-FFF2-40B4-BE49-F238E27FC236}">
                    <a16:creationId xmlns:a16="http://schemas.microsoft.com/office/drawing/2014/main" id="{87C2F06D-842E-49EB-978B-2B10FA53CB6F}"/>
                  </a:ext>
                </a:extLst>
              </p:cNvPr>
              <p:cNvSpPr/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ṣḷïḓé">
                <a:extLst>
                  <a:ext uri="{FF2B5EF4-FFF2-40B4-BE49-F238E27FC236}">
                    <a16:creationId xmlns:a16="http://schemas.microsoft.com/office/drawing/2014/main" id="{20435DEE-E55A-4D5F-B0ED-8BA2EAF9FBF3}"/>
                  </a:ext>
                </a:extLst>
              </p:cNvPr>
              <p:cNvSpPr/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1idê">
                <a:extLst>
                  <a:ext uri="{FF2B5EF4-FFF2-40B4-BE49-F238E27FC236}">
                    <a16:creationId xmlns:a16="http://schemas.microsoft.com/office/drawing/2014/main" id="{790781EF-B04B-48CF-91D5-CFBC25071144}"/>
                  </a:ext>
                </a:extLst>
              </p:cNvPr>
              <p:cNvSpPr/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şḻïḓé">
                <a:extLst>
                  <a:ext uri="{FF2B5EF4-FFF2-40B4-BE49-F238E27FC236}">
                    <a16:creationId xmlns:a16="http://schemas.microsoft.com/office/drawing/2014/main" id="{24FB1BFC-CB90-4097-84E2-49A4D1D62776}"/>
                  </a:ext>
                </a:extLst>
              </p:cNvPr>
              <p:cNvSpPr/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$ļíďe">
                <a:extLst>
                  <a:ext uri="{FF2B5EF4-FFF2-40B4-BE49-F238E27FC236}">
                    <a16:creationId xmlns:a16="http://schemas.microsoft.com/office/drawing/2014/main" id="{7F505893-0592-405E-8A08-986F39CAC42F}"/>
                  </a:ext>
                </a:extLst>
              </p:cNvPr>
              <p:cNvSpPr/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śḷîde">
                <a:extLst>
                  <a:ext uri="{FF2B5EF4-FFF2-40B4-BE49-F238E27FC236}">
                    <a16:creationId xmlns:a16="http://schemas.microsoft.com/office/drawing/2014/main" id="{31F25F03-8ABB-4F2E-89B9-4D0123DF917A}"/>
                  </a:ext>
                </a:extLst>
              </p:cNvPr>
              <p:cNvSpPr/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Slîďé">
                <a:extLst>
                  <a:ext uri="{FF2B5EF4-FFF2-40B4-BE49-F238E27FC236}">
                    <a16:creationId xmlns:a16="http://schemas.microsoft.com/office/drawing/2014/main" id="{81FA1700-075E-4828-83F4-7FE7C9EE698D}"/>
                  </a:ext>
                </a:extLst>
              </p:cNvPr>
              <p:cNvSpPr/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šľïḋe">
                <a:extLst>
                  <a:ext uri="{FF2B5EF4-FFF2-40B4-BE49-F238E27FC236}">
                    <a16:creationId xmlns:a16="http://schemas.microsoft.com/office/drawing/2014/main" id="{81D82A28-EE13-4EF7-8025-E566F26B9D65}"/>
                  </a:ext>
                </a:extLst>
              </p:cNvPr>
              <p:cNvSpPr/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ṥḷîde">
                <a:extLst>
                  <a:ext uri="{FF2B5EF4-FFF2-40B4-BE49-F238E27FC236}">
                    <a16:creationId xmlns:a16="http://schemas.microsoft.com/office/drawing/2014/main" id="{0FA21DF8-18D3-430A-ADC4-8A1C4347BB1B}"/>
                  </a:ext>
                </a:extLst>
              </p:cNvPr>
              <p:cNvSpPr/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ŝľîdè">
                <a:extLst>
                  <a:ext uri="{FF2B5EF4-FFF2-40B4-BE49-F238E27FC236}">
                    <a16:creationId xmlns:a16="http://schemas.microsoft.com/office/drawing/2014/main" id="{32687C69-E1DA-40D5-910A-3E9A0C1F7439}"/>
                  </a:ext>
                </a:extLst>
              </p:cNvPr>
              <p:cNvSpPr/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šļîḋé">
                <a:extLst>
                  <a:ext uri="{FF2B5EF4-FFF2-40B4-BE49-F238E27FC236}">
                    <a16:creationId xmlns:a16="http://schemas.microsoft.com/office/drawing/2014/main" id="{89F0DA29-D034-47A1-9A97-57F40014510F}"/>
                  </a:ext>
                </a:extLst>
              </p:cNvPr>
              <p:cNvSpPr/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$ḻiḓe">
                <a:extLst>
                  <a:ext uri="{FF2B5EF4-FFF2-40B4-BE49-F238E27FC236}">
                    <a16:creationId xmlns:a16="http://schemas.microsoft.com/office/drawing/2014/main" id="{E27D4A7F-B903-48AE-9B1B-B4F461306CB1}"/>
                  </a:ext>
                </a:extLst>
              </p:cNvPr>
              <p:cNvSpPr/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ṣ1ídê">
                <a:extLst>
                  <a:ext uri="{FF2B5EF4-FFF2-40B4-BE49-F238E27FC236}">
                    <a16:creationId xmlns:a16="http://schemas.microsoft.com/office/drawing/2014/main" id="{E5E58121-F405-4F74-A969-D6A35AB037E3}"/>
                  </a:ext>
                </a:extLst>
              </p:cNvPr>
              <p:cNvSpPr/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ṧḻídè">
                <a:extLst>
                  <a:ext uri="{FF2B5EF4-FFF2-40B4-BE49-F238E27FC236}">
                    <a16:creationId xmlns:a16="http://schemas.microsoft.com/office/drawing/2014/main" id="{C4483360-740D-4735-89A8-48FF6EFFA474}"/>
                  </a:ext>
                </a:extLst>
              </p:cNvPr>
              <p:cNvSpPr/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S1îḍè">
                <a:extLst>
                  <a:ext uri="{FF2B5EF4-FFF2-40B4-BE49-F238E27FC236}">
                    <a16:creationId xmlns:a16="http://schemas.microsoft.com/office/drawing/2014/main" id="{E968064A-321E-4A72-888F-BF32BAAA6745}"/>
                  </a:ext>
                </a:extLst>
              </p:cNvPr>
              <p:cNvSpPr/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š1ïḓe">
                <a:extLst>
                  <a:ext uri="{FF2B5EF4-FFF2-40B4-BE49-F238E27FC236}">
                    <a16:creationId xmlns:a16="http://schemas.microsoft.com/office/drawing/2014/main" id="{BAE137D2-C95A-438D-AA8E-8AF7C00E1229}"/>
                  </a:ext>
                </a:extLst>
              </p:cNvPr>
              <p:cNvSpPr/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şļïďe">
                <a:extLst>
                  <a:ext uri="{FF2B5EF4-FFF2-40B4-BE49-F238E27FC236}">
                    <a16:creationId xmlns:a16="http://schemas.microsoft.com/office/drawing/2014/main" id="{CBE22F3E-3410-4CBB-B3D8-10EF61494EC6}"/>
                  </a:ext>
                </a:extLst>
              </p:cNvPr>
              <p:cNvSpPr/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śḷîdé">
                <a:extLst>
                  <a:ext uri="{FF2B5EF4-FFF2-40B4-BE49-F238E27FC236}">
                    <a16:creationId xmlns:a16="http://schemas.microsoft.com/office/drawing/2014/main" id="{9955882F-EC8C-479A-AAE7-53CF695BE6AA}"/>
                  </a:ext>
                </a:extLst>
              </p:cNvPr>
              <p:cNvSpPr/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şļîḍe">
                <a:extLst>
                  <a:ext uri="{FF2B5EF4-FFF2-40B4-BE49-F238E27FC236}">
                    <a16:creationId xmlns:a16="http://schemas.microsoft.com/office/drawing/2014/main" id="{9520F49E-DB27-40C0-A360-AE9F71E27AE2}"/>
                  </a:ext>
                </a:extLst>
              </p:cNvPr>
              <p:cNvSpPr/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ṥḷiḋe">
                <a:extLst>
                  <a:ext uri="{FF2B5EF4-FFF2-40B4-BE49-F238E27FC236}">
                    <a16:creationId xmlns:a16="http://schemas.microsoft.com/office/drawing/2014/main" id="{D4700872-8F38-414B-9021-4F5D0B2EC124}"/>
                  </a:ext>
                </a:extLst>
              </p:cNvPr>
              <p:cNvSpPr/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śḷîḑê">
                <a:extLst>
                  <a:ext uri="{FF2B5EF4-FFF2-40B4-BE49-F238E27FC236}">
                    <a16:creationId xmlns:a16="http://schemas.microsoft.com/office/drawing/2014/main" id="{C33658FD-4532-47AB-8184-1E9320D356DA}"/>
                  </a:ext>
                </a:extLst>
              </p:cNvPr>
              <p:cNvSpPr/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šḻïḋe">
                <a:extLst>
                  <a:ext uri="{FF2B5EF4-FFF2-40B4-BE49-F238E27FC236}">
                    <a16:creationId xmlns:a16="http://schemas.microsoft.com/office/drawing/2014/main" id="{22934A81-1902-42F5-8D1C-BD992CA259E5}"/>
                  </a:ext>
                </a:extLst>
              </p:cNvPr>
              <p:cNvSpPr/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śḻïdê">
                <a:extLst>
                  <a:ext uri="{FF2B5EF4-FFF2-40B4-BE49-F238E27FC236}">
                    <a16:creationId xmlns:a16="http://schemas.microsoft.com/office/drawing/2014/main" id="{46F1B9B9-4405-4CDF-8952-E4AE78BFA867}"/>
                  </a:ext>
                </a:extLst>
              </p:cNvPr>
              <p:cNvSpPr/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ṧ1îḓé">
                <a:extLst>
                  <a:ext uri="{FF2B5EF4-FFF2-40B4-BE49-F238E27FC236}">
                    <a16:creationId xmlns:a16="http://schemas.microsoft.com/office/drawing/2014/main" id="{26787BDE-655D-434B-9617-AE5331C0E5BC}"/>
                  </a:ext>
                </a:extLst>
              </p:cNvPr>
              <p:cNvSpPr/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šľïḍe">
                <a:extLst>
                  <a:ext uri="{FF2B5EF4-FFF2-40B4-BE49-F238E27FC236}">
                    <a16:creationId xmlns:a16="http://schemas.microsoft.com/office/drawing/2014/main" id="{82A6FB1A-B951-4CE2-8547-008138BD56AD}"/>
                  </a:ext>
                </a:extLst>
              </p:cNvPr>
              <p:cNvSpPr/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ṧļîḍé">
                <a:extLst>
                  <a:ext uri="{FF2B5EF4-FFF2-40B4-BE49-F238E27FC236}">
                    <a16:creationId xmlns:a16="http://schemas.microsoft.com/office/drawing/2014/main" id="{6FC6C9C7-3D29-4986-9FFD-4149C4834717}"/>
                  </a:ext>
                </a:extLst>
              </p:cNvPr>
              <p:cNvSpPr/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ṥḷïḑe">
                <a:extLst>
                  <a:ext uri="{FF2B5EF4-FFF2-40B4-BE49-F238E27FC236}">
                    <a16:creationId xmlns:a16="http://schemas.microsoft.com/office/drawing/2014/main" id="{1C686771-D0BC-4309-A03D-61503AF12062}"/>
                  </a:ext>
                </a:extLst>
              </p:cNvPr>
              <p:cNvSpPr/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ļíḑe">
                <a:extLst>
                  <a:ext uri="{FF2B5EF4-FFF2-40B4-BE49-F238E27FC236}">
                    <a16:creationId xmlns:a16="http://schemas.microsoft.com/office/drawing/2014/main" id="{34D5035D-E98A-491B-9369-BEA556D96871}"/>
                  </a:ext>
                </a:extLst>
              </p:cNvPr>
              <p:cNvSpPr/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ṥľïḑé">
                <a:extLst>
                  <a:ext uri="{FF2B5EF4-FFF2-40B4-BE49-F238E27FC236}">
                    <a16:creationId xmlns:a16="http://schemas.microsoft.com/office/drawing/2014/main" id="{3ED688C5-C950-4D18-B657-2C32768F86D9}"/>
                  </a:ext>
                </a:extLst>
              </p:cNvPr>
              <p:cNvSpPr/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ļiďé">
                <a:extLst>
                  <a:ext uri="{FF2B5EF4-FFF2-40B4-BE49-F238E27FC236}">
                    <a16:creationId xmlns:a16="http://schemas.microsoft.com/office/drawing/2014/main" id="{D95D3684-1FEC-4F91-B3AE-A704891A8935}"/>
                  </a:ext>
                </a:extLst>
              </p:cNvPr>
              <p:cNvSpPr/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Sļïḑè">
                <a:extLst>
                  <a:ext uri="{FF2B5EF4-FFF2-40B4-BE49-F238E27FC236}">
                    <a16:creationId xmlns:a16="http://schemas.microsoft.com/office/drawing/2014/main" id="{9234975F-E646-4A64-AA9D-36D8F73555A9}"/>
                  </a:ext>
                </a:extLst>
              </p:cNvPr>
              <p:cNvSpPr/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ṣḻíḑé">
                <a:extLst>
                  <a:ext uri="{FF2B5EF4-FFF2-40B4-BE49-F238E27FC236}">
                    <a16:creationId xmlns:a16="http://schemas.microsoft.com/office/drawing/2014/main" id="{3E4D44E2-02A3-443E-A1B4-87C18A374289}"/>
                  </a:ext>
                </a:extLst>
              </p:cNvPr>
              <p:cNvSpPr/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ṣ1ïďé">
                <a:extLst>
                  <a:ext uri="{FF2B5EF4-FFF2-40B4-BE49-F238E27FC236}">
                    <a16:creationId xmlns:a16="http://schemas.microsoft.com/office/drawing/2014/main" id="{AC1E10D8-76A7-45D2-83B0-94659E0D3426}"/>
                  </a:ext>
                </a:extLst>
              </p:cNvPr>
              <p:cNvSpPr/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ṡľíḓê">
                <a:extLst>
                  <a:ext uri="{FF2B5EF4-FFF2-40B4-BE49-F238E27FC236}">
                    <a16:creationId xmlns:a16="http://schemas.microsoft.com/office/drawing/2014/main" id="{D7DF73B9-5D6D-4EC4-BE9C-D801F95544F6}"/>
                  </a:ext>
                </a:extLst>
              </p:cNvPr>
              <p:cNvSpPr/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îṡliḍé">
              <a:extLst>
                <a:ext uri="{FF2B5EF4-FFF2-40B4-BE49-F238E27FC236}">
                  <a16:creationId xmlns:a16="http://schemas.microsoft.com/office/drawing/2014/main" id="{C17710B1-81B5-40C6-93F5-49CFB30B3143}"/>
                </a:ext>
              </a:extLst>
            </p:cNvPr>
            <p:cNvSpPr/>
            <p:nvPr/>
          </p:nvSpPr>
          <p:spPr>
            <a:xfrm>
              <a:off x="3768155" y="1200167"/>
              <a:ext cx="4489698" cy="4489694"/>
            </a:xfrm>
            <a:prstGeom prst="arc">
              <a:avLst>
                <a:gd name="adj1" fmla="val 16200000"/>
                <a:gd name="adj2" fmla="val 5686778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$ļiḑé">
              <a:extLst>
                <a:ext uri="{FF2B5EF4-FFF2-40B4-BE49-F238E27FC236}">
                  <a16:creationId xmlns:a16="http://schemas.microsoft.com/office/drawing/2014/main" id="{B275BCFD-ADF4-44FD-9F94-A7CAC5862446}"/>
                </a:ext>
              </a:extLst>
            </p:cNvPr>
            <p:cNvSpPr/>
            <p:nvPr/>
          </p:nvSpPr>
          <p:spPr>
            <a:xfrm>
              <a:off x="5735804" y="927100"/>
              <a:ext cx="482078" cy="4820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ṧľiḓê">
              <a:extLst>
                <a:ext uri="{FF2B5EF4-FFF2-40B4-BE49-F238E27FC236}">
                  <a16:creationId xmlns:a16="http://schemas.microsoft.com/office/drawing/2014/main" id="{31DD7E7A-BF55-4ABA-A800-EC524C678D1F}"/>
                </a:ext>
              </a:extLst>
            </p:cNvPr>
            <p:cNvSpPr/>
            <p:nvPr/>
          </p:nvSpPr>
          <p:spPr>
            <a:xfrm>
              <a:off x="7210229" y="1490980"/>
              <a:ext cx="482078" cy="4820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ṧḻïďê">
              <a:extLst>
                <a:ext uri="{FF2B5EF4-FFF2-40B4-BE49-F238E27FC236}">
                  <a16:creationId xmlns:a16="http://schemas.microsoft.com/office/drawing/2014/main" id="{AFE817FC-69BD-4D04-BF24-35B0EEBD880A}"/>
                </a:ext>
              </a:extLst>
            </p:cNvPr>
            <p:cNvSpPr/>
            <p:nvPr/>
          </p:nvSpPr>
          <p:spPr>
            <a:xfrm>
              <a:off x="7923424" y="2567789"/>
              <a:ext cx="482078" cy="4820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sḻiḋé">
              <a:extLst>
                <a:ext uri="{FF2B5EF4-FFF2-40B4-BE49-F238E27FC236}">
                  <a16:creationId xmlns:a16="http://schemas.microsoft.com/office/drawing/2014/main" id="{5DA352A8-FFCC-4DC0-8E92-0FFD79E3BFED}"/>
                </a:ext>
              </a:extLst>
            </p:cNvPr>
            <p:cNvSpPr/>
            <p:nvPr/>
          </p:nvSpPr>
          <p:spPr>
            <a:xfrm>
              <a:off x="7941767" y="3813202"/>
              <a:ext cx="482078" cy="4820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şľîḋè">
              <a:extLst>
                <a:ext uri="{FF2B5EF4-FFF2-40B4-BE49-F238E27FC236}">
                  <a16:creationId xmlns:a16="http://schemas.microsoft.com/office/drawing/2014/main" id="{061C996F-0295-44DA-AE62-811048D76486}"/>
                </a:ext>
              </a:extLst>
            </p:cNvPr>
            <p:cNvSpPr/>
            <p:nvPr/>
          </p:nvSpPr>
          <p:spPr>
            <a:xfrm>
              <a:off x="7073244" y="4987334"/>
              <a:ext cx="482078" cy="48207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ṩ1íḑè">
              <a:extLst>
                <a:ext uri="{FF2B5EF4-FFF2-40B4-BE49-F238E27FC236}">
                  <a16:creationId xmlns:a16="http://schemas.microsoft.com/office/drawing/2014/main" id="{13711259-C9A2-4E62-B4A4-3638549957F4}"/>
                </a:ext>
              </a:extLst>
            </p:cNvPr>
            <p:cNvSpPr/>
            <p:nvPr/>
          </p:nvSpPr>
          <p:spPr>
            <a:xfrm>
              <a:off x="5735804" y="5448822"/>
              <a:ext cx="482078" cy="48207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9" name="verified-database-symbol-for-interface_30412"/>
          <p:cNvSpPr>
            <a:spLocks noChangeAspect="1"/>
          </p:cNvSpPr>
          <p:nvPr/>
        </p:nvSpPr>
        <p:spPr bwMode="auto">
          <a:xfrm>
            <a:off x="5508000" y="1550146"/>
            <a:ext cx="609685" cy="597797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000" y="2490764"/>
            <a:ext cx="609653" cy="59746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000" y="3409451"/>
            <a:ext cx="609653" cy="59746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000" y="4415620"/>
            <a:ext cx="609653" cy="59746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000" y="5435040"/>
            <a:ext cx="609653" cy="59746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6387738" y="1665077"/>
            <a:ext cx="468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35787"/>
                </a:solidFill>
              </a:rPr>
              <a:t>楼盘字典对于梵讯软件的意义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6387738" y="2616803"/>
            <a:ext cx="454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35787"/>
                </a:solidFill>
              </a:rPr>
              <a:t>楼盘</a:t>
            </a:r>
            <a:r>
              <a:rPr lang="zh-CN" altLang="en-US" b="1" dirty="0">
                <a:solidFill>
                  <a:srgbClr val="235787"/>
                </a:solidFill>
              </a:rPr>
              <a:t>字典对于软件管理，采集的影响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389912" y="3529373"/>
            <a:ext cx="444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35787"/>
                </a:solidFill>
              </a:rPr>
              <a:t>正确看待整理楼盘字典这个事情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387738" y="4479612"/>
            <a:ext cx="529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35787"/>
                </a:solidFill>
              </a:rPr>
              <a:t>怎么整理楼盘</a:t>
            </a:r>
            <a:r>
              <a:rPr lang="zh-CN" altLang="en-US" b="1" dirty="0" smtClean="0">
                <a:solidFill>
                  <a:srgbClr val="235787"/>
                </a:solidFill>
              </a:rPr>
              <a:t>字典</a:t>
            </a:r>
            <a:r>
              <a:rPr lang="zh-CN" altLang="en-US" dirty="0"/>
              <a:t>、</a:t>
            </a:r>
            <a:r>
              <a:rPr lang="zh-CN" altLang="en-US" b="1" dirty="0" smtClean="0">
                <a:solidFill>
                  <a:srgbClr val="235787"/>
                </a:solidFill>
              </a:rPr>
              <a:t>地图</a:t>
            </a:r>
            <a:r>
              <a:rPr lang="zh-CN" altLang="en-US" b="1" dirty="0">
                <a:solidFill>
                  <a:srgbClr val="235787"/>
                </a:solidFill>
              </a:rPr>
              <a:t>审核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387738" y="5454684"/>
            <a:ext cx="401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35787"/>
                </a:solidFill>
              </a:rPr>
              <a:t>私有楼盘字典设置，优势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9012" y="267286"/>
            <a:ext cx="3114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目录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F32D73-3BFC-4262-A655-44B02C2C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私有楼盘字典设置</a:t>
            </a:r>
            <a:r>
              <a:rPr lang="zh-CN" altLang="en-US" sz="3200" dirty="0" smtClean="0">
                <a:solidFill>
                  <a:srgbClr val="FF0000"/>
                </a:solidFill>
              </a:rPr>
              <a:t>，</a:t>
            </a:r>
            <a:r>
              <a:rPr lang="zh-CN" altLang="en-US" sz="3200" dirty="0">
                <a:solidFill>
                  <a:srgbClr val="FF0000"/>
                </a:solidFill>
              </a:rPr>
              <a:t>优势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6F7B3-56A5-40C1-BC95-4691B71071BA}"/>
              </a:ext>
            </a:extLst>
          </p:cNvPr>
          <p:cNvSpPr txBox="1"/>
          <p:nvPr/>
        </p:nvSpPr>
        <p:spPr>
          <a:xfrm>
            <a:off x="669925" y="262364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0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私有楼盘字典相对公有楼盘字典的优势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5" name="2625c6b6-61a8-43cf-a6ef-119022ab14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13027" y="1340768"/>
            <a:ext cx="8965945" cy="4115190"/>
            <a:chOff x="1613027" y="1340768"/>
            <a:chExt cx="8965945" cy="4115190"/>
          </a:xfrm>
        </p:grpSpPr>
        <p:grpSp>
          <p:nvGrpSpPr>
            <p:cNvPr id="6" name="ïṧ1íḓe">
              <a:extLst>
                <a:ext uri="{FF2B5EF4-FFF2-40B4-BE49-F238E27FC236}">
                  <a16:creationId xmlns:a16="http://schemas.microsoft.com/office/drawing/2014/main" id="{3FA52A9D-AAF9-4A87-A50C-8496F6BF4A4D}"/>
                </a:ext>
              </a:extLst>
            </p:cNvPr>
            <p:cNvGrpSpPr/>
            <p:nvPr/>
          </p:nvGrpSpPr>
          <p:grpSpPr>
            <a:xfrm>
              <a:off x="4005437" y="2307387"/>
              <a:ext cx="1632360" cy="1919529"/>
              <a:chOff x="3987390" y="2307387"/>
              <a:chExt cx="1632360" cy="1919529"/>
            </a:xfrm>
          </p:grpSpPr>
          <p:grpSp>
            <p:nvGrpSpPr>
              <p:cNvPr id="43" name="îṣľîḑe">
                <a:extLst>
                  <a:ext uri="{FF2B5EF4-FFF2-40B4-BE49-F238E27FC236}">
                    <a16:creationId xmlns:a16="http://schemas.microsoft.com/office/drawing/2014/main" id="{0FE26339-9A49-4492-8856-5EA326B3BE1B}"/>
                  </a:ext>
                </a:extLst>
              </p:cNvPr>
              <p:cNvGrpSpPr/>
              <p:nvPr/>
            </p:nvGrpSpPr>
            <p:grpSpPr>
              <a:xfrm>
                <a:off x="4004873" y="2307387"/>
                <a:ext cx="1614876" cy="1919529"/>
                <a:chOff x="3647728" y="1916832"/>
                <a:chExt cx="2272018" cy="2700650"/>
              </a:xfrm>
            </p:grpSpPr>
            <p:sp>
              <p:nvSpPr>
                <p:cNvPr id="47" name="iśľïḓé">
                  <a:extLst>
                    <a:ext uri="{FF2B5EF4-FFF2-40B4-BE49-F238E27FC236}">
                      <a16:creationId xmlns:a16="http://schemas.microsoft.com/office/drawing/2014/main" id="{E6F9B13A-6D5F-43B9-AC49-8C58498A62C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0800000">
                  <a:off x="3647728" y="3053809"/>
                  <a:ext cx="2272015" cy="98422"/>
                </a:xfrm>
                <a:prstGeom prst="trapezoid">
                  <a:avLst>
                    <a:gd name="adj" fmla="val 75086"/>
                  </a:avLst>
                </a:prstGeom>
                <a:pattFill prst="dkDnDiag">
                  <a:fgClr>
                    <a:schemeClr val="accent1">
                      <a:lumMod val="50000"/>
                    </a:schemeClr>
                  </a:fgClr>
                  <a:bgClr>
                    <a:schemeClr val="accent1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iśḻîḋê">
                  <a:extLst>
                    <a:ext uri="{FF2B5EF4-FFF2-40B4-BE49-F238E27FC236}">
                      <a16:creationId xmlns:a16="http://schemas.microsoft.com/office/drawing/2014/main" id="{515998B6-257D-495D-8F89-9B6AA88D5C0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0800000">
                  <a:off x="4070710" y="4519060"/>
                  <a:ext cx="1437652" cy="98422"/>
                </a:xfrm>
                <a:prstGeom prst="trapezoid">
                  <a:avLst>
                    <a:gd name="adj" fmla="val 75086"/>
                  </a:avLst>
                </a:prstGeom>
                <a:pattFill prst="dkDnDiag">
                  <a:fgClr>
                    <a:schemeClr val="accent1">
                      <a:lumMod val="50000"/>
                    </a:schemeClr>
                  </a:fgClr>
                  <a:bgClr>
                    <a:schemeClr val="accent1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íṩľiďê">
                  <a:extLst>
                    <a:ext uri="{FF2B5EF4-FFF2-40B4-BE49-F238E27FC236}">
                      <a16:creationId xmlns:a16="http://schemas.microsoft.com/office/drawing/2014/main" id="{8A3C612E-2004-46C8-9807-45D309132F8B}"/>
                    </a:ext>
                  </a:extLst>
                </p:cNvPr>
                <p:cNvSpPr/>
                <p:nvPr/>
              </p:nvSpPr>
              <p:spPr>
                <a:xfrm>
                  <a:off x="3647730" y="1916832"/>
                  <a:ext cx="2272016" cy="2599629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solidFill>
                  <a:schemeClr val="accent1"/>
                </a:solidFill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4" name="iSḷïḓê">
                <a:extLst>
                  <a:ext uri="{FF2B5EF4-FFF2-40B4-BE49-F238E27FC236}">
                    <a16:creationId xmlns:a16="http://schemas.microsoft.com/office/drawing/2014/main" id="{79FCA539-5610-43BA-BF57-D9F838483A24}"/>
                  </a:ext>
                </a:extLst>
              </p:cNvPr>
              <p:cNvGrpSpPr/>
              <p:nvPr/>
            </p:nvGrpSpPr>
            <p:grpSpPr>
              <a:xfrm>
                <a:off x="3987390" y="2608839"/>
                <a:ext cx="1632360" cy="1370844"/>
                <a:chOff x="3987389" y="2503096"/>
                <a:chExt cx="1632360" cy="1370844"/>
              </a:xfrm>
            </p:grpSpPr>
            <p:sp>
              <p:nvSpPr>
                <p:cNvPr id="45" name="iŝľídê">
                  <a:extLst>
                    <a:ext uri="{FF2B5EF4-FFF2-40B4-BE49-F238E27FC236}">
                      <a16:creationId xmlns:a16="http://schemas.microsoft.com/office/drawing/2014/main" id="{979B7189-B359-4A84-B03A-6EFBB9B39A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2005" y="2503096"/>
                  <a:ext cx="563461" cy="562720"/>
                </a:xfrm>
                <a:custGeom>
                  <a:avLst/>
                  <a:gdLst>
                    <a:gd name="connsiteX0" fmla="*/ 86413 w 591547"/>
                    <a:gd name="connsiteY0" fmla="*/ 515758 h 590770"/>
                    <a:gd name="connsiteX1" fmla="*/ 171919 w 591547"/>
                    <a:gd name="connsiteY1" fmla="*/ 515758 h 590770"/>
                    <a:gd name="connsiteX2" fmla="*/ 171919 w 591547"/>
                    <a:gd name="connsiteY2" fmla="*/ 537523 h 590770"/>
                    <a:gd name="connsiteX3" fmla="*/ 86413 w 591547"/>
                    <a:gd name="connsiteY3" fmla="*/ 537523 h 590770"/>
                    <a:gd name="connsiteX4" fmla="*/ 86413 w 591547"/>
                    <a:gd name="connsiteY4" fmla="*/ 461733 h 590770"/>
                    <a:gd name="connsiteX5" fmla="*/ 171919 w 591547"/>
                    <a:gd name="connsiteY5" fmla="*/ 461733 h 590770"/>
                    <a:gd name="connsiteX6" fmla="*/ 171919 w 591547"/>
                    <a:gd name="connsiteY6" fmla="*/ 483498 h 590770"/>
                    <a:gd name="connsiteX7" fmla="*/ 86413 w 591547"/>
                    <a:gd name="connsiteY7" fmla="*/ 483498 h 590770"/>
                    <a:gd name="connsiteX8" fmla="*/ 86413 w 591547"/>
                    <a:gd name="connsiteY8" fmla="*/ 408616 h 590770"/>
                    <a:gd name="connsiteX9" fmla="*/ 171919 w 591547"/>
                    <a:gd name="connsiteY9" fmla="*/ 408616 h 590770"/>
                    <a:gd name="connsiteX10" fmla="*/ 171919 w 591547"/>
                    <a:gd name="connsiteY10" fmla="*/ 429474 h 590770"/>
                    <a:gd name="connsiteX11" fmla="*/ 86413 w 591547"/>
                    <a:gd name="connsiteY11" fmla="*/ 429474 h 590770"/>
                    <a:gd name="connsiteX12" fmla="*/ 204177 w 591547"/>
                    <a:gd name="connsiteY12" fmla="*/ 357041 h 590770"/>
                    <a:gd name="connsiteX13" fmla="*/ 204177 w 591547"/>
                    <a:gd name="connsiteY13" fmla="*/ 569815 h 590770"/>
                    <a:gd name="connsiteX14" fmla="*/ 333300 w 591547"/>
                    <a:gd name="connsiteY14" fmla="*/ 569815 h 590770"/>
                    <a:gd name="connsiteX15" fmla="*/ 333300 w 591547"/>
                    <a:gd name="connsiteY15" fmla="*/ 382026 h 590770"/>
                    <a:gd name="connsiteX16" fmla="*/ 183194 w 591547"/>
                    <a:gd name="connsiteY16" fmla="*/ 357041 h 590770"/>
                    <a:gd name="connsiteX17" fmla="*/ 75053 w 591547"/>
                    <a:gd name="connsiteY17" fmla="*/ 382026 h 590770"/>
                    <a:gd name="connsiteX18" fmla="*/ 75053 w 591547"/>
                    <a:gd name="connsiteY18" fmla="*/ 569815 h 590770"/>
                    <a:gd name="connsiteX19" fmla="*/ 183194 w 591547"/>
                    <a:gd name="connsiteY19" fmla="*/ 569815 h 590770"/>
                    <a:gd name="connsiteX20" fmla="*/ 247709 w 591547"/>
                    <a:gd name="connsiteY20" fmla="*/ 311838 h 590770"/>
                    <a:gd name="connsiteX21" fmla="*/ 322851 w 591547"/>
                    <a:gd name="connsiteY21" fmla="*/ 311838 h 590770"/>
                    <a:gd name="connsiteX22" fmla="*/ 322851 w 591547"/>
                    <a:gd name="connsiteY22" fmla="*/ 332826 h 590770"/>
                    <a:gd name="connsiteX23" fmla="*/ 247709 w 591547"/>
                    <a:gd name="connsiteY23" fmla="*/ 332826 h 590770"/>
                    <a:gd name="connsiteX24" fmla="*/ 247709 w 591547"/>
                    <a:gd name="connsiteY24" fmla="*/ 257944 h 590770"/>
                    <a:gd name="connsiteX25" fmla="*/ 322851 w 591547"/>
                    <a:gd name="connsiteY25" fmla="*/ 257944 h 590770"/>
                    <a:gd name="connsiteX26" fmla="*/ 322851 w 591547"/>
                    <a:gd name="connsiteY26" fmla="*/ 279580 h 590770"/>
                    <a:gd name="connsiteX27" fmla="*/ 247709 w 591547"/>
                    <a:gd name="connsiteY27" fmla="*/ 279580 h 590770"/>
                    <a:gd name="connsiteX28" fmla="*/ 247709 w 591547"/>
                    <a:gd name="connsiteY28" fmla="*/ 203919 h 590770"/>
                    <a:gd name="connsiteX29" fmla="*/ 322851 w 591547"/>
                    <a:gd name="connsiteY29" fmla="*/ 203919 h 590770"/>
                    <a:gd name="connsiteX30" fmla="*/ 322851 w 591547"/>
                    <a:gd name="connsiteY30" fmla="*/ 225684 h 590770"/>
                    <a:gd name="connsiteX31" fmla="*/ 247709 w 591547"/>
                    <a:gd name="connsiteY31" fmla="*/ 225684 h 590770"/>
                    <a:gd name="connsiteX32" fmla="*/ 247709 w 591547"/>
                    <a:gd name="connsiteY32" fmla="*/ 150672 h 590770"/>
                    <a:gd name="connsiteX33" fmla="*/ 322851 w 591547"/>
                    <a:gd name="connsiteY33" fmla="*/ 150672 h 590770"/>
                    <a:gd name="connsiteX34" fmla="*/ 322851 w 591547"/>
                    <a:gd name="connsiteY34" fmla="*/ 171660 h 590770"/>
                    <a:gd name="connsiteX35" fmla="*/ 247709 w 591547"/>
                    <a:gd name="connsiteY35" fmla="*/ 171660 h 590770"/>
                    <a:gd name="connsiteX36" fmla="*/ 355090 w 591547"/>
                    <a:gd name="connsiteY36" fmla="*/ 102357 h 590770"/>
                    <a:gd name="connsiteX37" fmla="*/ 355090 w 591547"/>
                    <a:gd name="connsiteY37" fmla="*/ 373160 h 590770"/>
                    <a:gd name="connsiteX38" fmla="*/ 355090 w 591547"/>
                    <a:gd name="connsiteY38" fmla="*/ 376384 h 590770"/>
                    <a:gd name="connsiteX39" fmla="*/ 355090 w 591547"/>
                    <a:gd name="connsiteY39" fmla="*/ 569815 h 590770"/>
                    <a:gd name="connsiteX40" fmla="*/ 484213 w 591547"/>
                    <a:gd name="connsiteY40" fmla="*/ 569815 h 590770"/>
                    <a:gd name="connsiteX41" fmla="*/ 484213 w 591547"/>
                    <a:gd name="connsiteY41" fmla="*/ 154744 h 590770"/>
                    <a:gd name="connsiteX42" fmla="*/ 333300 w 591547"/>
                    <a:gd name="connsiteY42" fmla="*/ 99939 h 590770"/>
                    <a:gd name="connsiteX43" fmla="*/ 236458 w 591547"/>
                    <a:gd name="connsiteY43" fmla="*/ 125730 h 590770"/>
                    <a:gd name="connsiteX44" fmla="*/ 236458 w 591547"/>
                    <a:gd name="connsiteY44" fmla="*/ 341728 h 590770"/>
                    <a:gd name="connsiteX45" fmla="*/ 333300 w 591547"/>
                    <a:gd name="connsiteY45" fmla="*/ 360265 h 590770"/>
                    <a:gd name="connsiteX46" fmla="*/ 397862 w 591547"/>
                    <a:gd name="connsiteY46" fmla="*/ 21761 h 590770"/>
                    <a:gd name="connsiteX47" fmla="*/ 387371 w 591547"/>
                    <a:gd name="connsiteY47" fmla="*/ 32238 h 590770"/>
                    <a:gd name="connsiteX48" fmla="*/ 397862 w 591547"/>
                    <a:gd name="connsiteY48" fmla="*/ 42716 h 590770"/>
                    <a:gd name="connsiteX49" fmla="*/ 409160 w 591547"/>
                    <a:gd name="connsiteY49" fmla="*/ 32238 h 590770"/>
                    <a:gd name="connsiteX50" fmla="*/ 397862 w 591547"/>
                    <a:gd name="connsiteY50" fmla="*/ 21761 h 590770"/>
                    <a:gd name="connsiteX51" fmla="*/ 397862 w 591547"/>
                    <a:gd name="connsiteY51" fmla="*/ 0 h 590770"/>
                    <a:gd name="connsiteX52" fmla="*/ 430143 w 591547"/>
                    <a:gd name="connsiteY52" fmla="*/ 32238 h 590770"/>
                    <a:gd name="connsiteX53" fmla="*/ 409160 w 591547"/>
                    <a:gd name="connsiteY53" fmla="*/ 62865 h 590770"/>
                    <a:gd name="connsiteX54" fmla="*/ 409160 w 591547"/>
                    <a:gd name="connsiteY54" fmla="*/ 100745 h 590770"/>
                    <a:gd name="connsiteX55" fmla="*/ 498740 w 591547"/>
                    <a:gd name="connsiteY55" fmla="*/ 137819 h 590770"/>
                    <a:gd name="connsiteX56" fmla="*/ 506003 w 591547"/>
                    <a:gd name="connsiteY56" fmla="*/ 147491 h 590770"/>
                    <a:gd name="connsiteX57" fmla="*/ 506003 w 591547"/>
                    <a:gd name="connsiteY57" fmla="*/ 569815 h 590770"/>
                    <a:gd name="connsiteX58" fmla="*/ 591547 w 591547"/>
                    <a:gd name="connsiteY58" fmla="*/ 569815 h 590770"/>
                    <a:gd name="connsiteX59" fmla="*/ 591547 w 591547"/>
                    <a:gd name="connsiteY59" fmla="*/ 590770 h 590770"/>
                    <a:gd name="connsiteX60" fmla="*/ 494705 w 591547"/>
                    <a:gd name="connsiteY60" fmla="*/ 590770 h 590770"/>
                    <a:gd name="connsiteX61" fmla="*/ 344598 w 591547"/>
                    <a:gd name="connsiteY61" fmla="*/ 590770 h 590770"/>
                    <a:gd name="connsiteX62" fmla="*/ 193685 w 591547"/>
                    <a:gd name="connsiteY62" fmla="*/ 590770 h 590770"/>
                    <a:gd name="connsiteX63" fmla="*/ 64562 w 591547"/>
                    <a:gd name="connsiteY63" fmla="*/ 590770 h 590770"/>
                    <a:gd name="connsiteX64" fmla="*/ 0 w 591547"/>
                    <a:gd name="connsiteY64" fmla="*/ 590770 h 590770"/>
                    <a:gd name="connsiteX65" fmla="*/ 0 w 591547"/>
                    <a:gd name="connsiteY65" fmla="*/ 569815 h 590770"/>
                    <a:gd name="connsiteX66" fmla="*/ 54070 w 591547"/>
                    <a:gd name="connsiteY66" fmla="*/ 569815 h 590770"/>
                    <a:gd name="connsiteX67" fmla="*/ 54070 w 591547"/>
                    <a:gd name="connsiteY67" fmla="*/ 373160 h 590770"/>
                    <a:gd name="connsiteX68" fmla="*/ 62141 w 591547"/>
                    <a:gd name="connsiteY68" fmla="*/ 362683 h 590770"/>
                    <a:gd name="connsiteX69" fmla="*/ 191264 w 591547"/>
                    <a:gd name="connsiteY69" fmla="*/ 333668 h 590770"/>
                    <a:gd name="connsiteX70" fmla="*/ 195299 w 591547"/>
                    <a:gd name="connsiteY70" fmla="*/ 333668 h 590770"/>
                    <a:gd name="connsiteX71" fmla="*/ 196106 w 591547"/>
                    <a:gd name="connsiteY71" fmla="*/ 333668 h 590770"/>
                    <a:gd name="connsiteX72" fmla="*/ 215475 w 591547"/>
                    <a:gd name="connsiteY72" fmla="*/ 336892 h 590770"/>
                    <a:gd name="connsiteX73" fmla="*/ 215475 w 591547"/>
                    <a:gd name="connsiteY73" fmla="*/ 116864 h 590770"/>
                    <a:gd name="connsiteX74" fmla="*/ 223545 w 591547"/>
                    <a:gd name="connsiteY74" fmla="*/ 106387 h 590770"/>
                    <a:gd name="connsiteX75" fmla="*/ 341370 w 591547"/>
                    <a:gd name="connsiteY75" fmla="*/ 75760 h 590770"/>
                    <a:gd name="connsiteX76" fmla="*/ 342984 w 591547"/>
                    <a:gd name="connsiteY76" fmla="*/ 75760 h 590770"/>
                    <a:gd name="connsiteX77" fmla="*/ 345405 w 591547"/>
                    <a:gd name="connsiteY77" fmla="*/ 75760 h 590770"/>
                    <a:gd name="connsiteX78" fmla="*/ 347020 w 591547"/>
                    <a:gd name="connsiteY78" fmla="*/ 75760 h 590770"/>
                    <a:gd name="connsiteX79" fmla="*/ 348634 w 591547"/>
                    <a:gd name="connsiteY79" fmla="*/ 75760 h 590770"/>
                    <a:gd name="connsiteX80" fmla="*/ 387371 w 591547"/>
                    <a:gd name="connsiteY80" fmla="*/ 91879 h 590770"/>
                    <a:gd name="connsiteX81" fmla="*/ 387371 w 591547"/>
                    <a:gd name="connsiteY81" fmla="*/ 62865 h 590770"/>
                    <a:gd name="connsiteX82" fmla="*/ 365581 w 591547"/>
                    <a:gd name="connsiteY82" fmla="*/ 32238 h 590770"/>
                    <a:gd name="connsiteX83" fmla="*/ 397862 w 591547"/>
                    <a:gd name="connsiteY83" fmla="*/ 0 h 590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</a:cxnLst>
                  <a:rect l="l" t="t" r="r" b="b"/>
                  <a:pathLst>
                    <a:path w="591547" h="590770">
                      <a:moveTo>
                        <a:pt x="86413" y="515758"/>
                      </a:moveTo>
                      <a:lnTo>
                        <a:pt x="171919" y="515758"/>
                      </a:lnTo>
                      <a:lnTo>
                        <a:pt x="171919" y="537523"/>
                      </a:lnTo>
                      <a:lnTo>
                        <a:pt x="86413" y="537523"/>
                      </a:lnTo>
                      <a:close/>
                      <a:moveTo>
                        <a:pt x="86413" y="461733"/>
                      </a:moveTo>
                      <a:lnTo>
                        <a:pt x="171919" y="461733"/>
                      </a:lnTo>
                      <a:lnTo>
                        <a:pt x="171919" y="483498"/>
                      </a:lnTo>
                      <a:lnTo>
                        <a:pt x="86413" y="483498"/>
                      </a:lnTo>
                      <a:close/>
                      <a:moveTo>
                        <a:pt x="86413" y="408616"/>
                      </a:moveTo>
                      <a:lnTo>
                        <a:pt x="171919" y="408616"/>
                      </a:lnTo>
                      <a:lnTo>
                        <a:pt x="171919" y="429474"/>
                      </a:lnTo>
                      <a:lnTo>
                        <a:pt x="86413" y="429474"/>
                      </a:lnTo>
                      <a:close/>
                      <a:moveTo>
                        <a:pt x="204177" y="357041"/>
                      </a:moveTo>
                      <a:lnTo>
                        <a:pt x="204177" y="569815"/>
                      </a:lnTo>
                      <a:lnTo>
                        <a:pt x="333300" y="569815"/>
                      </a:lnTo>
                      <a:lnTo>
                        <a:pt x="333300" y="382026"/>
                      </a:lnTo>
                      <a:close/>
                      <a:moveTo>
                        <a:pt x="183194" y="357041"/>
                      </a:moveTo>
                      <a:lnTo>
                        <a:pt x="75053" y="382026"/>
                      </a:lnTo>
                      <a:lnTo>
                        <a:pt x="75053" y="569815"/>
                      </a:lnTo>
                      <a:lnTo>
                        <a:pt x="183194" y="569815"/>
                      </a:lnTo>
                      <a:close/>
                      <a:moveTo>
                        <a:pt x="247709" y="311838"/>
                      </a:moveTo>
                      <a:lnTo>
                        <a:pt x="322851" y="311838"/>
                      </a:lnTo>
                      <a:lnTo>
                        <a:pt x="322851" y="332826"/>
                      </a:lnTo>
                      <a:lnTo>
                        <a:pt x="247709" y="332826"/>
                      </a:lnTo>
                      <a:close/>
                      <a:moveTo>
                        <a:pt x="247709" y="257944"/>
                      </a:moveTo>
                      <a:lnTo>
                        <a:pt x="322851" y="257944"/>
                      </a:lnTo>
                      <a:lnTo>
                        <a:pt x="322851" y="279580"/>
                      </a:lnTo>
                      <a:lnTo>
                        <a:pt x="247709" y="279580"/>
                      </a:lnTo>
                      <a:close/>
                      <a:moveTo>
                        <a:pt x="247709" y="203919"/>
                      </a:moveTo>
                      <a:lnTo>
                        <a:pt x="322851" y="203919"/>
                      </a:lnTo>
                      <a:lnTo>
                        <a:pt x="322851" y="225684"/>
                      </a:lnTo>
                      <a:lnTo>
                        <a:pt x="247709" y="225684"/>
                      </a:lnTo>
                      <a:close/>
                      <a:moveTo>
                        <a:pt x="247709" y="150672"/>
                      </a:moveTo>
                      <a:lnTo>
                        <a:pt x="322851" y="150672"/>
                      </a:lnTo>
                      <a:lnTo>
                        <a:pt x="322851" y="171660"/>
                      </a:lnTo>
                      <a:lnTo>
                        <a:pt x="247709" y="171660"/>
                      </a:lnTo>
                      <a:close/>
                      <a:moveTo>
                        <a:pt x="355090" y="102357"/>
                      </a:moveTo>
                      <a:lnTo>
                        <a:pt x="355090" y="373160"/>
                      </a:lnTo>
                      <a:lnTo>
                        <a:pt x="355090" y="376384"/>
                      </a:lnTo>
                      <a:lnTo>
                        <a:pt x="355090" y="569815"/>
                      </a:lnTo>
                      <a:lnTo>
                        <a:pt x="484213" y="569815"/>
                      </a:lnTo>
                      <a:lnTo>
                        <a:pt x="484213" y="154744"/>
                      </a:lnTo>
                      <a:close/>
                      <a:moveTo>
                        <a:pt x="333300" y="99939"/>
                      </a:moveTo>
                      <a:lnTo>
                        <a:pt x="236458" y="125730"/>
                      </a:lnTo>
                      <a:lnTo>
                        <a:pt x="236458" y="341728"/>
                      </a:lnTo>
                      <a:lnTo>
                        <a:pt x="333300" y="360265"/>
                      </a:lnTo>
                      <a:close/>
                      <a:moveTo>
                        <a:pt x="397862" y="21761"/>
                      </a:moveTo>
                      <a:cubicBezTo>
                        <a:pt x="392213" y="21761"/>
                        <a:pt x="387371" y="26596"/>
                        <a:pt x="387371" y="32238"/>
                      </a:cubicBezTo>
                      <a:cubicBezTo>
                        <a:pt x="387371" y="37880"/>
                        <a:pt x="392213" y="42716"/>
                        <a:pt x="397862" y="42716"/>
                      </a:cubicBezTo>
                      <a:cubicBezTo>
                        <a:pt x="404318" y="42716"/>
                        <a:pt x="409160" y="37880"/>
                        <a:pt x="409160" y="32238"/>
                      </a:cubicBezTo>
                      <a:cubicBezTo>
                        <a:pt x="409160" y="26596"/>
                        <a:pt x="404318" y="21761"/>
                        <a:pt x="397862" y="21761"/>
                      </a:cubicBezTo>
                      <a:close/>
                      <a:moveTo>
                        <a:pt x="397862" y="0"/>
                      </a:moveTo>
                      <a:cubicBezTo>
                        <a:pt x="415616" y="0"/>
                        <a:pt x="430143" y="14507"/>
                        <a:pt x="430143" y="32238"/>
                      </a:cubicBezTo>
                      <a:cubicBezTo>
                        <a:pt x="430143" y="45940"/>
                        <a:pt x="421266" y="58029"/>
                        <a:pt x="409160" y="62865"/>
                      </a:cubicBezTo>
                      <a:lnTo>
                        <a:pt x="409160" y="100745"/>
                      </a:lnTo>
                      <a:lnTo>
                        <a:pt x="498740" y="137819"/>
                      </a:lnTo>
                      <a:cubicBezTo>
                        <a:pt x="502775" y="139431"/>
                        <a:pt x="506003" y="143461"/>
                        <a:pt x="506003" y="147491"/>
                      </a:cubicBezTo>
                      <a:lnTo>
                        <a:pt x="506003" y="569815"/>
                      </a:lnTo>
                      <a:lnTo>
                        <a:pt x="591547" y="569815"/>
                      </a:lnTo>
                      <a:lnTo>
                        <a:pt x="591547" y="590770"/>
                      </a:lnTo>
                      <a:lnTo>
                        <a:pt x="494705" y="590770"/>
                      </a:lnTo>
                      <a:lnTo>
                        <a:pt x="344598" y="590770"/>
                      </a:lnTo>
                      <a:lnTo>
                        <a:pt x="193685" y="590770"/>
                      </a:lnTo>
                      <a:lnTo>
                        <a:pt x="64562" y="590770"/>
                      </a:lnTo>
                      <a:lnTo>
                        <a:pt x="0" y="590770"/>
                      </a:lnTo>
                      <a:lnTo>
                        <a:pt x="0" y="569815"/>
                      </a:lnTo>
                      <a:lnTo>
                        <a:pt x="54070" y="569815"/>
                      </a:lnTo>
                      <a:lnTo>
                        <a:pt x="54070" y="373160"/>
                      </a:lnTo>
                      <a:cubicBezTo>
                        <a:pt x="54070" y="368324"/>
                        <a:pt x="57298" y="364294"/>
                        <a:pt x="62141" y="362683"/>
                      </a:cubicBezTo>
                      <a:lnTo>
                        <a:pt x="191264" y="333668"/>
                      </a:lnTo>
                      <a:cubicBezTo>
                        <a:pt x="192878" y="332862"/>
                        <a:pt x="194492" y="332862"/>
                        <a:pt x="195299" y="333668"/>
                      </a:cubicBezTo>
                      <a:cubicBezTo>
                        <a:pt x="196106" y="333668"/>
                        <a:pt x="196106" y="333668"/>
                        <a:pt x="196106" y="333668"/>
                      </a:cubicBezTo>
                      <a:lnTo>
                        <a:pt x="215475" y="336892"/>
                      </a:lnTo>
                      <a:lnTo>
                        <a:pt x="215475" y="116864"/>
                      </a:lnTo>
                      <a:cubicBezTo>
                        <a:pt x="215475" y="112028"/>
                        <a:pt x="218703" y="107999"/>
                        <a:pt x="223545" y="106387"/>
                      </a:cubicBezTo>
                      <a:lnTo>
                        <a:pt x="341370" y="75760"/>
                      </a:lnTo>
                      <a:cubicBezTo>
                        <a:pt x="342177" y="75760"/>
                        <a:pt x="342177" y="75760"/>
                        <a:pt x="342984" y="75760"/>
                      </a:cubicBezTo>
                      <a:cubicBezTo>
                        <a:pt x="343791" y="75760"/>
                        <a:pt x="344598" y="74954"/>
                        <a:pt x="345405" y="75760"/>
                      </a:cubicBezTo>
                      <a:cubicBezTo>
                        <a:pt x="346213" y="75760"/>
                        <a:pt x="347020" y="75760"/>
                        <a:pt x="347020" y="75760"/>
                      </a:cubicBezTo>
                      <a:cubicBezTo>
                        <a:pt x="347827" y="75760"/>
                        <a:pt x="347827" y="75760"/>
                        <a:pt x="348634" y="75760"/>
                      </a:cubicBezTo>
                      <a:lnTo>
                        <a:pt x="387371" y="91879"/>
                      </a:lnTo>
                      <a:lnTo>
                        <a:pt x="387371" y="62865"/>
                      </a:lnTo>
                      <a:cubicBezTo>
                        <a:pt x="375265" y="58029"/>
                        <a:pt x="365581" y="45940"/>
                        <a:pt x="365581" y="32238"/>
                      </a:cubicBezTo>
                      <a:cubicBezTo>
                        <a:pt x="365581" y="14507"/>
                        <a:pt x="380107" y="0"/>
                        <a:pt x="3978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ṧlïḋè">
                  <a:extLst>
                    <a:ext uri="{FF2B5EF4-FFF2-40B4-BE49-F238E27FC236}">
                      <a16:creationId xmlns:a16="http://schemas.microsoft.com/office/drawing/2014/main" id="{22CD17EF-3236-4031-843A-C966779B000B}"/>
                    </a:ext>
                  </a:extLst>
                </p:cNvPr>
                <p:cNvSpPr txBox="1"/>
                <p:nvPr/>
              </p:nvSpPr>
              <p:spPr>
                <a:xfrm>
                  <a:off x="3987389" y="3226210"/>
                  <a:ext cx="1632360" cy="647730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ctr" anchorCtr="0">
                  <a:normAutofit/>
                </a:bodyPr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bg1"/>
                      </a:solidFill>
                    </a:rPr>
                    <a:t>私有</a:t>
                  </a:r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" name="ïṥ1íḑe">
              <a:extLst>
                <a:ext uri="{FF2B5EF4-FFF2-40B4-BE49-F238E27FC236}">
                  <a16:creationId xmlns:a16="http://schemas.microsoft.com/office/drawing/2014/main" id="{43EE4E7B-EF55-4017-8A24-51C0B878EAF0}"/>
                </a:ext>
              </a:extLst>
            </p:cNvPr>
            <p:cNvGrpSpPr/>
            <p:nvPr/>
          </p:nvGrpSpPr>
          <p:grpSpPr>
            <a:xfrm>
              <a:off x="6464010" y="2307390"/>
              <a:ext cx="1614876" cy="1919534"/>
              <a:chOff x="6528048" y="2307390"/>
              <a:chExt cx="1614876" cy="1919534"/>
            </a:xfrm>
          </p:grpSpPr>
          <p:sp>
            <p:nvSpPr>
              <p:cNvPr id="38" name="îṥľîḍê">
                <a:extLst>
                  <a:ext uri="{FF2B5EF4-FFF2-40B4-BE49-F238E27FC236}">
                    <a16:creationId xmlns:a16="http://schemas.microsoft.com/office/drawing/2014/main" id="{03F66096-BD7F-4C7E-B59D-04BC0E739564}"/>
                  </a:ext>
                </a:extLst>
              </p:cNvPr>
              <p:cNvSpPr>
                <a:spLocks/>
              </p:cNvSpPr>
              <p:nvPr/>
            </p:nvSpPr>
            <p:spPr>
              <a:xfrm rot="10800000" flipV="1">
                <a:off x="6528048" y="3348843"/>
                <a:ext cx="1614875" cy="69955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3">
                    <a:lumMod val="50000"/>
                  </a:schemeClr>
                </a:fgClr>
                <a:bgClr>
                  <a:schemeClr val="accent3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ṡḻíďè">
                <a:extLst>
                  <a:ext uri="{FF2B5EF4-FFF2-40B4-BE49-F238E27FC236}">
                    <a16:creationId xmlns:a16="http://schemas.microsoft.com/office/drawing/2014/main" id="{079C3500-F874-443E-B84E-5E77CC371F2F}"/>
                  </a:ext>
                </a:extLst>
              </p:cNvPr>
              <p:cNvSpPr>
                <a:spLocks/>
              </p:cNvSpPr>
              <p:nvPr/>
            </p:nvSpPr>
            <p:spPr>
              <a:xfrm rot="10800000" flipV="1">
                <a:off x="6828690" y="2307390"/>
                <a:ext cx="1021836" cy="69955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3">
                    <a:lumMod val="50000"/>
                  </a:schemeClr>
                </a:fgClr>
                <a:bgClr>
                  <a:schemeClr val="accent3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ṧľiḍê">
                <a:extLst>
                  <a:ext uri="{FF2B5EF4-FFF2-40B4-BE49-F238E27FC236}">
                    <a16:creationId xmlns:a16="http://schemas.microsoft.com/office/drawing/2014/main" id="{DB24D12A-FA1A-411F-A572-A470D5EBFC4F}"/>
                  </a:ext>
                </a:extLst>
              </p:cNvPr>
              <p:cNvSpPr/>
              <p:nvPr/>
            </p:nvSpPr>
            <p:spPr>
              <a:xfrm flipV="1">
                <a:off x="6528049" y="2379192"/>
                <a:ext cx="1614875" cy="1847732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3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ŝliḋè">
                <a:extLst>
                  <a:ext uri="{FF2B5EF4-FFF2-40B4-BE49-F238E27FC236}">
                    <a16:creationId xmlns:a16="http://schemas.microsoft.com/office/drawing/2014/main" id="{FFDAFBF9-C63A-4B69-835D-74F61B14E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5180" y="2697951"/>
                <a:ext cx="563461" cy="384495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41754 w 607639"/>
                  <a:gd name="connsiteY14" fmla="*/ 232583 h 414642"/>
                  <a:gd name="connsiteX15" fmla="*/ 161961 w 607639"/>
                  <a:gd name="connsiteY15" fmla="*/ 232583 h 414642"/>
                  <a:gd name="connsiteX16" fmla="*/ 172110 w 607639"/>
                  <a:gd name="connsiteY16" fmla="*/ 242719 h 414642"/>
                  <a:gd name="connsiteX17" fmla="*/ 161961 w 607639"/>
                  <a:gd name="connsiteY17" fmla="*/ 252765 h 414642"/>
                  <a:gd name="connsiteX18" fmla="*/ 141754 w 607639"/>
                  <a:gd name="connsiteY18" fmla="*/ 252765 h 414642"/>
                  <a:gd name="connsiteX19" fmla="*/ 131605 w 607639"/>
                  <a:gd name="connsiteY19" fmla="*/ 242719 h 414642"/>
                  <a:gd name="connsiteX20" fmla="*/ 141754 w 607639"/>
                  <a:gd name="connsiteY20" fmla="*/ 232583 h 414642"/>
                  <a:gd name="connsiteX21" fmla="*/ 141758 w 607639"/>
                  <a:gd name="connsiteY21" fmla="*/ 192149 h 414642"/>
                  <a:gd name="connsiteX22" fmla="*/ 182279 w 607639"/>
                  <a:gd name="connsiteY22" fmla="*/ 192149 h 414642"/>
                  <a:gd name="connsiteX23" fmla="*/ 192432 w 607639"/>
                  <a:gd name="connsiteY23" fmla="*/ 202196 h 414642"/>
                  <a:gd name="connsiteX24" fmla="*/ 182279 w 607639"/>
                  <a:gd name="connsiteY24" fmla="*/ 212331 h 414642"/>
                  <a:gd name="connsiteX25" fmla="*/ 141758 w 607639"/>
                  <a:gd name="connsiteY25" fmla="*/ 212331 h 414642"/>
                  <a:gd name="connsiteX26" fmla="*/ 131605 w 607639"/>
                  <a:gd name="connsiteY26" fmla="*/ 202196 h 414642"/>
                  <a:gd name="connsiteX27" fmla="*/ 141758 w 607639"/>
                  <a:gd name="connsiteY27" fmla="*/ 192149 h 414642"/>
                  <a:gd name="connsiteX28" fmla="*/ 141754 w 607639"/>
                  <a:gd name="connsiteY28" fmla="*/ 151716 h 414642"/>
                  <a:gd name="connsiteX29" fmla="*/ 161961 w 607639"/>
                  <a:gd name="connsiteY29" fmla="*/ 151716 h 414642"/>
                  <a:gd name="connsiteX30" fmla="*/ 172110 w 607639"/>
                  <a:gd name="connsiteY30" fmla="*/ 161763 h 414642"/>
                  <a:gd name="connsiteX31" fmla="*/ 161961 w 607639"/>
                  <a:gd name="connsiteY31" fmla="*/ 171898 h 414642"/>
                  <a:gd name="connsiteX32" fmla="*/ 141754 w 607639"/>
                  <a:gd name="connsiteY32" fmla="*/ 171898 h 414642"/>
                  <a:gd name="connsiteX33" fmla="*/ 131605 w 607639"/>
                  <a:gd name="connsiteY33" fmla="*/ 161763 h 414642"/>
                  <a:gd name="connsiteX34" fmla="*/ 141754 w 607639"/>
                  <a:gd name="connsiteY34" fmla="*/ 151716 h 414642"/>
                  <a:gd name="connsiteX35" fmla="*/ 141758 w 607639"/>
                  <a:gd name="connsiteY35" fmla="*/ 111211 h 414642"/>
                  <a:gd name="connsiteX36" fmla="*/ 182279 w 607639"/>
                  <a:gd name="connsiteY36" fmla="*/ 111211 h 414642"/>
                  <a:gd name="connsiteX37" fmla="*/ 192432 w 607639"/>
                  <a:gd name="connsiteY37" fmla="*/ 121337 h 414642"/>
                  <a:gd name="connsiteX38" fmla="*/ 182279 w 607639"/>
                  <a:gd name="connsiteY38" fmla="*/ 131463 h 414642"/>
                  <a:gd name="connsiteX39" fmla="*/ 141758 w 607639"/>
                  <a:gd name="connsiteY39" fmla="*/ 131463 h 414642"/>
                  <a:gd name="connsiteX40" fmla="*/ 131605 w 607639"/>
                  <a:gd name="connsiteY40" fmla="*/ 121337 h 414642"/>
                  <a:gd name="connsiteX41" fmla="*/ 141758 w 607639"/>
                  <a:gd name="connsiteY41" fmla="*/ 111211 h 414642"/>
                  <a:gd name="connsiteX42" fmla="*/ 425367 w 607639"/>
                  <a:gd name="connsiteY42" fmla="*/ 101191 h 414642"/>
                  <a:gd name="connsiteX43" fmla="*/ 496228 w 607639"/>
                  <a:gd name="connsiteY43" fmla="*/ 101191 h 414642"/>
                  <a:gd name="connsiteX44" fmla="*/ 506377 w 607639"/>
                  <a:gd name="connsiteY44" fmla="*/ 111231 h 414642"/>
                  <a:gd name="connsiteX45" fmla="*/ 506377 w 607639"/>
                  <a:gd name="connsiteY45" fmla="*/ 182042 h 414642"/>
                  <a:gd name="connsiteX46" fmla="*/ 496228 w 607639"/>
                  <a:gd name="connsiteY46" fmla="*/ 192171 h 414642"/>
                  <a:gd name="connsiteX47" fmla="*/ 486080 w 607639"/>
                  <a:gd name="connsiteY47" fmla="*/ 182042 h 414642"/>
                  <a:gd name="connsiteX48" fmla="*/ 486080 w 607639"/>
                  <a:gd name="connsiteY48" fmla="*/ 135575 h 414642"/>
                  <a:gd name="connsiteX49" fmla="*/ 402043 w 607639"/>
                  <a:gd name="connsiteY49" fmla="*/ 219447 h 414642"/>
                  <a:gd name="connsiteX50" fmla="*/ 394921 w 607639"/>
                  <a:gd name="connsiteY50" fmla="*/ 222468 h 414642"/>
                  <a:gd name="connsiteX51" fmla="*/ 387889 w 607639"/>
                  <a:gd name="connsiteY51" fmla="*/ 219447 h 414642"/>
                  <a:gd name="connsiteX52" fmla="*/ 344268 w 607639"/>
                  <a:gd name="connsiteY52" fmla="*/ 176001 h 414642"/>
                  <a:gd name="connsiteX53" fmla="*/ 270380 w 607639"/>
                  <a:gd name="connsiteY53" fmla="*/ 249744 h 414642"/>
                  <a:gd name="connsiteX54" fmla="*/ 263258 w 607639"/>
                  <a:gd name="connsiteY54" fmla="*/ 252765 h 414642"/>
                  <a:gd name="connsiteX55" fmla="*/ 256225 w 607639"/>
                  <a:gd name="connsiteY55" fmla="*/ 249744 h 414642"/>
                  <a:gd name="connsiteX56" fmla="*/ 256225 w 607639"/>
                  <a:gd name="connsiteY56" fmla="*/ 235617 h 414642"/>
                  <a:gd name="connsiteX57" fmla="*/ 337235 w 607639"/>
                  <a:gd name="connsiteY57" fmla="*/ 154766 h 414642"/>
                  <a:gd name="connsiteX58" fmla="*/ 338837 w 607639"/>
                  <a:gd name="connsiteY58" fmla="*/ 153433 h 414642"/>
                  <a:gd name="connsiteX59" fmla="*/ 340618 w 607639"/>
                  <a:gd name="connsiteY59" fmla="*/ 152456 h 414642"/>
                  <a:gd name="connsiteX60" fmla="*/ 341508 w 607639"/>
                  <a:gd name="connsiteY60" fmla="*/ 152101 h 414642"/>
                  <a:gd name="connsiteX61" fmla="*/ 343378 w 607639"/>
                  <a:gd name="connsiteY61" fmla="*/ 151745 h 414642"/>
                  <a:gd name="connsiteX62" fmla="*/ 344268 w 607639"/>
                  <a:gd name="connsiteY62" fmla="*/ 151745 h 414642"/>
                  <a:gd name="connsiteX63" fmla="*/ 346226 w 607639"/>
                  <a:gd name="connsiteY63" fmla="*/ 151923 h 414642"/>
                  <a:gd name="connsiteX64" fmla="*/ 351390 w 607639"/>
                  <a:gd name="connsiteY64" fmla="*/ 154766 h 414642"/>
                  <a:gd name="connsiteX65" fmla="*/ 394921 w 607639"/>
                  <a:gd name="connsiteY65" fmla="*/ 198213 h 414642"/>
                  <a:gd name="connsiteX66" fmla="*/ 471925 w 607639"/>
                  <a:gd name="connsiteY66" fmla="*/ 121359 h 414642"/>
                  <a:gd name="connsiteX67" fmla="*/ 425367 w 607639"/>
                  <a:gd name="connsiteY67" fmla="*/ 121359 h 414642"/>
                  <a:gd name="connsiteX68" fmla="*/ 415218 w 607639"/>
                  <a:gd name="connsiteY68" fmla="*/ 111231 h 414642"/>
                  <a:gd name="connsiteX69" fmla="*/ 425367 w 607639"/>
                  <a:gd name="connsiteY69" fmla="*/ 101191 h 414642"/>
                  <a:gd name="connsiteX70" fmla="*/ 101297 w 607639"/>
                  <a:gd name="connsiteY70" fmla="*/ 91029 h 414642"/>
                  <a:gd name="connsiteX71" fmla="*/ 111423 w 607639"/>
                  <a:gd name="connsiteY71" fmla="*/ 101159 h 414642"/>
                  <a:gd name="connsiteX72" fmla="*/ 111423 w 607639"/>
                  <a:gd name="connsiteY72" fmla="*/ 262887 h 414642"/>
                  <a:gd name="connsiteX73" fmla="*/ 101297 w 607639"/>
                  <a:gd name="connsiteY73" fmla="*/ 273017 h 414642"/>
                  <a:gd name="connsiteX74" fmla="*/ 91171 w 607639"/>
                  <a:gd name="connsiteY74" fmla="*/ 262887 h 414642"/>
                  <a:gd name="connsiteX75" fmla="*/ 91171 w 607639"/>
                  <a:gd name="connsiteY75" fmla="*/ 101159 h 414642"/>
                  <a:gd name="connsiteX76" fmla="*/ 101297 w 607639"/>
                  <a:gd name="connsiteY76" fmla="*/ 91029 h 414642"/>
                  <a:gd name="connsiteX77" fmla="*/ 70848 w 607639"/>
                  <a:gd name="connsiteY77" fmla="*/ 20177 h 414642"/>
                  <a:gd name="connsiteX78" fmla="*/ 60791 w 607639"/>
                  <a:gd name="connsiteY78" fmla="*/ 30309 h 414642"/>
                  <a:gd name="connsiteX79" fmla="*/ 60791 w 607639"/>
                  <a:gd name="connsiteY79" fmla="*/ 343802 h 414642"/>
                  <a:gd name="connsiteX80" fmla="*/ 222780 w 607639"/>
                  <a:gd name="connsiteY80" fmla="*/ 343802 h 414642"/>
                  <a:gd name="connsiteX81" fmla="*/ 232927 w 607639"/>
                  <a:gd name="connsiteY81" fmla="*/ 353935 h 414642"/>
                  <a:gd name="connsiteX82" fmla="*/ 232927 w 607639"/>
                  <a:gd name="connsiteY82" fmla="*/ 364067 h 414642"/>
                  <a:gd name="connsiteX83" fmla="*/ 374712 w 607639"/>
                  <a:gd name="connsiteY83" fmla="*/ 364067 h 414642"/>
                  <a:gd name="connsiteX84" fmla="*/ 374712 w 607639"/>
                  <a:gd name="connsiteY84" fmla="*/ 353935 h 414642"/>
                  <a:gd name="connsiteX85" fmla="*/ 384859 w 607639"/>
                  <a:gd name="connsiteY85" fmla="*/ 343802 h 414642"/>
                  <a:gd name="connsiteX86" fmla="*/ 546848 w 607639"/>
                  <a:gd name="connsiteY86" fmla="*/ 343802 h 414642"/>
                  <a:gd name="connsiteX87" fmla="*/ 546848 w 607639"/>
                  <a:gd name="connsiteY87" fmla="*/ 30309 h 414642"/>
                  <a:gd name="connsiteX88" fmla="*/ 536702 w 607639"/>
                  <a:gd name="connsiteY88" fmla="*/ 20177 h 414642"/>
                  <a:gd name="connsiteX89" fmla="*/ 70848 w 607639"/>
                  <a:gd name="connsiteY89" fmla="*/ 0 h 414642"/>
                  <a:gd name="connsiteX90" fmla="*/ 536702 w 607639"/>
                  <a:gd name="connsiteY90" fmla="*/ 0 h 414642"/>
                  <a:gd name="connsiteX91" fmla="*/ 567142 w 607639"/>
                  <a:gd name="connsiteY91" fmla="*/ 30309 h 414642"/>
                  <a:gd name="connsiteX92" fmla="*/ 567142 w 607639"/>
                  <a:gd name="connsiteY92" fmla="*/ 343802 h 414642"/>
                  <a:gd name="connsiteX93" fmla="*/ 597492 w 607639"/>
                  <a:gd name="connsiteY93" fmla="*/ 343802 h 414642"/>
                  <a:gd name="connsiteX94" fmla="*/ 607639 w 607639"/>
                  <a:gd name="connsiteY94" fmla="*/ 353935 h 414642"/>
                  <a:gd name="connsiteX95" fmla="*/ 607639 w 607639"/>
                  <a:gd name="connsiteY95" fmla="*/ 384244 h 414642"/>
                  <a:gd name="connsiteX96" fmla="*/ 577199 w 607639"/>
                  <a:gd name="connsiteY96" fmla="*/ 414642 h 414642"/>
                  <a:gd name="connsiteX97" fmla="*/ 30351 w 607639"/>
                  <a:gd name="connsiteY97" fmla="*/ 414642 h 414642"/>
                  <a:gd name="connsiteX98" fmla="*/ 0 w 607639"/>
                  <a:gd name="connsiteY98" fmla="*/ 384244 h 414642"/>
                  <a:gd name="connsiteX99" fmla="*/ 0 w 607639"/>
                  <a:gd name="connsiteY99" fmla="*/ 353935 h 414642"/>
                  <a:gd name="connsiteX100" fmla="*/ 10147 w 607639"/>
                  <a:gd name="connsiteY100" fmla="*/ 343802 h 414642"/>
                  <a:gd name="connsiteX101" fmla="*/ 40497 w 607639"/>
                  <a:gd name="connsiteY101" fmla="*/ 343802 h 414642"/>
                  <a:gd name="connsiteX102" fmla="*/ 40497 w 607639"/>
                  <a:gd name="connsiteY102" fmla="*/ 30309 h 414642"/>
                  <a:gd name="connsiteX103" fmla="*/ 70848 w 607639"/>
                  <a:gd name="connsiteY103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8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41754" y="232583"/>
                    </a:moveTo>
                    <a:lnTo>
                      <a:pt x="161961" y="232583"/>
                    </a:lnTo>
                    <a:cubicBezTo>
                      <a:pt x="168104" y="232583"/>
                      <a:pt x="172110" y="236584"/>
                      <a:pt x="172110" y="242719"/>
                    </a:cubicBezTo>
                    <a:cubicBezTo>
                      <a:pt x="172110" y="248764"/>
                      <a:pt x="168104" y="252765"/>
                      <a:pt x="161961" y="252765"/>
                    </a:cubicBezTo>
                    <a:lnTo>
                      <a:pt x="141754" y="252765"/>
                    </a:lnTo>
                    <a:cubicBezTo>
                      <a:pt x="135700" y="252765"/>
                      <a:pt x="131605" y="248764"/>
                      <a:pt x="131605" y="242719"/>
                    </a:cubicBezTo>
                    <a:cubicBezTo>
                      <a:pt x="131605" y="236584"/>
                      <a:pt x="135700" y="232583"/>
                      <a:pt x="141754" y="232583"/>
                    </a:cubicBezTo>
                    <a:close/>
                    <a:moveTo>
                      <a:pt x="141758" y="192149"/>
                    </a:moveTo>
                    <a:lnTo>
                      <a:pt x="182279" y="192149"/>
                    </a:lnTo>
                    <a:cubicBezTo>
                      <a:pt x="188335" y="192149"/>
                      <a:pt x="192432" y="196150"/>
                      <a:pt x="192432" y="202196"/>
                    </a:cubicBezTo>
                    <a:cubicBezTo>
                      <a:pt x="192432" y="208330"/>
                      <a:pt x="188335" y="212331"/>
                      <a:pt x="182279" y="212331"/>
                    </a:cubicBezTo>
                    <a:lnTo>
                      <a:pt x="141758" y="212331"/>
                    </a:lnTo>
                    <a:cubicBezTo>
                      <a:pt x="135702" y="212331"/>
                      <a:pt x="131605" y="208330"/>
                      <a:pt x="131605" y="202196"/>
                    </a:cubicBezTo>
                    <a:cubicBezTo>
                      <a:pt x="131605" y="196150"/>
                      <a:pt x="135702" y="192149"/>
                      <a:pt x="141758" y="192149"/>
                    </a:cubicBezTo>
                    <a:close/>
                    <a:moveTo>
                      <a:pt x="141754" y="151716"/>
                    </a:moveTo>
                    <a:lnTo>
                      <a:pt x="161961" y="151716"/>
                    </a:lnTo>
                    <a:cubicBezTo>
                      <a:pt x="168104" y="151716"/>
                      <a:pt x="172110" y="155717"/>
                      <a:pt x="172110" y="161763"/>
                    </a:cubicBezTo>
                    <a:cubicBezTo>
                      <a:pt x="172110" y="167897"/>
                      <a:pt x="168104" y="171898"/>
                      <a:pt x="161961" y="171898"/>
                    </a:cubicBezTo>
                    <a:lnTo>
                      <a:pt x="141754" y="171898"/>
                    </a:lnTo>
                    <a:cubicBezTo>
                      <a:pt x="135700" y="171898"/>
                      <a:pt x="131605" y="167897"/>
                      <a:pt x="131605" y="161763"/>
                    </a:cubicBezTo>
                    <a:cubicBezTo>
                      <a:pt x="131605" y="155717"/>
                      <a:pt x="135700" y="151716"/>
                      <a:pt x="141754" y="151716"/>
                    </a:cubicBezTo>
                    <a:close/>
                    <a:moveTo>
                      <a:pt x="141758" y="111211"/>
                    </a:moveTo>
                    <a:lnTo>
                      <a:pt x="182279" y="111211"/>
                    </a:lnTo>
                    <a:cubicBezTo>
                      <a:pt x="188335" y="111211"/>
                      <a:pt x="192432" y="115297"/>
                      <a:pt x="192432" y="121337"/>
                    </a:cubicBezTo>
                    <a:cubicBezTo>
                      <a:pt x="192432" y="127377"/>
                      <a:pt x="188335" y="131463"/>
                      <a:pt x="182279" y="131463"/>
                    </a:cubicBezTo>
                    <a:lnTo>
                      <a:pt x="141758" y="131463"/>
                    </a:lnTo>
                    <a:cubicBezTo>
                      <a:pt x="135702" y="131463"/>
                      <a:pt x="131605" y="127377"/>
                      <a:pt x="131605" y="121337"/>
                    </a:cubicBezTo>
                    <a:cubicBezTo>
                      <a:pt x="131605" y="115297"/>
                      <a:pt x="135702" y="111211"/>
                      <a:pt x="141758" y="111211"/>
                    </a:cubicBezTo>
                    <a:close/>
                    <a:moveTo>
                      <a:pt x="425367" y="101191"/>
                    </a:moveTo>
                    <a:lnTo>
                      <a:pt x="496228" y="101191"/>
                    </a:lnTo>
                    <a:cubicBezTo>
                      <a:pt x="502282" y="101191"/>
                      <a:pt x="506377" y="105189"/>
                      <a:pt x="506377" y="111231"/>
                    </a:cubicBezTo>
                    <a:lnTo>
                      <a:pt x="506377" y="182042"/>
                    </a:lnTo>
                    <a:cubicBezTo>
                      <a:pt x="506377" y="188084"/>
                      <a:pt x="502282" y="192171"/>
                      <a:pt x="496228" y="192171"/>
                    </a:cubicBezTo>
                    <a:cubicBezTo>
                      <a:pt x="490175" y="192171"/>
                      <a:pt x="486080" y="188084"/>
                      <a:pt x="486080" y="182042"/>
                    </a:cubicBezTo>
                    <a:lnTo>
                      <a:pt x="486080" y="135575"/>
                    </a:lnTo>
                    <a:lnTo>
                      <a:pt x="402043" y="219447"/>
                    </a:lnTo>
                    <a:cubicBezTo>
                      <a:pt x="399996" y="221491"/>
                      <a:pt x="397948" y="222468"/>
                      <a:pt x="394921" y="222468"/>
                    </a:cubicBezTo>
                    <a:cubicBezTo>
                      <a:pt x="391895" y="222468"/>
                      <a:pt x="389847" y="221491"/>
                      <a:pt x="387889" y="219447"/>
                    </a:cubicBezTo>
                    <a:lnTo>
                      <a:pt x="344268" y="176001"/>
                    </a:lnTo>
                    <a:lnTo>
                      <a:pt x="270380" y="249744"/>
                    </a:lnTo>
                    <a:cubicBezTo>
                      <a:pt x="268332" y="251788"/>
                      <a:pt x="266285" y="252765"/>
                      <a:pt x="263258" y="252765"/>
                    </a:cubicBezTo>
                    <a:cubicBezTo>
                      <a:pt x="260231" y="252765"/>
                      <a:pt x="258184" y="251788"/>
                      <a:pt x="256225" y="249744"/>
                    </a:cubicBezTo>
                    <a:cubicBezTo>
                      <a:pt x="252130" y="245746"/>
                      <a:pt x="252130" y="239616"/>
                      <a:pt x="256225" y="235617"/>
                    </a:cubicBezTo>
                    <a:lnTo>
                      <a:pt x="337235" y="154766"/>
                    </a:lnTo>
                    <a:cubicBezTo>
                      <a:pt x="337769" y="154233"/>
                      <a:pt x="338303" y="153789"/>
                      <a:pt x="338837" y="153433"/>
                    </a:cubicBezTo>
                    <a:cubicBezTo>
                      <a:pt x="339372" y="152989"/>
                      <a:pt x="339995" y="152723"/>
                      <a:pt x="340618" y="152456"/>
                    </a:cubicBezTo>
                    <a:cubicBezTo>
                      <a:pt x="340885" y="152367"/>
                      <a:pt x="341152" y="152190"/>
                      <a:pt x="341508" y="152101"/>
                    </a:cubicBezTo>
                    <a:cubicBezTo>
                      <a:pt x="342131" y="151923"/>
                      <a:pt x="342754" y="151834"/>
                      <a:pt x="343378" y="151745"/>
                    </a:cubicBezTo>
                    <a:cubicBezTo>
                      <a:pt x="343645" y="151745"/>
                      <a:pt x="344001" y="151745"/>
                      <a:pt x="344268" y="151745"/>
                    </a:cubicBezTo>
                    <a:cubicBezTo>
                      <a:pt x="344980" y="151745"/>
                      <a:pt x="345603" y="151745"/>
                      <a:pt x="346226" y="151923"/>
                    </a:cubicBezTo>
                    <a:cubicBezTo>
                      <a:pt x="348096" y="152278"/>
                      <a:pt x="349876" y="153256"/>
                      <a:pt x="351390" y="154766"/>
                    </a:cubicBezTo>
                    <a:lnTo>
                      <a:pt x="394921" y="198213"/>
                    </a:lnTo>
                    <a:lnTo>
                      <a:pt x="471925" y="121359"/>
                    </a:lnTo>
                    <a:lnTo>
                      <a:pt x="425367" y="121359"/>
                    </a:lnTo>
                    <a:cubicBezTo>
                      <a:pt x="419224" y="121359"/>
                      <a:pt x="415218" y="117361"/>
                      <a:pt x="415218" y="111231"/>
                    </a:cubicBezTo>
                    <a:cubicBezTo>
                      <a:pt x="415218" y="105189"/>
                      <a:pt x="419224" y="101191"/>
                      <a:pt x="425367" y="101191"/>
                    </a:cubicBezTo>
                    <a:close/>
                    <a:moveTo>
                      <a:pt x="101297" y="91029"/>
                    </a:moveTo>
                    <a:cubicBezTo>
                      <a:pt x="107337" y="91029"/>
                      <a:pt x="111423" y="95028"/>
                      <a:pt x="111423" y="101159"/>
                    </a:cubicBezTo>
                    <a:lnTo>
                      <a:pt x="111423" y="262887"/>
                    </a:lnTo>
                    <a:cubicBezTo>
                      <a:pt x="111423" y="268929"/>
                      <a:pt x="107337" y="273017"/>
                      <a:pt x="101297" y="273017"/>
                    </a:cubicBezTo>
                    <a:cubicBezTo>
                      <a:pt x="95257" y="273017"/>
                      <a:pt x="91171" y="268929"/>
                      <a:pt x="91171" y="262887"/>
                    </a:cubicBezTo>
                    <a:lnTo>
                      <a:pt x="91171" y="101159"/>
                    </a:lnTo>
                    <a:cubicBezTo>
                      <a:pt x="91171" y="95028"/>
                      <a:pt x="95257" y="91029"/>
                      <a:pt x="101297" y="91029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0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0"/>
                      <a:pt x="378717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0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0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ŝlíḓê">
                <a:extLst>
                  <a:ext uri="{FF2B5EF4-FFF2-40B4-BE49-F238E27FC236}">
                    <a16:creationId xmlns:a16="http://schemas.microsoft.com/office/drawing/2014/main" id="{E89C9A19-DAA9-4C73-A73A-B87C513226C2}"/>
                  </a:ext>
                </a:extLst>
              </p:cNvPr>
              <p:cNvSpPr txBox="1"/>
              <p:nvPr/>
            </p:nvSpPr>
            <p:spPr>
              <a:xfrm>
                <a:off x="6849710" y="3331953"/>
                <a:ext cx="914400" cy="52172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chemeClr val="bg1"/>
                    </a:solidFill>
                  </a:rPr>
                  <a:t>公有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íŝḻîďé">
              <a:extLst>
                <a:ext uri="{FF2B5EF4-FFF2-40B4-BE49-F238E27FC236}">
                  <a16:creationId xmlns:a16="http://schemas.microsoft.com/office/drawing/2014/main" id="{AB8EEC7E-D099-4983-B4DC-5FB16209370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13027" y="1408813"/>
              <a:ext cx="2195911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>
                  <a:solidFill>
                    <a:schemeClr val="accent1"/>
                  </a:solidFill>
                </a:rPr>
                <a:t>少且齐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îsľíḑé">
              <a:extLst>
                <a:ext uri="{FF2B5EF4-FFF2-40B4-BE49-F238E27FC236}">
                  <a16:creationId xmlns:a16="http://schemas.microsoft.com/office/drawing/2014/main" id="{792381B7-BE91-40B8-A5E7-7A5563943FD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13028" y="2595452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>
                  <a:solidFill>
                    <a:schemeClr val="accent1"/>
                  </a:solidFill>
                </a:rPr>
                <a:t>本公司使用避免重复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îṣļïďê">
              <a:extLst>
                <a:ext uri="{FF2B5EF4-FFF2-40B4-BE49-F238E27FC236}">
                  <a16:creationId xmlns:a16="http://schemas.microsoft.com/office/drawing/2014/main" id="{9FE45CB5-9422-40D0-8038-DFDF8337388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13027" y="3850136"/>
              <a:ext cx="1749151" cy="72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>
                  <a:solidFill>
                    <a:schemeClr val="accent1"/>
                  </a:solidFill>
                </a:rPr>
                <a:t>方便自己内部管理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ïšḷîḋè">
              <a:extLst>
                <a:ext uri="{FF2B5EF4-FFF2-40B4-BE49-F238E27FC236}">
                  <a16:creationId xmlns:a16="http://schemas.microsoft.com/office/drawing/2014/main" id="{791A3B96-DAAE-48AB-90BA-A1559421C3A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13028" y="5104819"/>
              <a:ext cx="324032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可以设置楼栋规则，避免重复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29" name="îSļîḋe">
              <a:extLst>
                <a:ext uri="{FF2B5EF4-FFF2-40B4-BE49-F238E27FC236}">
                  <a16:creationId xmlns:a16="http://schemas.microsoft.com/office/drawing/2014/main" id="{302B25CF-8888-4179-9517-8100616F2C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83062" y="1340768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>
                  <a:solidFill>
                    <a:schemeClr val="accent3"/>
                  </a:solidFill>
                </a:rPr>
                <a:t>多且乱</a:t>
              </a:r>
              <a:endParaRPr lang="zh-CN" altLang="en-US" sz="1800" b="1" dirty="0">
                <a:solidFill>
                  <a:schemeClr val="accent3"/>
                </a:solidFill>
              </a:endParaRPr>
            </a:p>
          </p:txBody>
        </p:sp>
        <p:sp>
          <p:nvSpPr>
            <p:cNvPr id="27" name="işḷïḓê">
              <a:extLst>
                <a:ext uri="{FF2B5EF4-FFF2-40B4-BE49-F238E27FC236}">
                  <a16:creationId xmlns:a16="http://schemas.microsoft.com/office/drawing/2014/main" id="{416316EF-B543-453E-BC6F-E9674A35970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83062" y="2595452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>
                  <a:solidFill>
                    <a:schemeClr val="accent3"/>
                  </a:solidFill>
                </a:rPr>
                <a:t>一个城市公用楼盘</a:t>
              </a:r>
              <a:endParaRPr lang="zh-CN" altLang="en-US" sz="1800" b="1" dirty="0">
                <a:solidFill>
                  <a:schemeClr val="accent3"/>
                </a:solidFill>
              </a:endParaRPr>
            </a:p>
          </p:txBody>
        </p:sp>
        <p:sp>
          <p:nvSpPr>
            <p:cNvPr id="25" name="ïṩľïḍé">
              <a:extLst>
                <a:ext uri="{FF2B5EF4-FFF2-40B4-BE49-F238E27FC236}">
                  <a16:creationId xmlns:a16="http://schemas.microsoft.com/office/drawing/2014/main" id="{1A1FFC62-159A-44DA-B5CE-6D6E9F23D2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83062" y="3850136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>
                  <a:solidFill>
                    <a:schemeClr val="accent3"/>
                  </a:solidFill>
                </a:rPr>
                <a:t>管理修改不方便</a:t>
              </a:r>
              <a:endParaRPr lang="zh-CN" altLang="en-US" sz="1800" b="1" dirty="0">
                <a:solidFill>
                  <a:schemeClr val="accent3"/>
                </a:solidFill>
              </a:endParaRPr>
            </a:p>
          </p:txBody>
        </p:sp>
        <p:sp>
          <p:nvSpPr>
            <p:cNvPr id="23" name="iŝlîḋe">
              <a:extLst>
                <a:ext uri="{FF2B5EF4-FFF2-40B4-BE49-F238E27FC236}">
                  <a16:creationId xmlns:a16="http://schemas.microsoft.com/office/drawing/2014/main" id="{D07324BA-8C5A-461C-B402-B7B804966F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83062" y="5104819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>
                  <a:solidFill>
                    <a:schemeClr val="accent3"/>
                  </a:solidFill>
                </a:rPr>
                <a:t>楼栋录入则乱，房源重复</a:t>
              </a:r>
              <a:endParaRPr lang="zh-CN" altLang="en-US" sz="18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A42A86D-A080-445E-ADDC-DD5A650465B8}"/>
                </a:ext>
              </a:extLst>
            </p:cNvPr>
            <p:cNvCxnSpPr/>
            <p:nvPr/>
          </p:nvCxnSpPr>
          <p:spPr>
            <a:xfrm>
              <a:off x="1613028" y="2420888"/>
              <a:ext cx="2088232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67F5028-5A93-49F4-B3C4-9BF091CABE9D}"/>
                </a:ext>
              </a:extLst>
            </p:cNvPr>
            <p:cNvCxnSpPr/>
            <p:nvPr/>
          </p:nvCxnSpPr>
          <p:spPr>
            <a:xfrm>
              <a:off x="1613028" y="3664472"/>
              <a:ext cx="2088232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19CF5B1-951C-4076-A262-9D41AB08EB4A}"/>
                </a:ext>
              </a:extLst>
            </p:cNvPr>
            <p:cNvCxnSpPr/>
            <p:nvPr/>
          </p:nvCxnSpPr>
          <p:spPr>
            <a:xfrm>
              <a:off x="1613028" y="4889768"/>
              <a:ext cx="2088232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C53D91A-AE83-4098-B6DE-9C9D4C7AD5B2}"/>
                </a:ext>
              </a:extLst>
            </p:cNvPr>
            <p:cNvCxnSpPr/>
            <p:nvPr/>
          </p:nvCxnSpPr>
          <p:spPr>
            <a:xfrm>
              <a:off x="8490740" y="2420888"/>
              <a:ext cx="2088232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A6EB6EB-F1E4-457C-A772-320A0B144299}"/>
                </a:ext>
              </a:extLst>
            </p:cNvPr>
            <p:cNvCxnSpPr/>
            <p:nvPr/>
          </p:nvCxnSpPr>
          <p:spPr>
            <a:xfrm>
              <a:off x="8490740" y="3664472"/>
              <a:ext cx="2088232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99CD6ED-4355-40E2-8D0B-9FCB2C156EC4}"/>
                </a:ext>
              </a:extLst>
            </p:cNvPr>
            <p:cNvCxnSpPr/>
            <p:nvPr/>
          </p:nvCxnSpPr>
          <p:spPr>
            <a:xfrm>
              <a:off x="8490740" y="4889768"/>
              <a:ext cx="2088232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83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什么情况下建议使用私有楼盘字典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14" name="c1e5f3cd-9c70-4ed2-ab16-2a17790f506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19349" y="1908160"/>
            <a:ext cx="9000959" cy="4182933"/>
            <a:chOff x="2001343" y="1541404"/>
            <a:chExt cx="8227525" cy="3823502"/>
          </a:xfrm>
        </p:grpSpPr>
        <p:cxnSp>
          <p:nvCxnSpPr>
            <p:cNvPr id="15" name="Straight Connector 4"/>
            <p:cNvCxnSpPr/>
            <p:nvPr/>
          </p:nvCxnSpPr>
          <p:spPr>
            <a:xfrm>
              <a:off x="4705771" y="1729669"/>
              <a:ext cx="0" cy="327511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5"/>
            <p:cNvCxnSpPr>
              <a:stCxn id="21" idx="1"/>
            </p:cNvCxnSpPr>
            <p:nvPr/>
          </p:nvCxnSpPr>
          <p:spPr>
            <a:xfrm flipH="1">
              <a:off x="7422016" y="1776083"/>
              <a:ext cx="511720" cy="32286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ṩľiḋê"/>
            <p:cNvSpPr txBox="1">
              <a:spLocks/>
            </p:cNvSpPr>
            <p:nvPr/>
          </p:nvSpPr>
          <p:spPr bwMode="auto">
            <a:xfrm>
              <a:off x="2380564" y="1541404"/>
              <a:ext cx="1915909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/>
            <a:p>
              <a:pPr algn="ctr" eaLnBrk="1" hangingPunct="1"/>
              <a:r>
                <a:rPr lang="zh-CN" altLang="en-US" sz="2250" b="1" dirty="0" smtClean="0">
                  <a:solidFill>
                    <a:schemeClr val="dk1">
                      <a:lumMod val="100000"/>
                    </a:schemeClr>
                  </a:solidFill>
                </a:rPr>
                <a:t>重盘</a:t>
              </a:r>
              <a:endParaRPr lang="zh-CN" altLang="en-US" sz="2250" b="1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8" name="íSľîḍè"/>
            <p:cNvSpPr/>
            <p:nvPr/>
          </p:nvSpPr>
          <p:spPr>
            <a:xfrm>
              <a:off x="2387004" y="1969528"/>
              <a:ext cx="1903030" cy="548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$lïḍe"/>
            <p:cNvSpPr txBox="1">
              <a:spLocks/>
            </p:cNvSpPr>
            <p:nvPr/>
          </p:nvSpPr>
          <p:spPr bwMode="auto">
            <a:xfrm>
              <a:off x="5145729" y="1556792"/>
              <a:ext cx="1915909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/>
            <a:p>
              <a:pPr algn="ctr" eaLnBrk="1" hangingPunct="1"/>
              <a:r>
                <a:rPr lang="zh-CN" altLang="en-US" sz="2250" b="1" dirty="0" smtClean="0">
                  <a:solidFill>
                    <a:schemeClr val="dk1">
                      <a:lumMod val="100000"/>
                    </a:schemeClr>
                  </a:solidFill>
                </a:rPr>
                <a:t>个性需求</a:t>
              </a:r>
              <a:endParaRPr lang="zh-CN" altLang="en-US" sz="2250" b="1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0" name="îṡľïḍè"/>
            <p:cNvSpPr/>
            <p:nvPr/>
          </p:nvSpPr>
          <p:spPr>
            <a:xfrm>
              <a:off x="5152169" y="1984916"/>
              <a:ext cx="1903030" cy="5486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šľidè"/>
            <p:cNvSpPr txBox="1">
              <a:spLocks/>
            </p:cNvSpPr>
            <p:nvPr/>
          </p:nvSpPr>
          <p:spPr bwMode="auto">
            <a:xfrm>
              <a:off x="7933736" y="1556792"/>
              <a:ext cx="1915909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/>
            <a:p>
              <a:pPr algn="ctr" eaLnBrk="1" hangingPunct="1"/>
              <a:r>
                <a:rPr lang="zh-CN" altLang="en-US" sz="2250" b="1" dirty="0" smtClean="0">
                  <a:solidFill>
                    <a:schemeClr val="dk1">
                      <a:lumMod val="100000"/>
                    </a:schemeClr>
                  </a:solidFill>
                </a:rPr>
                <a:t>规范性</a:t>
              </a:r>
              <a:endParaRPr lang="zh-CN" altLang="en-US" sz="2250" b="1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2" name="ïs1íḓe"/>
            <p:cNvSpPr/>
            <p:nvPr/>
          </p:nvSpPr>
          <p:spPr>
            <a:xfrm>
              <a:off x="7940176" y="1984916"/>
              <a:ext cx="1903030" cy="5486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3" name="îṧlïdê"/>
            <p:cNvGrpSpPr/>
            <p:nvPr/>
          </p:nvGrpSpPr>
          <p:grpSpPr>
            <a:xfrm>
              <a:off x="2493886" y="2232013"/>
              <a:ext cx="1689267" cy="1689707"/>
              <a:chOff x="5013110" y="5059616"/>
              <a:chExt cx="3378533" cy="3379413"/>
            </a:xfrm>
          </p:grpSpPr>
          <p:sp>
            <p:nvSpPr>
              <p:cNvPr id="36" name="îSḻiḋê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Sľîdè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" name="î$ḷïďe"/>
            <p:cNvGrpSpPr/>
            <p:nvPr/>
          </p:nvGrpSpPr>
          <p:grpSpPr>
            <a:xfrm>
              <a:off x="5259051" y="2232013"/>
              <a:ext cx="1689267" cy="1689707"/>
              <a:chOff x="10517871" y="5059616"/>
              <a:chExt cx="3378533" cy="3379413"/>
            </a:xfrm>
          </p:grpSpPr>
          <p:sp>
            <p:nvSpPr>
              <p:cNvPr id="34" name="íṧ1ídé"/>
              <p:cNvSpPr/>
              <p:nvPr/>
            </p:nvSpPr>
            <p:spPr>
              <a:xfrm>
                <a:off x="10517871" y="5059616"/>
                <a:ext cx="3378533" cy="3379413"/>
              </a:xfrm>
              <a:prstGeom prst="ellipse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ś1iḋè"/>
              <p:cNvSpPr/>
              <p:nvPr/>
            </p:nvSpPr>
            <p:spPr>
              <a:xfrm>
                <a:off x="10790869" y="5332685"/>
                <a:ext cx="2832537" cy="2833275"/>
              </a:xfrm>
              <a:prstGeom prst="ellipse">
                <a:avLst/>
              </a:pr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" name="íşlïḋé"/>
            <p:cNvGrpSpPr/>
            <p:nvPr/>
          </p:nvGrpSpPr>
          <p:grpSpPr>
            <a:xfrm>
              <a:off x="8047058" y="2232013"/>
              <a:ext cx="1689267" cy="1689707"/>
              <a:chOff x="16125389" y="5059616"/>
              <a:chExt cx="3378533" cy="3379413"/>
            </a:xfrm>
          </p:grpSpPr>
          <p:sp>
            <p:nvSpPr>
              <p:cNvPr id="32" name="íṩ1iḑè"/>
              <p:cNvSpPr/>
              <p:nvPr/>
            </p:nvSpPr>
            <p:spPr>
              <a:xfrm>
                <a:off x="16125389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$ľiḋè"/>
              <p:cNvSpPr/>
              <p:nvPr/>
            </p:nvSpPr>
            <p:spPr>
              <a:xfrm>
                <a:off x="16398387" y="5332685"/>
                <a:ext cx="2832537" cy="2833275"/>
              </a:xfrm>
              <a:prstGeom prst="ellipse">
                <a:avLst/>
              </a:prstGeom>
              <a:solidFill>
                <a:schemeClr val="accent3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iṣ1îdè"/>
            <p:cNvSpPr>
              <a:spLocks/>
            </p:cNvSpPr>
            <p:nvPr/>
          </p:nvSpPr>
          <p:spPr bwMode="auto">
            <a:xfrm>
              <a:off x="2993808" y="2739120"/>
              <a:ext cx="689423" cy="6896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598" y="2167"/>
                  </a:moveTo>
                  <a:cubicBezTo>
                    <a:pt x="3598" y="2549"/>
                    <a:pt x="3517" y="2902"/>
                    <a:pt x="3358" y="3213"/>
                  </a:cubicBezTo>
                  <a:cubicBezTo>
                    <a:pt x="3197" y="3525"/>
                    <a:pt x="2981" y="3792"/>
                    <a:pt x="2707" y="4006"/>
                  </a:cubicBezTo>
                  <a:lnTo>
                    <a:pt x="2707" y="21050"/>
                  </a:lnTo>
                  <a:cubicBezTo>
                    <a:pt x="2707" y="21203"/>
                    <a:pt x="2663" y="21329"/>
                    <a:pt x="2580" y="21438"/>
                  </a:cubicBezTo>
                  <a:cubicBezTo>
                    <a:pt x="2492" y="21547"/>
                    <a:pt x="2386" y="21599"/>
                    <a:pt x="2262" y="21599"/>
                  </a:cubicBezTo>
                  <a:lnTo>
                    <a:pt x="1348" y="21599"/>
                  </a:lnTo>
                  <a:cubicBezTo>
                    <a:pt x="1221" y="21599"/>
                    <a:pt x="1118" y="21544"/>
                    <a:pt x="1038" y="21438"/>
                  </a:cubicBezTo>
                  <a:cubicBezTo>
                    <a:pt x="954" y="21329"/>
                    <a:pt x="913" y="21203"/>
                    <a:pt x="913" y="21050"/>
                  </a:cubicBezTo>
                  <a:lnTo>
                    <a:pt x="913" y="4006"/>
                  </a:lnTo>
                  <a:cubicBezTo>
                    <a:pt x="641" y="3792"/>
                    <a:pt x="421" y="3525"/>
                    <a:pt x="252" y="3213"/>
                  </a:cubicBezTo>
                  <a:cubicBezTo>
                    <a:pt x="83" y="2902"/>
                    <a:pt x="0" y="2549"/>
                    <a:pt x="0" y="2167"/>
                  </a:cubicBezTo>
                  <a:cubicBezTo>
                    <a:pt x="0" y="1574"/>
                    <a:pt x="176" y="1069"/>
                    <a:pt x="528" y="640"/>
                  </a:cubicBezTo>
                  <a:cubicBezTo>
                    <a:pt x="878" y="211"/>
                    <a:pt x="1304" y="0"/>
                    <a:pt x="1804" y="0"/>
                  </a:cubicBezTo>
                  <a:cubicBezTo>
                    <a:pt x="2296" y="0"/>
                    <a:pt x="2719" y="211"/>
                    <a:pt x="3069" y="640"/>
                  </a:cubicBezTo>
                  <a:cubicBezTo>
                    <a:pt x="3422" y="1069"/>
                    <a:pt x="3598" y="1571"/>
                    <a:pt x="3598" y="2167"/>
                  </a:cubicBezTo>
                  <a:moveTo>
                    <a:pt x="20838" y="2476"/>
                  </a:moveTo>
                  <a:cubicBezTo>
                    <a:pt x="21063" y="2323"/>
                    <a:pt x="21247" y="2297"/>
                    <a:pt x="21389" y="2391"/>
                  </a:cubicBezTo>
                  <a:cubicBezTo>
                    <a:pt x="21529" y="2485"/>
                    <a:pt x="21599" y="2684"/>
                    <a:pt x="21599" y="2996"/>
                  </a:cubicBezTo>
                  <a:lnTo>
                    <a:pt x="21599" y="13515"/>
                  </a:lnTo>
                  <a:cubicBezTo>
                    <a:pt x="21599" y="13803"/>
                    <a:pt x="21526" y="14106"/>
                    <a:pt x="21382" y="14420"/>
                  </a:cubicBezTo>
                  <a:cubicBezTo>
                    <a:pt x="21237" y="14737"/>
                    <a:pt x="21056" y="14966"/>
                    <a:pt x="20838" y="15119"/>
                  </a:cubicBezTo>
                  <a:cubicBezTo>
                    <a:pt x="19954" y="15757"/>
                    <a:pt x="19146" y="16165"/>
                    <a:pt x="18412" y="16350"/>
                  </a:cubicBezTo>
                  <a:cubicBezTo>
                    <a:pt x="17678" y="16529"/>
                    <a:pt x="17036" y="16606"/>
                    <a:pt x="16490" y="16567"/>
                  </a:cubicBezTo>
                  <a:cubicBezTo>
                    <a:pt x="15849" y="16526"/>
                    <a:pt x="15281" y="16371"/>
                    <a:pt x="14791" y="16103"/>
                  </a:cubicBezTo>
                  <a:cubicBezTo>
                    <a:pt x="14392" y="15851"/>
                    <a:pt x="14003" y="15607"/>
                    <a:pt x="13623" y="15378"/>
                  </a:cubicBezTo>
                  <a:cubicBezTo>
                    <a:pt x="13244" y="15146"/>
                    <a:pt x="12857" y="14946"/>
                    <a:pt x="12458" y="14773"/>
                  </a:cubicBezTo>
                  <a:cubicBezTo>
                    <a:pt x="12059" y="14599"/>
                    <a:pt x="11640" y="14461"/>
                    <a:pt x="11197" y="14358"/>
                  </a:cubicBezTo>
                  <a:cubicBezTo>
                    <a:pt x="10757" y="14256"/>
                    <a:pt x="10269" y="14203"/>
                    <a:pt x="9738" y="14203"/>
                  </a:cubicBezTo>
                  <a:cubicBezTo>
                    <a:pt x="9310" y="14220"/>
                    <a:pt x="8825" y="14306"/>
                    <a:pt x="8286" y="14455"/>
                  </a:cubicBezTo>
                  <a:cubicBezTo>
                    <a:pt x="7824" y="14588"/>
                    <a:pt x="7266" y="14799"/>
                    <a:pt x="6605" y="15090"/>
                  </a:cubicBezTo>
                  <a:cubicBezTo>
                    <a:pt x="5944" y="15381"/>
                    <a:pt x="5207" y="15792"/>
                    <a:pt x="4394" y="16327"/>
                  </a:cubicBezTo>
                  <a:cubicBezTo>
                    <a:pt x="4169" y="16476"/>
                    <a:pt x="3978" y="16494"/>
                    <a:pt x="3826" y="16382"/>
                  </a:cubicBezTo>
                  <a:cubicBezTo>
                    <a:pt x="3674" y="16268"/>
                    <a:pt x="3598" y="16059"/>
                    <a:pt x="3598" y="15751"/>
                  </a:cubicBezTo>
                  <a:lnTo>
                    <a:pt x="3598" y="5273"/>
                  </a:lnTo>
                  <a:cubicBezTo>
                    <a:pt x="3598" y="4964"/>
                    <a:pt x="3674" y="4653"/>
                    <a:pt x="3826" y="4347"/>
                  </a:cubicBezTo>
                  <a:cubicBezTo>
                    <a:pt x="3978" y="4036"/>
                    <a:pt x="4169" y="3807"/>
                    <a:pt x="4394" y="3654"/>
                  </a:cubicBezTo>
                  <a:cubicBezTo>
                    <a:pt x="5207" y="3143"/>
                    <a:pt x="5941" y="2737"/>
                    <a:pt x="6597" y="2447"/>
                  </a:cubicBezTo>
                  <a:cubicBezTo>
                    <a:pt x="7253" y="2156"/>
                    <a:pt x="7816" y="1944"/>
                    <a:pt x="8286" y="1812"/>
                  </a:cubicBezTo>
                  <a:cubicBezTo>
                    <a:pt x="8832" y="1665"/>
                    <a:pt x="9317" y="1580"/>
                    <a:pt x="9738" y="1559"/>
                  </a:cubicBezTo>
                  <a:cubicBezTo>
                    <a:pt x="10269" y="1559"/>
                    <a:pt x="10757" y="1612"/>
                    <a:pt x="11197" y="1715"/>
                  </a:cubicBezTo>
                  <a:cubicBezTo>
                    <a:pt x="11640" y="1818"/>
                    <a:pt x="12059" y="1956"/>
                    <a:pt x="12458" y="2135"/>
                  </a:cubicBezTo>
                  <a:cubicBezTo>
                    <a:pt x="12857" y="2306"/>
                    <a:pt x="13242" y="2508"/>
                    <a:pt x="13619" y="2737"/>
                  </a:cubicBezTo>
                  <a:cubicBezTo>
                    <a:pt x="13993" y="2967"/>
                    <a:pt x="14385" y="3207"/>
                    <a:pt x="14791" y="3463"/>
                  </a:cubicBezTo>
                  <a:cubicBezTo>
                    <a:pt x="15281" y="3736"/>
                    <a:pt x="15849" y="3889"/>
                    <a:pt x="16490" y="3924"/>
                  </a:cubicBezTo>
                  <a:cubicBezTo>
                    <a:pt x="17036" y="3965"/>
                    <a:pt x="17678" y="3889"/>
                    <a:pt x="18412" y="3707"/>
                  </a:cubicBezTo>
                  <a:cubicBezTo>
                    <a:pt x="19146" y="3522"/>
                    <a:pt x="19957" y="3113"/>
                    <a:pt x="20838" y="247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śḷiḓe"/>
            <p:cNvSpPr>
              <a:spLocks/>
            </p:cNvSpPr>
            <p:nvPr/>
          </p:nvSpPr>
          <p:spPr bwMode="auto">
            <a:xfrm>
              <a:off x="8606945" y="2788290"/>
              <a:ext cx="569493" cy="569641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17537" y="12697"/>
                  </a:moveTo>
                  <a:lnTo>
                    <a:pt x="19798" y="9997"/>
                  </a:lnTo>
                  <a:lnTo>
                    <a:pt x="19798" y="17284"/>
                  </a:lnTo>
                  <a:cubicBezTo>
                    <a:pt x="19798" y="17874"/>
                    <a:pt x="19700" y="18429"/>
                    <a:pt x="19505" y="18949"/>
                  </a:cubicBezTo>
                  <a:cubicBezTo>
                    <a:pt x="19309" y="19469"/>
                    <a:pt x="19049" y="19928"/>
                    <a:pt x="18721" y="20321"/>
                  </a:cubicBezTo>
                  <a:cubicBezTo>
                    <a:pt x="18394" y="20715"/>
                    <a:pt x="18014" y="21027"/>
                    <a:pt x="17583" y="21256"/>
                  </a:cubicBezTo>
                  <a:cubicBezTo>
                    <a:pt x="17153" y="21485"/>
                    <a:pt x="16690" y="21599"/>
                    <a:pt x="16188" y="21599"/>
                  </a:cubicBezTo>
                  <a:lnTo>
                    <a:pt x="3595" y="21599"/>
                  </a:lnTo>
                  <a:cubicBezTo>
                    <a:pt x="3103" y="21599"/>
                    <a:pt x="2635" y="21485"/>
                    <a:pt x="2195" y="21256"/>
                  </a:cubicBezTo>
                  <a:cubicBezTo>
                    <a:pt x="1754" y="21027"/>
                    <a:pt x="1372" y="20715"/>
                    <a:pt x="1052" y="20321"/>
                  </a:cubicBezTo>
                  <a:cubicBezTo>
                    <a:pt x="734" y="19928"/>
                    <a:pt x="477" y="19469"/>
                    <a:pt x="286" y="18949"/>
                  </a:cubicBezTo>
                  <a:cubicBezTo>
                    <a:pt x="95" y="18429"/>
                    <a:pt x="0" y="17874"/>
                    <a:pt x="0" y="17284"/>
                  </a:cubicBezTo>
                  <a:lnTo>
                    <a:pt x="0" y="4315"/>
                  </a:lnTo>
                  <a:cubicBezTo>
                    <a:pt x="0" y="3722"/>
                    <a:pt x="95" y="3164"/>
                    <a:pt x="286" y="2632"/>
                  </a:cubicBezTo>
                  <a:cubicBezTo>
                    <a:pt x="477" y="2106"/>
                    <a:pt x="734" y="1645"/>
                    <a:pt x="1052" y="1263"/>
                  </a:cubicBezTo>
                  <a:cubicBezTo>
                    <a:pt x="1372" y="878"/>
                    <a:pt x="1754" y="572"/>
                    <a:pt x="2195" y="343"/>
                  </a:cubicBezTo>
                  <a:cubicBezTo>
                    <a:pt x="2635" y="114"/>
                    <a:pt x="3103" y="0"/>
                    <a:pt x="3595" y="0"/>
                  </a:cubicBezTo>
                  <a:lnTo>
                    <a:pt x="16188" y="0"/>
                  </a:lnTo>
                  <a:cubicBezTo>
                    <a:pt x="16401" y="0"/>
                    <a:pt x="16605" y="26"/>
                    <a:pt x="16798" y="82"/>
                  </a:cubicBezTo>
                  <a:lnTo>
                    <a:pt x="14608" y="2714"/>
                  </a:lnTo>
                  <a:lnTo>
                    <a:pt x="3595" y="2714"/>
                  </a:lnTo>
                  <a:cubicBezTo>
                    <a:pt x="3228" y="2714"/>
                    <a:pt x="2914" y="2867"/>
                    <a:pt x="2652" y="3184"/>
                  </a:cubicBezTo>
                  <a:cubicBezTo>
                    <a:pt x="2391" y="3496"/>
                    <a:pt x="2261" y="3875"/>
                    <a:pt x="2261" y="4315"/>
                  </a:cubicBezTo>
                  <a:lnTo>
                    <a:pt x="2261" y="17284"/>
                  </a:lnTo>
                  <a:cubicBezTo>
                    <a:pt x="2261" y="17724"/>
                    <a:pt x="2391" y="18101"/>
                    <a:pt x="2652" y="18412"/>
                  </a:cubicBezTo>
                  <a:cubicBezTo>
                    <a:pt x="2914" y="18729"/>
                    <a:pt x="3228" y="18888"/>
                    <a:pt x="3595" y="18888"/>
                  </a:cubicBezTo>
                  <a:lnTo>
                    <a:pt x="16188" y="18888"/>
                  </a:lnTo>
                  <a:cubicBezTo>
                    <a:pt x="16556" y="18888"/>
                    <a:pt x="16874" y="18729"/>
                    <a:pt x="17138" y="18412"/>
                  </a:cubicBezTo>
                  <a:cubicBezTo>
                    <a:pt x="17405" y="18101"/>
                    <a:pt x="17537" y="17724"/>
                    <a:pt x="17537" y="17284"/>
                  </a:cubicBezTo>
                  <a:lnTo>
                    <a:pt x="17537" y="12697"/>
                  </a:lnTo>
                  <a:close/>
                  <a:moveTo>
                    <a:pt x="21333" y="2796"/>
                  </a:moveTo>
                  <a:cubicBezTo>
                    <a:pt x="21514" y="3011"/>
                    <a:pt x="21599" y="3272"/>
                    <a:pt x="21597" y="3578"/>
                  </a:cubicBezTo>
                  <a:cubicBezTo>
                    <a:pt x="21592" y="3881"/>
                    <a:pt x="21504" y="4136"/>
                    <a:pt x="21333" y="4342"/>
                  </a:cubicBezTo>
                  <a:lnTo>
                    <a:pt x="13005" y="14346"/>
                  </a:lnTo>
                  <a:lnTo>
                    <a:pt x="11854" y="15721"/>
                  </a:lnTo>
                  <a:cubicBezTo>
                    <a:pt x="11676" y="15938"/>
                    <a:pt x="11458" y="16044"/>
                    <a:pt x="11206" y="16044"/>
                  </a:cubicBezTo>
                  <a:cubicBezTo>
                    <a:pt x="10951" y="16044"/>
                    <a:pt x="10733" y="15938"/>
                    <a:pt x="10555" y="15721"/>
                  </a:cubicBezTo>
                  <a:lnTo>
                    <a:pt x="9383" y="14346"/>
                  </a:lnTo>
                  <a:lnTo>
                    <a:pt x="4779" y="8787"/>
                  </a:lnTo>
                  <a:cubicBezTo>
                    <a:pt x="4600" y="8573"/>
                    <a:pt x="4507" y="8314"/>
                    <a:pt x="4507" y="8006"/>
                  </a:cubicBezTo>
                  <a:cubicBezTo>
                    <a:pt x="4507" y="7703"/>
                    <a:pt x="4600" y="7441"/>
                    <a:pt x="4779" y="7227"/>
                  </a:cubicBezTo>
                  <a:lnTo>
                    <a:pt x="5927" y="5846"/>
                  </a:lnTo>
                  <a:cubicBezTo>
                    <a:pt x="6106" y="5635"/>
                    <a:pt x="6323" y="5526"/>
                    <a:pt x="6578" y="5526"/>
                  </a:cubicBezTo>
                  <a:cubicBezTo>
                    <a:pt x="6830" y="5526"/>
                    <a:pt x="7043" y="5634"/>
                    <a:pt x="7214" y="5846"/>
                  </a:cubicBezTo>
                  <a:lnTo>
                    <a:pt x="11198" y="10632"/>
                  </a:lnTo>
                  <a:lnTo>
                    <a:pt x="18861" y="1404"/>
                  </a:lnTo>
                  <a:cubicBezTo>
                    <a:pt x="19040" y="1186"/>
                    <a:pt x="19262" y="1084"/>
                    <a:pt x="19524" y="1087"/>
                  </a:cubicBezTo>
                  <a:cubicBezTo>
                    <a:pt x="19786" y="1092"/>
                    <a:pt x="20001" y="1198"/>
                    <a:pt x="20173" y="1404"/>
                  </a:cubicBezTo>
                  <a:lnTo>
                    <a:pt x="21333" y="27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ṥ1íďè"/>
            <p:cNvSpPr>
              <a:spLocks/>
            </p:cNvSpPr>
            <p:nvPr/>
          </p:nvSpPr>
          <p:spPr bwMode="auto">
            <a:xfrm>
              <a:off x="5711543" y="2678732"/>
              <a:ext cx="784282" cy="761130"/>
            </a:xfrm>
            <a:custGeom>
              <a:avLst/>
              <a:gdLst>
                <a:gd name="T0" fmla="*/ 172 w 241"/>
                <a:gd name="T1" fmla="*/ 0 h 234"/>
                <a:gd name="T2" fmla="*/ 102 w 241"/>
                <a:gd name="T3" fmla="*/ 50 h 234"/>
                <a:gd name="T4" fmla="*/ 102 w 241"/>
                <a:gd name="T5" fmla="*/ 50 h 234"/>
                <a:gd name="T6" fmla="*/ 26 w 241"/>
                <a:gd name="T7" fmla="*/ 126 h 234"/>
                <a:gd name="T8" fmla="*/ 2 w 241"/>
                <a:gd name="T9" fmla="*/ 201 h 234"/>
                <a:gd name="T10" fmla="*/ 26 w 241"/>
                <a:gd name="T11" fmla="*/ 234 h 234"/>
                <a:gd name="T12" fmla="*/ 96 w 241"/>
                <a:gd name="T13" fmla="*/ 216 h 234"/>
                <a:gd name="T14" fmla="*/ 220 w 241"/>
                <a:gd name="T15" fmla="*/ 97 h 234"/>
                <a:gd name="T16" fmla="*/ 117 w 241"/>
                <a:gd name="T17" fmla="*/ 174 h 234"/>
                <a:gd name="T18" fmla="*/ 181 w 241"/>
                <a:gd name="T19" fmla="*/ 86 h 234"/>
                <a:gd name="T20" fmla="*/ 174 w 241"/>
                <a:gd name="T21" fmla="*/ 123 h 234"/>
                <a:gd name="T22" fmla="*/ 117 w 241"/>
                <a:gd name="T23" fmla="*/ 180 h 234"/>
                <a:gd name="T24" fmla="*/ 108 w 241"/>
                <a:gd name="T25" fmla="*/ 148 h 234"/>
                <a:gd name="T26" fmla="*/ 84 w 241"/>
                <a:gd name="T27" fmla="*/ 125 h 234"/>
                <a:gd name="T28" fmla="*/ 169 w 241"/>
                <a:gd name="T29" fmla="*/ 66 h 234"/>
                <a:gd name="T30" fmla="*/ 108 w 241"/>
                <a:gd name="T31" fmla="*/ 148 h 234"/>
                <a:gd name="T32" fmla="*/ 56 w 241"/>
                <a:gd name="T33" fmla="*/ 117 h 234"/>
                <a:gd name="T34" fmla="*/ 146 w 241"/>
                <a:gd name="T35" fmla="*/ 53 h 234"/>
                <a:gd name="T36" fmla="*/ 31 w 241"/>
                <a:gd name="T37" fmla="*/ 219 h 234"/>
                <a:gd name="T38" fmla="*/ 15 w 241"/>
                <a:gd name="T39" fmla="*/ 209 h 234"/>
                <a:gd name="T40" fmla="*/ 23 w 241"/>
                <a:gd name="T41" fmla="*/ 177 h 234"/>
                <a:gd name="T42" fmla="*/ 58 w 241"/>
                <a:gd name="T43" fmla="*/ 211 h 234"/>
                <a:gd name="T44" fmla="*/ 65 w 241"/>
                <a:gd name="T45" fmla="*/ 210 h 234"/>
                <a:gd name="T46" fmla="*/ 26 w 241"/>
                <a:gd name="T47" fmla="*/ 169 h 234"/>
                <a:gd name="T48" fmla="*/ 36 w 241"/>
                <a:gd name="T49" fmla="*/ 138 h 234"/>
                <a:gd name="T50" fmla="*/ 95 w 241"/>
                <a:gd name="T51" fmla="*/ 201 h 234"/>
                <a:gd name="T52" fmla="*/ 65 w 241"/>
                <a:gd name="T53" fmla="*/ 210 h 234"/>
                <a:gd name="T54" fmla="*/ 198 w 241"/>
                <a:gd name="T55" fmla="*/ 99 h 234"/>
                <a:gd name="T56" fmla="*/ 179 w 241"/>
                <a:gd name="T57" fmla="*/ 55 h 234"/>
                <a:gd name="T58" fmla="*/ 148 w 241"/>
                <a:gd name="T59" fmla="*/ 24 h 234"/>
                <a:gd name="T60" fmla="*/ 205 w 241"/>
                <a:gd name="T61" fmla="*/ 30 h 234"/>
                <a:gd name="T62" fmla="*/ 210 w 241"/>
                <a:gd name="T63" fmla="*/ 8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1" h="234">
                  <a:moveTo>
                    <a:pt x="215" y="19"/>
                  </a:moveTo>
                  <a:cubicBezTo>
                    <a:pt x="203" y="7"/>
                    <a:pt x="187" y="0"/>
                    <a:pt x="172" y="0"/>
                  </a:cubicBezTo>
                  <a:cubicBezTo>
                    <a:pt x="159" y="0"/>
                    <a:pt x="146" y="5"/>
                    <a:pt x="138" y="14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26" y="126"/>
                    <a:pt x="26" y="126"/>
                    <a:pt x="26" y="126"/>
                  </a:cubicBezTo>
                  <a:cubicBezTo>
                    <a:pt x="23" y="130"/>
                    <a:pt x="20" y="134"/>
                    <a:pt x="19" y="139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2" y="201"/>
                    <a:pt x="0" y="206"/>
                    <a:pt x="0" y="209"/>
                  </a:cubicBezTo>
                  <a:cubicBezTo>
                    <a:pt x="0" y="223"/>
                    <a:pt x="12" y="234"/>
                    <a:pt x="26" y="234"/>
                  </a:cubicBezTo>
                  <a:cubicBezTo>
                    <a:pt x="29" y="234"/>
                    <a:pt x="34" y="233"/>
                    <a:pt x="34" y="233"/>
                  </a:cubicBezTo>
                  <a:cubicBezTo>
                    <a:pt x="96" y="216"/>
                    <a:pt x="96" y="216"/>
                    <a:pt x="96" y="216"/>
                  </a:cubicBezTo>
                  <a:cubicBezTo>
                    <a:pt x="101" y="215"/>
                    <a:pt x="105" y="213"/>
                    <a:pt x="109" y="209"/>
                  </a:cubicBezTo>
                  <a:cubicBezTo>
                    <a:pt x="220" y="97"/>
                    <a:pt x="220" y="97"/>
                    <a:pt x="220" y="97"/>
                  </a:cubicBezTo>
                  <a:cubicBezTo>
                    <a:pt x="241" y="76"/>
                    <a:pt x="238" y="42"/>
                    <a:pt x="215" y="19"/>
                  </a:cubicBezTo>
                  <a:close/>
                  <a:moveTo>
                    <a:pt x="117" y="174"/>
                  </a:moveTo>
                  <a:cubicBezTo>
                    <a:pt x="117" y="168"/>
                    <a:pt x="115" y="161"/>
                    <a:pt x="112" y="155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5" y="99"/>
                    <a:pt x="183" y="113"/>
                    <a:pt x="174" y="123"/>
                  </a:cubicBezTo>
                  <a:cubicBezTo>
                    <a:pt x="174" y="123"/>
                    <a:pt x="174" y="123"/>
                    <a:pt x="174" y="123"/>
                  </a:cubicBezTo>
                  <a:cubicBezTo>
                    <a:pt x="174" y="123"/>
                    <a:pt x="174" y="123"/>
                    <a:pt x="174" y="123"/>
                  </a:cubicBezTo>
                  <a:cubicBezTo>
                    <a:pt x="117" y="180"/>
                    <a:pt x="117" y="180"/>
                    <a:pt x="117" y="180"/>
                  </a:cubicBezTo>
                  <a:cubicBezTo>
                    <a:pt x="117" y="178"/>
                    <a:pt x="118" y="176"/>
                    <a:pt x="117" y="174"/>
                  </a:cubicBezTo>
                  <a:close/>
                  <a:moveTo>
                    <a:pt x="108" y="148"/>
                  </a:moveTo>
                  <a:cubicBezTo>
                    <a:pt x="106" y="144"/>
                    <a:pt x="103" y="140"/>
                    <a:pt x="99" y="136"/>
                  </a:cubicBezTo>
                  <a:cubicBezTo>
                    <a:pt x="94" y="131"/>
                    <a:pt x="89" y="128"/>
                    <a:pt x="84" y="12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9" y="58"/>
                    <a:pt x="164" y="61"/>
                    <a:pt x="169" y="66"/>
                  </a:cubicBezTo>
                  <a:cubicBezTo>
                    <a:pt x="173" y="70"/>
                    <a:pt x="176" y="74"/>
                    <a:pt x="178" y="79"/>
                  </a:cubicBezTo>
                  <a:lnTo>
                    <a:pt x="108" y="148"/>
                  </a:lnTo>
                  <a:close/>
                  <a:moveTo>
                    <a:pt x="77" y="121"/>
                  </a:moveTo>
                  <a:cubicBezTo>
                    <a:pt x="70" y="119"/>
                    <a:pt x="63" y="117"/>
                    <a:pt x="56" y="117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21" y="52"/>
                    <a:pt x="133" y="50"/>
                    <a:pt x="146" y="53"/>
                  </a:cubicBezTo>
                  <a:lnTo>
                    <a:pt x="77" y="121"/>
                  </a:lnTo>
                  <a:close/>
                  <a:moveTo>
                    <a:pt x="31" y="219"/>
                  </a:moveTo>
                  <a:cubicBezTo>
                    <a:pt x="30" y="219"/>
                    <a:pt x="28" y="219"/>
                    <a:pt x="26" y="220"/>
                  </a:cubicBezTo>
                  <a:cubicBezTo>
                    <a:pt x="20" y="219"/>
                    <a:pt x="15" y="215"/>
                    <a:pt x="15" y="209"/>
                  </a:cubicBezTo>
                  <a:cubicBezTo>
                    <a:pt x="15" y="207"/>
                    <a:pt x="16" y="205"/>
                    <a:pt x="16" y="204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32" y="176"/>
                    <a:pt x="41" y="180"/>
                    <a:pt x="48" y="187"/>
                  </a:cubicBezTo>
                  <a:cubicBezTo>
                    <a:pt x="55" y="194"/>
                    <a:pt x="58" y="203"/>
                    <a:pt x="58" y="211"/>
                  </a:cubicBezTo>
                  <a:lnTo>
                    <a:pt x="31" y="219"/>
                  </a:lnTo>
                  <a:close/>
                  <a:moveTo>
                    <a:pt x="65" y="210"/>
                  </a:moveTo>
                  <a:cubicBezTo>
                    <a:pt x="65" y="200"/>
                    <a:pt x="61" y="190"/>
                    <a:pt x="53" y="182"/>
                  </a:cubicBezTo>
                  <a:cubicBezTo>
                    <a:pt x="45" y="174"/>
                    <a:pt x="35" y="170"/>
                    <a:pt x="26" y="169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3" y="141"/>
                    <a:pt x="34" y="139"/>
                    <a:pt x="36" y="138"/>
                  </a:cubicBezTo>
                  <a:cubicBezTo>
                    <a:pt x="50" y="127"/>
                    <a:pt x="73" y="130"/>
                    <a:pt x="88" y="146"/>
                  </a:cubicBezTo>
                  <a:cubicBezTo>
                    <a:pt x="105" y="163"/>
                    <a:pt x="108" y="187"/>
                    <a:pt x="95" y="201"/>
                  </a:cubicBezTo>
                  <a:cubicBezTo>
                    <a:pt x="94" y="202"/>
                    <a:pt x="93" y="202"/>
                    <a:pt x="92" y="202"/>
                  </a:cubicBezTo>
                  <a:lnTo>
                    <a:pt x="65" y="210"/>
                  </a:lnTo>
                  <a:close/>
                  <a:moveTo>
                    <a:pt x="210" y="86"/>
                  </a:moveTo>
                  <a:cubicBezTo>
                    <a:pt x="198" y="99"/>
                    <a:pt x="198" y="99"/>
                    <a:pt x="198" y="99"/>
                  </a:cubicBezTo>
                  <a:cubicBezTo>
                    <a:pt x="198" y="97"/>
                    <a:pt x="198" y="96"/>
                    <a:pt x="198" y="94"/>
                  </a:cubicBezTo>
                  <a:cubicBezTo>
                    <a:pt x="196" y="80"/>
                    <a:pt x="190" y="66"/>
                    <a:pt x="179" y="55"/>
                  </a:cubicBezTo>
                  <a:cubicBezTo>
                    <a:pt x="167" y="44"/>
                    <a:pt x="151" y="37"/>
                    <a:pt x="136" y="37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4" y="18"/>
                    <a:pt x="162" y="15"/>
                    <a:pt x="172" y="15"/>
                  </a:cubicBezTo>
                  <a:cubicBezTo>
                    <a:pt x="183" y="15"/>
                    <a:pt x="196" y="20"/>
                    <a:pt x="205" y="30"/>
                  </a:cubicBezTo>
                  <a:cubicBezTo>
                    <a:pt x="214" y="38"/>
                    <a:pt x="219" y="49"/>
                    <a:pt x="219" y="60"/>
                  </a:cubicBezTo>
                  <a:cubicBezTo>
                    <a:pt x="220" y="70"/>
                    <a:pt x="217" y="80"/>
                    <a:pt x="210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ṩḷíḑê"/>
            <p:cNvSpPr txBox="1">
              <a:spLocks/>
            </p:cNvSpPr>
            <p:nvPr/>
          </p:nvSpPr>
          <p:spPr>
            <a:xfrm>
              <a:off x="2001343" y="4058256"/>
              <a:ext cx="2674353" cy="1083057"/>
            </a:xfrm>
            <a:prstGeom prst="rect">
              <a:avLst/>
            </a:prstGeom>
          </p:spPr>
          <p:txBody>
            <a:bodyPr vert="horz" wrap="square" lIns="45720" tIns="22860" rIns="45720" bIns="22860" anchor="b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dk1">
                      <a:lumMod val="100000"/>
                    </a:schemeClr>
                  </a:solidFill>
                </a:rPr>
                <a:t>在楼盘字典相同小区有不同小区名字，导致房源录入重复，查询房源也会漏掉</a:t>
              </a:r>
              <a:endParaRPr lang="zh-CN" altLang="en-US" sz="14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0" name="ïṧľïḍê"/>
            <p:cNvSpPr txBox="1">
              <a:spLocks/>
            </p:cNvSpPr>
            <p:nvPr/>
          </p:nvSpPr>
          <p:spPr>
            <a:xfrm>
              <a:off x="4766508" y="3921719"/>
              <a:ext cx="2674353" cy="1219594"/>
            </a:xfrm>
            <a:prstGeom prst="rect">
              <a:avLst/>
            </a:prstGeom>
          </p:spPr>
          <p:txBody>
            <a:bodyPr vert="horz" wrap="square" lIns="45720" tIns="22860" rIns="45720" bIns="22860" anchor="b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dk1">
                      <a:lumMod val="100000"/>
                    </a:schemeClr>
                  </a:solidFill>
                </a:rPr>
                <a:t>自己有特殊的小区名字规范，只是自己公司内部试用，也会给我们整理楼盘字典造成困扰</a:t>
              </a:r>
              <a:endParaRPr lang="zh-CN" altLang="en-US" sz="16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1" name="ïSļïḋè"/>
            <p:cNvSpPr txBox="1">
              <a:spLocks/>
            </p:cNvSpPr>
            <p:nvPr/>
          </p:nvSpPr>
          <p:spPr>
            <a:xfrm>
              <a:off x="7554515" y="3921719"/>
              <a:ext cx="2674353" cy="1443187"/>
            </a:xfrm>
            <a:prstGeom prst="rect">
              <a:avLst/>
            </a:prstGeom>
          </p:spPr>
          <p:txBody>
            <a:bodyPr vert="horz" wrap="square" lIns="45720" tIns="22860" rIns="45720" bIns="22860" anchor="b" anchorCtr="1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dk1">
                      <a:lumMod val="100000"/>
                    </a:schemeClr>
                  </a:solidFill>
                </a:rPr>
                <a:t>大公司，多门店客户需要员工按照公司标准录入房源，楼盘，楼栋号，门牌号定义清楚，是的房源数据更加清楚</a:t>
              </a:r>
              <a:endParaRPr lang="zh-CN" altLang="en-US" sz="16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6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私有楼盘字典启用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87617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3" y="1028700"/>
            <a:ext cx="7090116" cy="54652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73318" y="1336430"/>
            <a:ext cx="2784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启用私有楼盘字典之后需要重启软件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如果客户数据量比较大（超过</a:t>
            </a:r>
            <a:r>
              <a:rPr lang="en-US" altLang="zh-CN" sz="2400" dirty="0" smtClean="0">
                <a:solidFill>
                  <a:srgbClr val="0070C0"/>
                </a:solidFill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</a:rPr>
              <a:t>万条），直接启用私有楼盘字典会造成小区名称同步失败，这类客户建议直接联系技术人员处理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私有楼盘字典</a:t>
            </a:r>
            <a:r>
              <a:rPr lang="zh-CN" altLang="en-US" dirty="0">
                <a:solidFill>
                  <a:srgbClr val="FF0000"/>
                </a:solidFill>
              </a:rPr>
              <a:t>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139483"/>
            <a:ext cx="5143500" cy="54216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87" y="1139483"/>
            <a:ext cx="5143500" cy="55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私有楼盘字典栋座管理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167618"/>
            <a:ext cx="5505793" cy="55004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87" y="1167617"/>
            <a:ext cx="5143500" cy="55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私有楼盘字典栋座设置修改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148275"/>
            <a:ext cx="5143500" cy="55198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87" y="1148275"/>
            <a:ext cx="5143500" cy="55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私有楼盘字典栋座录入规则设置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079695"/>
            <a:ext cx="5143500" cy="56727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87" y="1028700"/>
            <a:ext cx="5143500" cy="57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一点建议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28</a:t>
            </a:fld>
            <a:endParaRPr lang="zh-CN" altLang="en-US"/>
          </a:p>
        </p:txBody>
      </p:sp>
      <p:grpSp>
        <p:nvGrpSpPr>
          <p:cNvPr id="5" name="f25dc6ab-1132-442f-9fca-b2a80d93158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55453" y="1668560"/>
            <a:ext cx="10079503" cy="3872541"/>
            <a:chOff x="788126" y="1376772"/>
            <a:chExt cx="10079503" cy="3872541"/>
          </a:xfrm>
        </p:grpSpPr>
        <p:grpSp>
          <p:nvGrpSpPr>
            <p:cNvPr id="6" name="îśļïḑè"/>
            <p:cNvGrpSpPr/>
            <p:nvPr/>
          </p:nvGrpSpPr>
          <p:grpSpPr>
            <a:xfrm>
              <a:off x="788126" y="1376772"/>
              <a:ext cx="2386516" cy="3830902"/>
              <a:chOff x="788126" y="1376772"/>
              <a:chExt cx="2386516" cy="3830902"/>
            </a:xfrm>
          </p:grpSpPr>
          <p:grpSp>
            <p:nvGrpSpPr>
              <p:cNvPr id="35" name="î$ḻïḍe"/>
              <p:cNvGrpSpPr/>
              <p:nvPr/>
            </p:nvGrpSpPr>
            <p:grpSpPr>
              <a:xfrm>
                <a:off x="1674075" y="1376772"/>
                <a:ext cx="614618" cy="2693154"/>
                <a:chOff x="1671410" y="1376772"/>
                <a:chExt cx="614618" cy="2693154"/>
              </a:xfrm>
            </p:grpSpPr>
            <p:sp>
              <p:nvSpPr>
                <p:cNvPr id="42" name="iSḻídé"/>
                <p:cNvSpPr>
                  <a:spLocks/>
                </p:cNvSpPr>
                <p:nvPr/>
              </p:nvSpPr>
              <p:spPr bwMode="auto">
                <a:xfrm flipH="1">
                  <a:off x="1671410" y="1376772"/>
                  <a:ext cx="185545" cy="26931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653"/>
                    </a:cxn>
                    <a:cxn ang="0">
                      <a:pos x="0" y="653"/>
                    </a:cxn>
                    <a:cxn ang="0">
                      <a:pos x="37" y="635"/>
                    </a:cxn>
                    <a:cxn ang="0">
                      <a:pos x="37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7" h="65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53"/>
                        <a:pt x="0" y="653"/>
                        <a:pt x="0" y="653"/>
                      </a:cubicBezTo>
                      <a:cubicBezTo>
                        <a:pt x="0" y="653"/>
                        <a:pt x="0" y="653"/>
                        <a:pt x="0" y="653"/>
                      </a:cubicBezTo>
                      <a:cubicBezTo>
                        <a:pt x="20" y="653"/>
                        <a:pt x="37" y="645"/>
                        <a:pt x="37" y="635"/>
                      </a:cubicBezTo>
                      <a:cubicBezTo>
                        <a:pt x="37" y="17"/>
                        <a:pt x="37" y="17"/>
                        <a:pt x="37" y="17"/>
                      </a:cubicBezTo>
                      <a:cubicBezTo>
                        <a:pt x="37" y="8"/>
                        <a:pt x="2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none" lIns="91440" tIns="45720" rIns="91440" bIns="4572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zh-CN" altLang="en-US" smtClean="0">
                      <a:solidFill>
                        <a:schemeClr val="bg1"/>
                      </a:solidFill>
                    </a:rPr>
                    <a:t>关键词</a:t>
                  </a: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iS1íde"/>
                <p:cNvSpPr>
                  <a:spLocks/>
                </p:cNvSpPr>
                <p:nvPr/>
              </p:nvSpPr>
              <p:spPr bwMode="auto">
                <a:xfrm flipH="1">
                  <a:off x="1671410" y="1458530"/>
                  <a:ext cx="614618" cy="2529641"/>
                </a:xfrm>
                <a:custGeom>
                  <a:avLst/>
                  <a:gdLst/>
                  <a:ahLst/>
                  <a:cxnLst>
                    <a:cxn ang="0">
                      <a:pos x="0" y="94"/>
                    </a:cxn>
                    <a:cxn ang="0">
                      <a:pos x="0" y="521"/>
                    </a:cxn>
                    <a:cxn ang="0">
                      <a:pos x="124" y="614"/>
                    </a:cxn>
                    <a:cxn ang="0">
                      <a:pos x="124" y="0"/>
                    </a:cxn>
                    <a:cxn ang="0">
                      <a:pos x="0" y="94"/>
                    </a:cxn>
                  </a:cxnLst>
                  <a:rect l="0" t="0" r="r" b="b"/>
                  <a:pathLst>
                    <a:path w="124" h="614">
                      <a:moveTo>
                        <a:pt x="0" y="94"/>
                      </a:moveTo>
                      <a:cubicBezTo>
                        <a:pt x="0" y="521"/>
                        <a:pt x="0" y="521"/>
                        <a:pt x="0" y="521"/>
                      </a:cubicBezTo>
                      <a:cubicBezTo>
                        <a:pt x="0" y="576"/>
                        <a:pt x="109" y="559"/>
                        <a:pt x="124" y="614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09" y="55"/>
                        <a:pt x="0" y="38"/>
                        <a:pt x="0" y="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none" lIns="91440" tIns="45720" rIns="91440" bIns="4572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质</a:t>
                  </a:r>
                  <a:endParaRPr lang="en-US" altLang="zh-CN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量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6" name="íŝḻide"/>
              <p:cNvGrpSpPr/>
              <p:nvPr/>
            </p:nvGrpSpPr>
            <p:grpSpPr>
              <a:xfrm>
                <a:off x="2157537" y="2323399"/>
                <a:ext cx="801978" cy="799899"/>
                <a:chOff x="3363119" y="3905850"/>
                <a:chExt cx="612775" cy="611187"/>
              </a:xfrm>
            </p:grpSpPr>
            <p:sp>
              <p:nvSpPr>
                <p:cNvPr id="39" name="ïṥ1ïďê"/>
                <p:cNvSpPr>
                  <a:spLocks/>
                </p:cNvSpPr>
                <p:nvPr/>
              </p:nvSpPr>
              <p:spPr bwMode="auto">
                <a:xfrm>
                  <a:off x="3363119" y="3905850"/>
                  <a:ext cx="612775" cy="61118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ṩlîḓè"/>
                <p:cNvSpPr>
                  <a:spLocks/>
                </p:cNvSpPr>
                <p:nvPr/>
              </p:nvSpPr>
              <p:spPr bwMode="auto">
                <a:xfrm>
                  <a:off x="3428206" y="3972525"/>
                  <a:ext cx="485775" cy="481012"/>
                </a:xfrm>
                <a:custGeom>
                  <a:avLst/>
                  <a:gdLst/>
                  <a:ahLst/>
                  <a:cxnLst>
                    <a:cxn ang="0">
                      <a:pos x="93" y="0"/>
                    </a:cxn>
                    <a:cxn ang="0">
                      <a:pos x="102" y="1"/>
                    </a:cxn>
                    <a:cxn ang="0">
                      <a:pos x="160" y="30"/>
                    </a:cxn>
                    <a:cxn ang="0">
                      <a:pos x="165" y="37"/>
                    </a:cxn>
                    <a:cxn ang="0">
                      <a:pos x="182" y="105"/>
                    </a:cxn>
                    <a:cxn ang="0">
                      <a:pos x="181" y="114"/>
                    </a:cxn>
                    <a:cxn ang="0">
                      <a:pos x="140" y="169"/>
                    </a:cxn>
                    <a:cxn ang="0">
                      <a:pos x="132" y="173"/>
                    </a:cxn>
                    <a:cxn ang="0">
                      <a:pos x="66" y="178"/>
                    </a:cxn>
                    <a:cxn ang="0">
                      <a:pos x="58" y="175"/>
                    </a:cxn>
                    <a:cxn ang="0">
                      <a:pos x="9" y="126"/>
                    </a:cxn>
                    <a:cxn ang="0">
                      <a:pos x="6" y="118"/>
                    </a:cxn>
                    <a:cxn ang="0">
                      <a:pos x="9" y="56"/>
                    </a:cxn>
                    <a:cxn ang="0">
                      <a:pos x="13" y="48"/>
                    </a:cxn>
                    <a:cxn ang="0">
                      <a:pos x="66" y="5"/>
                    </a:cxn>
                    <a:cxn ang="0">
                      <a:pos x="93" y="0"/>
                    </a:cxn>
                  </a:cxnLst>
                  <a:rect l="0" t="0" r="r" b="b"/>
                  <a:pathLst>
                    <a:path w="186" h="184">
                      <a:moveTo>
                        <a:pt x="93" y="0"/>
                      </a:moveTo>
                      <a:cubicBezTo>
                        <a:pt x="102" y="1"/>
                        <a:pt x="102" y="1"/>
                        <a:pt x="102" y="1"/>
                      </a:cubicBezTo>
                      <a:cubicBezTo>
                        <a:pt x="125" y="4"/>
                        <a:pt x="144" y="13"/>
                        <a:pt x="160" y="30"/>
                      </a:cubicBezTo>
                      <a:cubicBezTo>
                        <a:pt x="165" y="37"/>
                        <a:pt x="165" y="37"/>
                        <a:pt x="165" y="37"/>
                      </a:cubicBezTo>
                      <a:cubicBezTo>
                        <a:pt x="180" y="58"/>
                        <a:pt x="186" y="80"/>
                        <a:pt x="182" y="105"/>
                      </a:cubicBezTo>
                      <a:cubicBezTo>
                        <a:pt x="181" y="114"/>
                        <a:pt x="181" y="114"/>
                        <a:pt x="181" y="114"/>
                      </a:cubicBezTo>
                      <a:cubicBezTo>
                        <a:pt x="174" y="138"/>
                        <a:pt x="161" y="155"/>
                        <a:pt x="140" y="169"/>
                      </a:cubicBezTo>
                      <a:cubicBezTo>
                        <a:pt x="132" y="173"/>
                        <a:pt x="132" y="173"/>
                        <a:pt x="132" y="173"/>
                      </a:cubicBezTo>
                      <a:cubicBezTo>
                        <a:pt x="110" y="183"/>
                        <a:pt x="89" y="184"/>
                        <a:pt x="66" y="178"/>
                      </a:cubicBezTo>
                      <a:cubicBezTo>
                        <a:pt x="58" y="175"/>
                        <a:pt x="58" y="175"/>
                        <a:pt x="58" y="175"/>
                      </a:cubicBezTo>
                      <a:cubicBezTo>
                        <a:pt x="35" y="165"/>
                        <a:pt x="19" y="149"/>
                        <a:pt x="9" y="126"/>
                      </a:cubicBezTo>
                      <a:cubicBezTo>
                        <a:pt x="6" y="118"/>
                        <a:pt x="6" y="118"/>
                        <a:pt x="6" y="118"/>
                      </a:cubicBezTo>
                      <a:cubicBezTo>
                        <a:pt x="0" y="97"/>
                        <a:pt x="1" y="77"/>
                        <a:pt x="9" y="56"/>
                      </a:cubicBezTo>
                      <a:cubicBezTo>
                        <a:pt x="13" y="48"/>
                        <a:pt x="13" y="48"/>
                        <a:pt x="13" y="48"/>
                      </a:cubicBezTo>
                      <a:cubicBezTo>
                        <a:pt x="25" y="27"/>
                        <a:pt x="42" y="12"/>
                        <a:pt x="66" y="5"/>
                      </a:cubicBezTo>
                      <a:cubicBezTo>
                        <a:pt x="75" y="2"/>
                        <a:pt x="83" y="1"/>
                        <a:pt x="9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íšļíḍè"/>
                <p:cNvSpPr>
                  <a:spLocks/>
                </p:cNvSpPr>
                <p:nvPr/>
              </p:nvSpPr>
              <p:spPr bwMode="auto">
                <a:xfrm>
                  <a:off x="3542506" y="4061425"/>
                  <a:ext cx="255588" cy="254000"/>
                </a:xfrm>
                <a:custGeom>
                  <a:avLst/>
                  <a:gdLst/>
                  <a:ahLst/>
                  <a:cxnLst>
                    <a:cxn ang="0">
                      <a:pos x="73" y="35"/>
                    </a:cxn>
                    <a:cxn ang="0">
                      <a:pos x="24" y="35"/>
                    </a:cxn>
                    <a:cxn ang="0">
                      <a:pos x="24" y="29"/>
                    </a:cxn>
                    <a:cxn ang="0">
                      <a:pos x="73" y="29"/>
                    </a:cxn>
                    <a:cxn ang="0">
                      <a:pos x="73" y="29"/>
                    </a:cxn>
                    <a:cxn ang="0">
                      <a:pos x="73" y="35"/>
                    </a:cxn>
                    <a:cxn ang="0">
                      <a:pos x="73" y="46"/>
                    </a:cxn>
                    <a:cxn ang="0">
                      <a:pos x="24" y="46"/>
                    </a:cxn>
                    <a:cxn ang="0">
                      <a:pos x="24" y="40"/>
                    </a:cxn>
                    <a:cxn ang="0">
                      <a:pos x="73" y="40"/>
                    </a:cxn>
                    <a:cxn ang="0">
                      <a:pos x="73" y="40"/>
                    </a:cxn>
                    <a:cxn ang="0">
                      <a:pos x="73" y="46"/>
                    </a:cxn>
                    <a:cxn ang="0">
                      <a:pos x="49" y="0"/>
                    </a:cxn>
                    <a:cxn ang="0">
                      <a:pos x="98" y="33"/>
                    </a:cxn>
                    <a:cxn ang="0">
                      <a:pos x="97" y="33"/>
                    </a:cxn>
                    <a:cxn ang="0">
                      <a:pos x="81" y="44"/>
                    </a:cxn>
                    <a:cxn ang="0">
                      <a:pos x="81" y="22"/>
                    </a:cxn>
                    <a:cxn ang="0">
                      <a:pos x="17" y="22"/>
                    </a:cxn>
                    <a:cxn ang="0">
                      <a:pos x="17" y="44"/>
                    </a:cxn>
                    <a:cxn ang="0">
                      <a:pos x="0" y="33"/>
                    </a:cxn>
                    <a:cxn ang="0">
                      <a:pos x="0" y="33"/>
                    </a:cxn>
                    <a:cxn ang="0">
                      <a:pos x="49" y="0"/>
                    </a:cxn>
                    <a:cxn ang="0">
                      <a:pos x="98" y="39"/>
                    </a:cxn>
                    <a:cxn ang="0">
                      <a:pos x="98" y="91"/>
                    </a:cxn>
                    <a:cxn ang="0">
                      <a:pos x="59" y="65"/>
                    </a:cxn>
                    <a:cxn ang="0">
                      <a:pos x="98" y="39"/>
                    </a:cxn>
                    <a:cxn ang="0">
                      <a:pos x="39" y="65"/>
                    </a:cxn>
                    <a:cxn ang="0">
                      <a:pos x="0" y="91"/>
                    </a:cxn>
                    <a:cxn ang="0">
                      <a:pos x="0" y="39"/>
                    </a:cxn>
                    <a:cxn ang="0">
                      <a:pos x="39" y="65"/>
                    </a:cxn>
                    <a:cxn ang="0">
                      <a:pos x="97" y="97"/>
                    </a:cxn>
                    <a:cxn ang="0">
                      <a:pos x="0" y="97"/>
                    </a:cxn>
                    <a:cxn ang="0">
                      <a:pos x="49" y="65"/>
                    </a:cxn>
                    <a:cxn ang="0">
                      <a:pos x="97" y="97"/>
                    </a:cxn>
                    <a:cxn ang="0">
                      <a:pos x="61" y="57"/>
                    </a:cxn>
                    <a:cxn ang="0">
                      <a:pos x="37" y="57"/>
                    </a:cxn>
                    <a:cxn ang="0">
                      <a:pos x="29" y="52"/>
                    </a:cxn>
                    <a:cxn ang="0">
                      <a:pos x="69" y="52"/>
                    </a:cxn>
                    <a:cxn ang="0">
                      <a:pos x="61" y="57"/>
                    </a:cxn>
                  </a:cxnLst>
                  <a:rect l="0" t="0" r="r" b="b"/>
                  <a:pathLst>
                    <a:path w="98" h="97">
                      <a:moveTo>
                        <a:pt x="73" y="35"/>
                      </a:move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9"/>
                        <a:pt x="24" y="29"/>
                        <a:pt x="24" y="29"/>
                      </a:cubicBezTo>
                      <a:cubicBezTo>
                        <a:pt x="73" y="29"/>
                        <a:pt x="73" y="29"/>
                        <a:pt x="73" y="29"/>
                      </a:cubicBezTo>
                      <a:cubicBezTo>
                        <a:pt x="73" y="29"/>
                        <a:pt x="73" y="29"/>
                        <a:pt x="73" y="29"/>
                      </a:cubicBezTo>
                      <a:cubicBezTo>
                        <a:pt x="73" y="35"/>
                        <a:pt x="73" y="35"/>
                        <a:pt x="73" y="35"/>
                      </a:cubicBezTo>
                      <a:close/>
                      <a:moveTo>
                        <a:pt x="73" y="46"/>
                      </a:moveTo>
                      <a:cubicBezTo>
                        <a:pt x="24" y="46"/>
                        <a:pt x="24" y="46"/>
                        <a:pt x="24" y="46"/>
                      </a:cubicBezTo>
                      <a:cubicBezTo>
                        <a:pt x="24" y="40"/>
                        <a:pt x="24" y="40"/>
                        <a:pt x="24" y="40"/>
                      </a:cubicBezTo>
                      <a:cubicBezTo>
                        <a:pt x="73" y="40"/>
                        <a:pt x="73" y="40"/>
                        <a:pt x="73" y="40"/>
                      </a:cubicBezTo>
                      <a:cubicBezTo>
                        <a:pt x="73" y="40"/>
                        <a:pt x="73" y="40"/>
                        <a:pt x="73" y="40"/>
                      </a:cubicBezTo>
                      <a:cubicBezTo>
                        <a:pt x="73" y="46"/>
                        <a:pt x="73" y="46"/>
                        <a:pt x="73" y="46"/>
                      </a:cubicBezTo>
                      <a:close/>
                      <a:moveTo>
                        <a:pt x="49" y="0"/>
                      </a:moveTo>
                      <a:cubicBezTo>
                        <a:pt x="98" y="33"/>
                        <a:pt x="98" y="33"/>
                        <a:pt x="98" y="33"/>
                      </a:cubicBezTo>
                      <a:cubicBezTo>
                        <a:pt x="97" y="33"/>
                        <a:pt x="97" y="33"/>
                        <a:pt x="97" y="33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49" y="0"/>
                        <a:pt x="49" y="0"/>
                        <a:pt x="49" y="0"/>
                      </a:cubicBezTo>
                      <a:close/>
                      <a:moveTo>
                        <a:pt x="98" y="39"/>
                      </a:moveTo>
                      <a:cubicBezTo>
                        <a:pt x="98" y="91"/>
                        <a:pt x="98" y="91"/>
                        <a:pt x="98" y="91"/>
                      </a:cubicBezTo>
                      <a:cubicBezTo>
                        <a:pt x="59" y="65"/>
                        <a:pt x="59" y="65"/>
                        <a:pt x="59" y="65"/>
                      </a:cubicBezTo>
                      <a:cubicBezTo>
                        <a:pt x="98" y="39"/>
                        <a:pt x="98" y="39"/>
                        <a:pt x="98" y="39"/>
                      </a:cubicBezTo>
                      <a:close/>
                      <a:moveTo>
                        <a:pt x="39" y="65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39" y="65"/>
                        <a:pt x="39" y="65"/>
                        <a:pt x="39" y="65"/>
                      </a:cubicBezTo>
                      <a:close/>
                      <a:moveTo>
                        <a:pt x="97" y="97"/>
                      </a:move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97" y="97"/>
                        <a:pt x="97" y="97"/>
                        <a:pt x="97" y="97"/>
                      </a:cubicBezTo>
                      <a:close/>
                      <a:moveTo>
                        <a:pt x="61" y="57"/>
                      </a:moveTo>
                      <a:cubicBezTo>
                        <a:pt x="37" y="57"/>
                        <a:pt x="37" y="57"/>
                        <a:pt x="37" y="57"/>
                      </a:cubicBezTo>
                      <a:cubicBezTo>
                        <a:pt x="29" y="52"/>
                        <a:pt x="29" y="52"/>
                        <a:pt x="29" y="52"/>
                      </a:cubicBezTo>
                      <a:cubicBezTo>
                        <a:pt x="69" y="52"/>
                        <a:pt x="69" y="52"/>
                        <a:pt x="69" y="52"/>
                      </a:cubicBezTo>
                      <a:cubicBezTo>
                        <a:pt x="61" y="57"/>
                        <a:pt x="61" y="57"/>
                        <a:pt x="61" y="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7" name="îślîdé"/>
              <p:cNvSpPr txBox="1">
                <a:spLocks/>
              </p:cNvSpPr>
              <p:nvPr/>
            </p:nvSpPr>
            <p:spPr bwMode="auto">
              <a:xfrm>
                <a:off x="788126" y="4257091"/>
                <a:ext cx="2386516" cy="950583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关注整理的楼盘字典质量，</a:t>
                </a:r>
                <a:endParaRPr lang="en-US" altLang="zh-CN" dirty="0" smtClean="0">
                  <a:solidFill>
                    <a:schemeClr val="accent1">
                      <a:lumMod val="100000"/>
                    </a:schemeClr>
                  </a:solidFill>
                </a:endParaRPr>
              </a:p>
              <a:p>
                <a:pPr latinLnBrk="0"/>
                <a:r>
                  <a:rPr lang="zh-CN" altLang="en-US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而不只关心每个月的整理数量</a:t>
                </a:r>
                <a:endParaRPr lang="zh-CN" altLang="en-US" dirty="0">
                  <a:solidFill>
                    <a:schemeClr val="accent1">
                      <a:lumMod val="10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7" name="ísļîḋe"/>
            <p:cNvGrpSpPr/>
            <p:nvPr/>
          </p:nvGrpSpPr>
          <p:grpSpPr>
            <a:xfrm>
              <a:off x="4634620" y="1418414"/>
              <a:ext cx="3066396" cy="3789259"/>
              <a:chOff x="4595733" y="1376772"/>
              <a:chExt cx="3066396" cy="3789259"/>
            </a:xfrm>
          </p:grpSpPr>
          <p:grpSp>
            <p:nvGrpSpPr>
              <p:cNvPr id="20" name="iş1îḑe"/>
              <p:cNvGrpSpPr/>
              <p:nvPr/>
            </p:nvGrpSpPr>
            <p:grpSpPr>
              <a:xfrm>
                <a:off x="5481682" y="1376772"/>
                <a:ext cx="614618" cy="2693154"/>
                <a:chOff x="4416441" y="1376772"/>
                <a:chExt cx="614618" cy="2693154"/>
              </a:xfrm>
            </p:grpSpPr>
            <p:sp>
              <p:nvSpPr>
                <p:cNvPr id="33" name="íṥliďé"/>
                <p:cNvSpPr>
                  <a:spLocks/>
                </p:cNvSpPr>
                <p:nvPr/>
              </p:nvSpPr>
              <p:spPr bwMode="auto">
                <a:xfrm flipH="1">
                  <a:off x="4416441" y="1376772"/>
                  <a:ext cx="185545" cy="26931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653"/>
                    </a:cxn>
                    <a:cxn ang="0">
                      <a:pos x="0" y="653"/>
                    </a:cxn>
                    <a:cxn ang="0">
                      <a:pos x="37" y="635"/>
                    </a:cxn>
                    <a:cxn ang="0">
                      <a:pos x="37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7" h="65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53"/>
                        <a:pt x="0" y="653"/>
                        <a:pt x="0" y="653"/>
                      </a:cubicBezTo>
                      <a:cubicBezTo>
                        <a:pt x="0" y="653"/>
                        <a:pt x="0" y="653"/>
                        <a:pt x="0" y="653"/>
                      </a:cubicBezTo>
                      <a:cubicBezTo>
                        <a:pt x="20" y="653"/>
                        <a:pt x="37" y="645"/>
                        <a:pt x="37" y="635"/>
                      </a:cubicBezTo>
                      <a:cubicBezTo>
                        <a:pt x="37" y="17"/>
                        <a:pt x="37" y="17"/>
                        <a:pt x="37" y="17"/>
                      </a:cubicBezTo>
                      <a:cubicBezTo>
                        <a:pt x="37" y="8"/>
                        <a:pt x="2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none" lIns="91440" tIns="45720" rIns="91440" bIns="4572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zh-CN" altLang="en-US" smtClean="0">
                      <a:solidFill>
                        <a:schemeClr val="bg1"/>
                      </a:solidFill>
                    </a:rPr>
                    <a:t>关键词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ïśliďe"/>
                <p:cNvSpPr>
                  <a:spLocks/>
                </p:cNvSpPr>
                <p:nvPr/>
              </p:nvSpPr>
              <p:spPr bwMode="auto">
                <a:xfrm flipH="1">
                  <a:off x="4416441" y="1458530"/>
                  <a:ext cx="614618" cy="2529641"/>
                </a:xfrm>
                <a:custGeom>
                  <a:avLst/>
                  <a:gdLst/>
                  <a:ahLst/>
                  <a:cxnLst>
                    <a:cxn ang="0">
                      <a:pos x="0" y="94"/>
                    </a:cxn>
                    <a:cxn ang="0">
                      <a:pos x="0" y="521"/>
                    </a:cxn>
                    <a:cxn ang="0">
                      <a:pos x="124" y="614"/>
                    </a:cxn>
                    <a:cxn ang="0">
                      <a:pos x="124" y="0"/>
                    </a:cxn>
                    <a:cxn ang="0">
                      <a:pos x="0" y="94"/>
                    </a:cxn>
                  </a:cxnLst>
                  <a:rect l="0" t="0" r="r" b="b"/>
                  <a:pathLst>
                    <a:path w="124" h="614">
                      <a:moveTo>
                        <a:pt x="0" y="94"/>
                      </a:moveTo>
                      <a:cubicBezTo>
                        <a:pt x="0" y="521"/>
                        <a:pt x="0" y="521"/>
                        <a:pt x="0" y="521"/>
                      </a:cubicBezTo>
                      <a:cubicBezTo>
                        <a:pt x="0" y="576"/>
                        <a:pt x="109" y="559"/>
                        <a:pt x="124" y="614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09" y="55"/>
                        <a:pt x="0" y="38"/>
                        <a:pt x="0" y="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none" lIns="91440" tIns="45720" rIns="91440" bIns="4572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区</a:t>
                  </a:r>
                  <a:endParaRPr lang="en-US" altLang="zh-CN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域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1" name="íṡlîdè"/>
              <p:cNvGrpSpPr/>
              <p:nvPr/>
            </p:nvGrpSpPr>
            <p:grpSpPr>
              <a:xfrm>
                <a:off x="6001429" y="2321323"/>
                <a:ext cx="804055" cy="804054"/>
                <a:chOff x="3813969" y="3275613"/>
                <a:chExt cx="614363" cy="614362"/>
              </a:xfrm>
            </p:grpSpPr>
            <p:sp>
              <p:nvSpPr>
                <p:cNvPr id="24" name="îṣlîde"/>
                <p:cNvSpPr>
                  <a:spLocks/>
                </p:cNvSpPr>
                <p:nvPr/>
              </p:nvSpPr>
              <p:spPr bwMode="auto">
                <a:xfrm>
                  <a:off x="3813969" y="3275613"/>
                  <a:ext cx="614363" cy="614362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ïṧḷîḓê"/>
                <p:cNvSpPr>
                  <a:spLocks/>
                </p:cNvSpPr>
                <p:nvPr/>
              </p:nvSpPr>
              <p:spPr bwMode="auto">
                <a:xfrm>
                  <a:off x="3879057" y="3342288"/>
                  <a:ext cx="484188" cy="481012"/>
                </a:xfrm>
                <a:custGeom>
                  <a:avLst/>
                  <a:gdLst/>
                  <a:ahLst/>
                  <a:cxnLst>
                    <a:cxn ang="0">
                      <a:pos x="92" y="0"/>
                    </a:cxn>
                    <a:cxn ang="0">
                      <a:pos x="102" y="1"/>
                    </a:cxn>
                    <a:cxn ang="0">
                      <a:pos x="159" y="30"/>
                    </a:cxn>
                    <a:cxn ang="0">
                      <a:pos x="165" y="37"/>
                    </a:cxn>
                    <a:cxn ang="0">
                      <a:pos x="182" y="105"/>
                    </a:cxn>
                    <a:cxn ang="0">
                      <a:pos x="180" y="113"/>
                    </a:cxn>
                    <a:cxn ang="0">
                      <a:pos x="139" y="168"/>
                    </a:cxn>
                    <a:cxn ang="0">
                      <a:pos x="132" y="173"/>
                    </a:cxn>
                    <a:cxn ang="0">
                      <a:pos x="65" y="177"/>
                    </a:cxn>
                    <a:cxn ang="0">
                      <a:pos x="57" y="174"/>
                    </a:cxn>
                    <a:cxn ang="0">
                      <a:pos x="9" y="126"/>
                    </a:cxn>
                    <a:cxn ang="0">
                      <a:pos x="6" y="118"/>
                    </a:cxn>
                    <a:cxn ang="0">
                      <a:pos x="9" y="56"/>
                    </a:cxn>
                    <a:cxn ang="0">
                      <a:pos x="13" y="48"/>
                    </a:cxn>
                    <a:cxn ang="0">
                      <a:pos x="65" y="4"/>
                    </a:cxn>
                    <a:cxn ang="0">
                      <a:pos x="92" y="0"/>
                    </a:cxn>
                  </a:cxnLst>
                  <a:rect l="0" t="0" r="r" b="b"/>
                  <a:pathLst>
                    <a:path w="185" h="184">
                      <a:moveTo>
                        <a:pt x="92" y="0"/>
                      </a:moveTo>
                      <a:cubicBezTo>
                        <a:pt x="102" y="1"/>
                        <a:pt x="102" y="1"/>
                        <a:pt x="102" y="1"/>
                      </a:cubicBezTo>
                      <a:cubicBezTo>
                        <a:pt x="125" y="4"/>
                        <a:pt x="143" y="13"/>
                        <a:pt x="159" y="30"/>
                      </a:cubicBezTo>
                      <a:cubicBezTo>
                        <a:pt x="165" y="37"/>
                        <a:pt x="165" y="37"/>
                        <a:pt x="165" y="37"/>
                      </a:cubicBezTo>
                      <a:cubicBezTo>
                        <a:pt x="180" y="57"/>
                        <a:pt x="185" y="79"/>
                        <a:pt x="182" y="105"/>
                      </a:cubicBezTo>
                      <a:cubicBezTo>
                        <a:pt x="180" y="113"/>
                        <a:pt x="180" y="113"/>
                        <a:pt x="180" y="113"/>
                      </a:cubicBezTo>
                      <a:cubicBezTo>
                        <a:pt x="173" y="137"/>
                        <a:pt x="160" y="155"/>
                        <a:pt x="139" y="168"/>
                      </a:cubicBezTo>
                      <a:cubicBezTo>
                        <a:pt x="132" y="173"/>
                        <a:pt x="132" y="173"/>
                        <a:pt x="132" y="173"/>
                      </a:cubicBezTo>
                      <a:cubicBezTo>
                        <a:pt x="110" y="182"/>
                        <a:pt x="88" y="184"/>
                        <a:pt x="65" y="177"/>
                      </a:cubicBezTo>
                      <a:cubicBezTo>
                        <a:pt x="57" y="174"/>
                        <a:pt x="57" y="174"/>
                        <a:pt x="57" y="174"/>
                      </a:cubicBezTo>
                      <a:cubicBezTo>
                        <a:pt x="35" y="164"/>
                        <a:pt x="19" y="148"/>
                        <a:pt x="9" y="126"/>
                      </a:cubicBezTo>
                      <a:cubicBezTo>
                        <a:pt x="6" y="118"/>
                        <a:pt x="6" y="118"/>
                        <a:pt x="6" y="118"/>
                      </a:cubicBezTo>
                      <a:cubicBezTo>
                        <a:pt x="0" y="96"/>
                        <a:pt x="1" y="76"/>
                        <a:pt x="9" y="56"/>
                      </a:cubicBezTo>
                      <a:cubicBezTo>
                        <a:pt x="13" y="48"/>
                        <a:pt x="13" y="48"/>
                        <a:pt x="13" y="48"/>
                      </a:cubicBezTo>
                      <a:cubicBezTo>
                        <a:pt x="25" y="26"/>
                        <a:pt x="42" y="12"/>
                        <a:pt x="65" y="4"/>
                      </a:cubicBezTo>
                      <a:cubicBezTo>
                        <a:pt x="75" y="2"/>
                        <a:pt x="83" y="0"/>
                        <a:pt x="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26" name="íşļiḑé"/>
                <p:cNvGrpSpPr/>
                <p:nvPr/>
              </p:nvGrpSpPr>
              <p:grpSpPr>
                <a:xfrm>
                  <a:off x="3960019" y="3439125"/>
                  <a:ext cx="322263" cy="277812"/>
                  <a:chOff x="3960019" y="3439125"/>
                  <a:chExt cx="322263" cy="277812"/>
                </a:xfrm>
              </p:grpSpPr>
              <p:sp>
                <p:nvSpPr>
                  <p:cNvPr id="27" name="ï$ļîḑe"/>
                  <p:cNvSpPr>
                    <a:spLocks/>
                  </p:cNvSpPr>
                  <p:nvPr/>
                </p:nvSpPr>
                <p:spPr bwMode="auto">
                  <a:xfrm>
                    <a:off x="3960019" y="3439125"/>
                    <a:ext cx="322263" cy="277812"/>
                  </a:xfrm>
                  <a:custGeom>
                    <a:avLst/>
                    <a:gdLst/>
                    <a:ahLst/>
                    <a:cxnLst>
                      <a:cxn ang="0">
                        <a:pos x="106" y="59"/>
                      </a:cxn>
                      <a:cxn ang="0">
                        <a:pos x="24" y="65"/>
                      </a:cxn>
                      <a:cxn ang="0">
                        <a:pos x="10" y="29"/>
                      </a:cxn>
                      <a:cxn ang="0">
                        <a:pos x="112" y="6"/>
                      </a:cxn>
                      <a:cxn ang="0">
                        <a:pos x="107" y="65"/>
                      </a:cxn>
                      <a:cxn ang="0">
                        <a:pos x="112" y="72"/>
                      </a:cxn>
                      <a:cxn ang="0">
                        <a:pos x="5" y="97"/>
                      </a:cxn>
                      <a:cxn ang="0">
                        <a:pos x="38" y="67"/>
                      </a:cxn>
                      <a:cxn ang="0">
                        <a:pos x="38" y="65"/>
                      </a:cxn>
                      <a:cxn ang="0">
                        <a:pos x="1" y="102"/>
                      </a:cxn>
                      <a:cxn ang="0">
                        <a:pos x="3" y="99"/>
                      </a:cxn>
                      <a:cxn ang="0">
                        <a:pos x="118" y="99"/>
                      </a:cxn>
                      <a:cxn ang="0">
                        <a:pos x="122" y="98"/>
                      </a:cxn>
                      <a:cxn ang="0">
                        <a:pos x="61" y="106"/>
                      </a:cxn>
                      <a:cxn ang="0">
                        <a:pos x="103" y="88"/>
                      </a:cxn>
                      <a:cxn ang="0">
                        <a:pos x="90" y="92"/>
                      </a:cxn>
                      <a:cxn ang="0">
                        <a:pos x="87" y="92"/>
                      </a:cxn>
                      <a:cxn ang="0">
                        <a:pos x="87" y="92"/>
                      </a:cxn>
                      <a:cxn ang="0">
                        <a:pos x="33" y="88"/>
                      </a:cxn>
                      <a:cxn ang="0">
                        <a:pos x="8" y="88"/>
                      </a:cxn>
                      <a:cxn ang="0">
                        <a:pos x="11" y="81"/>
                      </a:cxn>
                      <a:cxn ang="0">
                        <a:pos x="24" y="81"/>
                      </a:cxn>
                      <a:cxn ang="0">
                        <a:pos x="24" y="81"/>
                      </a:cxn>
                      <a:cxn ang="0">
                        <a:pos x="36" y="85"/>
                      </a:cxn>
                      <a:cxn ang="0">
                        <a:pos x="60" y="85"/>
                      </a:cxn>
                      <a:cxn ang="0">
                        <a:pos x="73" y="81"/>
                      </a:cxn>
                      <a:cxn ang="0">
                        <a:pos x="76" y="81"/>
                      </a:cxn>
                      <a:cxn ang="0">
                        <a:pos x="76" y="81"/>
                      </a:cxn>
                      <a:cxn ang="0">
                        <a:pos x="89" y="85"/>
                      </a:cxn>
                      <a:cxn ang="0">
                        <a:pos x="114" y="85"/>
                      </a:cxn>
                      <a:cxn ang="0">
                        <a:pos x="14" y="75"/>
                      </a:cxn>
                      <a:cxn ang="0">
                        <a:pos x="26" y="75"/>
                      </a:cxn>
                      <a:cxn ang="0">
                        <a:pos x="26" y="75"/>
                      </a:cxn>
                      <a:cxn ang="0">
                        <a:pos x="37" y="79"/>
                      </a:cxn>
                      <a:cxn ang="0">
                        <a:pos x="60" y="79"/>
                      </a:cxn>
                      <a:cxn ang="0">
                        <a:pos x="72" y="75"/>
                      </a:cxn>
                      <a:cxn ang="0">
                        <a:pos x="75" y="75"/>
                      </a:cxn>
                      <a:cxn ang="0">
                        <a:pos x="75" y="75"/>
                      </a:cxn>
                      <a:cxn ang="0">
                        <a:pos x="88" y="79"/>
                      </a:cxn>
                      <a:cxn ang="0">
                        <a:pos x="111" y="79"/>
                      </a:cxn>
                      <a:cxn ang="0">
                        <a:pos x="16" y="71"/>
                      </a:cxn>
                      <a:cxn ang="0">
                        <a:pos x="27" y="71"/>
                      </a:cxn>
                      <a:cxn ang="0">
                        <a:pos x="27" y="71"/>
                      </a:cxn>
                      <a:cxn ang="0">
                        <a:pos x="38" y="73"/>
                      </a:cxn>
                      <a:cxn ang="0">
                        <a:pos x="60" y="73"/>
                      </a:cxn>
                      <a:cxn ang="0">
                        <a:pos x="72" y="71"/>
                      </a:cxn>
                      <a:cxn ang="0">
                        <a:pos x="75" y="71"/>
                      </a:cxn>
                      <a:cxn ang="0">
                        <a:pos x="75" y="71"/>
                      </a:cxn>
                      <a:cxn ang="0">
                        <a:pos x="87" y="73"/>
                      </a:cxn>
                      <a:cxn ang="0">
                        <a:pos x="108" y="73"/>
                      </a:cxn>
                    </a:cxnLst>
                    <a:rect l="0" t="0" r="r" b="b"/>
                    <a:pathLst>
                      <a:path w="123" h="106">
                        <a:moveTo>
                          <a:pt x="106" y="6"/>
                        </a:moveTo>
                        <a:cubicBezTo>
                          <a:pt x="16" y="6"/>
                          <a:pt x="16" y="6"/>
                          <a:pt x="16" y="6"/>
                        </a:cubicBezTo>
                        <a:cubicBezTo>
                          <a:pt x="16" y="59"/>
                          <a:pt x="16" y="59"/>
                          <a:pt x="16" y="59"/>
                        </a:cubicBezTo>
                        <a:cubicBezTo>
                          <a:pt x="106" y="59"/>
                          <a:pt x="106" y="59"/>
                          <a:pt x="106" y="59"/>
                        </a:cubicBezTo>
                        <a:cubicBezTo>
                          <a:pt x="106" y="6"/>
                          <a:pt x="106" y="6"/>
                          <a:pt x="106" y="6"/>
                        </a:cubicBezTo>
                        <a:close/>
                        <a:moveTo>
                          <a:pt x="15" y="67"/>
                        </a:moveTo>
                        <a:cubicBezTo>
                          <a:pt x="24" y="67"/>
                          <a:pt x="24" y="67"/>
                          <a:pt x="24" y="67"/>
                        </a:cubicBezTo>
                        <a:cubicBezTo>
                          <a:pt x="24" y="65"/>
                          <a:pt x="24" y="65"/>
                          <a:pt x="24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3" y="65"/>
                          <a:pt x="10" y="62"/>
                          <a:pt x="10" y="59"/>
                        </a:cubicBezTo>
                        <a:cubicBezTo>
                          <a:pt x="10" y="36"/>
                          <a:pt x="10" y="36"/>
                          <a:pt x="10" y="36"/>
                        </a:cubicBezTo>
                        <a:cubicBezTo>
                          <a:pt x="10" y="29"/>
                          <a:pt x="10" y="29"/>
                          <a:pt x="10" y="29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10" y="3"/>
                          <a:pt x="13" y="0"/>
                          <a:pt x="16" y="0"/>
                        </a:cubicBezTo>
                        <a:cubicBezTo>
                          <a:pt x="107" y="0"/>
                          <a:pt x="107" y="0"/>
                          <a:pt x="107" y="0"/>
                        </a:cubicBezTo>
                        <a:cubicBezTo>
                          <a:pt x="110" y="0"/>
                          <a:pt x="112" y="3"/>
                          <a:pt x="112" y="6"/>
                        </a:cubicBezTo>
                        <a:cubicBezTo>
                          <a:pt x="112" y="29"/>
                          <a:pt x="112" y="29"/>
                          <a:pt x="112" y="29"/>
                        </a:cubicBezTo>
                        <a:cubicBezTo>
                          <a:pt x="112" y="36"/>
                          <a:pt x="112" y="36"/>
                          <a:pt x="112" y="36"/>
                        </a:cubicBezTo>
                        <a:cubicBezTo>
                          <a:pt x="112" y="59"/>
                          <a:pt x="112" y="59"/>
                          <a:pt x="112" y="59"/>
                        </a:cubicBezTo>
                        <a:cubicBezTo>
                          <a:pt x="112" y="62"/>
                          <a:pt x="110" y="65"/>
                          <a:pt x="107" y="65"/>
                        </a:cubicBezTo>
                        <a:cubicBezTo>
                          <a:pt x="99" y="65"/>
                          <a:pt x="99" y="65"/>
                          <a:pt x="99" y="65"/>
                        </a:cubicBezTo>
                        <a:cubicBezTo>
                          <a:pt x="99" y="67"/>
                          <a:pt x="99" y="67"/>
                          <a:pt x="99" y="67"/>
                        </a:cubicBezTo>
                        <a:cubicBezTo>
                          <a:pt x="107" y="67"/>
                          <a:pt x="107" y="67"/>
                          <a:pt x="107" y="67"/>
                        </a:cubicBezTo>
                        <a:cubicBezTo>
                          <a:pt x="110" y="67"/>
                          <a:pt x="111" y="69"/>
                          <a:pt x="112" y="72"/>
                        </a:cubicBezTo>
                        <a:cubicBezTo>
                          <a:pt x="121" y="90"/>
                          <a:pt x="121" y="90"/>
                          <a:pt x="121" y="90"/>
                        </a:cubicBezTo>
                        <a:cubicBezTo>
                          <a:pt x="123" y="93"/>
                          <a:pt x="122" y="97"/>
                          <a:pt x="118" y="97"/>
                        </a:cubicBezTo>
                        <a:cubicBezTo>
                          <a:pt x="61" y="97"/>
                          <a:pt x="61" y="97"/>
                          <a:pt x="61" y="97"/>
                        </a:cubicBezTo>
                        <a:cubicBezTo>
                          <a:pt x="5" y="97"/>
                          <a:pt x="5" y="97"/>
                          <a:pt x="5" y="97"/>
                        </a:cubicBezTo>
                        <a:cubicBezTo>
                          <a:pt x="1" y="97"/>
                          <a:pt x="0" y="93"/>
                          <a:pt x="1" y="90"/>
                        </a:cubicBezTo>
                        <a:cubicBezTo>
                          <a:pt x="10" y="72"/>
                          <a:pt x="10" y="72"/>
                          <a:pt x="10" y="72"/>
                        </a:cubicBezTo>
                        <a:cubicBezTo>
                          <a:pt x="12" y="69"/>
                          <a:pt x="13" y="67"/>
                          <a:pt x="15" y="67"/>
                        </a:cubicBezTo>
                        <a:close/>
                        <a:moveTo>
                          <a:pt x="38" y="67"/>
                        </a:moveTo>
                        <a:cubicBezTo>
                          <a:pt x="61" y="67"/>
                          <a:pt x="61" y="67"/>
                          <a:pt x="61" y="67"/>
                        </a:cubicBezTo>
                        <a:cubicBezTo>
                          <a:pt x="84" y="67"/>
                          <a:pt x="84" y="67"/>
                          <a:pt x="84" y="67"/>
                        </a:cubicBezTo>
                        <a:cubicBezTo>
                          <a:pt x="84" y="65"/>
                          <a:pt x="84" y="65"/>
                          <a:pt x="84" y="65"/>
                        </a:cubicBezTo>
                        <a:cubicBezTo>
                          <a:pt x="38" y="65"/>
                          <a:pt x="38" y="65"/>
                          <a:pt x="38" y="65"/>
                        </a:cubicBezTo>
                        <a:cubicBezTo>
                          <a:pt x="38" y="67"/>
                          <a:pt x="38" y="67"/>
                          <a:pt x="38" y="67"/>
                        </a:cubicBezTo>
                        <a:close/>
                        <a:moveTo>
                          <a:pt x="61" y="106"/>
                        </a:moveTo>
                        <a:cubicBezTo>
                          <a:pt x="5" y="106"/>
                          <a:pt x="5" y="106"/>
                          <a:pt x="5" y="106"/>
                        </a:cubicBezTo>
                        <a:cubicBezTo>
                          <a:pt x="3" y="106"/>
                          <a:pt x="1" y="105"/>
                          <a:pt x="1" y="102"/>
                        </a:cubicBezTo>
                        <a:cubicBezTo>
                          <a:pt x="1" y="98"/>
                          <a:pt x="1" y="98"/>
                          <a:pt x="1" y="98"/>
                        </a:cubicBezTo>
                        <a:cubicBezTo>
                          <a:pt x="1" y="98"/>
                          <a:pt x="1" y="98"/>
                          <a:pt x="1" y="98"/>
                        </a:cubicBezTo>
                        <a:cubicBezTo>
                          <a:pt x="2" y="99"/>
                          <a:pt x="2" y="99"/>
                          <a:pt x="2" y="99"/>
                        </a:cubicBezTo>
                        <a:cubicBezTo>
                          <a:pt x="3" y="99"/>
                          <a:pt x="3" y="99"/>
                          <a:pt x="3" y="99"/>
                        </a:cubicBezTo>
                        <a:cubicBezTo>
                          <a:pt x="4" y="99"/>
                          <a:pt x="4" y="99"/>
                          <a:pt x="4" y="99"/>
                        </a:cubicBezTo>
                        <a:cubicBezTo>
                          <a:pt x="5" y="99"/>
                          <a:pt x="5" y="99"/>
                          <a:pt x="5" y="99"/>
                        </a:cubicBezTo>
                        <a:cubicBezTo>
                          <a:pt x="61" y="99"/>
                          <a:pt x="61" y="99"/>
                          <a:pt x="61" y="99"/>
                        </a:cubicBezTo>
                        <a:cubicBezTo>
                          <a:pt x="118" y="99"/>
                          <a:pt x="118" y="99"/>
                          <a:pt x="118" y="99"/>
                        </a:cubicBezTo>
                        <a:cubicBezTo>
                          <a:pt x="119" y="99"/>
                          <a:pt x="119" y="99"/>
                          <a:pt x="119" y="99"/>
                        </a:cubicBezTo>
                        <a:cubicBezTo>
                          <a:pt x="120" y="99"/>
                          <a:pt x="120" y="99"/>
                          <a:pt x="120" y="99"/>
                        </a:cubicBezTo>
                        <a:cubicBezTo>
                          <a:pt x="121" y="99"/>
                          <a:pt x="121" y="99"/>
                          <a:pt x="121" y="99"/>
                        </a:cubicBezTo>
                        <a:cubicBezTo>
                          <a:pt x="122" y="98"/>
                          <a:pt x="122" y="98"/>
                          <a:pt x="122" y="98"/>
                        </a:cubicBezTo>
                        <a:cubicBezTo>
                          <a:pt x="122" y="98"/>
                          <a:pt x="122" y="98"/>
                          <a:pt x="122" y="98"/>
                        </a:cubicBezTo>
                        <a:cubicBezTo>
                          <a:pt x="122" y="102"/>
                          <a:pt x="122" y="102"/>
                          <a:pt x="122" y="102"/>
                        </a:cubicBezTo>
                        <a:cubicBezTo>
                          <a:pt x="122" y="105"/>
                          <a:pt x="120" y="106"/>
                          <a:pt x="118" y="106"/>
                        </a:cubicBezTo>
                        <a:cubicBezTo>
                          <a:pt x="61" y="106"/>
                          <a:pt x="61" y="106"/>
                          <a:pt x="61" y="106"/>
                        </a:cubicBezTo>
                        <a:close/>
                        <a:moveTo>
                          <a:pt x="117" y="92"/>
                        </a:moveTo>
                        <a:cubicBezTo>
                          <a:pt x="117" y="92"/>
                          <a:pt x="117" y="92"/>
                          <a:pt x="117" y="92"/>
                        </a:cubicBezTo>
                        <a:cubicBezTo>
                          <a:pt x="104" y="92"/>
                          <a:pt x="104" y="92"/>
                          <a:pt x="104" y="92"/>
                        </a:cubicBezTo>
                        <a:cubicBezTo>
                          <a:pt x="103" y="88"/>
                          <a:pt x="103" y="88"/>
                          <a:pt x="103" y="88"/>
                        </a:cubicBezTo>
                        <a:cubicBezTo>
                          <a:pt x="107" y="88"/>
                          <a:pt x="111" y="88"/>
                          <a:pt x="115" y="88"/>
                        </a:cubicBezTo>
                        <a:cubicBezTo>
                          <a:pt x="117" y="92"/>
                          <a:pt x="117" y="92"/>
                          <a:pt x="117" y="92"/>
                        </a:cubicBezTo>
                        <a:close/>
                        <a:moveTo>
                          <a:pt x="101" y="92"/>
                        </a:moveTo>
                        <a:cubicBezTo>
                          <a:pt x="90" y="92"/>
                          <a:pt x="90" y="92"/>
                          <a:pt x="90" y="92"/>
                        </a:cubicBezTo>
                        <a:cubicBezTo>
                          <a:pt x="90" y="90"/>
                          <a:pt x="90" y="89"/>
                          <a:pt x="90" y="88"/>
                        </a:cubicBezTo>
                        <a:cubicBezTo>
                          <a:pt x="93" y="88"/>
                          <a:pt x="96" y="88"/>
                          <a:pt x="100" y="88"/>
                        </a:cubicBezTo>
                        <a:cubicBezTo>
                          <a:pt x="101" y="92"/>
                          <a:pt x="101" y="92"/>
                          <a:pt x="101" y="92"/>
                        </a:cubicBezTo>
                        <a:close/>
                        <a:moveTo>
                          <a:pt x="87" y="92"/>
                        </a:moveTo>
                        <a:cubicBezTo>
                          <a:pt x="35" y="92"/>
                          <a:pt x="35" y="92"/>
                          <a:pt x="35" y="92"/>
                        </a:cubicBezTo>
                        <a:cubicBezTo>
                          <a:pt x="36" y="90"/>
                          <a:pt x="36" y="89"/>
                          <a:pt x="36" y="88"/>
                        </a:cubicBezTo>
                        <a:cubicBezTo>
                          <a:pt x="53" y="88"/>
                          <a:pt x="70" y="88"/>
                          <a:pt x="87" y="88"/>
                        </a:cubicBezTo>
                        <a:cubicBezTo>
                          <a:pt x="87" y="89"/>
                          <a:pt x="87" y="90"/>
                          <a:pt x="87" y="92"/>
                        </a:cubicBezTo>
                        <a:close/>
                        <a:moveTo>
                          <a:pt x="32" y="92"/>
                        </a:moveTo>
                        <a:cubicBezTo>
                          <a:pt x="22" y="92"/>
                          <a:pt x="22" y="92"/>
                          <a:pt x="22" y="92"/>
                        </a:cubicBezTo>
                        <a:cubicBezTo>
                          <a:pt x="23" y="88"/>
                          <a:pt x="23" y="88"/>
                          <a:pt x="23" y="88"/>
                        </a:cubicBezTo>
                        <a:cubicBezTo>
                          <a:pt x="26" y="88"/>
                          <a:pt x="30" y="88"/>
                          <a:pt x="33" y="88"/>
                        </a:cubicBezTo>
                        <a:cubicBezTo>
                          <a:pt x="33" y="89"/>
                          <a:pt x="33" y="90"/>
                          <a:pt x="32" y="92"/>
                        </a:cubicBezTo>
                        <a:close/>
                        <a:moveTo>
                          <a:pt x="19" y="92"/>
                        </a:moveTo>
                        <a:cubicBezTo>
                          <a:pt x="5" y="92"/>
                          <a:pt x="5" y="92"/>
                          <a:pt x="5" y="92"/>
                        </a:cubicBezTo>
                        <a:cubicBezTo>
                          <a:pt x="8" y="88"/>
                          <a:pt x="8" y="88"/>
                          <a:pt x="8" y="88"/>
                        </a:cubicBezTo>
                        <a:cubicBezTo>
                          <a:pt x="12" y="88"/>
                          <a:pt x="16" y="88"/>
                          <a:pt x="20" y="88"/>
                        </a:cubicBezTo>
                        <a:cubicBezTo>
                          <a:pt x="19" y="92"/>
                          <a:pt x="19" y="92"/>
                          <a:pt x="19" y="92"/>
                        </a:cubicBezTo>
                        <a:close/>
                        <a:moveTo>
                          <a:pt x="9" y="85"/>
                        </a:moveTo>
                        <a:cubicBezTo>
                          <a:pt x="11" y="81"/>
                          <a:pt x="11" y="81"/>
                          <a:pt x="11" y="81"/>
                        </a:cubicBezTo>
                        <a:cubicBezTo>
                          <a:pt x="14" y="81"/>
                          <a:pt x="18" y="81"/>
                          <a:pt x="21" y="81"/>
                        </a:cubicBezTo>
                        <a:cubicBezTo>
                          <a:pt x="20" y="85"/>
                          <a:pt x="20" y="85"/>
                          <a:pt x="20" y="85"/>
                        </a:cubicBezTo>
                        <a:cubicBezTo>
                          <a:pt x="16" y="85"/>
                          <a:pt x="13" y="85"/>
                          <a:pt x="9" y="85"/>
                        </a:cubicBezTo>
                        <a:close/>
                        <a:moveTo>
                          <a:pt x="24" y="81"/>
                        </a:moveTo>
                        <a:cubicBezTo>
                          <a:pt x="28" y="81"/>
                          <a:pt x="31" y="81"/>
                          <a:pt x="34" y="81"/>
                        </a:cubicBezTo>
                        <a:cubicBezTo>
                          <a:pt x="34" y="83"/>
                          <a:pt x="34" y="84"/>
                          <a:pt x="33" y="85"/>
                        </a:cubicBezTo>
                        <a:cubicBezTo>
                          <a:pt x="30" y="85"/>
                          <a:pt x="27" y="85"/>
                          <a:pt x="23" y="85"/>
                        </a:cubicBezTo>
                        <a:cubicBezTo>
                          <a:pt x="24" y="81"/>
                          <a:pt x="24" y="81"/>
                          <a:pt x="24" y="81"/>
                        </a:cubicBezTo>
                        <a:close/>
                        <a:moveTo>
                          <a:pt x="37" y="81"/>
                        </a:moveTo>
                        <a:cubicBezTo>
                          <a:pt x="40" y="81"/>
                          <a:pt x="44" y="81"/>
                          <a:pt x="47" y="81"/>
                        </a:cubicBezTo>
                        <a:cubicBezTo>
                          <a:pt x="47" y="83"/>
                          <a:pt x="47" y="84"/>
                          <a:pt x="47" y="85"/>
                        </a:cubicBezTo>
                        <a:cubicBezTo>
                          <a:pt x="43" y="85"/>
                          <a:pt x="40" y="85"/>
                          <a:pt x="36" y="85"/>
                        </a:cubicBezTo>
                        <a:cubicBezTo>
                          <a:pt x="37" y="84"/>
                          <a:pt x="37" y="83"/>
                          <a:pt x="37" y="81"/>
                        </a:cubicBezTo>
                        <a:close/>
                        <a:moveTo>
                          <a:pt x="50" y="81"/>
                        </a:moveTo>
                        <a:cubicBezTo>
                          <a:pt x="53" y="81"/>
                          <a:pt x="57" y="81"/>
                          <a:pt x="60" y="81"/>
                        </a:cubicBezTo>
                        <a:cubicBezTo>
                          <a:pt x="60" y="85"/>
                          <a:pt x="60" y="85"/>
                          <a:pt x="60" y="85"/>
                        </a:cubicBezTo>
                        <a:cubicBezTo>
                          <a:pt x="56" y="85"/>
                          <a:pt x="53" y="85"/>
                          <a:pt x="50" y="85"/>
                        </a:cubicBezTo>
                        <a:cubicBezTo>
                          <a:pt x="50" y="84"/>
                          <a:pt x="50" y="83"/>
                          <a:pt x="50" y="81"/>
                        </a:cubicBezTo>
                        <a:close/>
                        <a:moveTo>
                          <a:pt x="63" y="81"/>
                        </a:moveTo>
                        <a:cubicBezTo>
                          <a:pt x="66" y="81"/>
                          <a:pt x="69" y="81"/>
                          <a:pt x="73" y="81"/>
                        </a:cubicBezTo>
                        <a:cubicBezTo>
                          <a:pt x="73" y="83"/>
                          <a:pt x="73" y="84"/>
                          <a:pt x="73" y="85"/>
                        </a:cubicBezTo>
                        <a:cubicBezTo>
                          <a:pt x="70" y="85"/>
                          <a:pt x="66" y="85"/>
                          <a:pt x="63" y="85"/>
                        </a:cubicBezTo>
                        <a:cubicBezTo>
                          <a:pt x="63" y="81"/>
                          <a:pt x="63" y="81"/>
                          <a:pt x="63" y="81"/>
                        </a:cubicBezTo>
                        <a:close/>
                        <a:moveTo>
                          <a:pt x="76" y="81"/>
                        </a:moveTo>
                        <a:cubicBezTo>
                          <a:pt x="79" y="81"/>
                          <a:pt x="82" y="81"/>
                          <a:pt x="86" y="81"/>
                        </a:cubicBezTo>
                        <a:cubicBezTo>
                          <a:pt x="86" y="83"/>
                          <a:pt x="86" y="84"/>
                          <a:pt x="86" y="85"/>
                        </a:cubicBezTo>
                        <a:cubicBezTo>
                          <a:pt x="83" y="85"/>
                          <a:pt x="79" y="85"/>
                          <a:pt x="76" y="85"/>
                        </a:cubicBezTo>
                        <a:cubicBezTo>
                          <a:pt x="76" y="84"/>
                          <a:pt x="76" y="83"/>
                          <a:pt x="76" y="81"/>
                        </a:cubicBezTo>
                        <a:close/>
                        <a:moveTo>
                          <a:pt x="88" y="81"/>
                        </a:moveTo>
                        <a:cubicBezTo>
                          <a:pt x="92" y="81"/>
                          <a:pt x="95" y="81"/>
                          <a:pt x="98" y="81"/>
                        </a:cubicBezTo>
                        <a:cubicBezTo>
                          <a:pt x="99" y="85"/>
                          <a:pt x="99" y="85"/>
                          <a:pt x="99" y="85"/>
                        </a:cubicBezTo>
                        <a:cubicBezTo>
                          <a:pt x="96" y="85"/>
                          <a:pt x="93" y="85"/>
                          <a:pt x="89" y="85"/>
                        </a:cubicBezTo>
                        <a:cubicBezTo>
                          <a:pt x="89" y="84"/>
                          <a:pt x="89" y="83"/>
                          <a:pt x="88" y="81"/>
                        </a:cubicBezTo>
                        <a:close/>
                        <a:moveTo>
                          <a:pt x="101" y="81"/>
                        </a:moveTo>
                        <a:cubicBezTo>
                          <a:pt x="105" y="81"/>
                          <a:pt x="108" y="81"/>
                          <a:pt x="112" y="81"/>
                        </a:cubicBezTo>
                        <a:cubicBezTo>
                          <a:pt x="114" y="85"/>
                          <a:pt x="114" y="85"/>
                          <a:pt x="114" y="85"/>
                        </a:cubicBezTo>
                        <a:cubicBezTo>
                          <a:pt x="110" y="85"/>
                          <a:pt x="106" y="85"/>
                          <a:pt x="102" y="85"/>
                        </a:cubicBezTo>
                        <a:cubicBezTo>
                          <a:pt x="101" y="81"/>
                          <a:pt x="101" y="81"/>
                          <a:pt x="101" y="81"/>
                        </a:cubicBezTo>
                        <a:close/>
                        <a:moveTo>
                          <a:pt x="12" y="79"/>
                        </a:moveTo>
                        <a:cubicBezTo>
                          <a:pt x="14" y="75"/>
                          <a:pt x="14" y="75"/>
                          <a:pt x="14" y="75"/>
                        </a:cubicBezTo>
                        <a:cubicBezTo>
                          <a:pt x="17" y="75"/>
                          <a:pt x="20" y="75"/>
                          <a:pt x="23" y="75"/>
                        </a:cubicBezTo>
                        <a:cubicBezTo>
                          <a:pt x="22" y="79"/>
                          <a:pt x="22" y="79"/>
                          <a:pt x="22" y="79"/>
                        </a:cubicBezTo>
                        <a:cubicBezTo>
                          <a:pt x="19" y="79"/>
                          <a:pt x="15" y="79"/>
                          <a:pt x="12" y="79"/>
                        </a:cubicBezTo>
                        <a:close/>
                        <a:moveTo>
                          <a:pt x="26" y="75"/>
                        </a:moveTo>
                        <a:cubicBezTo>
                          <a:pt x="29" y="75"/>
                          <a:pt x="32" y="75"/>
                          <a:pt x="35" y="75"/>
                        </a:cubicBezTo>
                        <a:cubicBezTo>
                          <a:pt x="35" y="77"/>
                          <a:pt x="35" y="78"/>
                          <a:pt x="35" y="79"/>
                        </a:cubicBezTo>
                        <a:cubicBezTo>
                          <a:pt x="31" y="79"/>
                          <a:pt x="28" y="79"/>
                          <a:pt x="25" y="79"/>
                        </a:cubicBezTo>
                        <a:cubicBezTo>
                          <a:pt x="26" y="75"/>
                          <a:pt x="26" y="75"/>
                          <a:pt x="26" y="75"/>
                        </a:cubicBezTo>
                        <a:close/>
                        <a:moveTo>
                          <a:pt x="38" y="75"/>
                        </a:moveTo>
                        <a:cubicBezTo>
                          <a:pt x="41" y="75"/>
                          <a:pt x="44" y="75"/>
                          <a:pt x="48" y="75"/>
                        </a:cubicBezTo>
                        <a:cubicBezTo>
                          <a:pt x="48" y="77"/>
                          <a:pt x="47" y="78"/>
                          <a:pt x="47" y="79"/>
                        </a:cubicBezTo>
                        <a:cubicBezTo>
                          <a:pt x="44" y="79"/>
                          <a:pt x="41" y="79"/>
                          <a:pt x="37" y="79"/>
                        </a:cubicBezTo>
                        <a:cubicBezTo>
                          <a:pt x="38" y="78"/>
                          <a:pt x="38" y="77"/>
                          <a:pt x="38" y="75"/>
                        </a:cubicBezTo>
                        <a:close/>
                        <a:moveTo>
                          <a:pt x="50" y="75"/>
                        </a:moveTo>
                        <a:cubicBezTo>
                          <a:pt x="54" y="75"/>
                          <a:pt x="57" y="75"/>
                          <a:pt x="60" y="75"/>
                        </a:cubicBezTo>
                        <a:cubicBezTo>
                          <a:pt x="60" y="79"/>
                          <a:pt x="60" y="79"/>
                          <a:pt x="60" y="79"/>
                        </a:cubicBezTo>
                        <a:cubicBezTo>
                          <a:pt x="57" y="79"/>
                          <a:pt x="53" y="79"/>
                          <a:pt x="50" y="79"/>
                        </a:cubicBezTo>
                        <a:cubicBezTo>
                          <a:pt x="50" y="78"/>
                          <a:pt x="50" y="77"/>
                          <a:pt x="50" y="75"/>
                        </a:cubicBezTo>
                        <a:close/>
                        <a:moveTo>
                          <a:pt x="63" y="75"/>
                        </a:moveTo>
                        <a:cubicBezTo>
                          <a:pt x="66" y="75"/>
                          <a:pt x="69" y="75"/>
                          <a:pt x="72" y="75"/>
                        </a:cubicBezTo>
                        <a:cubicBezTo>
                          <a:pt x="72" y="77"/>
                          <a:pt x="72" y="78"/>
                          <a:pt x="73" y="79"/>
                        </a:cubicBezTo>
                        <a:cubicBezTo>
                          <a:pt x="69" y="79"/>
                          <a:pt x="66" y="79"/>
                          <a:pt x="63" y="79"/>
                        </a:cubicBezTo>
                        <a:cubicBezTo>
                          <a:pt x="63" y="75"/>
                          <a:pt x="63" y="75"/>
                          <a:pt x="63" y="75"/>
                        </a:cubicBezTo>
                        <a:close/>
                        <a:moveTo>
                          <a:pt x="75" y="75"/>
                        </a:moveTo>
                        <a:cubicBezTo>
                          <a:pt x="78" y="75"/>
                          <a:pt x="81" y="75"/>
                          <a:pt x="85" y="75"/>
                        </a:cubicBezTo>
                        <a:cubicBezTo>
                          <a:pt x="85" y="77"/>
                          <a:pt x="85" y="78"/>
                          <a:pt x="85" y="79"/>
                        </a:cubicBezTo>
                        <a:cubicBezTo>
                          <a:pt x="82" y="79"/>
                          <a:pt x="79" y="79"/>
                          <a:pt x="75" y="79"/>
                        </a:cubicBezTo>
                        <a:cubicBezTo>
                          <a:pt x="75" y="78"/>
                          <a:pt x="75" y="77"/>
                          <a:pt x="75" y="75"/>
                        </a:cubicBezTo>
                        <a:close/>
                        <a:moveTo>
                          <a:pt x="87" y="75"/>
                        </a:moveTo>
                        <a:cubicBezTo>
                          <a:pt x="91" y="75"/>
                          <a:pt x="94" y="75"/>
                          <a:pt x="97" y="75"/>
                        </a:cubicBezTo>
                        <a:cubicBezTo>
                          <a:pt x="98" y="79"/>
                          <a:pt x="98" y="79"/>
                          <a:pt x="98" y="79"/>
                        </a:cubicBezTo>
                        <a:cubicBezTo>
                          <a:pt x="95" y="79"/>
                          <a:pt x="91" y="79"/>
                          <a:pt x="88" y="79"/>
                        </a:cubicBezTo>
                        <a:cubicBezTo>
                          <a:pt x="88" y="78"/>
                          <a:pt x="88" y="77"/>
                          <a:pt x="87" y="75"/>
                        </a:cubicBezTo>
                        <a:close/>
                        <a:moveTo>
                          <a:pt x="100" y="75"/>
                        </a:moveTo>
                        <a:cubicBezTo>
                          <a:pt x="103" y="75"/>
                          <a:pt x="106" y="75"/>
                          <a:pt x="109" y="75"/>
                        </a:cubicBezTo>
                        <a:cubicBezTo>
                          <a:pt x="111" y="79"/>
                          <a:pt x="111" y="79"/>
                          <a:pt x="111" y="79"/>
                        </a:cubicBezTo>
                        <a:cubicBezTo>
                          <a:pt x="108" y="79"/>
                          <a:pt x="104" y="79"/>
                          <a:pt x="101" y="79"/>
                        </a:cubicBezTo>
                        <a:cubicBezTo>
                          <a:pt x="100" y="75"/>
                          <a:pt x="100" y="75"/>
                          <a:pt x="100" y="75"/>
                        </a:cubicBezTo>
                        <a:close/>
                        <a:moveTo>
                          <a:pt x="15" y="73"/>
                        </a:moveTo>
                        <a:cubicBezTo>
                          <a:pt x="16" y="71"/>
                          <a:pt x="16" y="71"/>
                          <a:pt x="16" y="71"/>
                        </a:cubicBezTo>
                        <a:cubicBezTo>
                          <a:pt x="24" y="71"/>
                          <a:pt x="24" y="71"/>
                          <a:pt x="24" y="71"/>
                        </a:cubicBezTo>
                        <a:cubicBezTo>
                          <a:pt x="24" y="73"/>
                          <a:pt x="24" y="73"/>
                          <a:pt x="24" y="73"/>
                        </a:cubicBezTo>
                        <a:cubicBezTo>
                          <a:pt x="21" y="73"/>
                          <a:pt x="18" y="73"/>
                          <a:pt x="15" y="73"/>
                        </a:cubicBezTo>
                        <a:close/>
                        <a:moveTo>
                          <a:pt x="27" y="71"/>
                        </a:moveTo>
                        <a:cubicBezTo>
                          <a:pt x="36" y="71"/>
                          <a:pt x="36" y="71"/>
                          <a:pt x="36" y="71"/>
                        </a:cubicBezTo>
                        <a:cubicBezTo>
                          <a:pt x="36" y="72"/>
                          <a:pt x="36" y="72"/>
                          <a:pt x="36" y="73"/>
                        </a:cubicBezTo>
                        <a:cubicBezTo>
                          <a:pt x="33" y="73"/>
                          <a:pt x="29" y="73"/>
                          <a:pt x="26" y="73"/>
                        </a:cubicBezTo>
                        <a:cubicBezTo>
                          <a:pt x="27" y="71"/>
                          <a:pt x="27" y="71"/>
                          <a:pt x="27" y="71"/>
                        </a:cubicBezTo>
                        <a:close/>
                        <a:moveTo>
                          <a:pt x="39" y="71"/>
                        </a:moveTo>
                        <a:cubicBezTo>
                          <a:pt x="48" y="71"/>
                          <a:pt x="48" y="71"/>
                          <a:pt x="48" y="71"/>
                        </a:cubicBezTo>
                        <a:cubicBezTo>
                          <a:pt x="48" y="72"/>
                          <a:pt x="48" y="72"/>
                          <a:pt x="48" y="73"/>
                        </a:cubicBezTo>
                        <a:cubicBezTo>
                          <a:pt x="45" y="73"/>
                          <a:pt x="42" y="73"/>
                          <a:pt x="38" y="73"/>
                        </a:cubicBezTo>
                        <a:cubicBezTo>
                          <a:pt x="39" y="72"/>
                          <a:pt x="39" y="72"/>
                          <a:pt x="39" y="71"/>
                        </a:cubicBezTo>
                        <a:close/>
                        <a:moveTo>
                          <a:pt x="51" y="71"/>
                        </a:moveTo>
                        <a:cubicBezTo>
                          <a:pt x="60" y="71"/>
                          <a:pt x="60" y="71"/>
                          <a:pt x="60" y="71"/>
                        </a:cubicBezTo>
                        <a:cubicBezTo>
                          <a:pt x="60" y="73"/>
                          <a:pt x="60" y="73"/>
                          <a:pt x="60" y="73"/>
                        </a:cubicBezTo>
                        <a:cubicBezTo>
                          <a:pt x="57" y="73"/>
                          <a:pt x="54" y="73"/>
                          <a:pt x="51" y="73"/>
                        </a:cubicBezTo>
                        <a:cubicBezTo>
                          <a:pt x="51" y="72"/>
                          <a:pt x="51" y="72"/>
                          <a:pt x="51" y="71"/>
                        </a:cubicBezTo>
                        <a:close/>
                        <a:moveTo>
                          <a:pt x="63" y="71"/>
                        </a:moveTo>
                        <a:cubicBezTo>
                          <a:pt x="72" y="71"/>
                          <a:pt x="72" y="71"/>
                          <a:pt x="72" y="71"/>
                        </a:cubicBezTo>
                        <a:cubicBezTo>
                          <a:pt x="72" y="72"/>
                          <a:pt x="72" y="72"/>
                          <a:pt x="72" y="73"/>
                        </a:cubicBezTo>
                        <a:cubicBezTo>
                          <a:pt x="69" y="73"/>
                          <a:pt x="66" y="73"/>
                          <a:pt x="63" y="73"/>
                        </a:cubicBezTo>
                        <a:cubicBezTo>
                          <a:pt x="63" y="71"/>
                          <a:pt x="63" y="71"/>
                          <a:pt x="63" y="71"/>
                        </a:cubicBezTo>
                        <a:close/>
                        <a:moveTo>
                          <a:pt x="75" y="71"/>
                        </a:moveTo>
                        <a:cubicBezTo>
                          <a:pt x="84" y="71"/>
                          <a:pt x="84" y="71"/>
                          <a:pt x="84" y="71"/>
                        </a:cubicBezTo>
                        <a:cubicBezTo>
                          <a:pt x="84" y="72"/>
                          <a:pt x="84" y="72"/>
                          <a:pt x="84" y="73"/>
                        </a:cubicBezTo>
                        <a:cubicBezTo>
                          <a:pt x="81" y="73"/>
                          <a:pt x="78" y="73"/>
                          <a:pt x="75" y="73"/>
                        </a:cubicBezTo>
                        <a:cubicBezTo>
                          <a:pt x="75" y="72"/>
                          <a:pt x="75" y="72"/>
                          <a:pt x="75" y="71"/>
                        </a:cubicBezTo>
                        <a:close/>
                        <a:moveTo>
                          <a:pt x="86" y="71"/>
                        </a:moveTo>
                        <a:cubicBezTo>
                          <a:pt x="96" y="71"/>
                          <a:pt x="96" y="71"/>
                          <a:pt x="96" y="71"/>
                        </a:cubicBezTo>
                        <a:cubicBezTo>
                          <a:pt x="96" y="73"/>
                          <a:pt x="96" y="73"/>
                          <a:pt x="96" y="73"/>
                        </a:cubicBezTo>
                        <a:cubicBezTo>
                          <a:pt x="93" y="73"/>
                          <a:pt x="90" y="73"/>
                          <a:pt x="87" y="73"/>
                        </a:cubicBezTo>
                        <a:cubicBezTo>
                          <a:pt x="87" y="72"/>
                          <a:pt x="87" y="72"/>
                          <a:pt x="86" y="71"/>
                        </a:cubicBezTo>
                        <a:close/>
                        <a:moveTo>
                          <a:pt x="98" y="71"/>
                        </a:moveTo>
                        <a:cubicBezTo>
                          <a:pt x="107" y="71"/>
                          <a:pt x="107" y="71"/>
                          <a:pt x="107" y="71"/>
                        </a:cubicBezTo>
                        <a:cubicBezTo>
                          <a:pt x="108" y="73"/>
                          <a:pt x="108" y="73"/>
                          <a:pt x="108" y="73"/>
                        </a:cubicBezTo>
                        <a:cubicBezTo>
                          <a:pt x="105" y="73"/>
                          <a:pt x="102" y="73"/>
                          <a:pt x="99" y="73"/>
                        </a:cubicBezTo>
                        <a:cubicBezTo>
                          <a:pt x="98" y="71"/>
                          <a:pt x="98" y="71"/>
                          <a:pt x="98" y="7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íśľîde"/>
                  <p:cNvSpPr>
                    <a:spLocks/>
                  </p:cNvSpPr>
                  <p:nvPr/>
                </p:nvSpPr>
                <p:spPr bwMode="auto">
                  <a:xfrm>
                    <a:off x="4083844" y="3489925"/>
                    <a:ext cx="73025" cy="73025"/>
                  </a:xfrm>
                  <a:custGeom>
                    <a:avLst/>
                    <a:gdLst/>
                    <a:ahLst/>
                    <a:cxnLst>
                      <a:cxn ang="0">
                        <a:pos x="24" y="4"/>
                      </a:cxn>
                      <a:cxn ang="0">
                        <a:pos x="24" y="4"/>
                      </a:cxn>
                      <a:cxn ang="0">
                        <a:pos x="24" y="4"/>
                      </a:cxn>
                      <a:cxn ang="0">
                        <a:pos x="24" y="4"/>
                      </a:cxn>
                      <a:cxn ang="0">
                        <a:pos x="25" y="5"/>
                      </a:cxn>
                      <a:cxn ang="0">
                        <a:pos x="28" y="14"/>
                      </a:cxn>
                      <a:cxn ang="0">
                        <a:pos x="25" y="23"/>
                      </a:cxn>
                      <a:cxn ang="0">
                        <a:pos x="24" y="24"/>
                      </a:cxn>
                      <a:cxn ang="0">
                        <a:pos x="5" y="24"/>
                      </a:cxn>
                      <a:cxn ang="0">
                        <a:pos x="4" y="23"/>
                      </a:cxn>
                      <a:cxn ang="0">
                        <a:pos x="0" y="14"/>
                      </a:cxn>
                      <a:cxn ang="0">
                        <a:pos x="4" y="5"/>
                      </a:cxn>
                      <a:cxn ang="0">
                        <a:pos x="4" y="4"/>
                      </a:cxn>
                      <a:cxn ang="0">
                        <a:pos x="4" y="4"/>
                      </a:cxn>
                      <a:cxn ang="0">
                        <a:pos x="5" y="4"/>
                      </a:cxn>
                      <a:cxn ang="0">
                        <a:pos x="5" y="4"/>
                      </a:cxn>
                      <a:cxn ang="0">
                        <a:pos x="12" y="26"/>
                      </a:cxn>
                      <a:cxn ang="0">
                        <a:pos x="6" y="23"/>
                      </a:cxn>
                      <a:cxn ang="0">
                        <a:pos x="8" y="20"/>
                      </a:cxn>
                      <a:cxn ang="0">
                        <a:pos x="2" y="15"/>
                      </a:cxn>
                      <a:cxn ang="0">
                        <a:pos x="8" y="20"/>
                      </a:cxn>
                      <a:cxn ang="0">
                        <a:pos x="8" y="8"/>
                      </a:cxn>
                      <a:cxn ang="0">
                        <a:pos x="2" y="13"/>
                      </a:cxn>
                      <a:cxn ang="0">
                        <a:pos x="8" y="6"/>
                      </a:cxn>
                      <a:cxn ang="0">
                        <a:pos x="6" y="5"/>
                      </a:cxn>
                      <a:cxn ang="0">
                        <a:pos x="17" y="2"/>
                      </a:cxn>
                      <a:cxn ang="0">
                        <a:pos x="23" y="5"/>
                      </a:cxn>
                      <a:cxn ang="0">
                        <a:pos x="21" y="8"/>
                      </a:cxn>
                      <a:cxn ang="0">
                        <a:pos x="27" y="13"/>
                      </a:cxn>
                      <a:cxn ang="0">
                        <a:pos x="21" y="8"/>
                      </a:cxn>
                      <a:cxn ang="0">
                        <a:pos x="21" y="20"/>
                      </a:cxn>
                      <a:cxn ang="0">
                        <a:pos x="27" y="15"/>
                      </a:cxn>
                      <a:cxn ang="0">
                        <a:pos x="20" y="21"/>
                      </a:cxn>
                      <a:cxn ang="0">
                        <a:pos x="23" y="23"/>
                      </a:cxn>
                      <a:cxn ang="0">
                        <a:pos x="14" y="3"/>
                      </a:cxn>
                      <a:cxn ang="0">
                        <a:pos x="11" y="5"/>
                      </a:cxn>
                      <a:cxn ang="0">
                        <a:pos x="10" y="7"/>
                      </a:cxn>
                      <a:cxn ang="0">
                        <a:pos x="14" y="3"/>
                      </a:cxn>
                      <a:cxn ang="0">
                        <a:pos x="9" y="10"/>
                      </a:cxn>
                      <a:cxn ang="0">
                        <a:pos x="8" y="13"/>
                      </a:cxn>
                      <a:cxn ang="0">
                        <a:pos x="14" y="9"/>
                      </a:cxn>
                      <a:cxn ang="0">
                        <a:pos x="8" y="15"/>
                      </a:cxn>
                      <a:cxn ang="0">
                        <a:pos x="9" y="18"/>
                      </a:cxn>
                      <a:cxn ang="0">
                        <a:pos x="14" y="18"/>
                      </a:cxn>
                      <a:cxn ang="0">
                        <a:pos x="8" y="15"/>
                      </a:cxn>
                      <a:cxn ang="0">
                        <a:pos x="10" y="21"/>
                      </a:cxn>
                      <a:cxn ang="0">
                        <a:pos x="13" y="24"/>
                      </a:cxn>
                      <a:cxn ang="0">
                        <a:pos x="14" y="20"/>
                      </a:cxn>
                      <a:cxn ang="0">
                        <a:pos x="15" y="25"/>
                      </a:cxn>
                      <a:cxn ang="0">
                        <a:pos x="17" y="23"/>
                      </a:cxn>
                      <a:cxn ang="0">
                        <a:pos x="19" y="21"/>
                      </a:cxn>
                      <a:cxn ang="0">
                        <a:pos x="15" y="25"/>
                      </a:cxn>
                      <a:cxn ang="0">
                        <a:pos x="20" y="18"/>
                      </a:cxn>
                      <a:cxn ang="0">
                        <a:pos x="21" y="15"/>
                      </a:cxn>
                      <a:cxn ang="0">
                        <a:pos x="15" y="18"/>
                      </a:cxn>
                      <a:cxn ang="0">
                        <a:pos x="21" y="13"/>
                      </a:cxn>
                      <a:cxn ang="0">
                        <a:pos x="20" y="10"/>
                      </a:cxn>
                      <a:cxn ang="0">
                        <a:pos x="15" y="9"/>
                      </a:cxn>
                      <a:cxn ang="0">
                        <a:pos x="21" y="13"/>
                      </a:cxn>
                      <a:cxn ang="0">
                        <a:pos x="18" y="6"/>
                      </a:cxn>
                      <a:cxn ang="0">
                        <a:pos x="16" y="3"/>
                      </a:cxn>
                      <a:cxn ang="0">
                        <a:pos x="15" y="8"/>
                      </a:cxn>
                    </a:cxnLst>
                    <a:rect l="0" t="0" r="r" b="b"/>
                    <a:pathLst>
                      <a:path w="28" h="28">
                        <a:moveTo>
                          <a:pt x="14" y="0"/>
                        </a:moveTo>
                        <a:cubicBezTo>
                          <a:pt x="18" y="0"/>
                          <a:pt x="21" y="1"/>
                          <a:pt x="24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5" y="4"/>
                          <a:pt x="25" y="5"/>
                          <a:pt x="25" y="5"/>
                        </a:cubicBezTo>
                        <a:cubicBezTo>
                          <a:pt x="25" y="5"/>
                          <a:pt x="25" y="5"/>
                          <a:pt x="25" y="5"/>
                        </a:cubicBezTo>
                        <a:cubicBezTo>
                          <a:pt x="25" y="5"/>
                          <a:pt x="25" y="5"/>
                          <a:pt x="25" y="5"/>
                        </a:cubicBezTo>
                        <a:cubicBezTo>
                          <a:pt x="27" y="7"/>
                          <a:pt x="28" y="10"/>
                          <a:pt x="28" y="14"/>
                        </a:cubicBezTo>
                        <a:cubicBezTo>
                          <a:pt x="28" y="17"/>
                          <a:pt x="27" y="20"/>
                          <a:pt x="25" y="23"/>
                        </a:cubicBezTo>
                        <a:cubicBezTo>
                          <a:pt x="25" y="23"/>
                          <a:pt x="25" y="23"/>
                          <a:pt x="25" y="23"/>
                        </a:cubicBezTo>
                        <a:cubicBezTo>
                          <a:pt x="24" y="23"/>
                          <a:pt x="24" y="24"/>
                          <a:pt x="24" y="24"/>
                        </a:cubicBezTo>
                        <a:cubicBezTo>
                          <a:pt x="24" y="24"/>
                          <a:pt x="24" y="24"/>
                          <a:pt x="24" y="24"/>
                        </a:cubicBezTo>
                        <a:cubicBezTo>
                          <a:pt x="21" y="26"/>
                          <a:pt x="18" y="28"/>
                          <a:pt x="14" y="28"/>
                        </a:cubicBezTo>
                        <a:cubicBezTo>
                          <a:pt x="11" y="28"/>
                          <a:pt x="7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4"/>
                          <a:pt x="4" y="23"/>
                          <a:pt x="4" y="23"/>
                        </a:cubicBezTo>
                        <a:cubicBezTo>
                          <a:pt x="4" y="23"/>
                          <a:pt x="4" y="23"/>
                          <a:pt x="4" y="23"/>
                        </a:cubicBezTo>
                        <a:cubicBezTo>
                          <a:pt x="2" y="20"/>
                          <a:pt x="0" y="17"/>
                          <a:pt x="0" y="14"/>
                        </a:cubicBezTo>
                        <a:cubicBezTo>
                          <a:pt x="0" y="10"/>
                          <a:pt x="2" y="7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7" y="1"/>
                          <a:pt x="11" y="0"/>
                          <a:pt x="14" y="0"/>
                        </a:cubicBezTo>
                        <a:close/>
                        <a:moveTo>
                          <a:pt x="12" y="26"/>
                        </a:moveTo>
                        <a:cubicBezTo>
                          <a:pt x="11" y="25"/>
                          <a:pt x="9" y="23"/>
                          <a:pt x="8" y="21"/>
                        </a:cubicBezTo>
                        <a:cubicBezTo>
                          <a:pt x="8" y="22"/>
                          <a:pt x="7" y="22"/>
                          <a:pt x="6" y="23"/>
                        </a:cubicBezTo>
                        <a:cubicBezTo>
                          <a:pt x="8" y="24"/>
                          <a:pt x="10" y="25"/>
                          <a:pt x="12" y="26"/>
                        </a:cubicBezTo>
                        <a:close/>
                        <a:moveTo>
                          <a:pt x="8" y="20"/>
                        </a:moveTo>
                        <a:cubicBezTo>
                          <a:pt x="7" y="18"/>
                          <a:pt x="7" y="16"/>
                          <a:pt x="6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7"/>
                          <a:pt x="3" y="20"/>
                          <a:pt x="5" y="22"/>
                        </a:cubicBezTo>
                        <a:cubicBezTo>
                          <a:pt x="6" y="21"/>
                          <a:pt x="7" y="20"/>
                          <a:pt x="8" y="20"/>
                        </a:cubicBezTo>
                        <a:close/>
                        <a:moveTo>
                          <a:pt x="6" y="13"/>
                        </a:moveTo>
                        <a:cubicBezTo>
                          <a:pt x="7" y="11"/>
                          <a:pt x="7" y="9"/>
                          <a:pt x="8" y="8"/>
                        </a:cubicBezTo>
                        <a:cubicBezTo>
                          <a:pt x="7" y="7"/>
                          <a:pt x="6" y="7"/>
                          <a:pt x="5" y="6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6" y="13"/>
                          <a:pt x="6" y="13"/>
                          <a:pt x="6" y="13"/>
                        </a:cubicBezTo>
                        <a:close/>
                        <a:moveTo>
                          <a:pt x="8" y="6"/>
                        </a:moveTo>
                        <a:cubicBezTo>
                          <a:pt x="9" y="5"/>
                          <a:pt x="11" y="3"/>
                          <a:pt x="12" y="2"/>
                        </a:cubicBezTo>
                        <a:cubicBezTo>
                          <a:pt x="10" y="2"/>
                          <a:pt x="8" y="3"/>
                          <a:pt x="6" y="5"/>
                        </a:cubicBezTo>
                        <a:cubicBezTo>
                          <a:pt x="7" y="5"/>
                          <a:pt x="8" y="6"/>
                          <a:pt x="8" y="6"/>
                        </a:cubicBezTo>
                        <a:close/>
                        <a:moveTo>
                          <a:pt x="17" y="2"/>
                        </a:moveTo>
                        <a:cubicBezTo>
                          <a:pt x="18" y="3"/>
                          <a:pt x="19" y="5"/>
                          <a:pt x="20" y="6"/>
                        </a:cubicBezTo>
                        <a:cubicBezTo>
                          <a:pt x="21" y="6"/>
                          <a:pt x="22" y="5"/>
                          <a:pt x="23" y="5"/>
                        </a:cubicBezTo>
                        <a:cubicBezTo>
                          <a:pt x="21" y="3"/>
                          <a:pt x="19" y="2"/>
                          <a:pt x="17" y="2"/>
                        </a:cubicBezTo>
                        <a:close/>
                        <a:moveTo>
                          <a:pt x="21" y="8"/>
                        </a:moveTo>
                        <a:cubicBezTo>
                          <a:pt x="22" y="9"/>
                          <a:pt x="22" y="11"/>
                          <a:pt x="22" y="13"/>
                        </a:cubicBezTo>
                        <a:cubicBezTo>
                          <a:pt x="27" y="13"/>
                          <a:pt x="27" y="13"/>
                          <a:pt x="27" y="13"/>
                        </a:cubicBezTo>
                        <a:cubicBezTo>
                          <a:pt x="26" y="10"/>
                          <a:pt x="25" y="8"/>
                          <a:pt x="24" y="6"/>
                        </a:cubicBezTo>
                        <a:cubicBezTo>
                          <a:pt x="23" y="7"/>
                          <a:pt x="22" y="7"/>
                          <a:pt x="21" y="8"/>
                        </a:cubicBezTo>
                        <a:close/>
                        <a:moveTo>
                          <a:pt x="22" y="15"/>
                        </a:moveTo>
                        <a:cubicBezTo>
                          <a:pt x="22" y="16"/>
                          <a:pt x="22" y="18"/>
                          <a:pt x="21" y="20"/>
                        </a:cubicBezTo>
                        <a:cubicBezTo>
                          <a:pt x="22" y="20"/>
                          <a:pt x="23" y="21"/>
                          <a:pt x="24" y="22"/>
                        </a:cubicBezTo>
                        <a:cubicBezTo>
                          <a:pt x="25" y="20"/>
                          <a:pt x="26" y="17"/>
                          <a:pt x="27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lose/>
                        <a:moveTo>
                          <a:pt x="20" y="21"/>
                        </a:moveTo>
                        <a:cubicBezTo>
                          <a:pt x="19" y="23"/>
                          <a:pt x="18" y="25"/>
                          <a:pt x="17" y="26"/>
                        </a:cubicBezTo>
                        <a:cubicBezTo>
                          <a:pt x="19" y="25"/>
                          <a:pt x="21" y="24"/>
                          <a:pt x="23" y="23"/>
                        </a:cubicBezTo>
                        <a:cubicBezTo>
                          <a:pt x="22" y="22"/>
                          <a:pt x="21" y="22"/>
                          <a:pt x="20" y="21"/>
                        </a:cubicBezTo>
                        <a:close/>
                        <a:moveTo>
                          <a:pt x="14" y="3"/>
                        </a:move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2" y="4"/>
                          <a:pt x="12" y="4"/>
                          <a:pt x="11" y="5"/>
                        </a:cubicBezTo>
                        <a:cubicBezTo>
                          <a:pt x="11" y="5"/>
                          <a:pt x="11" y="6"/>
                          <a:pt x="10" y="6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11" y="7"/>
                          <a:pt x="12" y="8"/>
                          <a:pt x="14" y="8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lose/>
                        <a:moveTo>
                          <a:pt x="9" y="8"/>
                        </a:move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0"/>
                          <a:pt x="8" y="11"/>
                          <a:pt x="8" y="12"/>
                        </a:cubicBezTo>
                        <a:cubicBezTo>
                          <a:pt x="8" y="12"/>
                          <a:pt x="8" y="13"/>
                          <a:pt x="8" y="13"/>
                        </a:cubicBezTo>
                        <a:cubicBezTo>
                          <a:pt x="14" y="13"/>
                          <a:pt x="14" y="13"/>
                          <a:pt x="14" y="13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2" y="9"/>
                          <a:pt x="10" y="9"/>
                          <a:pt x="9" y="8"/>
                        </a:cubicBezTo>
                        <a:close/>
                        <a:moveTo>
                          <a:pt x="8" y="15"/>
                        </a:moveTo>
                        <a:cubicBezTo>
                          <a:pt x="8" y="15"/>
                          <a:pt x="8" y="15"/>
                          <a:pt x="8" y="16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8"/>
                          <a:pt x="9" y="19"/>
                          <a:pt x="9" y="19"/>
                        </a:cubicBezTo>
                        <a:cubicBezTo>
                          <a:pt x="10" y="19"/>
                          <a:pt x="12" y="18"/>
                          <a:pt x="14" y="18"/>
                        </a:cubicBezTo>
                        <a:cubicBezTo>
                          <a:pt x="14" y="15"/>
                          <a:pt x="14" y="15"/>
                          <a:pt x="14" y="15"/>
                        </a:cubicBezTo>
                        <a:cubicBezTo>
                          <a:pt x="8" y="15"/>
                          <a:pt x="8" y="15"/>
                          <a:pt x="8" y="15"/>
                        </a:cubicBezTo>
                        <a:close/>
                        <a:moveTo>
                          <a:pt x="10" y="21"/>
                        </a:move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11" y="22"/>
                          <a:pt x="11" y="23"/>
                          <a:pt x="11" y="23"/>
                        </a:cubicBezTo>
                        <a:cubicBezTo>
                          <a:pt x="12" y="24"/>
                          <a:pt x="12" y="24"/>
                          <a:pt x="13" y="24"/>
                        </a:cubicBezTo>
                        <a:cubicBezTo>
                          <a:pt x="13" y="25"/>
                          <a:pt x="13" y="25"/>
                          <a:pt x="14" y="25"/>
                        </a:cubicBezTo>
                        <a:cubicBezTo>
                          <a:pt x="14" y="20"/>
                          <a:pt x="14" y="20"/>
                          <a:pt x="14" y="20"/>
                        </a:cubicBezTo>
                        <a:cubicBezTo>
                          <a:pt x="12" y="20"/>
                          <a:pt x="11" y="20"/>
                          <a:pt x="10" y="21"/>
                        </a:cubicBezTo>
                        <a:close/>
                        <a:moveTo>
                          <a:pt x="15" y="25"/>
                        </a:moveTo>
                        <a:cubicBezTo>
                          <a:pt x="15" y="25"/>
                          <a:pt x="16" y="25"/>
                          <a:pt x="16" y="24"/>
                        </a:cubicBezTo>
                        <a:cubicBezTo>
                          <a:pt x="16" y="24"/>
                          <a:pt x="17" y="24"/>
                          <a:pt x="17" y="23"/>
                        </a:cubicBezTo>
                        <a:cubicBezTo>
                          <a:pt x="18" y="23"/>
                          <a:pt x="18" y="22"/>
                          <a:pt x="18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0"/>
                          <a:pt x="16" y="20"/>
                          <a:pt x="15" y="20"/>
                        </a:cubicBezTo>
                        <a:cubicBezTo>
                          <a:pt x="15" y="25"/>
                          <a:pt x="15" y="25"/>
                          <a:pt x="15" y="25"/>
                        </a:cubicBezTo>
                        <a:close/>
                        <a:moveTo>
                          <a:pt x="20" y="19"/>
                        </a:moveTo>
                        <a:cubicBezTo>
                          <a:pt x="20" y="19"/>
                          <a:pt x="20" y="18"/>
                          <a:pt x="20" y="18"/>
                        </a:cubicBezTo>
                        <a:cubicBezTo>
                          <a:pt x="20" y="17"/>
                          <a:pt x="20" y="17"/>
                          <a:pt x="20" y="16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15" y="15"/>
                          <a:pt x="15" y="15"/>
                          <a:pt x="15" y="15"/>
                        </a:cubicBezTo>
                        <a:cubicBezTo>
                          <a:pt x="15" y="18"/>
                          <a:pt x="15" y="18"/>
                          <a:pt x="15" y="18"/>
                        </a:cubicBezTo>
                        <a:cubicBezTo>
                          <a:pt x="17" y="18"/>
                          <a:pt x="18" y="19"/>
                          <a:pt x="20" y="19"/>
                        </a:cubicBezTo>
                        <a:close/>
                        <a:moveTo>
                          <a:pt x="21" y="13"/>
                        </a:moveTo>
                        <a:cubicBezTo>
                          <a:pt x="21" y="13"/>
                          <a:pt x="21" y="12"/>
                          <a:pt x="20" y="12"/>
                        </a:cubicBezTo>
                        <a:cubicBezTo>
                          <a:pt x="20" y="11"/>
                          <a:pt x="20" y="10"/>
                          <a:pt x="20" y="10"/>
                        </a:cubicBezTo>
                        <a:cubicBezTo>
                          <a:pt x="20" y="9"/>
                          <a:pt x="20" y="9"/>
                          <a:pt x="20" y="8"/>
                        </a:cubicBezTo>
                        <a:cubicBezTo>
                          <a:pt x="18" y="9"/>
                          <a:pt x="17" y="9"/>
                          <a:pt x="15" y="9"/>
                        </a:cubicBezTo>
                        <a:cubicBezTo>
                          <a:pt x="15" y="13"/>
                          <a:pt x="15" y="13"/>
                          <a:pt x="15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lose/>
                        <a:moveTo>
                          <a:pt x="19" y="7"/>
                        </a:moveTo>
                        <a:cubicBezTo>
                          <a:pt x="19" y="7"/>
                          <a:pt x="19" y="6"/>
                          <a:pt x="18" y="6"/>
                        </a:cubicBezTo>
                        <a:cubicBezTo>
                          <a:pt x="18" y="6"/>
                          <a:pt x="18" y="5"/>
                          <a:pt x="17" y="5"/>
                        </a:cubicBezTo>
                        <a:cubicBezTo>
                          <a:pt x="17" y="4"/>
                          <a:pt x="16" y="4"/>
                          <a:pt x="16" y="3"/>
                        </a:cubicBezTo>
                        <a:cubicBezTo>
                          <a:pt x="16" y="3"/>
                          <a:pt x="15" y="3"/>
                          <a:pt x="15" y="3"/>
                        </a:cubicBezTo>
                        <a:cubicBezTo>
                          <a:pt x="15" y="8"/>
                          <a:pt x="15" y="8"/>
                          <a:pt x="15" y="8"/>
                        </a:cubicBezTo>
                        <a:cubicBezTo>
                          <a:pt x="16" y="8"/>
                          <a:pt x="18" y="7"/>
                          <a:pt x="19" y="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" name="íśḻiḑe"/>
                  <p:cNvSpPr>
                    <a:spLocks/>
                  </p:cNvSpPr>
                  <p:nvPr/>
                </p:nvSpPr>
                <p:spPr bwMode="auto">
                  <a:xfrm>
                    <a:off x="4064794" y="3469288"/>
                    <a:ext cx="55563" cy="52387"/>
                  </a:xfrm>
                  <a:custGeom>
                    <a:avLst/>
                    <a:gdLst/>
                    <a:ahLst/>
                    <a:cxnLst>
                      <a:cxn ang="0">
                        <a:pos x="21" y="0"/>
                      </a:cxn>
                      <a:cxn ang="0">
                        <a:pos x="11" y="0"/>
                      </a:cxn>
                      <a:cxn ang="0">
                        <a:pos x="12" y="3"/>
                      </a:cxn>
                      <a:cxn ang="0">
                        <a:pos x="0" y="20"/>
                      </a:cxn>
                      <a:cxn ang="0">
                        <a:pos x="4" y="20"/>
                      </a:cxn>
                      <a:cxn ang="0">
                        <a:pos x="14" y="6"/>
                      </a:cxn>
                      <a:cxn ang="0">
                        <a:pos x="15" y="8"/>
                      </a:cxn>
                      <a:cxn ang="0">
                        <a:pos x="21" y="0"/>
                      </a:cxn>
                    </a:cxnLst>
                    <a:rect l="0" t="0" r="r" b="b"/>
                    <a:pathLst>
                      <a:path w="21" h="20">
                        <a:moveTo>
                          <a:pt x="21" y="0"/>
                        </a:move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6" y="6"/>
                          <a:pt x="1" y="12"/>
                          <a:pt x="0" y="20"/>
                        </a:cubicBezTo>
                        <a:cubicBezTo>
                          <a:pt x="4" y="20"/>
                          <a:pt x="4" y="20"/>
                          <a:pt x="4" y="20"/>
                        </a:cubicBezTo>
                        <a:cubicBezTo>
                          <a:pt x="5" y="14"/>
                          <a:pt x="8" y="9"/>
                          <a:pt x="14" y="6"/>
                        </a:cubicBezTo>
                        <a:cubicBezTo>
                          <a:pt x="15" y="8"/>
                          <a:pt x="15" y="8"/>
                          <a:pt x="15" y="8"/>
                        </a:cubicBezTo>
                        <a:cubicBezTo>
                          <a:pt x="21" y="0"/>
                          <a:pt x="21" y="0"/>
                          <a:pt x="2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" name="íṥľidè"/>
                  <p:cNvSpPr>
                    <a:spLocks/>
                  </p:cNvSpPr>
                  <p:nvPr/>
                </p:nvSpPr>
                <p:spPr bwMode="auto">
                  <a:xfrm>
                    <a:off x="4120356" y="3528025"/>
                    <a:ext cx="57150" cy="52387"/>
                  </a:xfrm>
                  <a:custGeom>
                    <a:avLst/>
                    <a:gdLst/>
                    <a:ahLst/>
                    <a:cxnLst>
                      <a:cxn ang="0">
                        <a:pos x="0" y="20"/>
                      </a:cxn>
                      <a:cxn ang="0">
                        <a:pos x="11" y="20"/>
                      </a:cxn>
                      <a:cxn ang="0">
                        <a:pos x="9" y="18"/>
                      </a:cxn>
                      <a:cxn ang="0">
                        <a:pos x="22" y="1"/>
                      </a:cxn>
                      <a:cxn ang="0">
                        <a:pos x="18" y="0"/>
                      </a:cxn>
                      <a:cxn ang="0">
                        <a:pos x="8" y="15"/>
                      </a:cxn>
                      <a:cxn ang="0">
                        <a:pos x="7" y="12"/>
                      </a:cxn>
                      <a:cxn ang="0">
                        <a:pos x="0" y="20"/>
                      </a:cxn>
                    </a:cxnLst>
                    <a:rect l="0" t="0" r="r" b="b"/>
                    <a:pathLst>
                      <a:path w="22" h="20">
                        <a:moveTo>
                          <a:pt x="0" y="20"/>
                        </a:moveTo>
                        <a:cubicBezTo>
                          <a:pt x="11" y="20"/>
                          <a:pt x="11" y="20"/>
                          <a:pt x="11" y="20"/>
                        </a:cubicBezTo>
                        <a:cubicBezTo>
                          <a:pt x="9" y="18"/>
                          <a:pt x="9" y="18"/>
                          <a:pt x="9" y="18"/>
                        </a:cubicBezTo>
                        <a:cubicBezTo>
                          <a:pt x="16" y="15"/>
                          <a:pt x="21" y="8"/>
                          <a:pt x="22" y="1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7" y="7"/>
                          <a:pt x="13" y="12"/>
                          <a:pt x="8" y="15"/>
                        </a:cubicBezTo>
                        <a:cubicBezTo>
                          <a:pt x="7" y="12"/>
                          <a:pt x="7" y="12"/>
                          <a:pt x="7" y="12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1" name="iŝḷiḋe"/>
                  <p:cNvSpPr>
                    <a:spLocks/>
                  </p:cNvSpPr>
                  <p:nvPr/>
                </p:nvSpPr>
                <p:spPr bwMode="auto">
                  <a:xfrm>
                    <a:off x="4125119" y="3470875"/>
                    <a:ext cx="52388" cy="55562"/>
                  </a:xfrm>
                  <a:custGeom>
                    <a:avLst/>
                    <a:gdLst/>
                    <a:ahLst/>
                    <a:cxnLst>
                      <a:cxn ang="0">
                        <a:pos x="20" y="21"/>
                      </a:cxn>
                      <a:cxn ang="0">
                        <a:pos x="20" y="11"/>
                      </a:cxn>
                      <a:cxn ang="0">
                        <a:pos x="17" y="12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14" y="13"/>
                      </a:cxn>
                      <a:cxn ang="0">
                        <a:pos x="12" y="15"/>
                      </a:cxn>
                      <a:cxn ang="0">
                        <a:pos x="20" y="21"/>
                      </a:cxn>
                    </a:cxnLst>
                    <a:rect l="0" t="0" r="r" b="b"/>
                    <a:pathLst>
                      <a:path w="20" h="21">
                        <a:moveTo>
                          <a:pt x="20" y="21"/>
                        </a:moveTo>
                        <a:cubicBezTo>
                          <a:pt x="20" y="11"/>
                          <a:pt x="20" y="11"/>
                          <a:pt x="20" y="11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4" y="5"/>
                          <a:pt x="8" y="0"/>
                          <a:pt x="0" y="0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6" y="4"/>
                          <a:pt x="12" y="8"/>
                          <a:pt x="14" y="13"/>
                        </a:cubicBezTo>
                        <a:cubicBezTo>
                          <a:pt x="12" y="15"/>
                          <a:pt x="12" y="15"/>
                          <a:pt x="12" y="15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2" name="iŝḷíḋê"/>
                  <p:cNvSpPr>
                    <a:spLocks/>
                  </p:cNvSpPr>
                  <p:nvPr/>
                </p:nvSpPr>
                <p:spPr bwMode="auto">
                  <a:xfrm>
                    <a:off x="4064794" y="3526438"/>
                    <a:ext cx="52388" cy="539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0"/>
                      </a:cxn>
                      <a:cxn ang="0">
                        <a:pos x="2" y="9"/>
                      </a:cxn>
                      <a:cxn ang="0">
                        <a:pos x="19" y="21"/>
                      </a:cxn>
                      <a:cxn ang="0">
                        <a:pos x="20" y="17"/>
                      </a:cxn>
                      <a:cxn ang="0">
                        <a:pos x="6" y="7"/>
                      </a:cxn>
                      <a:cxn ang="0">
                        <a:pos x="8" y="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0" h="21">
                        <a:moveTo>
                          <a:pt x="0" y="0"/>
                        </a:move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5" y="15"/>
                          <a:pt x="12" y="20"/>
                          <a:pt x="19" y="21"/>
                        </a:cubicBezTo>
                        <a:cubicBezTo>
                          <a:pt x="20" y="17"/>
                          <a:pt x="20" y="17"/>
                          <a:pt x="20" y="17"/>
                        </a:cubicBezTo>
                        <a:cubicBezTo>
                          <a:pt x="13" y="17"/>
                          <a:pt x="8" y="13"/>
                          <a:pt x="6" y="7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sp>
            <p:nvSpPr>
              <p:cNvPr id="22" name="iśḷiḑé"/>
              <p:cNvSpPr txBox="1">
                <a:spLocks/>
              </p:cNvSpPr>
              <p:nvPr/>
            </p:nvSpPr>
            <p:spPr bwMode="auto">
              <a:xfrm>
                <a:off x="4595733" y="4499826"/>
                <a:ext cx="3066396" cy="666205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dirty="0" smtClean="0">
                    <a:solidFill>
                      <a:schemeClr val="accent2">
                        <a:lumMod val="100000"/>
                      </a:schemeClr>
                    </a:solidFill>
                    <a:effectLst/>
                  </a:rPr>
                  <a:t>业务人员只整理自己负责的业务区域，</a:t>
                </a:r>
                <a:endParaRPr lang="en-US" altLang="zh-CN" dirty="0" smtClean="0">
                  <a:solidFill>
                    <a:schemeClr val="accent2">
                      <a:lumMod val="100000"/>
                    </a:schemeClr>
                  </a:solidFill>
                  <a:effectLst/>
                </a:endParaRPr>
              </a:p>
              <a:p>
                <a:pPr latinLnBrk="0"/>
                <a:r>
                  <a:rPr lang="zh-CN" altLang="en-US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在做业务的同时也需要关注楼盘字典</a:t>
                </a:r>
                <a:endParaRPr lang="en-US" altLang="zh-CN" dirty="0" smtClean="0">
                  <a:solidFill>
                    <a:schemeClr val="accent2">
                      <a:lumMod val="10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8" name="î$ḻiḋe"/>
            <p:cNvGrpSpPr/>
            <p:nvPr/>
          </p:nvGrpSpPr>
          <p:grpSpPr>
            <a:xfrm>
              <a:off x="8510913" y="1418414"/>
              <a:ext cx="2356716" cy="3830899"/>
              <a:chOff x="8510913" y="1376772"/>
              <a:chExt cx="2356716" cy="3830899"/>
            </a:xfrm>
          </p:grpSpPr>
          <p:grpSp>
            <p:nvGrpSpPr>
              <p:cNvPr id="9" name="îṩḷïḑé"/>
              <p:cNvGrpSpPr/>
              <p:nvPr/>
            </p:nvGrpSpPr>
            <p:grpSpPr>
              <a:xfrm>
                <a:off x="9367062" y="1376772"/>
                <a:ext cx="614618" cy="2693154"/>
                <a:chOff x="7161472" y="1376772"/>
                <a:chExt cx="614618" cy="2693154"/>
              </a:xfrm>
            </p:grpSpPr>
            <p:sp>
              <p:nvSpPr>
                <p:cNvPr id="18" name="íš1îḍe"/>
                <p:cNvSpPr>
                  <a:spLocks/>
                </p:cNvSpPr>
                <p:nvPr/>
              </p:nvSpPr>
              <p:spPr bwMode="auto">
                <a:xfrm flipH="1">
                  <a:off x="7161472" y="1376772"/>
                  <a:ext cx="185545" cy="26931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653"/>
                    </a:cxn>
                    <a:cxn ang="0">
                      <a:pos x="0" y="653"/>
                    </a:cxn>
                    <a:cxn ang="0">
                      <a:pos x="37" y="635"/>
                    </a:cxn>
                    <a:cxn ang="0">
                      <a:pos x="37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7" h="65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53"/>
                        <a:pt x="0" y="653"/>
                        <a:pt x="0" y="653"/>
                      </a:cubicBezTo>
                      <a:cubicBezTo>
                        <a:pt x="0" y="653"/>
                        <a:pt x="0" y="653"/>
                        <a:pt x="0" y="653"/>
                      </a:cubicBezTo>
                      <a:cubicBezTo>
                        <a:pt x="20" y="653"/>
                        <a:pt x="37" y="645"/>
                        <a:pt x="37" y="635"/>
                      </a:cubicBezTo>
                      <a:cubicBezTo>
                        <a:pt x="37" y="17"/>
                        <a:pt x="37" y="17"/>
                        <a:pt x="37" y="17"/>
                      </a:cubicBezTo>
                      <a:cubicBezTo>
                        <a:pt x="37" y="8"/>
                        <a:pt x="2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none" lIns="91440" tIns="45720" rIns="91440" bIns="4572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zh-CN" altLang="en-US" smtClean="0">
                      <a:solidFill>
                        <a:schemeClr val="bg1"/>
                      </a:solidFill>
                    </a:rPr>
                    <a:t>关键词</a:t>
                  </a: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íṣ1iḍê"/>
                <p:cNvSpPr>
                  <a:spLocks/>
                </p:cNvSpPr>
                <p:nvPr/>
              </p:nvSpPr>
              <p:spPr bwMode="auto">
                <a:xfrm flipH="1">
                  <a:off x="7161472" y="1458530"/>
                  <a:ext cx="614618" cy="2529641"/>
                </a:xfrm>
                <a:custGeom>
                  <a:avLst/>
                  <a:gdLst/>
                  <a:ahLst/>
                  <a:cxnLst>
                    <a:cxn ang="0">
                      <a:pos x="0" y="94"/>
                    </a:cxn>
                    <a:cxn ang="0">
                      <a:pos x="0" y="521"/>
                    </a:cxn>
                    <a:cxn ang="0">
                      <a:pos x="124" y="614"/>
                    </a:cxn>
                    <a:cxn ang="0">
                      <a:pos x="124" y="0"/>
                    </a:cxn>
                    <a:cxn ang="0">
                      <a:pos x="0" y="94"/>
                    </a:cxn>
                  </a:cxnLst>
                  <a:rect l="0" t="0" r="r" b="b"/>
                  <a:pathLst>
                    <a:path w="124" h="614">
                      <a:moveTo>
                        <a:pt x="0" y="94"/>
                      </a:moveTo>
                      <a:cubicBezTo>
                        <a:pt x="0" y="521"/>
                        <a:pt x="0" y="521"/>
                        <a:pt x="0" y="521"/>
                      </a:cubicBezTo>
                      <a:cubicBezTo>
                        <a:pt x="0" y="576"/>
                        <a:pt x="109" y="559"/>
                        <a:pt x="124" y="614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09" y="55"/>
                        <a:pt x="0" y="38"/>
                        <a:pt x="0" y="9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none" lIns="91440" tIns="45720" rIns="91440" bIns="4572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满</a:t>
                  </a:r>
                  <a:endParaRPr lang="en-US" altLang="zh-CN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意</a:t>
                  </a:r>
                  <a:endParaRPr lang="en-US" altLang="zh-CN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度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" name="î$1íḓé"/>
              <p:cNvGrpSpPr/>
              <p:nvPr/>
            </p:nvGrpSpPr>
            <p:grpSpPr>
              <a:xfrm>
                <a:off x="9850304" y="2321323"/>
                <a:ext cx="801978" cy="804054"/>
                <a:chOff x="4715669" y="3275613"/>
                <a:chExt cx="612775" cy="614362"/>
              </a:xfrm>
            </p:grpSpPr>
            <p:sp>
              <p:nvSpPr>
                <p:cNvPr id="13" name="íṡḻíḍè"/>
                <p:cNvSpPr>
                  <a:spLocks/>
                </p:cNvSpPr>
                <p:nvPr/>
              </p:nvSpPr>
              <p:spPr bwMode="auto">
                <a:xfrm>
                  <a:off x="4715669" y="3275613"/>
                  <a:ext cx="612775" cy="614362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íş1idè"/>
                <p:cNvSpPr>
                  <a:spLocks/>
                </p:cNvSpPr>
                <p:nvPr/>
              </p:nvSpPr>
              <p:spPr bwMode="auto">
                <a:xfrm>
                  <a:off x="4780756" y="3345463"/>
                  <a:ext cx="482600" cy="481012"/>
                </a:xfrm>
                <a:custGeom>
                  <a:avLst/>
                  <a:gdLst/>
                  <a:ahLst/>
                  <a:cxnLst>
                    <a:cxn ang="0">
                      <a:pos x="92" y="0"/>
                    </a:cxn>
                    <a:cxn ang="0">
                      <a:pos x="102" y="1"/>
                    </a:cxn>
                    <a:cxn ang="0">
                      <a:pos x="159" y="30"/>
                    </a:cxn>
                    <a:cxn ang="0">
                      <a:pos x="165" y="37"/>
                    </a:cxn>
                    <a:cxn ang="0">
                      <a:pos x="182" y="105"/>
                    </a:cxn>
                    <a:cxn ang="0">
                      <a:pos x="180" y="113"/>
                    </a:cxn>
                    <a:cxn ang="0">
                      <a:pos x="139" y="168"/>
                    </a:cxn>
                    <a:cxn ang="0">
                      <a:pos x="132" y="173"/>
                    </a:cxn>
                    <a:cxn ang="0">
                      <a:pos x="66" y="177"/>
                    </a:cxn>
                    <a:cxn ang="0">
                      <a:pos x="57" y="174"/>
                    </a:cxn>
                    <a:cxn ang="0">
                      <a:pos x="9" y="126"/>
                    </a:cxn>
                    <a:cxn ang="0">
                      <a:pos x="6" y="118"/>
                    </a:cxn>
                    <a:cxn ang="0">
                      <a:pos x="9" y="56"/>
                    </a:cxn>
                    <a:cxn ang="0">
                      <a:pos x="13" y="48"/>
                    </a:cxn>
                    <a:cxn ang="0">
                      <a:pos x="66" y="4"/>
                    </a:cxn>
                    <a:cxn ang="0">
                      <a:pos x="92" y="0"/>
                    </a:cxn>
                  </a:cxnLst>
                  <a:rect l="0" t="0" r="r" b="b"/>
                  <a:pathLst>
                    <a:path w="185" h="184">
                      <a:moveTo>
                        <a:pt x="92" y="0"/>
                      </a:moveTo>
                      <a:cubicBezTo>
                        <a:pt x="102" y="1"/>
                        <a:pt x="102" y="1"/>
                        <a:pt x="102" y="1"/>
                      </a:cubicBezTo>
                      <a:cubicBezTo>
                        <a:pt x="125" y="4"/>
                        <a:pt x="143" y="13"/>
                        <a:pt x="159" y="30"/>
                      </a:cubicBezTo>
                      <a:cubicBezTo>
                        <a:pt x="165" y="37"/>
                        <a:pt x="165" y="37"/>
                        <a:pt x="165" y="37"/>
                      </a:cubicBezTo>
                      <a:cubicBezTo>
                        <a:pt x="180" y="57"/>
                        <a:pt x="185" y="79"/>
                        <a:pt x="182" y="105"/>
                      </a:cubicBezTo>
                      <a:cubicBezTo>
                        <a:pt x="180" y="113"/>
                        <a:pt x="180" y="113"/>
                        <a:pt x="180" y="113"/>
                      </a:cubicBezTo>
                      <a:cubicBezTo>
                        <a:pt x="173" y="137"/>
                        <a:pt x="160" y="155"/>
                        <a:pt x="139" y="168"/>
                      </a:cubicBezTo>
                      <a:cubicBezTo>
                        <a:pt x="132" y="173"/>
                        <a:pt x="132" y="173"/>
                        <a:pt x="132" y="173"/>
                      </a:cubicBezTo>
                      <a:cubicBezTo>
                        <a:pt x="110" y="182"/>
                        <a:pt x="89" y="184"/>
                        <a:pt x="66" y="177"/>
                      </a:cubicBezTo>
                      <a:cubicBezTo>
                        <a:pt x="57" y="174"/>
                        <a:pt x="57" y="174"/>
                        <a:pt x="57" y="174"/>
                      </a:cubicBezTo>
                      <a:cubicBezTo>
                        <a:pt x="35" y="164"/>
                        <a:pt x="19" y="148"/>
                        <a:pt x="9" y="126"/>
                      </a:cubicBezTo>
                      <a:cubicBezTo>
                        <a:pt x="6" y="118"/>
                        <a:pt x="6" y="118"/>
                        <a:pt x="6" y="118"/>
                      </a:cubicBezTo>
                      <a:cubicBezTo>
                        <a:pt x="0" y="96"/>
                        <a:pt x="1" y="76"/>
                        <a:pt x="9" y="56"/>
                      </a:cubicBezTo>
                      <a:cubicBezTo>
                        <a:pt x="13" y="48"/>
                        <a:pt x="13" y="48"/>
                        <a:pt x="13" y="48"/>
                      </a:cubicBezTo>
                      <a:cubicBezTo>
                        <a:pt x="25" y="26"/>
                        <a:pt x="42" y="12"/>
                        <a:pt x="66" y="4"/>
                      </a:cubicBezTo>
                      <a:cubicBezTo>
                        <a:pt x="75" y="2"/>
                        <a:pt x="83" y="0"/>
                        <a:pt x="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15" name="iSḷïḍê"/>
                <p:cNvGrpSpPr/>
                <p:nvPr/>
              </p:nvGrpSpPr>
              <p:grpSpPr>
                <a:xfrm>
                  <a:off x="4871244" y="3469288"/>
                  <a:ext cx="301625" cy="252412"/>
                  <a:chOff x="4871244" y="3469288"/>
                  <a:chExt cx="301625" cy="252412"/>
                </a:xfrm>
              </p:grpSpPr>
              <p:sp>
                <p:nvSpPr>
                  <p:cNvPr id="16" name="í$ḻïḑê"/>
                  <p:cNvSpPr>
                    <a:spLocks/>
                  </p:cNvSpPr>
                  <p:nvPr/>
                </p:nvSpPr>
                <p:spPr bwMode="auto">
                  <a:xfrm>
                    <a:off x="4871244" y="3469288"/>
                    <a:ext cx="301625" cy="252412"/>
                  </a:xfrm>
                  <a:custGeom>
                    <a:avLst/>
                    <a:gdLst/>
                    <a:ahLst/>
                    <a:cxnLst>
                      <a:cxn ang="0">
                        <a:pos x="6" y="72"/>
                      </a:cxn>
                      <a:cxn ang="0">
                        <a:pos x="13" y="72"/>
                      </a:cxn>
                      <a:cxn ang="0">
                        <a:pos x="13" y="74"/>
                      </a:cxn>
                      <a:cxn ang="0">
                        <a:pos x="6" y="74"/>
                      </a:cxn>
                      <a:cxn ang="0">
                        <a:pos x="6" y="72"/>
                      </a:cxn>
                      <a:cxn ang="0">
                        <a:pos x="15" y="72"/>
                      </a:cxn>
                      <a:cxn ang="0">
                        <a:pos x="21" y="72"/>
                      </a:cxn>
                      <a:cxn ang="0">
                        <a:pos x="21" y="74"/>
                      </a:cxn>
                      <a:cxn ang="0">
                        <a:pos x="15" y="74"/>
                      </a:cxn>
                      <a:cxn ang="0">
                        <a:pos x="15" y="72"/>
                      </a:cxn>
                      <a:cxn ang="0">
                        <a:pos x="23" y="72"/>
                      </a:cxn>
                      <a:cxn ang="0">
                        <a:pos x="29" y="72"/>
                      </a:cxn>
                      <a:cxn ang="0">
                        <a:pos x="29" y="74"/>
                      </a:cxn>
                      <a:cxn ang="0">
                        <a:pos x="23" y="74"/>
                      </a:cxn>
                      <a:cxn ang="0">
                        <a:pos x="23" y="72"/>
                      </a:cxn>
                      <a:cxn ang="0">
                        <a:pos x="57" y="71"/>
                      </a:cxn>
                      <a:cxn ang="0">
                        <a:pos x="59" y="73"/>
                      </a:cxn>
                      <a:cxn ang="0">
                        <a:pos x="57" y="75"/>
                      </a:cxn>
                      <a:cxn ang="0">
                        <a:pos x="56" y="73"/>
                      </a:cxn>
                      <a:cxn ang="0">
                        <a:pos x="57" y="71"/>
                      </a:cxn>
                      <a:cxn ang="0">
                        <a:pos x="108" y="7"/>
                      </a:cxn>
                      <a:cxn ang="0">
                        <a:pos x="6" y="7"/>
                      </a:cxn>
                      <a:cxn ang="0">
                        <a:pos x="6" y="66"/>
                      </a:cxn>
                      <a:cxn ang="0">
                        <a:pos x="108" y="66"/>
                      </a:cxn>
                      <a:cxn ang="0">
                        <a:pos x="108" y="7"/>
                      </a:cxn>
                      <a:cxn ang="0">
                        <a:pos x="69" y="80"/>
                      </a:cxn>
                      <a:cxn ang="0">
                        <a:pos x="69" y="90"/>
                      </a:cxn>
                      <a:cxn ang="0">
                        <a:pos x="87" y="90"/>
                      </a:cxn>
                      <a:cxn ang="0">
                        <a:pos x="87" y="97"/>
                      </a:cxn>
                      <a:cxn ang="0">
                        <a:pos x="28" y="97"/>
                      </a:cxn>
                      <a:cxn ang="0">
                        <a:pos x="28" y="90"/>
                      </a:cxn>
                      <a:cxn ang="0">
                        <a:pos x="46" y="90"/>
                      </a:cxn>
                      <a:cxn ang="0">
                        <a:pos x="46" y="80"/>
                      </a:cxn>
                      <a:cxn ang="0">
                        <a:pos x="6" y="80"/>
                      </a:cxn>
                      <a:cxn ang="0">
                        <a:pos x="0" y="74"/>
                      </a:cxn>
                      <a:cxn ang="0">
                        <a:pos x="0" y="6"/>
                      </a:cxn>
                      <a:cxn ang="0">
                        <a:pos x="6" y="0"/>
                      </a:cxn>
                      <a:cxn ang="0">
                        <a:pos x="109" y="0"/>
                      </a:cxn>
                      <a:cxn ang="0">
                        <a:pos x="115" y="6"/>
                      </a:cxn>
                      <a:cxn ang="0">
                        <a:pos x="115" y="74"/>
                      </a:cxn>
                      <a:cxn ang="0">
                        <a:pos x="109" y="80"/>
                      </a:cxn>
                      <a:cxn ang="0">
                        <a:pos x="69" y="80"/>
                      </a:cxn>
                    </a:cxnLst>
                    <a:rect l="0" t="0" r="r" b="b"/>
                    <a:pathLst>
                      <a:path w="115" h="97">
                        <a:moveTo>
                          <a:pt x="6" y="72"/>
                        </a:moveTo>
                        <a:cubicBezTo>
                          <a:pt x="13" y="72"/>
                          <a:pt x="13" y="72"/>
                          <a:pt x="13" y="72"/>
                        </a:cubicBezTo>
                        <a:cubicBezTo>
                          <a:pt x="13" y="74"/>
                          <a:pt x="13" y="74"/>
                          <a:pt x="13" y="74"/>
                        </a:cubicBezTo>
                        <a:cubicBezTo>
                          <a:pt x="6" y="74"/>
                          <a:pt x="6" y="74"/>
                          <a:pt x="6" y="74"/>
                        </a:cubicBezTo>
                        <a:cubicBezTo>
                          <a:pt x="6" y="72"/>
                          <a:pt x="6" y="72"/>
                          <a:pt x="6" y="72"/>
                        </a:cubicBezTo>
                        <a:close/>
                        <a:moveTo>
                          <a:pt x="15" y="72"/>
                        </a:moveTo>
                        <a:cubicBezTo>
                          <a:pt x="17" y="72"/>
                          <a:pt x="19" y="72"/>
                          <a:pt x="21" y="72"/>
                        </a:cubicBezTo>
                        <a:cubicBezTo>
                          <a:pt x="21" y="73"/>
                          <a:pt x="21" y="73"/>
                          <a:pt x="21" y="74"/>
                        </a:cubicBezTo>
                        <a:cubicBezTo>
                          <a:pt x="19" y="74"/>
                          <a:pt x="17" y="74"/>
                          <a:pt x="15" y="74"/>
                        </a:cubicBezTo>
                        <a:cubicBezTo>
                          <a:pt x="15" y="73"/>
                          <a:pt x="15" y="73"/>
                          <a:pt x="15" y="72"/>
                        </a:cubicBezTo>
                        <a:close/>
                        <a:moveTo>
                          <a:pt x="23" y="72"/>
                        </a:moveTo>
                        <a:cubicBezTo>
                          <a:pt x="29" y="72"/>
                          <a:pt x="29" y="72"/>
                          <a:pt x="29" y="72"/>
                        </a:cubicBezTo>
                        <a:cubicBezTo>
                          <a:pt x="29" y="74"/>
                          <a:pt x="29" y="74"/>
                          <a:pt x="29" y="74"/>
                        </a:cubicBezTo>
                        <a:cubicBezTo>
                          <a:pt x="23" y="74"/>
                          <a:pt x="23" y="74"/>
                          <a:pt x="23" y="74"/>
                        </a:cubicBezTo>
                        <a:cubicBezTo>
                          <a:pt x="23" y="72"/>
                          <a:pt x="23" y="72"/>
                          <a:pt x="23" y="72"/>
                        </a:cubicBezTo>
                        <a:close/>
                        <a:moveTo>
                          <a:pt x="57" y="71"/>
                        </a:moveTo>
                        <a:cubicBezTo>
                          <a:pt x="58" y="71"/>
                          <a:pt x="59" y="72"/>
                          <a:pt x="59" y="73"/>
                        </a:cubicBezTo>
                        <a:cubicBezTo>
                          <a:pt x="59" y="74"/>
                          <a:pt x="58" y="75"/>
                          <a:pt x="57" y="75"/>
                        </a:cubicBezTo>
                        <a:cubicBezTo>
                          <a:pt x="56" y="75"/>
                          <a:pt x="56" y="74"/>
                          <a:pt x="56" y="73"/>
                        </a:cubicBezTo>
                        <a:cubicBezTo>
                          <a:pt x="56" y="72"/>
                          <a:pt x="56" y="71"/>
                          <a:pt x="57" y="71"/>
                        </a:cubicBezTo>
                        <a:close/>
                        <a:moveTo>
                          <a:pt x="108" y="7"/>
                        </a:move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6"/>
                          <a:pt x="6" y="66"/>
                          <a:pt x="6" y="66"/>
                        </a:cubicBezTo>
                        <a:cubicBezTo>
                          <a:pt x="108" y="66"/>
                          <a:pt x="108" y="66"/>
                          <a:pt x="108" y="66"/>
                        </a:cubicBezTo>
                        <a:cubicBezTo>
                          <a:pt x="108" y="7"/>
                          <a:pt x="108" y="7"/>
                          <a:pt x="108" y="7"/>
                        </a:cubicBezTo>
                        <a:close/>
                        <a:moveTo>
                          <a:pt x="69" y="80"/>
                        </a:moveTo>
                        <a:cubicBezTo>
                          <a:pt x="69" y="90"/>
                          <a:pt x="69" y="90"/>
                          <a:pt x="69" y="90"/>
                        </a:cubicBezTo>
                        <a:cubicBezTo>
                          <a:pt x="87" y="90"/>
                          <a:pt x="87" y="90"/>
                          <a:pt x="87" y="90"/>
                        </a:cubicBezTo>
                        <a:cubicBezTo>
                          <a:pt x="87" y="97"/>
                          <a:pt x="87" y="97"/>
                          <a:pt x="87" y="97"/>
                        </a:cubicBezTo>
                        <a:cubicBezTo>
                          <a:pt x="28" y="97"/>
                          <a:pt x="28" y="97"/>
                          <a:pt x="28" y="97"/>
                        </a:cubicBezTo>
                        <a:cubicBezTo>
                          <a:pt x="28" y="90"/>
                          <a:pt x="28" y="90"/>
                          <a:pt x="28" y="90"/>
                        </a:cubicBezTo>
                        <a:cubicBezTo>
                          <a:pt x="46" y="90"/>
                          <a:pt x="46" y="90"/>
                          <a:pt x="46" y="90"/>
                        </a:cubicBezTo>
                        <a:cubicBezTo>
                          <a:pt x="46" y="80"/>
                          <a:pt x="46" y="80"/>
                          <a:pt x="46" y="80"/>
                        </a:cubicBezTo>
                        <a:cubicBezTo>
                          <a:pt x="6" y="80"/>
                          <a:pt x="6" y="80"/>
                          <a:pt x="6" y="80"/>
                        </a:cubicBezTo>
                        <a:cubicBezTo>
                          <a:pt x="3" y="80"/>
                          <a:pt x="0" y="77"/>
                          <a:pt x="0" y="74"/>
                        </a:cubicBezTo>
                        <a:cubicBezTo>
                          <a:pt x="0" y="54"/>
                          <a:pt x="0" y="26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109" y="0"/>
                          <a:pt x="109" y="0"/>
                          <a:pt x="109" y="0"/>
                        </a:cubicBezTo>
                        <a:cubicBezTo>
                          <a:pt x="112" y="0"/>
                          <a:pt x="115" y="3"/>
                          <a:pt x="115" y="6"/>
                        </a:cubicBezTo>
                        <a:cubicBezTo>
                          <a:pt x="115" y="26"/>
                          <a:pt x="115" y="54"/>
                          <a:pt x="115" y="74"/>
                        </a:cubicBezTo>
                        <a:cubicBezTo>
                          <a:pt x="115" y="77"/>
                          <a:pt x="112" y="80"/>
                          <a:pt x="109" y="80"/>
                        </a:cubicBezTo>
                        <a:cubicBezTo>
                          <a:pt x="69" y="80"/>
                          <a:pt x="69" y="80"/>
                          <a:pt x="69" y="8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7" name="ï$ľiḓè"/>
                  <p:cNvSpPr>
                    <a:spLocks/>
                  </p:cNvSpPr>
                  <p:nvPr/>
                </p:nvSpPr>
                <p:spPr bwMode="auto">
                  <a:xfrm>
                    <a:off x="4906169" y="3507388"/>
                    <a:ext cx="231775" cy="112712"/>
                  </a:xfrm>
                  <a:custGeom>
                    <a:avLst/>
                    <a:gdLst/>
                    <a:ahLst/>
                    <a:cxnLst>
                      <a:cxn ang="0">
                        <a:pos x="6" y="33"/>
                      </a:cxn>
                      <a:cxn ang="0">
                        <a:pos x="10" y="37"/>
                      </a:cxn>
                      <a:cxn ang="0">
                        <a:pos x="6" y="40"/>
                      </a:cxn>
                      <a:cxn ang="0">
                        <a:pos x="3" y="37"/>
                      </a:cxn>
                      <a:cxn ang="0">
                        <a:pos x="6" y="33"/>
                      </a:cxn>
                      <a:cxn ang="0">
                        <a:pos x="32" y="17"/>
                      </a:cxn>
                      <a:cxn ang="0">
                        <a:pos x="35" y="20"/>
                      </a:cxn>
                      <a:cxn ang="0">
                        <a:pos x="32" y="23"/>
                      </a:cxn>
                      <a:cxn ang="0">
                        <a:pos x="28" y="20"/>
                      </a:cxn>
                      <a:cxn ang="0">
                        <a:pos x="32" y="17"/>
                      </a:cxn>
                      <a:cxn ang="0">
                        <a:pos x="57" y="27"/>
                      </a:cxn>
                      <a:cxn ang="0">
                        <a:pos x="60" y="30"/>
                      </a:cxn>
                      <a:cxn ang="0">
                        <a:pos x="57" y="34"/>
                      </a:cxn>
                      <a:cxn ang="0">
                        <a:pos x="54" y="30"/>
                      </a:cxn>
                      <a:cxn ang="0">
                        <a:pos x="57" y="27"/>
                      </a:cxn>
                      <a:cxn ang="0">
                        <a:pos x="82" y="4"/>
                      </a:cxn>
                      <a:cxn ang="0">
                        <a:pos x="86" y="7"/>
                      </a:cxn>
                      <a:cxn ang="0">
                        <a:pos x="82" y="10"/>
                      </a:cxn>
                      <a:cxn ang="0">
                        <a:pos x="79" y="7"/>
                      </a:cxn>
                      <a:cxn ang="0">
                        <a:pos x="82" y="4"/>
                      </a:cxn>
                      <a:cxn ang="0">
                        <a:pos x="6" y="30"/>
                      </a:cxn>
                      <a:cxn ang="0">
                        <a:pos x="10" y="32"/>
                      </a:cxn>
                      <a:cxn ang="0">
                        <a:pos x="26" y="22"/>
                      </a:cxn>
                      <a:cxn ang="0">
                        <a:pos x="25" y="20"/>
                      </a:cxn>
                      <a:cxn ang="0">
                        <a:pos x="32" y="14"/>
                      </a:cxn>
                      <a:cxn ang="0">
                        <a:pos x="38" y="20"/>
                      </a:cxn>
                      <a:cxn ang="0">
                        <a:pos x="38" y="20"/>
                      </a:cxn>
                      <a:cxn ang="0">
                        <a:pos x="52" y="26"/>
                      </a:cxn>
                      <a:cxn ang="0">
                        <a:pos x="57" y="24"/>
                      </a:cxn>
                      <a:cxn ang="0">
                        <a:pos x="60" y="25"/>
                      </a:cxn>
                      <a:cxn ang="0">
                        <a:pos x="77" y="9"/>
                      </a:cxn>
                      <a:cxn ang="0">
                        <a:pos x="76" y="7"/>
                      </a:cxn>
                      <a:cxn ang="0">
                        <a:pos x="82" y="0"/>
                      </a:cxn>
                      <a:cxn ang="0">
                        <a:pos x="89" y="7"/>
                      </a:cxn>
                      <a:cxn ang="0">
                        <a:pos x="82" y="13"/>
                      </a:cxn>
                      <a:cxn ang="0">
                        <a:pos x="79" y="12"/>
                      </a:cxn>
                      <a:cxn ang="0">
                        <a:pos x="63" y="28"/>
                      </a:cxn>
                      <a:cxn ang="0">
                        <a:pos x="63" y="30"/>
                      </a:cxn>
                      <a:cxn ang="0">
                        <a:pos x="57" y="37"/>
                      </a:cxn>
                      <a:cxn ang="0">
                        <a:pos x="51" y="30"/>
                      </a:cxn>
                      <a:cxn ang="0">
                        <a:pos x="51" y="30"/>
                      </a:cxn>
                      <a:cxn ang="0">
                        <a:pos x="37" y="24"/>
                      </a:cxn>
                      <a:cxn ang="0">
                        <a:pos x="32" y="26"/>
                      </a:cxn>
                      <a:cxn ang="0">
                        <a:pos x="28" y="25"/>
                      </a:cxn>
                      <a:cxn ang="0">
                        <a:pos x="12" y="35"/>
                      </a:cxn>
                      <a:cxn ang="0">
                        <a:pos x="13" y="37"/>
                      </a:cxn>
                      <a:cxn ang="0">
                        <a:pos x="6" y="43"/>
                      </a:cxn>
                      <a:cxn ang="0">
                        <a:pos x="0" y="37"/>
                      </a:cxn>
                      <a:cxn ang="0">
                        <a:pos x="6" y="30"/>
                      </a:cxn>
                    </a:cxnLst>
                    <a:rect l="0" t="0" r="r" b="b"/>
                    <a:pathLst>
                      <a:path w="89" h="43">
                        <a:moveTo>
                          <a:pt x="6" y="33"/>
                        </a:moveTo>
                        <a:cubicBezTo>
                          <a:pt x="8" y="33"/>
                          <a:pt x="10" y="35"/>
                          <a:pt x="10" y="37"/>
                        </a:cubicBezTo>
                        <a:cubicBezTo>
                          <a:pt x="10" y="38"/>
                          <a:pt x="8" y="40"/>
                          <a:pt x="6" y="40"/>
                        </a:cubicBezTo>
                        <a:cubicBezTo>
                          <a:pt x="5" y="40"/>
                          <a:pt x="3" y="38"/>
                          <a:pt x="3" y="37"/>
                        </a:cubicBezTo>
                        <a:cubicBezTo>
                          <a:pt x="3" y="35"/>
                          <a:pt x="5" y="33"/>
                          <a:pt x="6" y="33"/>
                        </a:cubicBezTo>
                        <a:close/>
                        <a:moveTo>
                          <a:pt x="32" y="17"/>
                        </a:moveTo>
                        <a:cubicBezTo>
                          <a:pt x="34" y="17"/>
                          <a:pt x="35" y="18"/>
                          <a:pt x="35" y="20"/>
                        </a:cubicBezTo>
                        <a:cubicBezTo>
                          <a:pt x="35" y="22"/>
                          <a:pt x="34" y="23"/>
                          <a:pt x="32" y="23"/>
                        </a:cubicBezTo>
                        <a:cubicBezTo>
                          <a:pt x="30" y="23"/>
                          <a:pt x="28" y="22"/>
                          <a:pt x="28" y="20"/>
                        </a:cubicBezTo>
                        <a:cubicBezTo>
                          <a:pt x="28" y="18"/>
                          <a:pt x="30" y="17"/>
                          <a:pt x="32" y="17"/>
                        </a:cubicBezTo>
                        <a:close/>
                        <a:moveTo>
                          <a:pt x="57" y="27"/>
                        </a:moveTo>
                        <a:cubicBezTo>
                          <a:pt x="59" y="27"/>
                          <a:pt x="60" y="29"/>
                          <a:pt x="60" y="30"/>
                        </a:cubicBezTo>
                        <a:cubicBezTo>
                          <a:pt x="60" y="32"/>
                          <a:pt x="59" y="34"/>
                          <a:pt x="57" y="34"/>
                        </a:cubicBezTo>
                        <a:cubicBezTo>
                          <a:pt x="55" y="34"/>
                          <a:pt x="54" y="32"/>
                          <a:pt x="54" y="30"/>
                        </a:cubicBezTo>
                        <a:cubicBezTo>
                          <a:pt x="54" y="29"/>
                          <a:pt x="55" y="27"/>
                          <a:pt x="57" y="27"/>
                        </a:cubicBezTo>
                        <a:close/>
                        <a:moveTo>
                          <a:pt x="82" y="4"/>
                        </a:moveTo>
                        <a:cubicBezTo>
                          <a:pt x="84" y="4"/>
                          <a:pt x="86" y="5"/>
                          <a:pt x="86" y="7"/>
                        </a:cubicBezTo>
                        <a:cubicBezTo>
                          <a:pt x="86" y="9"/>
                          <a:pt x="84" y="10"/>
                          <a:pt x="82" y="10"/>
                        </a:cubicBezTo>
                        <a:cubicBezTo>
                          <a:pt x="81" y="10"/>
                          <a:pt x="79" y="9"/>
                          <a:pt x="79" y="7"/>
                        </a:cubicBezTo>
                        <a:cubicBezTo>
                          <a:pt x="79" y="5"/>
                          <a:pt x="81" y="4"/>
                          <a:pt x="82" y="4"/>
                        </a:cubicBezTo>
                        <a:close/>
                        <a:moveTo>
                          <a:pt x="6" y="30"/>
                        </a:moveTo>
                        <a:cubicBezTo>
                          <a:pt x="8" y="30"/>
                          <a:pt x="9" y="31"/>
                          <a:pt x="10" y="32"/>
                        </a:cubicBezTo>
                        <a:cubicBezTo>
                          <a:pt x="26" y="22"/>
                          <a:pt x="26" y="22"/>
                          <a:pt x="26" y="22"/>
                        </a:cubicBezTo>
                        <a:cubicBezTo>
                          <a:pt x="25" y="21"/>
                          <a:pt x="25" y="21"/>
                          <a:pt x="25" y="20"/>
                        </a:cubicBezTo>
                        <a:cubicBezTo>
                          <a:pt x="25" y="17"/>
                          <a:pt x="28" y="14"/>
                          <a:pt x="32" y="14"/>
                        </a:cubicBezTo>
                        <a:cubicBezTo>
                          <a:pt x="35" y="14"/>
                          <a:pt x="38" y="17"/>
                          <a:pt x="38" y="20"/>
                        </a:cubicBezTo>
                        <a:cubicBezTo>
                          <a:pt x="38" y="20"/>
                          <a:pt x="38" y="20"/>
                          <a:pt x="38" y="20"/>
                        </a:cubicBezTo>
                        <a:cubicBezTo>
                          <a:pt x="52" y="26"/>
                          <a:pt x="52" y="26"/>
                          <a:pt x="52" y="26"/>
                        </a:cubicBezTo>
                        <a:cubicBezTo>
                          <a:pt x="53" y="25"/>
                          <a:pt x="55" y="24"/>
                          <a:pt x="57" y="24"/>
                        </a:cubicBezTo>
                        <a:cubicBezTo>
                          <a:pt x="58" y="24"/>
                          <a:pt x="59" y="24"/>
                          <a:pt x="60" y="25"/>
                        </a:cubicBezTo>
                        <a:cubicBezTo>
                          <a:pt x="77" y="9"/>
                          <a:pt x="77" y="9"/>
                          <a:pt x="77" y="9"/>
                        </a:cubicBezTo>
                        <a:cubicBezTo>
                          <a:pt x="76" y="9"/>
                          <a:pt x="76" y="8"/>
                          <a:pt x="76" y="7"/>
                        </a:cubicBezTo>
                        <a:cubicBezTo>
                          <a:pt x="76" y="3"/>
                          <a:pt x="79" y="0"/>
                          <a:pt x="82" y="0"/>
                        </a:cubicBezTo>
                        <a:cubicBezTo>
                          <a:pt x="86" y="0"/>
                          <a:pt x="89" y="3"/>
                          <a:pt x="89" y="7"/>
                        </a:cubicBezTo>
                        <a:cubicBezTo>
                          <a:pt x="89" y="10"/>
                          <a:pt x="86" y="13"/>
                          <a:pt x="82" y="13"/>
                        </a:cubicBezTo>
                        <a:cubicBezTo>
                          <a:pt x="81" y="13"/>
                          <a:pt x="80" y="13"/>
                          <a:pt x="79" y="12"/>
                        </a:cubicBezTo>
                        <a:cubicBezTo>
                          <a:pt x="63" y="28"/>
                          <a:pt x="63" y="28"/>
                          <a:pt x="63" y="28"/>
                        </a:cubicBezTo>
                        <a:cubicBezTo>
                          <a:pt x="63" y="29"/>
                          <a:pt x="63" y="30"/>
                          <a:pt x="63" y="30"/>
                        </a:cubicBezTo>
                        <a:cubicBezTo>
                          <a:pt x="63" y="34"/>
                          <a:pt x="61" y="37"/>
                          <a:pt x="57" y="37"/>
                        </a:cubicBezTo>
                        <a:cubicBezTo>
                          <a:pt x="54" y="37"/>
                          <a:pt x="51" y="34"/>
                          <a:pt x="51" y="30"/>
                        </a:cubicBezTo>
                        <a:cubicBezTo>
                          <a:pt x="51" y="30"/>
                          <a:pt x="51" y="30"/>
                          <a:pt x="51" y="30"/>
                        </a:cubicBezTo>
                        <a:cubicBezTo>
                          <a:pt x="37" y="24"/>
                          <a:pt x="37" y="24"/>
                          <a:pt x="37" y="24"/>
                        </a:cubicBezTo>
                        <a:cubicBezTo>
                          <a:pt x="35" y="25"/>
                          <a:pt x="34" y="26"/>
                          <a:pt x="32" y="26"/>
                        </a:cubicBezTo>
                        <a:cubicBezTo>
                          <a:pt x="30" y="26"/>
                          <a:pt x="29" y="26"/>
                          <a:pt x="28" y="25"/>
                        </a:cubicBezTo>
                        <a:cubicBezTo>
                          <a:pt x="12" y="35"/>
                          <a:pt x="12" y="35"/>
                          <a:pt x="12" y="35"/>
                        </a:cubicBezTo>
                        <a:cubicBezTo>
                          <a:pt x="13" y="36"/>
                          <a:pt x="13" y="36"/>
                          <a:pt x="13" y="37"/>
                        </a:cubicBezTo>
                        <a:cubicBezTo>
                          <a:pt x="13" y="40"/>
                          <a:pt x="10" y="43"/>
                          <a:pt x="6" y="43"/>
                        </a:cubicBezTo>
                        <a:cubicBezTo>
                          <a:pt x="3" y="43"/>
                          <a:pt x="0" y="40"/>
                          <a:pt x="0" y="37"/>
                        </a:cubicBezTo>
                        <a:cubicBezTo>
                          <a:pt x="0" y="33"/>
                          <a:pt x="3" y="30"/>
                          <a:pt x="6" y="3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sp>
            <p:nvSpPr>
              <p:cNvPr id="11" name="iṡlîḓé"/>
              <p:cNvSpPr txBox="1">
                <a:spLocks/>
              </p:cNvSpPr>
              <p:nvPr/>
            </p:nvSpPr>
            <p:spPr bwMode="auto">
              <a:xfrm>
                <a:off x="8510913" y="4215449"/>
                <a:ext cx="2356716" cy="992222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dirty="0" smtClean="0">
                    <a:solidFill>
                      <a:schemeClr val="accent3">
                        <a:lumMod val="100000"/>
                      </a:schemeClr>
                    </a:solidFill>
                    <a:effectLst/>
                  </a:rPr>
                  <a:t>抽查客户对楼盘字典的满意度</a:t>
                </a:r>
                <a:endParaRPr lang="zh-CN" altLang="en-US" dirty="0">
                  <a:solidFill>
                    <a:schemeClr val="accent3">
                      <a:lumMod val="100000"/>
                    </a:schemeClr>
                  </a:solidFill>
                  <a:effectLst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9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409406" y="2717075"/>
            <a:ext cx="5270298" cy="1528172"/>
          </a:xfrm>
        </p:spPr>
        <p:txBody>
          <a:bodyPr>
            <a:noAutofit/>
          </a:bodyPr>
          <a:lstStyle/>
          <a:p>
            <a:r>
              <a:rPr lang="zh-CN" altLang="en-US" sz="8800" i="1" dirty="0" smtClean="0">
                <a:solidFill>
                  <a:srgbClr val="FFC000"/>
                </a:solidFill>
              </a:rPr>
              <a:t>感谢聆听！</a:t>
            </a:r>
            <a:endParaRPr lang="zh-CN" altLang="en-US" sz="8800" b="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F32D73-3BFC-4262-A655-44B02C2C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3655119"/>
            <a:ext cx="5542190" cy="109976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楼盘字典对于梵讯软件的意义</a:t>
            </a:r>
            <a:br>
              <a:rPr lang="zh-CN" altLang="en-US" sz="3200" dirty="0">
                <a:solidFill>
                  <a:srgbClr val="FF0000"/>
                </a:solidFill>
              </a:rPr>
            </a:b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6F7B3-56A5-40C1-BC95-4691B71071BA}"/>
              </a:ext>
            </a:extLst>
          </p:cNvPr>
          <p:cNvSpPr txBox="1"/>
          <p:nvPr/>
        </p:nvSpPr>
        <p:spPr>
          <a:xfrm>
            <a:off x="669925" y="262364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4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楼盘字典对于梵讯软件的意义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7057662" y="1246091"/>
            <a:ext cx="4672785" cy="524995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836024" y="1246092"/>
            <a:ext cx="4572000" cy="524995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85954" y="3409406"/>
            <a:ext cx="1998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70C0"/>
                </a:solidFill>
              </a:rPr>
              <a:t>基础</a:t>
            </a:r>
            <a:endParaRPr lang="zh-CN" alt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F32D73-3BFC-4262-A655-44B02C2C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9" y="3759622"/>
            <a:ext cx="7951562" cy="656792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楼盘</a:t>
            </a:r>
            <a:r>
              <a:rPr lang="zh-CN" altLang="en-US" sz="3200" dirty="0">
                <a:solidFill>
                  <a:srgbClr val="FF0000"/>
                </a:solidFill>
              </a:rPr>
              <a:t>字典对于软件管理，采集的影响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6F7B3-56A5-40C1-BC95-4691B71071BA}"/>
              </a:ext>
            </a:extLst>
          </p:cNvPr>
          <p:cNvSpPr txBox="1"/>
          <p:nvPr/>
        </p:nvSpPr>
        <p:spPr>
          <a:xfrm>
            <a:off x="669925" y="262364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楼盘字典对于软件管理，采集的影响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05839" y="1214846"/>
            <a:ext cx="1011065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      </a:t>
            </a:r>
            <a:r>
              <a:rPr lang="en-US" altLang="zh-CN" sz="2400" dirty="0" smtClean="0">
                <a:solidFill>
                  <a:srgbClr val="0070C0"/>
                </a:solidFill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</a:rPr>
              <a:t>：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</a:rPr>
              <a:t>楼盘</a:t>
            </a:r>
            <a:r>
              <a:rPr lang="zh-CN" altLang="en-US" sz="2400" dirty="0">
                <a:solidFill>
                  <a:srgbClr val="0070C0"/>
                </a:solidFill>
              </a:rPr>
              <a:t>字典是做房源管理很重要的一项基础数据，如果该项数据不完善，会导致内部数据混乱，重复房源较多</a:t>
            </a:r>
            <a:r>
              <a:rPr lang="zh-CN" altLang="en-US" sz="2400" dirty="0" smtClean="0">
                <a:solidFill>
                  <a:srgbClr val="0070C0"/>
                </a:solidFill>
              </a:rPr>
              <a:t>，包括对个人房源的数据的准确定和搜索也有影响，从而</a:t>
            </a:r>
            <a:r>
              <a:rPr lang="zh-CN" altLang="en-US" sz="2400" dirty="0">
                <a:solidFill>
                  <a:srgbClr val="0070C0"/>
                </a:solidFill>
              </a:rPr>
              <a:t>会让用户不满意</a:t>
            </a:r>
            <a:r>
              <a:rPr lang="zh-CN" altLang="en-US" sz="2400" dirty="0" smtClean="0">
                <a:solidFill>
                  <a:srgbClr val="0070C0"/>
                </a:solidFill>
              </a:rPr>
              <a:t>；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        </a:t>
            </a:r>
            <a:r>
              <a:rPr lang="en-US" altLang="zh-CN" sz="2400" dirty="0" smtClean="0">
                <a:solidFill>
                  <a:srgbClr val="0070C0"/>
                </a:solidFill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</a:rPr>
              <a:t>： 楼盘</a:t>
            </a:r>
            <a:r>
              <a:rPr lang="zh-CN" altLang="en-US" sz="2400" dirty="0">
                <a:solidFill>
                  <a:srgbClr val="0070C0"/>
                </a:solidFill>
              </a:rPr>
              <a:t>字典是地图找房、附近找房和交通找房的基础，只有小区名称正确了，才有可能基于小区名称建立地理位置（技术手段</a:t>
            </a:r>
            <a:r>
              <a:rPr lang="en-US" altLang="zh-CN" sz="2400" dirty="0">
                <a:solidFill>
                  <a:srgbClr val="0070C0"/>
                </a:solidFill>
              </a:rPr>
              <a:t>+</a:t>
            </a:r>
            <a:r>
              <a:rPr lang="zh-CN" altLang="en-US" sz="2400" dirty="0">
                <a:solidFill>
                  <a:srgbClr val="0070C0"/>
                </a:solidFill>
              </a:rPr>
              <a:t>用户参与</a:t>
            </a:r>
            <a:r>
              <a:rPr lang="en-US" altLang="zh-CN" sz="2400" dirty="0">
                <a:solidFill>
                  <a:srgbClr val="0070C0"/>
                </a:solidFill>
              </a:rPr>
              <a:t>+</a:t>
            </a:r>
            <a:r>
              <a:rPr lang="zh-CN" altLang="en-US" sz="2400" dirty="0">
                <a:solidFill>
                  <a:srgbClr val="0070C0"/>
                </a:solidFill>
              </a:rPr>
              <a:t>人工审核）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F32D73-3BFC-4262-A655-44B02C2C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3655119"/>
            <a:ext cx="6318704" cy="65679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正确看待整理楼盘字典这个事情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6F7B3-56A5-40C1-BC95-4691B71071BA}"/>
              </a:ext>
            </a:extLst>
          </p:cNvPr>
          <p:cNvSpPr txBox="1"/>
          <p:nvPr/>
        </p:nvSpPr>
        <p:spPr>
          <a:xfrm>
            <a:off x="669925" y="262364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正确看待整理楼盘字典这个事情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9923" y="1028700"/>
            <a:ext cx="108505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ea typeface="微软雅黑" pitchFamily="34" charset="-122"/>
              </a:rPr>
              <a:t>        </a:t>
            </a:r>
            <a:r>
              <a:rPr lang="zh-CN" altLang="en-US" sz="2400" dirty="0" smtClean="0">
                <a:solidFill>
                  <a:srgbClr val="0070C0"/>
                </a:solidFill>
                <a:ea typeface="微软雅黑" pitchFamily="34" charset="-122"/>
              </a:rPr>
              <a:t>梵</a:t>
            </a:r>
            <a:r>
              <a:rPr lang="zh-CN" altLang="en-US" sz="2400" dirty="0">
                <a:solidFill>
                  <a:srgbClr val="0070C0"/>
                </a:solidFill>
                <a:ea typeface="微软雅黑" pitchFamily="34" charset="-122"/>
              </a:rPr>
              <a:t>讯全国</a:t>
            </a:r>
            <a:r>
              <a:rPr lang="en-US" altLang="zh-CN" sz="2400" dirty="0">
                <a:solidFill>
                  <a:srgbClr val="0070C0"/>
                </a:solidFill>
                <a:ea typeface="微软雅黑" pitchFamily="34" charset="-122"/>
              </a:rPr>
              <a:t>300+</a:t>
            </a:r>
            <a:r>
              <a:rPr lang="zh-CN" altLang="en-US" sz="2400" dirty="0">
                <a:solidFill>
                  <a:srgbClr val="0070C0"/>
                </a:solidFill>
                <a:ea typeface="微软雅黑" pitchFamily="34" charset="-122"/>
              </a:rPr>
              <a:t>城市都在做运营，楼盘字典数量巨大，整理工作量也非常大</a:t>
            </a:r>
            <a:r>
              <a:rPr lang="zh-CN" altLang="en-US" sz="2400" dirty="0" smtClean="0">
                <a:solidFill>
                  <a:srgbClr val="0070C0"/>
                </a:solidFill>
                <a:ea typeface="微软雅黑" pitchFamily="34" charset="-122"/>
              </a:rPr>
              <a:t>，这</a:t>
            </a:r>
            <a:r>
              <a:rPr lang="zh-CN" altLang="en-US" sz="2400" dirty="0">
                <a:solidFill>
                  <a:srgbClr val="0070C0"/>
                </a:solidFill>
                <a:ea typeface="微软雅黑" pitchFamily="34" charset="-122"/>
              </a:rPr>
              <a:t>是一项长期的重要的任务，我们一起来循序渐进逐步完成此项数据的</a:t>
            </a:r>
            <a:r>
              <a:rPr lang="zh-CN" altLang="en-US" sz="2400" dirty="0" smtClean="0">
                <a:solidFill>
                  <a:srgbClr val="0070C0"/>
                </a:solidFill>
                <a:ea typeface="微软雅黑" pitchFamily="34" charset="-122"/>
              </a:rPr>
              <a:t>规范</a:t>
            </a:r>
            <a:r>
              <a:rPr lang="zh-CN" altLang="en-US" sz="2400" dirty="0">
                <a:solidFill>
                  <a:srgbClr val="0070C0"/>
                </a:solidFill>
                <a:ea typeface="微软雅黑" pitchFamily="34" charset="-122"/>
              </a:rPr>
              <a:t>，没有别的更好的</a:t>
            </a:r>
            <a:r>
              <a:rPr lang="zh-CN" altLang="en-US" sz="2400" dirty="0" smtClean="0">
                <a:solidFill>
                  <a:srgbClr val="0070C0"/>
                </a:solidFill>
                <a:ea typeface="微软雅黑" pitchFamily="34" charset="-122"/>
              </a:rPr>
              <a:t>办法。</a:t>
            </a:r>
            <a:endParaRPr lang="en-US" altLang="zh-CN" sz="2400" dirty="0" smtClean="0">
              <a:solidFill>
                <a:srgbClr val="0070C0"/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ea typeface="微软雅黑" pitchFamily="34" charset="-122"/>
              </a:rPr>
              <a:t>       </a:t>
            </a:r>
            <a:r>
              <a:rPr lang="zh-CN" altLang="en-US" sz="2400" dirty="0" smtClean="0">
                <a:solidFill>
                  <a:srgbClr val="0070C0"/>
                </a:solidFill>
                <a:ea typeface="微软雅黑" pitchFamily="34" charset="-122"/>
              </a:rPr>
              <a:t>目前大部分人整理楼盘字典都是到月底最后几天完成，觉得这个和自己做业绩没有多大关系，对整理楼盘字典不够重视</a:t>
            </a:r>
            <a:r>
              <a:rPr lang="zh-CN" altLang="en-US" sz="2400" dirty="0">
                <a:solidFill>
                  <a:srgbClr val="0070C0"/>
                </a:solidFill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rgbClr val="0070C0"/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70C0"/>
                </a:solidFill>
                <a:ea typeface="微软雅黑" pitchFamily="34" charset="-122"/>
              </a:rPr>
              <a:t>       </a:t>
            </a:r>
            <a:r>
              <a:rPr lang="zh-CN" altLang="en-US" sz="2400" dirty="0" smtClean="0">
                <a:solidFill>
                  <a:srgbClr val="0070C0"/>
                </a:solidFill>
                <a:ea typeface="微软雅黑" pitchFamily="34" charset="-122"/>
              </a:rPr>
              <a:t>建议每周安排固定时间专门整理楼盘字典，每天看一下自己负责区域有没有客户反馈楼盘字典问题，整理前与客户确认问题，同时也是回访客户和销售的机会</a:t>
            </a:r>
            <a:r>
              <a:rPr lang="zh-CN" altLang="en-US" sz="2800" b="1" dirty="0" smtClean="0">
                <a:solidFill>
                  <a:srgbClr val="0070C0"/>
                </a:solidFill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0070C0"/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ea typeface="微软雅黑" pitchFamily="34" charset="-122"/>
              </a:rPr>
              <a:t> </a:t>
            </a:r>
            <a:r>
              <a:rPr lang="en-US" altLang="zh-CN" sz="2800" dirty="0" smtClean="0">
                <a:ea typeface="微软雅黑" pitchFamily="34" charset="-122"/>
              </a:rPr>
              <a:t>     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3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F32D73-3BFC-4262-A655-44B02C2C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655119"/>
            <a:ext cx="9088030" cy="65679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怎么整理楼盘</a:t>
            </a:r>
            <a:r>
              <a:rPr lang="zh-CN" altLang="en-US" sz="3200" dirty="0" smtClean="0">
                <a:solidFill>
                  <a:srgbClr val="FF0000"/>
                </a:solidFill>
              </a:rPr>
              <a:t>字典，</a:t>
            </a:r>
            <a:r>
              <a:rPr lang="zh-CN" altLang="en-US" sz="3200" dirty="0">
                <a:solidFill>
                  <a:srgbClr val="FF0000"/>
                </a:solidFill>
              </a:rPr>
              <a:t>地图审核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6F7B3-56A5-40C1-BC95-4691B71071BA}"/>
              </a:ext>
            </a:extLst>
          </p:cNvPr>
          <p:cNvSpPr txBox="1"/>
          <p:nvPr/>
        </p:nvSpPr>
        <p:spPr>
          <a:xfrm>
            <a:off x="669925" y="262364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7e018082-ef9c-4459-8f33-6c974b1f6e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13547e9-22b7-4199-b890-09a1615ffa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dc0ff6d-8128-4c32-84b8-ae18b9e295a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4f4ad07-fa45-4d87-9214-5336b2326f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c13301-753f-4039-b039-fe277d56310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1309c631-9510-455f-82fe-e8b5531565e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625c6b6-61a8-43cf-a6ef-119022ab146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1e5f3cd-9c70-4ed2-ab16-2a17790f506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25dc6ab-1132-442f-9fca-b2a80d93158c"/>
</p:tagLst>
</file>

<file path=ppt/theme/theme1.xml><?xml version="1.0" encoding="utf-8"?>
<a:theme xmlns:a="http://schemas.openxmlformats.org/drawingml/2006/main" name="主题5">
  <a:themeElements>
    <a:clrScheme name="o24bzzno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6968"/>
      </a:accent1>
      <a:accent2>
        <a:srgbClr val="FFA500"/>
      </a:accent2>
      <a:accent3>
        <a:srgbClr val="1486A9"/>
      </a:accent3>
      <a:accent4>
        <a:srgbClr val="024A60"/>
      </a:accent4>
      <a:accent5>
        <a:srgbClr val="BB6300"/>
      </a:accent5>
      <a:accent6>
        <a:srgbClr val="0C7190"/>
      </a:accent6>
      <a:hlink>
        <a:srgbClr val="006483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2494</TotalTime>
  <Words>996</Words>
  <Application>Microsoft Office PowerPoint</Application>
  <PresentationFormat>宽屏</PresentationFormat>
  <Paragraphs>160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Impact</vt:lpstr>
      <vt:lpstr>主题5</vt:lpstr>
      <vt:lpstr>楼盘字典</vt:lpstr>
      <vt:lpstr>PowerPoint 演示文稿</vt:lpstr>
      <vt:lpstr>楼盘字典对于梵讯软件的意义 </vt:lpstr>
      <vt:lpstr>楼盘字典对于梵讯软件的意义</vt:lpstr>
      <vt:lpstr>楼盘字典对于软件管理，采集的影响</vt:lpstr>
      <vt:lpstr>楼盘字典对于软件管理，采集的影响</vt:lpstr>
      <vt:lpstr>正确看待整理楼盘字典这个事情</vt:lpstr>
      <vt:lpstr>正确看待整理楼盘字典这个事情</vt:lpstr>
      <vt:lpstr>怎么整理楼盘字典，地图审核</vt:lpstr>
      <vt:lpstr>楼盘字典整理参考工具</vt:lpstr>
      <vt:lpstr>整理原则和标准</vt:lpstr>
      <vt:lpstr>楼盘字典问题类型</vt:lpstr>
      <vt:lpstr>地图审核</vt:lpstr>
      <vt:lpstr>地图审核</vt:lpstr>
      <vt:lpstr>地图审核</vt:lpstr>
      <vt:lpstr>地图审核</vt:lpstr>
      <vt:lpstr>地图审核的目的</vt:lpstr>
      <vt:lpstr>新版本楼盘字典及地图审核</vt:lpstr>
      <vt:lpstr>新版本楼盘字典及地图审核</vt:lpstr>
      <vt:lpstr>私有楼盘字典设置，优势</vt:lpstr>
      <vt:lpstr>私有楼盘字典相对公有楼盘字典的优势</vt:lpstr>
      <vt:lpstr>什么情况下建议使用私有楼盘字典</vt:lpstr>
      <vt:lpstr>私有楼盘字典启用</vt:lpstr>
      <vt:lpstr>私有楼盘字典管理</vt:lpstr>
      <vt:lpstr>私有楼盘字典栋座管理</vt:lpstr>
      <vt:lpstr>私有楼盘字典栋座设置修改</vt:lpstr>
      <vt:lpstr>私有楼盘字典栋座录入规则设置</vt:lpstr>
      <vt:lpstr>一点建议</vt:lpstr>
      <vt:lpstr>感谢聆听！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杨智斌</cp:lastModifiedBy>
  <cp:revision>58</cp:revision>
  <cp:lastPrinted>2017-12-11T16:00:00Z</cp:lastPrinted>
  <dcterms:created xsi:type="dcterms:W3CDTF">2017-12-11T16:00:00Z</dcterms:created>
  <dcterms:modified xsi:type="dcterms:W3CDTF">2018-01-22T12:52:45Z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