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6df6ce67-8f5c-4660-a5db-eafd9e58cb7e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1a739e5e39e44de6" /><Relationship Type="http://schemas.openxmlformats.org/officeDocument/2006/relationships/hyperlink" Target="https://app.powerbi.com/reports/6df6ce67-8f5c-4660-a5db-eafd9e58cb7e/ReportSection?pbi_source=PowerPoint" TargetMode="External" Id="RelId0" /><Relationship Type="http://schemas.openxmlformats.org/officeDocument/2006/relationships/image" Target="/ppt/media/image4.png" Id="imgId5167356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5f169f9e80b4be9" /><Relationship Type="http://schemas.openxmlformats.org/officeDocument/2006/relationships/hyperlink" Target="https://app.powerbi.com/reports/6df6ce67-8f5c-4660-a5db-eafd9e58cb7e/ReportSection06e99222b91ce6f81daf?pbi_source=PowerPoint" TargetMode="External" Id="RelId1" /><Relationship Type="http://schemas.openxmlformats.org/officeDocument/2006/relationships/image" Target="/ppt/media/image5.png" Id="imgId51673565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f888872f0ca4fb6" /><Relationship Type="http://schemas.openxmlformats.org/officeDocument/2006/relationships/hyperlink" Target="https://app.powerbi.com/reports/6df6ce67-8f5c-4660-a5db-eafd9e58cb7e/ReportSectiona50c790aff7503623543?pbi_source=PowerPoint" TargetMode="External" Id="RelId2" /><Relationship Type="http://schemas.openxmlformats.org/officeDocument/2006/relationships/image" Target="/ppt/media/image6.png" Id="imgId51673566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WHO Covid19 Analysis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7/17/2020 11:11:43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7/17/2020 3:43:07 PM UTC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167356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167356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167356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