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a63316f1e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a63316f1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a63316f1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a63316f1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af942e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af942e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af942e9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af942e9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a63316f1e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a63316f1e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a708a6237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a708a6237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a63316f1e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a63316f1e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a63316f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a63316f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a63316f1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a63316f1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a63316f1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a63316f1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a63316f1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a63316f1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a63316f1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a63316f1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a63316f1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a63316f1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a63316f1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a63316f1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a63316f1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a63316f1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3iP-ocgHR440zFpanNIl9n38-ubeis0K/view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github.com/CocoaHoto/Software-Verification-Team-2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60350" y="1544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Xero - Final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30150"/>
            <a:ext cx="8520600" cy="19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Zhuowen Yan (QA Manager)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Rahul Mendes (Business Analyst)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Shubham Mishra (Business Analyst)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Daulet Kapezov (QA Analyst)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Jill Pathak (QA Analyst)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</a:t>
            </a:r>
            <a:r>
              <a:rPr lang="en"/>
              <a:t>Damin Milan Shah (Software Tester)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Laxman Madipadige (Software Tester)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Rishitha Mandali (Software Tester)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Sushanth Nandeti (Software Tester)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Zaid Akhtar Mohammad (Software Tester)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24850" y="2494775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Team 2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Specification (presented by Zaid)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50" y="1017725"/>
            <a:ext cx="73503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71775" y="14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Summary Report (presented by Sushanth)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2717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15">
                <a:solidFill>
                  <a:srgbClr val="FFF2CC"/>
                </a:solidFill>
              </a:rPr>
              <a:t>Introduction:</a:t>
            </a:r>
            <a:endParaRPr b="1" sz="4515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15"/>
              <a:t>The Test Summary Report serves as a comprehensive documentation of testing activities conducted throughout the software development lifecycle. It communicates the outcomes of testing, including the number of test cases executed, pass/fail status, and identified defects' severity. Additionally, it evaluates whether testing objectives have been met, assesses software quality, and provides decision support for stakeholders. The report plays a crucial role in ensuring transparency, accountability, and confidence in the software development process, serving compliance and audit purposes while informing stakeholders about the software's readiness for deployment.</a:t>
            </a:r>
            <a:endParaRPr sz="451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15">
                <a:solidFill>
                  <a:srgbClr val="FFF2CC"/>
                </a:solidFill>
              </a:rPr>
              <a:t>Metrics</a:t>
            </a:r>
            <a:r>
              <a:rPr lang="en" sz="4515"/>
              <a:t>:</a:t>
            </a:r>
            <a:endParaRPr sz="4515"/>
          </a:p>
          <a:p>
            <a:pPr indent="-30028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15"/>
              <a:t>Test Cases Executed - 119  ,  Test Cases Passed - 109  , Test Cases Failed - 10</a:t>
            </a:r>
            <a:endParaRPr sz="451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15">
                <a:solidFill>
                  <a:srgbClr val="FFF2CC"/>
                </a:solidFill>
              </a:rPr>
              <a:t>Types of Testing Performed:</a:t>
            </a:r>
            <a:endParaRPr sz="4515">
              <a:solidFill>
                <a:srgbClr val="FFF2CC"/>
              </a:solidFill>
            </a:endParaRPr>
          </a:p>
          <a:p>
            <a:pPr indent="-30028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15"/>
              <a:t>Functional and Usability are the </a:t>
            </a:r>
            <a:r>
              <a:rPr lang="en" sz="4515"/>
              <a:t>major types of testing performed.</a:t>
            </a:r>
            <a:r>
              <a:rPr lang="en" sz="4515"/>
              <a:t>  </a:t>
            </a:r>
            <a:endParaRPr sz="4515"/>
          </a:p>
          <a:p>
            <a:pPr indent="-3002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15"/>
              <a:t>Performance testing with </a:t>
            </a:r>
            <a:r>
              <a:rPr lang="en" sz="4515"/>
              <a:t>minimal user count of 7-9.</a:t>
            </a:r>
            <a:endParaRPr sz="45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91900" y="9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Summary Report (presented by Sushanth)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777100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rgbClr val="FFF2CC"/>
                </a:solidFill>
              </a:rPr>
              <a:t>Test Management and Defect Logging Tools :</a:t>
            </a:r>
            <a:endParaRPr sz="1050">
              <a:solidFill>
                <a:srgbClr val="FFF2CC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JIRA and qtest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rgbClr val="FFF2CC"/>
                </a:solidFill>
              </a:rPr>
              <a:t>Browsers</a:t>
            </a:r>
            <a:r>
              <a:rPr lang="en" sz="1050"/>
              <a:t>: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Chrome, Firefox, Safari, Brave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rgbClr val="FFF2CC"/>
                </a:solidFill>
              </a:rPr>
              <a:t>Best Practices:</a:t>
            </a:r>
            <a:endParaRPr sz="1050">
              <a:solidFill>
                <a:srgbClr val="FFF2CC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Detailed documentation - Thorough documentation of test cases, procedures, and outcomes ensures clarity and transparency throughout the testing process.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Utilizing the testing tools efficiently - Proper utilization of testing tools such as JIRA and qTest optimizes testing workflows, improves productivity, and facilitates collaboration among team members.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Effective bug reports and tracking - Comprehensive tracking of bugs ensures that no issues are overlooked and helps maintain a clear audit trail of bug resolution activities.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rgbClr val="FFF2CC"/>
                </a:solidFill>
              </a:rPr>
              <a:t>Lessons Learnt:</a:t>
            </a:r>
            <a:endParaRPr sz="1050">
              <a:solidFill>
                <a:srgbClr val="FFF2CC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Set realistic deadlines and track the progress efficiently.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RCT Accuracy - Ensuring accuracy in Requirement Traceability Matrix (RCT) helps maintain alignment between test cases and project requirements, minimizing the risk of missing test coverage and enhancing overall testing effectiveness.</a:t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Summary Report (presented by Sushanth)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2CC"/>
                </a:solidFill>
              </a:rPr>
              <a:t>Exit Criteria: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●  	All test cases have been executed. – Yes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●  	All test cases have passed or have acceptable justifications for failures. – Yes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●  	All defects have been reported and verified. – Yes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●  	All defects of Critical, Major, and Medium severity are either resolved or will make an acceptable mitigation plan. – Yes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2CC"/>
                </a:solidFill>
              </a:rPr>
              <a:t>Conclusion:</a:t>
            </a:r>
            <a:endParaRPr sz="1100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The Testing team confirms the application's readiness for deployment after meeting all exit criteria, ensuring comprehensive testing of the Invoicing and Account Receivables modules in the Xero application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Application Demo (Recorded by Damin)</a:t>
            </a:r>
            <a:endParaRPr/>
          </a:p>
        </p:txBody>
      </p:sp>
      <p:pic>
        <p:nvPicPr>
          <p:cNvPr id="143" name="Google Shape;143;p26" title="video138104115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580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50" y="1152475"/>
            <a:ext cx="6181699" cy="35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2767800" y="500525"/>
            <a:ext cx="60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https://github.com/CocoaHoto/Software-Verification-Team-2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4828975" y="3983100"/>
            <a:ext cx="433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Team - 2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Decomposition Diagram (by Shubham)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63" y="1146500"/>
            <a:ext cx="67800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RCT (presented by Daulet)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4"/>
            <a:ext cx="9144001" cy="424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RoadMap (presented by Rishitha)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25" y="1017725"/>
            <a:ext cx="8747950" cy="40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 Document (presented by Rahul)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3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Test Scope: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Functional Area: Xero Web Application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Focus: Invoicing and Accounts Receivable Modules[06 and 07]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Technical scope: Web Browser, Application server, Database server</a:t>
            </a:r>
            <a:endParaRPr sz="150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8"/>
          </a:p>
          <a:p>
            <a:pPr indent="-3243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Test Objectives: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Validate functional &amp; non-functional requirements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Core Features: Invoice creation, management, quotations, reporting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Non-Functional: Performance, security, usability, compatibility</a:t>
            </a:r>
            <a:endParaRPr sz="1508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8"/>
          </a:p>
          <a:p>
            <a:pPr indent="-3243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Test Process: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Plan, Design, Preparation, Execution, Report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Black-box testing approach</a:t>
            </a:r>
            <a:endParaRPr sz="1508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8"/>
          </a:p>
          <a:p>
            <a:pPr indent="-3243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Entry/Exit Criteria defined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 Document (presented by Rahul)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3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Test Environment: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Dedicated QA environment isolated from production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QTest for test management, version control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Data privacy measures in place</a:t>
            </a:r>
            <a:endParaRPr sz="1508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8"/>
          </a:p>
          <a:p>
            <a:pPr indent="-3243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Roles &amp; Responsibilities: QA Manager, QA Analyst, Business Analyst, Software Tester</a:t>
            </a:r>
            <a:endParaRPr sz="1508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8"/>
          </a:p>
          <a:p>
            <a:pPr indent="-3243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Test Cycles &amp; Schedule: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Cycle 1 (Apr 19): Invoicing Module Functionality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Cycle 2 (May 3): Customer &amp; Quotation Management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Cycle 3 (May 10): Financial Reporting &amp; Customer Management</a:t>
            </a:r>
            <a:endParaRPr sz="1508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8"/>
          </a:p>
          <a:p>
            <a:pPr indent="-3243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Risks &amp; Contingencies: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Too many acceptable defects will lower the overall quality</a:t>
            </a:r>
            <a:endParaRPr sz="1508"/>
          </a:p>
          <a:p>
            <a:pPr indent="-3243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Personnel and testing resource constraints</a:t>
            </a:r>
            <a:endParaRPr sz="1508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Design Specification (presented by Laxman)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76" y="575275"/>
            <a:ext cx="7779114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73025" y="15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Specification (presented by Jill)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0" y="792800"/>
            <a:ext cx="7918274" cy="42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Specification (presented by Zhuowen)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86125" cy="38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790875" y="1248850"/>
            <a:ext cx="262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Tip: System should display a [negative] condition when you leave a mandatory field blank.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