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4C3C7-9009-4616-BD6C-2AD6E2A657B4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CD130-649E-4BAB-B276-15112B9F8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77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4a6fbf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4a6fbf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38D0-2DE4-E559-BFEA-C9CE221B3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B114-E6C4-7ABE-C55A-87283DC50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6AC9-D95A-BC77-49F0-C710A144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03B5B-C3F4-8E6A-375A-C1A60632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D31E-1163-226E-6348-A8510B01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18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F013-98C3-5D87-291E-02B89903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14053-1124-D654-933F-4BDAADBCD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7B12C-9224-99D9-A59F-63225310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57A9-CE21-4B47-F589-5621DD86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C96F1-8D17-ACC8-C30C-AAABE77F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6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7E8C8-F54D-D3B7-8BCF-090FD97A3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F36F1-7BDB-21E2-6276-9A1B4B3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FFE6-2E27-40F6-B7AE-40DD467C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909B-DC46-6087-C4DE-E4A396C2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0CC07-928D-5CC7-F06A-3D9F4915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58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006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2634-CD0F-E269-B1C9-76EEB518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8D81-E2D8-33F3-EB4B-2ABA5FFA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6B119-4D25-2F39-B8EC-3D846CDC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4774-FDAB-4739-EA5D-3CB52F5C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A445F-9F42-B68B-9E7E-5673937A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1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CD7E-EBBD-DEB9-D80D-B88E46A3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FC7BE-499B-9B2D-20C4-F6889DD1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8144A-5EB1-688E-BF73-C61703CB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47B9-61EB-7D21-A0AA-B66B2EB8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05FB-A342-5660-546A-CC112C99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2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441-179A-8147-9E37-B8FF2D14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A01E-3142-2270-835B-96340F429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6B251-DB0B-A4DA-B7CC-F5F31BCEC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53D41-4C33-DDEA-A2EB-9BD0DE81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EDB21-9364-4EE9-C6DC-02CC8CE1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F83D2-1F58-05AA-7D6D-A6CA5D7F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8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3C92-F612-E911-E501-4ECBDFE2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8AFC4-41B0-35A3-598E-ECD84D32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C5B39-6FB3-F044-CDDF-327AFA1F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9E54D-D627-55AB-7A54-0F50A7E2C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4E7AA-87C7-C133-9F7D-05B58DE3C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B9179-996B-6F5D-FBB4-D89B5B3B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05DFC-94B7-E501-A981-49C2E40A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696DB-4F2A-7FAE-0270-3E49D0D4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9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2CBE-F019-0363-22F4-96072B48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16CA8-6E52-CAA5-6F2B-AFA72FAE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31FC5-C162-751D-F2FA-926A8EC7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D36CE-A380-9848-F0C6-1510500F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08872-C613-B9FA-7635-E4416803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23F7B-513D-56B0-340B-64157885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66A88-76EE-8201-A2CF-542BBCF9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2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CE2-7229-A8A3-3DAA-0B0FA9AF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8AAB-AE0D-1141-6564-16A907557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4458F-6D19-C376-2268-32F8DCF8B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B5E81-D0CA-17DD-CABA-669DF3AE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4F41B-E537-A2B9-200D-1F7107CB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70E46-9C72-E78B-0952-7656D0F1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7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1096-1452-B67C-01EA-93D6305B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B596B-557D-F547-5357-4F178CC2A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0BF28-648B-56F9-DA92-596A49BE3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C9D10-7331-2064-AD87-C677EE61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1D59D-5074-4F25-9025-5BE27CF2EDA8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6B725-CBDB-9EA8-44B3-2120F01A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F45-AADA-1ADE-AD3D-3A65A89F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6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8EAC1-61C7-F365-A77A-F5FB90D9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4B78-3EF9-7C6F-6831-A4EBD0FF8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D7B4-61AA-87DE-C337-AFA4414FF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D59D-5074-4F25-9025-5BE27CF2EDA8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6642-A4D9-29A4-28DE-A6D326056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57F8A-1DDF-87AB-9F94-5B6DD4285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4D15-F1F3-493B-B416-6C781388D4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095201" y="85565"/>
            <a:ext cx="4379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IN" sz="2400" b="1" dirty="0"/>
              <a:t>Xero Context Diagram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4763467" y="3349067"/>
            <a:ext cx="2682000" cy="8604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400" dirty="0">
                <a:solidFill>
                  <a:srgbClr val="FFFFFF"/>
                </a:solidFill>
              </a:rPr>
              <a:t>Xero Accounting Software</a:t>
            </a:r>
          </a:p>
        </p:txBody>
      </p:sp>
      <p:grpSp>
        <p:nvGrpSpPr>
          <p:cNvPr id="56" name="Google Shape;56;p13"/>
          <p:cNvGrpSpPr/>
          <p:nvPr/>
        </p:nvGrpSpPr>
        <p:grpSpPr>
          <a:xfrm>
            <a:off x="991448" y="5363965"/>
            <a:ext cx="416805" cy="741677"/>
            <a:chOff x="776275" y="736325"/>
            <a:chExt cx="416250" cy="886750"/>
          </a:xfrm>
        </p:grpSpPr>
        <p:sp>
          <p:nvSpPr>
            <p:cNvPr id="57" name="Google Shape;57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58" name="Google Shape;58;p13"/>
            <p:cNvCxnSpPr>
              <a:stCxn id="57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" name="Google Shape;62;p13"/>
          <p:cNvSpPr txBox="1"/>
          <p:nvPr/>
        </p:nvSpPr>
        <p:spPr>
          <a:xfrm>
            <a:off x="626510" y="6188090"/>
            <a:ext cx="1130630" cy="44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dirty="0"/>
              <a:t>Customers</a:t>
            </a:r>
            <a:endParaRPr sz="1333" dirty="0"/>
          </a:p>
        </p:txBody>
      </p:sp>
      <p:grpSp>
        <p:nvGrpSpPr>
          <p:cNvPr id="63" name="Google Shape;63;p13"/>
          <p:cNvGrpSpPr/>
          <p:nvPr/>
        </p:nvGrpSpPr>
        <p:grpSpPr>
          <a:xfrm>
            <a:off x="1070206" y="1319175"/>
            <a:ext cx="416805" cy="741677"/>
            <a:chOff x="776275" y="736325"/>
            <a:chExt cx="416250" cy="886750"/>
          </a:xfrm>
        </p:grpSpPr>
        <p:sp>
          <p:nvSpPr>
            <p:cNvPr id="64" name="Google Shape;64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65" name="Google Shape;65;p13"/>
            <p:cNvCxnSpPr>
              <a:stCxn id="64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" name="Google Shape;69;p13"/>
          <p:cNvSpPr txBox="1"/>
          <p:nvPr/>
        </p:nvSpPr>
        <p:spPr>
          <a:xfrm>
            <a:off x="417187" y="2127100"/>
            <a:ext cx="1852200" cy="58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333" dirty="0"/>
              <a:t>Business Owners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8858566" y="1401032"/>
            <a:ext cx="3198733" cy="976942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Shipping/Fulfillment System: Shopify</a:t>
            </a:r>
          </a:p>
        </p:txBody>
      </p:sp>
      <p:sp>
        <p:nvSpPr>
          <p:cNvPr id="71" name="Google Shape;71;p13"/>
          <p:cNvSpPr/>
          <p:nvPr/>
        </p:nvSpPr>
        <p:spPr>
          <a:xfrm>
            <a:off x="9005700" y="4604566"/>
            <a:ext cx="2933245" cy="1518797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Inventory Management: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 Cin7 Core</a:t>
            </a:r>
          </a:p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4970037" y="5747974"/>
            <a:ext cx="2280800" cy="1008426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Sales System: Capsule CRM</a:t>
            </a:r>
          </a:p>
        </p:txBody>
      </p:sp>
      <p:cxnSp>
        <p:nvCxnSpPr>
          <p:cNvPr id="73" name="Google Shape;73;p13"/>
          <p:cNvCxnSpPr>
            <a:cxnSpLocks/>
          </p:cNvCxnSpPr>
          <p:nvPr/>
        </p:nvCxnSpPr>
        <p:spPr>
          <a:xfrm flipV="1">
            <a:off x="1620361" y="4176463"/>
            <a:ext cx="3155505" cy="1571511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3"/>
          <p:cNvCxnSpPr>
            <a:cxnSpLocks/>
          </p:cNvCxnSpPr>
          <p:nvPr/>
        </p:nvCxnSpPr>
        <p:spPr>
          <a:xfrm flipV="1">
            <a:off x="1757140" y="4232733"/>
            <a:ext cx="3348144" cy="1683339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5" name="Google Shape;75;p13"/>
          <p:cNvSpPr txBox="1"/>
          <p:nvPr/>
        </p:nvSpPr>
        <p:spPr>
          <a:xfrm rot="19983019">
            <a:off x="1411754" y="4655058"/>
            <a:ext cx="3033597" cy="36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b="0" i="0" dirty="0">
                <a:solidFill>
                  <a:srgbClr val="29261B"/>
                </a:solidFill>
                <a:effectLst/>
                <a:latin typeface="-apple-system"/>
              </a:rPr>
              <a:t>Make payments</a:t>
            </a:r>
            <a:endParaRPr lang="en-US" sz="1200" dirty="0"/>
          </a:p>
        </p:txBody>
      </p:sp>
      <p:sp>
        <p:nvSpPr>
          <p:cNvPr id="76" name="Google Shape;76;p13"/>
          <p:cNvSpPr txBox="1"/>
          <p:nvPr/>
        </p:nvSpPr>
        <p:spPr>
          <a:xfrm rot="19957862">
            <a:off x="1800891" y="5038151"/>
            <a:ext cx="3033477" cy="8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b="0" i="0" dirty="0">
                <a:solidFill>
                  <a:srgbClr val="29261B"/>
                </a:solidFill>
                <a:effectLst/>
                <a:latin typeface="-apple-system"/>
              </a:rPr>
              <a:t>Receive invoices</a:t>
            </a:r>
            <a:endParaRPr lang="en-US" sz="1200" dirty="0"/>
          </a:p>
        </p:txBody>
      </p:sp>
      <p:cxnSp>
        <p:nvCxnSpPr>
          <p:cNvPr id="77" name="Google Shape;77;p13"/>
          <p:cNvCxnSpPr>
            <a:cxnSpLocks/>
            <a:stCxn id="70" idx="1"/>
          </p:cNvCxnSpPr>
          <p:nvPr/>
        </p:nvCxnSpPr>
        <p:spPr>
          <a:xfrm flipH="1">
            <a:off x="7070177" y="1889503"/>
            <a:ext cx="1788389" cy="1670445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8" name="Google Shape;78;p13"/>
          <p:cNvSpPr txBox="1"/>
          <p:nvPr/>
        </p:nvSpPr>
        <p:spPr>
          <a:xfrm rot="18979033">
            <a:off x="7248557" y="2448229"/>
            <a:ext cx="1837880" cy="66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/>
              <a:t>An ecommerce or order fulfillment system that integrates with Xero. </a:t>
            </a:r>
          </a:p>
        </p:txBody>
      </p:sp>
      <p:cxnSp>
        <p:nvCxnSpPr>
          <p:cNvPr id="79" name="Google Shape;79;p13"/>
          <p:cNvCxnSpPr>
            <a:cxnSpLocks/>
          </p:cNvCxnSpPr>
          <p:nvPr/>
        </p:nvCxnSpPr>
        <p:spPr>
          <a:xfrm flipH="1" flipV="1">
            <a:off x="7439038" y="4174655"/>
            <a:ext cx="1541096" cy="800978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0" name="Google Shape;80;p13"/>
          <p:cNvSpPr txBox="1"/>
          <p:nvPr/>
        </p:nvSpPr>
        <p:spPr>
          <a:xfrm rot="1561593">
            <a:off x="7154237" y="4749735"/>
            <a:ext cx="2367259" cy="439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b="0" i="0" dirty="0">
                <a:solidFill>
                  <a:srgbClr val="29261B"/>
                </a:solidFill>
                <a:effectLst/>
                <a:latin typeface="-apple-system"/>
              </a:rPr>
              <a:t>An inventory tracking system maintaining stock levels, warehouses transfer</a:t>
            </a:r>
            <a:endParaRPr lang="en-US" sz="1200" dirty="0"/>
          </a:p>
        </p:txBody>
      </p:sp>
      <p:cxnSp>
        <p:nvCxnSpPr>
          <p:cNvPr id="81" name="Google Shape;81;p13"/>
          <p:cNvCxnSpPr>
            <a:cxnSpLocks/>
          </p:cNvCxnSpPr>
          <p:nvPr/>
        </p:nvCxnSpPr>
        <p:spPr>
          <a:xfrm>
            <a:off x="1620361" y="1844396"/>
            <a:ext cx="3208640" cy="1516095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2" name="Google Shape;82;p13"/>
          <p:cNvSpPr txBox="1"/>
          <p:nvPr/>
        </p:nvSpPr>
        <p:spPr>
          <a:xfrm rot="1517779">
            <a:off x="2047502" y="2070252"/>
            <a:ext cx="2486944" cy="76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b="0" i="0" dirty="0">
                <a:solidFill>
                  <a:srgbClr val="29261B"/>
                </a:solidFill>
                <a:effectLst/>
                <a:latin typeface="-apple-system"/>
              </a:rPr>
              <a:t>Can review bills and receive customer payments into Xero</a:t>
            </a:r>
            <a:endParaRPr sz="1200" dirty="0"/>
          </a:p>
        </p:txBody>
      </p:sp>
      <p:cxnSp>
        <p:nvCxnSpPr>
          <p:cNvPr id="83" name="Google Shape;83;p13"/>
          <p:cNvCxnSpPr>
            <a:cxnSpLocks/>
            <a:stCxn id="55" idx="2"/>
            <a:endCxn id="72" idx="0"/>
          </p:cNvCxnSpPr>
          <p:nvPr/>
        </p:nvCxnSpPr>
        <p:spPr>
          <a:xfrm>
            <a:off x="6104467" y="4209467"/>
            <a:ext cx="5970" cy="1538507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4" name="Google Shape;84;p13"/>
          <p:cNvSpPr txBox="1"/>
          <p:nvPr/>
        </p:nvSpPr>
        <p:spPr>
          <a:xfrm>
            <a:off x="4970468" y="4330340"/>
            <a:ext cx="1322800" cy="60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b="0" i="0" dirty="0">
                <a:solidFill>
                  <a:srgbClr val="29261B"/>
                </a:solidFill>
                <a:effectLst/>
                <a:latin typeface="-apple-system"/>
              </a:rPr>
              <a:t>CRM platform used to manage customer accounts and new orders/sales. </a:t>
            </a:r>
            <a:endParaRPr lang="en-US" sz="1200" dirty="0"/>
          </a:p>
        </p:txBody>
      </p:sp>
      <p:grpSp>
        <p:nvGrpSpPr>
          <p:cNvPr id="85" name="Google Shape;85;p13"/>
          <p:cNvGrpSpPr/>
          <p:nvPr/>
        </p:nvGrpSpPr>
        <p:grpSpPr>
          <a:xfrm>
            <a:off x="993084" y="3249235"/>
            <a:ext cx="416805" cy="741677"/>
            <a:chOff x="776275" y="736325"/>
            <a:chExt cx="416250" cy="886750"/>
          </a:xfrm>
        </p:grpSpPr>
        <p:sp>
          <p:nvSpPr>
            <p:cNvPr id="86" name="Google Shape;86;p13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87" name="Google Shape;87;p13"/>
            <p:cNvCxnSpPr>
              <a:stCxn id="86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13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" name="Google Shape;91;p13"/>
          <p:cNvSpPr txBox="1"/>
          <p:nvPr/>
        </p:nvSpPr>
        <p:spPr>
          <a:xfrm>
            <a:off x="585402" y="4013668"/>
            <a:ext cx="1212846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 dirty="0"/>
              <a:t>Employees</a:t>
            </a:r>
            <a:endParaRPr sz="1333" dirty="0"/>
          </a:p>
        </p:txBody>
      </p:sp>
      <p:cxnSp>
        <p:nvCxnSpPr>
          <p:cNvPr id="92" name="Google Shape;92;p13"/>
          <p:cNvCxnSpPr>
            <a:cxnSpLocks/>
            <a:endCxn id="55" idx="1"/>
          </p:cNvCxnSpPr>
          <p:nvPr/>
        </p:nvCxnSpPr>
        <p:spPr>
          <a:xfrm>
            <a:off x="1478517" y="3765690"/>
            <a:ext cx="3284950" cy="13577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3" name="Google Shape;93;p13"/>
          <p:cNvSpPr txBox="1"/>
          <p:nvPr/>
        </p:nvSpPr>
        <p:spPr>
          <a:xfrm>
            <a:off x="1945295" y="3224348"/>
            <a:ext cx="2312037" cy="54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9261B"/>
                </a:solidFill>
                <a:effectLst/>
                <a:latin typeface="-apple-system"/>
              </a:rPr>
              <a:t>Enters bills into Xero</a:t>
            </a:r>
          </a:p>
          <a:p>
            <a:pPr marL="171450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9261B"/>
                </a:solidFill>
                <a:effectLst/>
                <a:latin typeface="-apple-system"/>
              </a:rPr>
              <a:t>Creates/sends invoices</a:t>
            </a:r>
            <a:endParaRPr lang="en-US" sz="1200" dirty="0"/>
          </a:p>
        </p:txBody>
      </p:sp>
      <p:sp>
        <p:nvSpPr>
          <p:cNvPr id="94" name="Google Shape;94;p13"/>
          <p:cNvSpPr/>
          <p:nvPr/>
        </p:nvSpPr>
        <p:spPr>
          <a:xfrm>
            <a:off x="7445467" y="2129651"/>
            <a:ext cx="578000" cy="578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dirty="0"/>
              <a:t>2</a:t>
            </a:r>
            <a:endParaRPr sz="2400" dirty="0"/>
          </a:p>
        </p:txBody>
      </p:sp>
      <p:sp>
        <p:nvSpPr>
          <p:cNvPr id="95" name="Google Shape;95;p13"/>
          <p:cNvSpPr/>
          <p:nvPr/>
        </p:nvSpPr>
        <p:spPr>
          <a:xfrm>
            <a:off x="8047167" y="3912633"/>
            <a:ext cx="578000" cy="578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dirty="0"/>
              <a:t>3</a:t>
            </a:r>
            <a:endParaRPr sz="2400" dirty="0"/>
          </a:p>
        </p:txBody>
      </p:sp>
      <p:sp>
        <p:nvSpPr>
          <p:cNvPr id="96" name="Google Shape;96;p13"/>
          <p:cNvSpPr/>
          <p:nvPr/>
        </p:nvSpPr>
        <p:spPr>
          <a:xfrm>
            <a:off x="6222122" y="4682693"/>
            <a:ext cx="578000" cy="578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4</a:t>
            </a:r>
            <a:endParaRPr sz="2400" dirty="0"/>
          </a:p>
        </p:txBody>
      </p:sp>
      <p:sp>
        <p:nvSpPr>
          <p:cNvPr id="105" name="Google Shape;105;p13"/>
          <p:cNvSpPr txBox="1"/>
          <p:nvPr/>
        </p:nvSpPr>
        <p:spPr>
          <a:xfrm rot="5402079">
            <a:off x="5849722" y="2632134"/>
            <a:ext cx="1322800" cy="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21" name="Google Shape;105;p13">
            <a:extLst>
              <a:ext uri="{FF2B5EF4-FFF2-40B4-BE49-F238E27FC236}">
                <a16:creationId xmlns:a16="http://schemas.microsoft.com/office/drawing/2014/main" id="{C48B4E67-3B31-9C88-C5AB-6248BCDCEE9A}"/>
              </a:ext>
            </a:extLst>
          </p:cNvPr>
          <p:cNvSpPr txBox="1"/>
          <p:nvPr/>
        </p:nvSpPr>
        <p:spPr>
          <a:xfrm rot="5400000">
            <a:off x="5005084" y="2243768"/>
            <a:ext cx="1460315" cy="75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b="0" i="0" dirty="0">
                <a:solidFill>
                  <a:srgbClr val="29261B"/>
                </a:solidFill>
                <a:effectLst/>
                <a:latin typeface="-apple-system"/>
              </a:rPr>
              <a:t>Online banking tools that connect to Xero account</a:t>
            </a:r>
            <a:endParaRPr lang="en-US" sz="1200" dirty="0"/>
          </a:p>
        </p:txBody>
      </p:sp>
      <p:sp>
        <p:nvSpPr>
          <p:cNvPr id="2" name="Google Shape;70;p13">
            <a:extLst>
              <a:ext uri="{FF2B5EF4-FFF2-40B4-BE49-F238E27FC236}">
                <a16:creationId xmlns:a16="http://schemas.microsoft.com/office/drawing/2014/main" id="{7DDBBBCA-DC50-3BBE-1C0F-3BAC6778A680}"/>
              </a:ext>
            </a:extLst>
          </p:cNvPr>
          <p:cNvSpPr/>
          <p:nvPr/>
        </p:nvSpPr>
        <p:spPr>
          <a:xfrm>
            <a:off x="4596679" y="896675"/>
            <a:ext cx="3016075" cy="976943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N" sz="2400" dirty="0">
                <a:solidFill>
                  <a:srgbClr val="FFFFFF"/>
                </a:solidFill>
              </a:rPr>
              <a:t>Banks and Financial Services: Bankeasy</a:t>
            </a:r>
          </a:p>
        </p:txBody>
      </p:sp>
      <p:sp>
        <p:nvSpPr>
          <p:cNvPr id="3" name="Google Shape;95;p13">
            <a:extLst>
              <a:ext uri="{FF2B5EF4-FFF2-40B4-BE49-F238E27FC236}">
                <a16:creationId xmlns:a16="http://schemas.microsoft.com/office/drawing/2014/main" id="{B85146AD-C49B-1AE2-DF1F-97DC7AACBA3E}"/>
              </a:ext>
            </a:extLst>
          </p:cNvPr>
          <p:cNvSpPr/>
          <p:nvPr/>
        </p:nvSpPr>
        <p:spPr>
          <a:xfrm>
            <a:off x="6200089" y="2129650"/>
            <a:ext cx="578000" cy="5780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/>
              <a:t>1</a:t>
            </a:r>
            <a:endParaRPr sz="2400" dirty="0"/>
          </a:p>
        </p:txBody>
      </p:sp>
      <p:cxnSp>
        <p:nvCxnSpPr>
          <p:cNvPr id="7" name="Google Shape;79;p13">
            <a:extLst>
              <a:ext uri="{FF2B5EF4-FFF2-40B4-BE49-F238E27FC236}">
                <a16:creationId xmlns:a16="http://schemas.microsoft.com/office/drawing/2014/main" id="{324C69E9-49F0-FC4A-9CC8-97F48128E5E9}"/>
              </a:ext>
            </a:extLst>
          </p:cNvPr>
          <p:cNvCxnSpPr>
            <a:cxnSpLocks/>
            <a:stCxn id="55" idx="0"/>
            <a:endCxn id="2" idx="2"/>
          </p:cNvCxnSpPr>
          <p:nvPr/>
        </p:nvCxnSpPr>
        <p:spPr>
          <a:xfrm flipV="1">
            <a:off x="6104467" y="1873618"/>
            <a:ext cx="250" cy="1475449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" name="AutoShape 2">
            <a:extLst>
              <a:ext uri="{FF2B5EF4-FFF2-40B4-BE49-F238E27FC236}">
                <a16:creationId xmlns:a16="http://schemas.microsoft.com/office/drawing/2014/main" id="{5449D0CB-FAB7-3039-BFF9-63EA6B39E5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206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4"/>
          <p:cNvGraphicFramePr/>
          <p:nvPr>
            <p:extLst>
              <p:ext uri="{D42A27DB-BD31-4B8C-83A1-F6EECF244321}">
                <p14:modId xmlns:p14="http://schemas.microsoft.com/office/powerpoint/2010/main" val="1091856442"/>
              </p:ext>
            </p:extLst>
          </p:nvPr>
        </p:nvGraphicFramePr>
        <p:xfrm>
          <a:off x="718601" y="1403735"/>
          <a:ext cx="10754767" cy="46653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72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24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24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sz="24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sz="24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sz="24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24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73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Bank transactions and payments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Bankeasy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Xero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Daily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Validate payment amounts match invoices/bills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73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Customer orders and fulfillment status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Shopify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Xero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Real-time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Validate products, quantities and customers match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283015"/>
                  </a:ext>
                </a:extLst>
              </a:tr>
              <a:tr h="99479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Inventory quantities and warehouse transfers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Cin7 Core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Xero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Daily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Validate inventory counts match between systems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585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Customer details and new sales orders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Capsule CRM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Xero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Real-time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Validate customer details and products ordered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73990"/>
                  </a:ext>
                </a:extLst>
              </a:tr>
            </a:tbl>
          </a:graphicData>
        </a:graphic>
      </p:graphicFrame>
      <p:sp>
        <p:nvSpPr>
          <p:cNvPr id="111" name="Google Shape;111;p14"/>
          <p:cNvSpPr txBox="1"/>
          <p:nvPr/>
        </p:nvSpPr>
        <p:spPr>
          <a:xfrm>
            <a:off x="720967" y="604167"/>
            <a:ext cx="42532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/>
              <a:t>System Interface Table</a:t>
            </a:r>
            <a:endParaRPr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173</Words>
  <Application>Microsoft Office PowerPoint</Application>
  <PresentationFormat>Widescreen</PresentationFormat>
  <Paragraphs>54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Mendes</dc:creator>
  <cp:lastModifiedBy>Rahul Mendes</cp:lastModifiedBy>
  <cp:revision>14</cp:revision>
  <dcterms:created xsi:type="dcterms:W3CDTF">2023-02-17T02:44:31Z</dcterms:created>
  <dcterms:modified xsi:type="dcterms:W3CDTF">2024-02-14T00:52:32Z</dcterms:modified>
</cp:coreProperties>
</file>