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2373-8949-5A61-869D-157A63578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45706-AF73-3050-5E12-7D9AFC872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8F786-5606-75A8-3463-60BDE9F2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396B-EB55-04A4-4256-5808FCB5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8C64-C599-C150-5852-F69FD5D4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70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975C-3684-3B26-6D8F-B4B15700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02F57-4576-75B1-188E-A192B7B6E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F2AF5-5A7E-EB40-7A7C-FA4B2812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BF0E-F33D-4B54-BEB8-D06B3CB7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7527-2E62-19ED-81E5-6BCC8F2A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7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FAF86-4BFE-8EE7-0AEE-C9E8B4062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E8105-A9AF-A801-BA15-328BF9574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46602-CB6C-FE65-E8F2-C4B6C102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B8593-1044-EC05-0BD4-6DD3A555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9DD0-476B-11FF-01B1-616D2CF9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3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AE0E-51C9-18AE-D846-79EBD96E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76EF6-7E0F-9FF8-11C6-B18CEF9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E038F-2EA4-862B-5EB9-B5323A8A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641A-91DA-00BD-7969-A4032C2E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95530-B759-648A-CF38-D8DAAB71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4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A66B-724C-ADB4-31B3-3BE7FF74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213F-203C-C065-9D44-D630E5F97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4A8F1-554E-F684-32A7-5B6281EB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EBB0B-A32F-D8F4-146C-745CDA9A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B2D61-FF47-A19D-3503-5BB9DA04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5622-5619-3162-CEF6-0C287DBA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7E69-6A51-3DC3-F545-7F8B11568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69CE3-C9BA-FB6D-2F85-D69C76A3E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F189-D50E-B588-1F4B-2A978CB5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222C0-2821-5755-30C4-97EE1834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B6E73-96DC-11E5-F17F-2D69BA57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98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4DB6-75B8-B46C-0BC7-90BFEE55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5B45A-7F19-40B9-D9AB-DABA6014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8897F-69FB-230E-B16C-8281533CE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1559D-A2C2-C497-2288-AC42A67D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A033D-5E32-BBFA-F737-244F5886A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028EF-71C0-2075-77D4-C4ACBEC3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3D9F6-EA85-916D-4EC4-1593A77B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75F3A-9DC0-E1BF-02D3-4604AFAB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80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6332-93F2-5DB9-D483-9B67B727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DDBB2-E4FC-36B2-E628-23BC116A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8702E-DADF-1A6E-2090-A9152923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D9098-F881-9676-5764-E97437A4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27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A2CD6-69F7-037B-B852-1E939B04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42F37-348B-EFFF-B60D-D277F63D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EA7AB-CB84-8D6C-29F4-D8ADC7AB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52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6D6F-1288-1524-7116-36CEF61A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2D3F-0153-2C1D-4519-2F86BD51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8AB1-B2DB-FC09-205A-55D4D41AC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4C642-DE59-EF93-175E-961B4ECD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E09C-0174-7705-BE71-6B99BDB5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B30F-84F6-7B92-A850-F911E55C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78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6B7E-87E0-D773-C54C-13A6EC54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F9B29-AB22-3B00-8E22-CFB78D959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43392-2699-B3BB-0A94-7D5A0700D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DC575-401F-16C1-AA63-2C8CE3D5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3B2DA-EE05-2FD7-FB5A-2990DBA8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68FC4-F7EC-78E1-898E-2686349C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89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31133-9ECD-55CF-CF1F-10B49D68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BB69C-FCBE-AA7A-6879-3C9C6B973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5120-0F0C-DBB3-1918-55E2408C3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0AB2-9816-44EA-8CAB-E5029CC3E066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DF57-FB2D-88BE-F872-857CBB750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C05-F6AF-2640-ED6E-EA2CEAA8B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4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59561A-06F9-F6B1-BD3C-015F60295BD6}"/>
              </a:ext>
            </a:extLst>
          </p:cNvPr>
          <p:cNvSpPr/>
          <p:nvPr/>
        </p:nvSpPr>
        <p:spPr>
          <a:xfrm>
            <a:off x="1921985" y="1423803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06.01 Create new invoice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51F12-A211-5ACD-FE3A-1CB4A5BB5AE4}"/>
              </a:ext>
            </a:extLst>
          </p:cNvPr>
          <p:cNvSpPr/>
          <p:nvPr/>
        </p:nvSpPr>
        <p:spPr>
          <a:xfrm>
            <a:off x="214352" y="3850545"/>
            <a:ext cx="787401" cy="575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43A0E-08BE-53BA-BDD4-498976C58FD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814472" y="1779404"/>
            <a:ext cx="1107513" cy="1626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1AEAD56-DA6F-EC87-3B9D-243AFDB8707B}"/>
              </a:ext>
            </a:extLst>
          </p:cNvPr>
          <p:cNvSpPr/>
          <p:nvPr/>
        </p:nvSpPr>
        <p:spPr>
          <a:xfrm>
            <a:off x="603823" y="81229"/>
            <a:ext cx="4361705" cy="783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>
                <a:solidFill>
                  <a:schemeClr val="tx1"/>
                </a:solidFill>
              </a:rPr>
              <a:t>Xero: </a:t>
            </a:r>
            <a:r>
              <a:rPr lang="en-US" sz="2400" b="1" dirty="0">
                <a:solidFill>
                  <a:schemeClr val="tx1"/>
                </a:solidFill>
              </a:rPr>
              <a:t>Create Recurring Invoices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Data Flow Diagram (logical)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79DA3F4-6045-9FC4-FBC9-2C03E7C03F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174" y="3149169"/>
            <a:ext cx="421298" cy="51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1CD08033-B012-4BDD-3ACA-B9A6DE239095}"/>
              </a:ext>
            </a:extLst>
          </p:cNvPr>
          <p:cNvSpPr/>
          <p:nvPr/>
        </p:nvSpPr>
        <p:spPr>
          <a:xfrm>
            <a:off x="3840708" y="2583610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06.03 Change existing invoices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141ECEF-285E-47B1-C602-ACE319B897FE}"/>
              </a:ext>
            </a:extLst>
          </p:cNvPr>
          <p:cNvSpPr/>
          <p:nvPr/>
        </p:nvSpPr>
        <p:spPr>
          <a:xfrm>
            <a:off x="1921984" y="2583610"/>
            <a:ext cx="1420137" cy="7112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06.02 Create recurring invoices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11">
            <a:extLst>
              <a:ext uri="{FF2B5EF4-FFF2-40B4-BE49-F238E27FC236}">
                <a16:creationId xmlns:a16="http://schemas.microsoft.com/office/drawing/2014/main" id="{6065F10E-734D-759F-2EEC-78FD2D32D087}"/>
              </a:ext>
            </a:extLst>
          </p:cNvPr>
          <p:cNvSpPr/>
          <p:nvPr/>
        </p:nvSpPr>
        <p:spPr>
          <a:xfrm>
            <a:off x="5768486" y="3751046"/>
            <a:ext cx="151651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06.04 Submit existing invoices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11">
            <a:extLst>
              <a:ext uri="{FF2B5EF4-FFF2-40B4-BE49-F238E27FC236}">
                <a16:creationId xmlns:a16="http://schemas.microsoft.com/office/drawing/2014/main" id="{FA24D99C-EA53-BF49-21D5-745D10EEAE6D}"/>
              </a:ext>
            </a:extLst>
          </p:cNvPr>
          <p:cNvSpPr/>
          <p:nvPr/>
        </p:nvSpPr>
        <p:spPr>
          <a:xfrm>
            <a:off x="7788857" y="3751046"/>
            <a:ext cx="1687682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06.05 Approve existing invoices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11">
            <a:extLst>
              <a:ext uri="{FF2B5EF4-FFF2-40B4-BE49-F238E27FC236}">
                <a16:creationId xmlns:a16="http://schemas.microsoft.com/office/drawing/2014/main" id="{B648351C-3B02-BE90-C3D8-368E0D87D55D}"/>
              </a:ext>
            </a:extLst>
          </p:cNvPr>
          <p:cNvSpPr/>
          <p:nvPr/>
        </p:nvSpPr>
        <p:spPr>
          <a:xfrm>
            <a:off x="3884136" y="4885633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06.06 Delete existing invoices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11">
            <a:extLst>
              <a:ext uri="{FF2B5EF4-FFF2-40B4-BE49-F238E27FC236}">
                <a16:creationId xmlns:a16="http://schemas.microsoft.com/office/drawing/2014/main" id="{2C4A45F1-64EE-562E-5BF9-A7B19147C7F6}"/>
              </a:ext>
            </a:extLst>
          </p:cNvPr>
          <p:cNvSpPr/>
          <p:nvPr/>
        </p:nvSpPr>
        <p:spPr>
          <a:xfrm>
            <a:off x="1936321" y="3740880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06.13 View repeating invoices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11">
            <a:extLst>
              <a:ext uri="{FF2B5EF4-FFF2-40B4-BE49-F238E27FC236}">
                <a16:creationId xmlns:a16="http://schemas.microsoft.com/office/drawing/2014/main" id="{6CBC0C7B-38E0-9FF1-1F05-B0B738B5D587}"/>
              </a:ext>
            </a:extLst>
          </p:cNvPr>
          <p:cNvSpPr/>
          <p:nvPr/>
        </p:nvSpPr>
        <p:spPr>
          <a:xfrm>
            <a:off x="10292147" y="4855017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06.18 Import/export invoices</a:t>
            </a:r>
          </a:p>
        </p:txBody>
      </p:sp>
      <p:sp>
        <p:nvSpPr>
          <p:cNvPr id="116" name="Rectangle: Rounded Corners 11">
            <a:extLst>
              <a:ext uri="{FF2B5EF4-FFF2-40B4-BE49-F238E27FC236}">
                <a16:creationId xmlns:a16="http://schemas.microsoft.com/office/drawing/2014/main" id="{2E643948-EC9E-71E4-1852-24753D8586E0}"/>
              </a:ext>
            </a:extLst>
          </p:cNvPr>
          <p:cNvSpPr/>
          <p:nvPr/>
        </p:nvSpPr>
        <p:spPr>
          <a:xfrm>
            <a:off x="3837336" y="3740880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06.07 Customize invoices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17" name="Rectangle: Rounded Corners 11">
            <a:extLst>
              <a:ext uri="{FF2B5EF4-FFF2-40B4-BE49-F238E27FC236}">
                <a16:creationId xmlns:a16="http://schemas.microsoft.com/office/drawing/2014/main" id="{7C336969-E048-DA35-F794-98958CB416CD}"/>
              </a:ext>
            </a:extLst>
          </p:cNvPr>
          <p:cNvSpPr/>
          <p:nvPr/>
        </p:nvSpPr>
        <p:spPr>
          <a:xfrm>
            <a:off x="10378689" y="3229733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06.15 Integrate online payments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18" name="Rectangle: Rounded Corners 11">
            <a:extLst>
              <a:ext uri="{FF2B5EF4-FFF2-40B4-BE49-F238E27FC236}">
                <a16:creationId xmlns:a16="http://schemas.microsoft.com/office/drawing/2014/main" id="{F3654EFB-154D-81C1-2CB7-67ECF32F3E23}"/>
              </a:ext>
            </a:extLst>
          </p:cNvPr>
          <p:cNvSpPr/>
          <p:nvPr/>
        </p:nvSpPr>
        <p:spPr>
          <a:xfrm>
            <a:off x="10072012" y="1425511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06.16 Handle taxes on invoices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0667AC-A1EE-0CA5-F291-999671F63C5A}"/>
              </a:ext>
            </a:extLst>
          </p:cNvPr>
          <p:cNvSpPr txBox="1"/>
          <p:nvPr/>
        </p:nvSpPr>
        <p:spPr>
          <a:xfrm rot="18231705">
            <a:off x="838077" y="2077371"/>
            <a:ext cx="765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a new invoice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1070590-F0FD-197B-6A7B-C893079A1831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flipH="1">
            <a:off x="2632053" y="2135005"/>
            <a:ext cx="1" cy="448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28ACFF6-2328-C52F-9085-1E5FA690EE28}"/>
              </a:ext>
            </a:extLst>
          </p:cNvPr>
          <p:cNvCxnSpPr>
            <a:cxnSpLocks/>
            <a:stCxn id="43" idx="2"/>
            <a:endCxn id="75" idx="0"/>
          </p:cNvCxnSpPr>
          <p:nvPr/>
        </p:nvCxnSpPr>
        <p:spPr>
          <a:xfrm>
            <a:off x="2632053" y="3294812"/>
            <a:ext cx="14337" cy="446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E60C32F-D070-AC01-C2B2-DA0DCDF94D19}"/>
              </a:ext>
            </a:extLst>
          </p:cNvPr>
          <p:cNvCxnSpPr>
            <a:cxnSpLocks/>
            <a:stCxn id="75" idx="3"/>
            <a:endCxn id="15" idx="1"/>
          </p:cNvCxnSpPr>
          <p:nvPr/>
        </p:nvCxnSpPr>
        <p:spPr>
          <a:xfrm flipV="1">
            <a:off x="3356458" y="2939211"/>
            <a:ext cx="484250" cy="1157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F5417F1-DFDA-20C7-EA27-DAE0F31CD7FD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>
            <a:off x="3356458" y="4096481"/>
            <a:ext cx="527678" cy="1144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4A05F88-1762-3C7E-409C-1EB48BB54E0C}"/>
              </a:ext>
            </a:extLst>
          </p:cNvPr>
          <p:cNvCxnSpPr>
            <a:cxnSpLocks/>
            <a:stCxn id="15" idx="2"/>
            <a:endCxn id="116" idx="0"/>
          </p:cNvCxnSpPr>
          <p:nvPr/>
        </p:nvCxnSpPr>
        <p:spPr>
          <a:xfrm flipH="1">
            <a:off x="4547405" y="3294812"/>
            <a:ext cx="3372" cy="446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B1C8F9A-21D3-611A-771F-4189FD8425DB}"/>
              </a:ext>
            </a:extLst>
          </p:cNvPr>
          <p:cNvCxnSpPr>
            <a:cxnSpLocks/>
            <a:stCxn id="15" idx="3"/>
            <a:endCxn id="59" idx="0"/>
          </p:cNvCxnSpPr>
          <p:nvPr/>
        </p:nvCxnSpPr>
        <p:spPr>
          <a:xfrm>
            <a:off x="5260845" y="2939211"/>
            <a:ext cx="1265900" cy="811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8EE8F2-6CDC-257D-5B95-4FBBADE3DD65}"/>
              </a:ext>
            </a:extLst>
          </p:cNvPr>
          <p:cNvCxnSpPr>
            <a:cxnSpLocks/>
            <a:stCxn id="116" idx="3"/>
            <a:endCxn id="59" idx="1"/>
          </p:cNvCxnSpPr>
          <p:nvPr/>
        </p:nvCxnSpPr>
        <p:spPr>
          <a:xfrm>
            <a:off x="5257473" y="4096481"/>
            <a:ext cx="511013" cy="10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D3CAABB-5140-ABF0-2DA5-58D46713898C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285003" y="4106647"/>
            <a:ext cx="5038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B11A6EF-B7D7-BD0D-7250-FEA699A490E5}"/>
              </a:ext>
            </a:extLst>
          </p:cNvPr>
          <p:cNvCxnSpPr>
            <a:cxnSpLocks/>
            <a:stCxn id="60" idx="3"/>
            <a:endCxn id="118" idx="1"/>
          </p:cNvCxnSpPr>
          <p:nvPr/>
        </p:nvCxnSpPr>
        <p:spPr>
          <a:xfrm flipV="1">
            <a:off x="9476539" y="1781112"/>
            <a:ext cx="595473" cy="232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5B2FE66-78CB-DD46-5CC6-3C2247EB3679}"/>
              </a:ext>
            </a:extLst>
          </p:cNvPr>
          <p:cNvCxnSpPr>
            <a:cxnSpLocks/>
            <a:stCxn id="60" idx="3"/>
            <a:endCxn id="117" idx="1"/>
          </p:cNvCxnSpPr>
          <p:nvPr/>
        </p:nvCxnSpPr>
        <p:spPr>
          <a:xfrm flipV="1">
            <a:off x="9476539" y="3585334"/>
            <a:ext cx="902150" cy="52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457AD0C-7249-E79E-4C86-82FFA85EF2D7}"/>
              </a:ext>
            </a:extLst>
          </p:cNvPr>
          <p:cNvCxnSpPr>
            <a:cxnSpLocks/>
            <a:stCxn id="60" idx="3"/>
            <a:endCxn id="76" idx="1"/>
          </p:cNvCxnSpPr>
          <p:nvPr/>
        </p:nvCxnSpPr>
        <p:spPr>
          <a:xfrm>
            <a:off x="9476539" y="4106647"/>
            <a:ext cx="815608" cy="1103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B2FD094-C42F-D4BB-F901-C54BBC84199C}"/>
              </a:ext>
            </a:extLst>
          </p:cNvPr>
          <p:cNvCxnSpPr>
            <a:cxnSpLocks/>
            <a:stCxn id="4" idx="3"/>
            <a:endCxn id="75" idx="1"/>
          </p:cNvCxnSpPr>
          <p:nvPr/>
        </p:nvCxnSpPr>
        <p:spPr>
          <a:xfrm>
            <a:off x="814472" y="3405612"/>
            <a:ext cx="1121849" cy="69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36056FFB-956A-24A0-AAA0-85DC9AEC7C54}"/>
              </a:ext>
            </a:extLst>
          </p:cNvPr>
          <p:cNvSpPr txBox="1"/>
          <p:nvPr/>
        </p:nvSpPr>
        <p:spPr>
          <a:xfrm>
            <a:off x="2662820" y="3253840"/>
            <a:ext cx="765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Fetch recurring invoices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A322BBD-D40B-68FD-434D-2AE1896E15C5}"/>
              </a:ext>
            </a:extLst>
          </p:cNvPr>
          <p:cNvSpPr txBox="1"/>
          <p:nvPr/>
        </p:nvSpPr>
        <p:spPr>
          <a:xfrm>
            <a:off x="2676539" y="2096570"/>
            <a:ext cx="765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recurring invoice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5C93033-A506-D66B-7A19-63E1731838C7}"/>
              </a:ext>
            </a:extLst>
          </p:cNvPr>
          <p:cNvSpPr txBox="1"/>
          <p:nvPr/>
        </p:nvSpPr>
        <p:spPr>
          <a:xfrm rot="1949131">
            <a:off x="1151363" y="3335790"/>
            <a:ext cx="765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Fetch recurring invoices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D2F2E9E-1819-ADA9-B061-2680127A1026}"/>
              </a:ext>
            </a:extLst>
          </p:cNvPr>
          <p:cNvSpPr txBox="1"/>
          <p:nvPr/>
        </p:nvSpPr>
        <p:spPr>
          <a:xfrm rot="2121683">
            <a:off x="5566484" y="3010904"/>
            <a:ext cx="76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4B8351B-1CF4-C716-88F6-F2749EB55710}"/>
              </a:ext>
            </a:extLst>
          </p:cNvPr>
          <p:cNvSpPr txBox="1"/>
          <p:nvPr/>
        </p:nvSpPr>
        <p:spPr>
          <a:xfrm rot="3534818">
            <a:off x="3383910" y="4417442"/>
            <a:ext cx="76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0FF3747-4BBE-1000-0666-8CBA5C1AB968}"/>
              </a:ext>
            </a:extLst>
          </p:cNvPr>
          <p:cNvSpPr txBox="1"/>
          <p:nvPr/>
        </p:nvSpPr>
        <p:spPr>
          <a:xfrm rot="17739926">
            <a:off x="3147729" y="3139989"/>
            <a:ext cx="76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8369231-8A4F-8CE2-A875-67AEABCE511D}"/>
              </a:ext>
            </a:extLst>
          </p:cNvPr>
          <p:cNvSpPr txBox="1"/>
          <p:nvPr/>
        </p:nvSpPr>
        <p:spPr>
          <a:xfrm>
            <a:off x="5181429" y="3740880"/>
            <a:ext cx="76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A85A9-842F-4139-41D7-A758A5DE6885}"/>
              </a:ext>
            </a:extLst>
          </p:cNvPr>
          <p:cNvSpPr txBox="1"/>
          <p:nvPr/>
        </p:nvSpPr>
        <p:spPr>
          <a:xfrm>
            <a:off x="7197142" y="3733276"/>
            <a:ext cx="76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1287964-23FD-3FF4-ADDA-86E7E5DBDD73}"/>
              </a:ext>
            </a:extLst>
          </p:cNvPr>
          <p:cNvSpPr txBox="1"/>
          <p:nvPr/>
        </p:nvSpPr>
        <p:spPr>
          <a:xfrm rot="17862685">
            <a:off x="9193536" y="2374982"/>
            <a:ext cx="765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to External System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9EEF4F8-02DC-9BF1-DE72-A46E275856C8}"/>
              </a:ext>
            </a:extLst>
          </p:cNvPr>
          <p:cNvSpPr txBox="1"/>
          <p:nvPr/>
        </p:nvSpPr>
        <p:spPr>
          <a:xfrm rot="19573816">
            <a:off x="9628164" y="3176726"/>
            <a:ext cx="765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to External System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40F6A1D-3B9C-BFE4-4B82-708F8CA6632C}"/>
              </a:ext>
            </a:extLst>
          </p:cNvPr>
          <p:cNvSpPr txBox="1"/>
          <p:nvPr/>
        </p:nvSpPr>
        <p:spPr>
          <a:xfrm rot="3215007">
            <a:off x="9710665" y="4206529"/>
            <a:ext cx="765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to External System</a:t>
            </a:r>
          </a:p>
        </p:txBody>
      </p:sp>
    </p:spTree>
    <p:extLst>
      <p:ext uri="{BB962C8B-B14F-4D97-AF65-F5344CB8AC3E}">
        <p14:creationId xmlns:p14="http://schemas.microsoft.com/office/powerpoint/2010/main" val="72172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59561A-06F9-F6B1-BD3C-015F60295BD6}"/>
              </a:ext>
            </a:extLst>
          </p:cNvPr>
          <p:cNvSpPr/>
          <p:nvPr/>
        </p:nvSpPr>
        <p:spPr>
          <a:xfrm>
            <a:off x="1921985" y="1423803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06.01 Create new invoice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51F12-A211-5ACD-FE3A-1CB4A5BB5AE4}"/>
              </a:ext>
            </a:extLst>
          </p:cNvPr>
          <p:cNvSpPr/>
          <p:nvPr/>
        </p:nvSpPr>
        <p:spPr>
          <a:xfrm>
            <a:off x="214352" y="3850545"/>
            <a:ext cx="787401" cy="575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43A0E-08BE-53BA-BDD4-498976C58FD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814472" y="1779404"/>
            <a:ext cx="1107513" cy="1626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1AEAD56-DA6F-EC87-3B9D-243AFDB8707B}"/>
              </a:ext>
            </a:extLst>
          </p:cNvPr>
          <p:cNvSpPr/>
          <p:nvPr/>
        </p:nvSpPr>
        <p:spPr>
          <a:xfrm>
            <a:off x="603823" y="81229"/>
            <a:ext cx="4361705" cy="783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>
                <a:solidFill>
                  <a:schemeClr val="tx1"/>
                </a:solidFill>
              </a:rPr>
              <a:t>Xero: </a:t>
            </a:r>
            <a:r>
              <a:rPr lang="en-US" sz="2400" b="1" dirty="0">
                <a:solidFill>
                  <a:schemeClr val="tx1"/>
                </a:solidFill>
              </a:rPr>
              <a:t>Change Existing Invoices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Data Flow Diagram (logical)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79DA3F4-6045-9FC4-FBC9-2C03E7C03F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174" y="3149169"/>
            <a:ext cx="421298" cy="51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1CD08033-B012-4BDD-3ACA-B9A6DE239095}"/>
              </a:ext>
            </a:extLst>
          </p:cNvPr>
          <p:cNvSpPr/>
          <p:nvPr/>
        </p:nvSpPr>
        <p:spPr>
          <a:xfrm>
            <a:off x="4627564" y="3719085"/>
            <a:ext cx="1420137" cy="7112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06.03 Change existing invoices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141ECEF-285E-47B1-C602-ACE319B897FE}"/>
              </a:ext>
            </a:extLst>
          </p:cNvPr>
          <p:cNvSpPr/>
          <p:nvPr/>
        </p:nvSpPr>
        <p:spPr>
          <a:xfrm>
            <a:off x="1921984" y="2583610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06.02 Create recurring invoices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11">
            <a:extLst>
              <a:ext uri="{FF2B5EF4-FFF2-40B4-BE49-F238E27FC236}">
                <a16:creationId xmlns:a16="http://schemas.microsoft.com/office/drawing/2014/main" id="{6065F10E-734D-759F-2EEC-78FD2D32D087}"/>
              </a:ext>
            </a:extLst>
          </p:cNvPr>
          <p:cNvSpPr/>
          <p:nvPr/>
        </p:nvSpPr>
        <p:spPr>
          <a:xfrm>
            <a:off x="8188957" y="3733276"/>
            <a:ext cx="151651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06.04 Submit existing invoices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11">
            <a:extLst>
              <a:ext uri="{FF2B5EF4-FFF2-40B4-BE49-F238E27FC236}">
                <a16:creationId xmlns:a16="http://schemas.microsoft.com/office/drawing/2014/main" id="{B648351C-3B02-BE90-C3D8-368E0D87D55D}"/>
              </a:ext>
            </a:extLst>
          </p:cNvPr>
          <p:cNvSpPr/>
          <p:nvPr/>
        </p:nvSpPr>
        <p:spPr>
          <a:xfrm>
            <a:off x="4619622" y="5970017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06.06 Delete existing invoices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11">
            <a:extLst>
              <a:ext uri="{FF2B5EF4-FFF2-40B4-BE49-F238E27FC236}">
                <a16:creationId xmlns:a16="http://schemas.microsoft.com/office/drawing/2014/main" id="{2C4A45F1-64EE-562E-5BF9-A7B19147C7F6}"/>
              </a:ext>
            </a:extLst>
          </p:cNvPr>
          <p:cNvSpPr/>
          <p:nvPr/>
        </p:nvSpPr>
        <p:spPr>
          <a:xfrm>
            <a:off x="1936321" y="3740880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06.13 View repeating invoices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16" name="Rectangle: Rounded Corners 11">
            <a:extLst>
              <a:ext uri="{FF2B5EF4-FFF2-40B4-BE49-F238E27FC236}">
                <a16:creationId xmlns:a16="http://schemas.microsoft.com/office/drawing/2014/main" id="{2E643948-EC9E-71E4-1852-24753D8586E0}"/>
              </a:ext>
            </a:extLst>
          </p:cNvPr>
          <p:cNvSpPr/>
          <p:nvPr/>
        </p:nvSpPr>
        <p:spPr>
          <a:xfrm>
            <a:off x="4619623" y="4974179"/>
            <a:ext cx="142013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06.07 Customize invoices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0667AC-A1EE-0CA5-F291-999671F63C5A}"/>
              </a:ext>
            </a:extLst>
          </p:cNvPr>
          <p:cNvSpPr txBox="1"/>
          <p:nvPr/>
        </p:nvSpPr>
        <p:spPr>
          <a:xfrm rot="18231705">
            <a:off x="838077" y="2077371"/>
            <a:ext cx="765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a new invoice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1070590-F0FD-197B-6A7B-C893079A1831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flipH="1">
            <a:off x="2632053" y="2135005"/>
            <a:ext cx="1" cy="448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28ACFF6-2328-C52F-9085-1E5FA690EE28}"/>
              </a:ext>
            </a:extLst>
          </p:cNvPr>
          <p:cNvCxnSpPr>
            <a:cxnSpLocks/>
            <a:stCxn id="43" idx="2"/>
            <a:endCxn id="75" idx="0"/>
          </p:cNvCxnSpPr>
          <p:nvPr/>
        </p:nvCxnSpPr>
        <p:spPr>
          <a:xfrm>
            <a:off x="2632053" y="3294812"/>
            <a:ext cx="14337" cy="446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E60C32F-D070-AC01-C2B2-DA0DCDF94D19}"/>
              </a:ext>
            </a:extLst>
          </p:cNvPr>
          <p:cNvCxnSpPr>
            <a:cxnSpLocks/>
            <a:stCxn id="75" idx="3"/>
            <a:endCxn id="15" idx="1"/>
          </p:cNvCxnSpPr>
          <p:nvPr/>
        </p:nvCxnSpPr>
        <p:spPr>
          <a:xfrm flipV="1">
            <a:off x="3356458" y="4074686"/>
            <a:ext cx="1271106" cy="21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F5417F1-DFDA-20C7-EA27-DAE0F31CD7FD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>
            <a:off x="3356458" y="4096481"/>
            <a:ext cx="1263164" cy="2229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4A05F88-1762-3C7E-409C-1EB48BB54E0C}"/>
              </a:ext>
            </a:extLst>
          </p:cNvPr>
          <p:cNvCxnSpPr>
            <a:cxnSpLocks/>
            <a:stCxn id="15" idx="2"/>
            <a:endCxn id="116" idx="0"/>
          </p:cNvCxnSpPr>
          <p:nvPr/>
        </p:nvCxnSpPr>
        <p:spPr>
          <a:xfrm flipH="1">
            <a:off x="5329692" y="4430287"/>
            <a:ext cx="7941" cy="543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B1C8F9A-21D3-611A-771F-4189FD8425DB}"/>
              </a:ext>
            </a:extLst>
          </p:cNvPr>
          <p:cNvCxnSpPr>
            <a:cxnSpLocks/>
            <a:stCxn id="15" idx="3"/>
            <a:endCxn id="59" idx="1"/>
          </p:cNvCxnSpPr>
          <p:nvPr/>
        </p:nvCxnSpPr>
        <p:spPr>
          <a:xfrm>
            <a:off x="6047701" y="4074686"/>
            <a:ext cx="2141256" cy="1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8EE8F2-6CDC-257D-5B95-4FBBADE3DD65}"/>
              </a:ext>
            </a:extLst>
          </p:cNvPr>
          <p:cNvCxnSpPr>
            <a:cxnSpLocks/>
            <a:stCxn id="116" idx="3"/>
            <a:endCxn id="59" idx="1"/>
          </p:cNvCxnSpPr>
          <p:nvPr/>
        </p:nvCxnSpPr>
        <p:spPr>
          <a:xfrm flipV="1">
            <a:off x="6039760" y="4088877"/>
            <a:ext cx="2149197" cy="1240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B2FD094-C42F-D4BB-F901-C54BBC84199C}"/>
              </a:ext>
            </a:extLst>
          </p:cNvPr>
          <p:cNvCxnSpPr>
            <a:cxnSpLocks/>
            <a:stCxn id="4" idx="3"/>
            <a:endCxn id="75" idx="1"/>
          </p:cNvCxnSpPr>
          <p:nvPr/>
        </p:nvCxnSpPr>
        <p:spPr>
          <a:xfrm>
            <a:off x="814472" y="3405612"/>
            <a:ext cx="1121849" cy="69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36056FFB-956A-24A0-AAA0-85DC9AEC7C54}"/>
              </a:ext>
            </a:extLst>
          </p:cNvPr>
          <p:cNvSpPr txBox="1"/>
          <p:nvPr/>
        </p:nvSpPr>
        <p:spPr>
          <a:xfrm>
            <a:off x="2662820" y="3253840"/>
            <a:ext cx="765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Fetch recurring invoices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A322BBD-D40B-68FD-434D-2AE1896E15C5}"/>
              </a:ext>
            </a:extLst>
          </p:cNvPr>
          <p:cNvSpPr txBox="1"/>
          <p:nvPr/>
        </p:nvSpPr>
        <p:spPr>
          <a:xfrm>
            <a:off x="2676539" y="2096570"/>
            <a:ext cx="765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recurring invoice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5C93033-A506-D66B-7A19-63E1731838C7}"/>
              </a:ext>
            </a:extLst>
          </p:cNvPr>
          <p:cNvSpPr txBox="1"/>
          <p:nvPr/>
        </p:nvSpPr>
        <p:spPr>
          <a:xfrm rot="1949131">
            <a:off x="1151363" y="3335790"/>
            <a:ext cx="765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Fetch recurring invoices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4B8351B-1CF4-C716-88F6-F2749EB55710}"/>
              </a:ext>
            </a:extLst>
          </p:cNvPr>
          <p:cNvSpPr txBox="1"/>
          <p:nvPr/>
        </p:nvSpPr>
        <p:spPr>
          <a:xfrm rot="3534818">
            <a:off x="3743652" y="4833193"/>
            <a:ext cx="76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0FF3747-4BBE-1000-0666-8CBA5C1AB968}"/>
              </a:ext>
            </a:extLst>
          </p:cNvPr>
          <p:cNvSpPr txBox="1"/>
          <p:nvPr/>
        </p:nvSpPr>
        <p:spPr>
          <a:xfrm rot="17739926">
            <a:off x="3147729" y="3139989"/>
            <a:ext cx="76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8369231-8A4F-8CE2-A875-67AEABCE511D}"/>
              </a:ext>
            </a:extLst>
          </p:cNvPr>
          <p:cNvSpPr txBox="1"/>
          <p:nvPr/>
        </p:nvSpPr>
        <p:spPr>
          <a:xfrm>
            <a:off x="4947110" y="3205556"/>
            <a:ext cx="76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A85A9-842F-4139-41D7-A758A5DE6885}"/>
              </a:ext>
            </a:extLst>
          </p:cNvPr>
          <p:cNvSpPr txBox="1"/>
          <p:nvPr/>
        </p:nvSpPr>
        <p:spPr>
          <a:xfrm>
            <a:off x="6659260" y="3585659"/>
            <a:ext cx="76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A7DAB-3C8B-B5AB-6F3B-C1BD7F96B24F}"/>
              </a:ext>
            </a:extLst>
          </p:cNvPr>
          <p:cNvSpPr txBox="1"/>
          <p:nvPr/>
        </p:nvSpPr>
        <p:spPr>
          <a:xfrm rot="19786675">
            <a:off x="6610562" y="4303794"/>
            <a:ext cx="76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Data</a:t>
            </a:r>
          </a:p>
        </p:txBody>
      </p:sp>
    </p:spTree>
    <p:extLst>
      <p:ext uri="{BB962C8B-B14F-4D97-AF65-F5344CB8AC3E}">
        <p14:creationId xmlns:p14="http://schemas.microsoft.com/office/powerpoint/2010/main" val="121589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154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Mendes</dc:creator>
  <cp:lastModifiedBy>Shubham Mishra</cp:lastModifiedBy>
  <cp:revision>21</cp:revision>
  <dcterms:created xsi:type="dcterms:W3CDTF">2023-03-03T03:30:24Z</dcterms:created>
  <dcterms:modified xsi:type="dcterms:W3CDTF">2024-04-25T21:13:11Z</dcterms:modified>
</cp:coreProperties>
</file>