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2373-8949-5A61-869D-157A63578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45706-AF73-3050-5E12-7D9AFC872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8F786-5606-75A8-3463-60BDE9F2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396B-EB55-04A4-4256-5808FCB5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8C64-C599-C150-5852-F69FD5D4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70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975C-3684-3B26-6D8F-B4B15700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02F57-4576-75B1-188E-A192B7B6E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F2AF5-5A7E-EB40-7A7C-FA4B2812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BF0E-F33D-4B54-BEB8-D06B3CB7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7527-2E62-19ED-81E5-6BCC8F2A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7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FAF86-4BFE-8EE7-0AEE-C9E8B4062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E8105-A9AF-A801-BA15-328BF9574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46602-CB6C-FE65-E8F2-C4B6C102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B8593-1044-EC05-0BD4-6DD3A555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9DD0-476B-11FF-01B1-616D2CF9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3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AE0E-51C9-18AE-D846-79EBD96E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76EF6-7E0F-9FF8-11C6-B18CEF9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E038F-2EA4-862B-5EB9-B5323A8A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641A-91DA-00BD-7969-A4032C2E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95530-B759-648A-CF38-D8DAAB71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4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A66B-724C-ADB4-31B3-3BE7FF74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213F-203C-C065-9D44-D630E5F97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4A8F1-554E-F684-32A7-5B6281EB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EBB0B-A32F-D8F4-146C-745CDA9A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B2D61-FF47-A19D-3503-5BB9DA04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5622-5619-3162-CEF6-0C287DBA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7E69-6A51-3DC3-F545-7F8B11568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69CE3-C9BA-FB6D-2F85-D69C76A3E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F189-D50E-B588-1F4B-2A978CB5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222C0-2821-5755-30C4-97EE1834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B6E73-96DC-11E5-F17F-2D69BA57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98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4DB6-75B8-B46C-0BC7-90BFEE55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5B45A-7F19-40B9-D9AB-DABA6014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8897F-69FB-230E-B16C-8281533CE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1559D-A2C2-C497-2288-AC42A67D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A033D-5E32-BBFA-F737-244F5886A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028EF-71C0-2075-77D4-C4ACBEC3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3D9F6-EA85-916D-4EC4-1593A77B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75F3A-9DC0-E1BF-02D3-4604AFAB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80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6332-93F2-5DB9-D483-9B67B727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DDBB2-E4FC-36B2-E628-23BC116A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8702E-DADF-1A6E-2090-A9152923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D9098-F881-9676-5764-E97437A4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27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A2CD6-69F7-037B-B852-1E939B04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42F37-348B-EFFF-B60D-D277F63D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EA7AB-CB84-8D6C-29F4-D8ADC7AB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52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6D6F-1288-1524-7116-36CEF61A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2D3F-0153-2C1D-4519-2F86BD51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8AB1-B2DB-FC09-205A-55D4D41AC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4C642-DE59-EF93-175E-961B4ECD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E09C-0174-7705-BE71-6B99BDB5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B30F-84F6-7B92-A850-F911E55C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78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6B7E-87E0-D773-C54C-13A6EC54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F9B29-AB22-3B00-8E22-CFB78D959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43392-2699-B3BB-0A94-7D5A0700D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DC575-401F-16C1-AA63-2C8CE3D5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3B2DA-EE05-2FD7-FB5A-2990DBA8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68FC4-F7EC-78E1-898E-2686349C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89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31133-9ECD-55CF-CF1F-10B49D68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BB69C-FCBE-AA7A-6879-3C9C6B973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5120-0F0C-DBB3-1918-55E2408C3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0AB2-9816-44EA-8CAB-E5029CC3E066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DF57-FB2D-88BE-F872-857CBB750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C05-F6AF-2640-ED6E-EA2CEAA8B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4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59561A-06F9-F6B1-BD3C-015F60295BD6}"/>
              </a:ext>
            </a:extLst>
          </p:cNvPr>
          <p:cNvSpPr/>
          <p:nvPr/>
        </p:nvSpPr>
        <p:spPr>
          <a:xfrm>
            <a:off x="1663842" y="2044841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07.01 Setup Payment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51F12-A211-5ACD-FE3A-1CB4A5BB5AE4}"/>
              </a:ext>
            </a:extLst>
          </p:cNvPr>
          <p:cNvSpPr/>
          <p:nvPr/>
        </p:nvSpPr>
        <p:spPr>
          <a:xfrm>
            <a:off x="214352" y="3850545"/>
            <a:ext cx="787401" cy="575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43A0E-08BE-53BA-BDD4-498976C58FD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814472" y="2400442"/>
            <a:ext cx="849370" cy="1005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1AEAD56-DA6F-EC87-3B9D-243AFDB8707B}"/>
              </a:ext>
            </a:extLst>
          </p:cNvPr>
          <p:cNvSpPr/>
          <p:nvPr/>
        </p:nvSpPr>
        <p:spPr>
          <a:xfrm>
            <a:off x="603823" y="81229"/>
            <a:ext cx="6262644" cy="783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>
                <a:solidFill>
                  <a:schemeClr val="tx1"/>
                </a:solidFill>
              </a:rPr>
              <a:t>Xero: </a:t>
            </a:r>
            <a:r>
              <a:rPr lang="en-US" sz="2400" b="1" dirty="0">
                <a:solidFill>
                  <a:schemeClr val="tx1"/>
                </a:solidFill>
              </a:rPr>
              <a:t>Conversion of Quotations to Invoices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Data Flow Diagram (logical)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79DA3F4-6045-9FC4-FBC9-2C03E7C03F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174" y="3149169"/>
            <a:ext cx="421298" cy="51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1CD08033-B012-4BDD-3ACA-B9A6DE239095}"/>
              </a:ext>
            </a:extLst>
          </p:cNvPr>
          <p:cNvSpPr/>
          <p:nvPr/>
        </p:nvSpPr>
        <p:spPr>
          <a:xfrm>
            <a:off x="1663841" y="4251739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07.03 Accept quotations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141ECEF-285E-47B1-C602-ACE319B897FE}"/>
              </a:ext>
            </a:extLst>
          </p:cNvPr>
          <p:cNvSpPr/>
          <p:nvPr/>
        </p:nvSpPr>
        <p:spPr>
          <a:xfrm>
            <a:off x="1663841" y="3148889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07.02 Create new quotations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11">
            <a:extLst>
              <a:ext uri="{FF2B5EF4-FFF2-40B4-BE49-F238E27FC236}">
                <a16:creationId xmlns:a16="http://schemas.microsoft.com/office/drawing/2014/main" id="{B648351C-3B02-BE90-C3D8-368E0D87D55D}"/>
              </a:ext>
            </a:extLst>
          </p:cNvPr>
          <p:cNvSpPr/>
          <p:nvPr/>
        </p:nvSpPr>
        <p:spPr>
          <a:xfrm>
            <a:off x="4073100" y="4256996"/>
            <a:ext cx="1420137" cy="7006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07.06 Conversion of quotations to invoices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11">
            <a:extLst>
              <a:ext uri="{FF2B5EF4-FFF2-40B4-BE49-F238E27FC236}">
                <a16:creationId xmlns:a16="http://schemas.microsoft.com/office/drawing/2014/main" id="{2C4A45F1-64EE-562E-5BF9-A7B19147C7F6}"/>
              </a:ext>
            </a:extLst>
          </p:cNvPr>
          <p:cNvSpPr/>
          <p:nvPr/>
        </p:nvSpPr>
        <p:spPr>
          <a:xfrm>
            <a:off x="4073100" y="3148738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07.08 Create statements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17" name="Rectangle: Rounded Corners 11">
            <a:extLst>
              <a:ext uri="{FF2B5EF4-FFF2-40B4-BE49-F238E27FC236}">
                <a16:creationId xmlns:a16="http://schemas.microsoft.com/office/drawing/2014/main" id="{7C336969-E048-DA35-F794-98958CB416CD}"/>
              </a:ext>
            </a:extLst>
          </p:cNvPr>
          <p:cNvSpPr/>
          <p:nvPr/>
        </p:nvSpPr>
        <p:spPr>
          <a:xfrm>
            <a:off x="6698765" y="3148738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07.10 Create Aging Reports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0667AC-A1EE-0CA5-F291-999671F63C5A}"/>
              </a:ext>
            </a:extLst>
          </p:cNvPr>
          <p:cNvSpPr txBox="1"/>
          <p:nvPr/>
        </p:nvSpPr>
        <p:spPr>
          <a:xfrm rot="18587748">
            <a:off x="619173" y="2555988"/>
            <a:ext cx="76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Setup a payment</a:t>
            </a:r>
          </a:p>
        </p:txBody>
      </p:sp>
      <p:sp>
        <p:nvSpPr>
          <p:cNvPr id="3" name="Rectangle: Rounded Corners 11">
            <a:extLst>
              <a:ext uri="{FF2B5EF4-FFF2-40B4-BE49-F238E27FC236}">
                <a16:creationId xmlns:a16="http://schemas.microsoft.com/office/drawing/2014/main" id="{F1353548-F0A2-2D9C-83DD-7C8B7FE05D0B}"/>
              </a:ext>
            </a:extLst>
          </p:cNvPr>
          <p:cNvSpPr/>
          <p:nvPr/>
        </p:nvSpPr>
        <p:spPr>
          <a:xfrm>
            <a:off x="9498519" y="3148738"/>
            <a:ext cx="1776169" cy="7018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07.12 Complete Bank Account Reconciliations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11">
            <a:extLst>
              <a:ext uri="{FF2B5EF4-FFF2-40B4-BE49-F238E27FC236}">
                <a16:creationId xmlns:a16="http://schemas.microsoft.com/office/drawing/2014/main" id="{1D10745E-B27D-0368-9E62-5BFA0028145E}"/>
              </a:ext>
            </a:extLst>
          </p:cNvPr>
          <p:cNvSpPr/>
          <p:nvPr/>
        </p:nvSpPr>
        <p:spPr>
          <a:xfrm>
            <a:off x="9498520" y="4256996"/>
            <a:ext cx="1776169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07.16 Manage payment terms 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593F40-47F1-7E93-B6FD-55129990BDD9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flipH="1">
            <a:off x="2373910" y="2756043"/>
            <a:ext cx="1" cy="392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0B0505-C3FD-23FB-C65D-6F75DB7CB861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2373910" y="3860091"/>
            <a:ext cx="0" cy="391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906E84-17FA-E288-E7AA-78430952C1C0}"/>
              </a:ext>
            </a:extLst>
          </p:cNvPr>
          <p:cNvCxnSpPr>
            <a:cxnSpLocks/>
            <a:stCxn id="43" idx="3"/>
            <a:endCxn id="75" idx="1"/>
          </p:cNvCxnSpPr>
          <p:nvPr/>
        </p:nvCxnSpPr>
        <p:spPr>
          <a:xfrm flipV="1">
            <a:off x="3083978" y="3504339"/>
            <a:ext cx="989122" cy="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FD5D6D-8C7C-C93A-47B9-477B5EEFD7F6}"/>
              </a:ext>
            </a:extLst>
          </p:cNvPr>
          <p:cNvCxnSpPr>
            <a:cxnSpLocks/>
            <a:stCxn id="15" idx="3"/>
            <a:endCxn id="62" idx="1"/>
          </p:cNvCxnSpPr>
          <p:nvPr/>
        </p:nvCxnSpPr>
        <p:spPr>
          <a:xfrm>
            <a:off x="3083978" y="4607340"/>
            <a:ext cx="989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CB870E-B401-2265-2B5B-0D34675FB827}"/>
              </a:ext>
            </a:extLst>
          </p:cNvPr>
          <p:cNvCxnSpPr>
            <a:cxnSpLocks/>
            <a:stCxn id="62" idx="0"/>
            <a:endCxn id="75" idx="2"/>
          </p:cNvCxnSpPr>
          <p:nvPr/>
        </p:nvCxnSpPr>
        <p:spPr>
          <a:xfrm flipV="1">
            <a:off x="4783169" y="3859940"/>
            <a:ext cx="0" cy="397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883AE2-16F9-E5C2-8FFE-0D1263D471A6}"/>
              </a:ext>
            </a:extLst>
          </p:cNvPr>
          <p:cNvCxnSpPr>
            <a:cxnSpLocks/>
            <a:stCxn id="75" idx="3"/>
            <a:endCxn id="117" idx="1"/>
          </p:cNvCxnSpPr>
          <p:nvPr/>
        </p:nvCxnSpPr>
        <p:spPr>
          <a:xfrm>
            <a:off x="5493237" y="3504339"/>
            <a:ext cx="1205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81DA63-5ABF-3C8C-BE9F-F5B4DE97160A}"/>
              </a:ext>
            </a:extLst>
          </p:cNvPr>
          <p:cNvCxnSpPr>
            <a:cxnSpLocks/>
            <a:stCxn id="117" idx="3"/>
            <a:endCxn id="3" idx="1"/>
          </p:cNvCxnSpPr>
          <p:nvPr/>
        </p:nvCxnSpPr>
        <p:spPr>
          <a:xfrm flipV="1">
            <a:off x="8118902" y="3499642"/>
            <a:ext cx="1379617" cy="4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F397A3-10B2-3526-308A-1867D4975FC4}"/>
              </a:ext>
            </a:extLst>
          </p:cNvPr>
          <p:cNvCxnSpPr>
            <a:cxnSpLocks/>
            <a:stCxn id="117" idx="3"/>
            <a:endCxn id="10" idx="1"/>
          </p:cNvCxnSpPr>
          <p:nvPr/>
        </p:nvCxnSpPr>
        <p:spPr>
          <a:xfrm>
            <a:off x="8118902" y="3504339"/>
            <a:ext cx="1379618" cy="1108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A8E0B7-42F4-BCB0-005D-F2C7BE6E5725}"/>
              </a:ext>
            </a:extLst>
          </p:cNvPr>
          <p:cNvSpPr txBox="1"/>
          <p:nvPr/>
        </p:nvSpPr>
        <p:spPr>
          <a:xfrm>
            <a:off x="2302840" y="2810732"/>
            <a:ext cx="1035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6FC234-6431-CB18-978D-4CA9280CAEAE}"/>
              </a:ext>
            </a:extLst>
          </p:cNvPr>
          <p:cNvSpPr txBox="1"/>
          <p:nvPr/>
        </p:nvSpPr>
        <p:spPr>
          <a:xfrm>
            <a:off x="2302839" y="3915060"/>
            <a:ext cx="1035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229A58-1519-5085-BFCA-25DC082C3699}"/>
              </a:ext>
            </a:extLst>
          </p:cNvPr>
          <p:cNvSpPr txBox="1"/>
          <p:nvPr/>
        </p:nvSpPr>
        <p:spPr>
          <a:xfrm>
            <a:off x="3094986" y="4575719"/>
            <a:ext cx="1035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D13456-BD1E-5FA3-0703-DC198B17BEE4}"/>
              </a:ext>
            </a:extLst>
          </p:cNvPr>
          <p:cNvSpPr txBox="1"/>
          <p:nvPr/>
        </p:nvSpPr>
        <p:spPr>
          <a:xfrm>
            <a:off x="3265397" y="3029528"/>
            <a:ext cx="72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128BF7-0698-80BF-3541-C88EAB4BF222}"/>
              </a:ext>
            </a:extLst>
          </p:cNvPr>
          <p:cNvSpPr txBox="1"/>
          <p:nvPr/>
        </p:nvSpPr>
        <p:spPr>
          <a:xfrm>
            <a:off x="5891175" y="3514950"/>
            <a:ext cx="72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A7928D-4F99-DC75-ABFD-211BE33DC236}"/>
              </a:ext>
            </a:extLst>
          </p:cNvPr>
          <p:cNvSpPr txBox="1"/>
          <p:nvPr/>
        </p:nvSpPr>
        <p:spPr>
          <a:xfrm>
            <a:off x="8591698" y="3450388"/>
            <a:ext cx="937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C6E9E7-06DC-C2CB-AE48-6B8017C9AD84}"/>
              </a:ext>
            </a:extLst>
          </p:cNvPr>
          <p:cNvSpPr txBox="1"/>
          <p:nvPr/>
        </p:nvSpPr>
        <p:spPr>
          <a:xfrm rot="2349004">
            <a:off x="8644949" y="3984185"/>
            <a:ext cx="78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Fetch data</a:t>
            </a:r>
          </a:p>
        </p:txBody>
      </p:sp>
      <p:sp>
        <p:nvSpPr>
          <p:cNvPr id="103" name="Rectangle: Rounded Corners 11">
            <a:extLst>
              <a:ext uri="{FF2B5EF4-FFF2-40B4-BE49-F238E27FC236}">
                <a16:creationId xmlns:a16="http://schemas.microsoft.com/office/drawing/2014/main" id="{B18EECAC-7389-FA02-934D-23083AE25D13}"/>
              </a:ext>
            </a:extLst>
          </p:cNvPr>
          <p:cNvSpPr/>
          <p:nvPr/>
        </p:nvSpPr>
        <p:spPr>
          <a:xfrm>
            <a:off x="9498519" y="2044841"/>
            <a:ext cx="1776168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07.11 Export Aging Reports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18D4FD-86BB-AA4B-F1FB-261738E394C8}"/>
              </a:ext>
            </a:extLst>
          </p:cNvPr>
          <p:cNvSpPr txBox="1"/>
          <p:nvPr/>
        </p:nvSpPr>
        <p:spPr>
          <a:xfrm rot="19157416">
            <a:off x="8149100" y="2557152"/>
            <a:ext cx="118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to External System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AB6E384-E126-6580-6B96-E707AA4CEB42}"/>
              </a:ext>
            </a:extLst>
          </p:cNvPr>
          <p:cNvCxnSpPr>
            <a:cxnSpLocks/>
            <a:stCxn id="117" idx="3"/>
            <a:endCxn id="103" idx="1"/>
          </p:cNvCxnSpPr>
          <p:nvPr/>
        </p:nvCxnSpPr>
        <p:spPr>
          <a:xfrm flipV="1">
            <a:off x="8118902" y="2400442"/>
            <a:ext cx="1379617" cy="1103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2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59561A-06F9-F6B1-BD3C-015F60295BD6}"/>
              </a:ext>
            </a:extLst>
          </p:cNvPr>
          <p:cNvSpPr/>
          <p:nvPr/>
        </p:nvSpPr>
        <p:spPr>
          <a:xfrm>
            <a:off x="2579477" y="1936786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07.01 Setup Payment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51F12-A211-5ACD-FE3A-1CB4A5BB5AE4}"/>
              </a:ext>
            </a:extLst>
          </p:cNvPr>
          <p:cNvSpPr/>
          <p:nvPr/>
        </p:nvSpPr>
        <p:spPr>
          <a:xfrm>
            <a:off x="577994" y="2647988"/>
            <a:ext cx="787401" cy="575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43A0E-08BE-53BA-BDD4-498976C58FD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365395" y="2292387"/>
            <a:ext cx="1214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1AEAD56-DA6F-EC87-3B9D-243AFDB8707B}"/>
              </a:ext>
            </a:extLst>
          </p:cNvPr>
          <p:cNvSpPr/>
          <p:nvPr/>
        </p:nvSpPr>
        <p:spPr>
          <a:xfrm>
            <a:off x="603823" y="81229"/>
            <a:ext cx="6262644" cy="783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>
                <a:solidFill>
                  <a:schemeClr val="tx1"/>
                </a:solidFill>
              </a:rPr>
              <a:t>Xero: </a:t>
            </a:r>
            <a:r>
              <a:rPr lang="en-US" sz="2400" b="1" dirty="0">
                <a:solidFill>
                  <a:schemeClr val="tx1"/>
                </a:solidFill>
              </a:rPr>
              <a:t>Create </a:t>
            </a:r>
            <a:r>
              <a:rPr lang="en-US" sz="2400" b="1" dirty="0" err="1">
                <a:solidFill>
                  <a:schemeClr val="tx1"/>
                </a:solidFill>
              </a:rPr>
              <a:t>Statments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Data Flow Diagram (logical)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79DA3F4-6045-9FC4-FBC9-2C03E7C03F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618" y="2006784"/>
            <a:ext cx="421298" cy="51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1CD08033-B012-4BDD-3ACA-B9A6DE239095}"/>
              </a:ext>
            </a:extLst>
          </p:cNvPr>
          <p:cNvSpPr/>
          <p:nvPr/>
        </p:nvSpPr>
        <p:spPr>
          <a:xfrm>
            <a:off x="2579477" y="5239166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07.03 Accept quotations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141ECEF-285E-47B1-C602-ACE319B897FE}"/>
              </a:ext>
            </a:extLst>
          </p:cNvPr>
          <p:cNvSpPr/>
          <p:nvPr/>
        </p:nvSpPr>
        <p:spPr>
          <a:xfrm>
            <a:off x="2579477" y="3323619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07.02 Create new quotations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11">
            <a:extLst>
              <a:ext uri="{FF2B5EF4-FFF2-40B4-BE49-F238E27FC236}">
                <a16:creationId xmlns:a16="http://schemas.microsoft.com/office/drawing/2014/main" id="{B648351C-3B02-BE90-C3D8-368E0D87D55D}"/>
              </a:ext>
            </a:extLst>
          </p:cNvPr>
          <p:cNvSpPr/>
          <p:nvPr/>
        </p:nvSpPr>
        <p:spPr>
          <a:xfrm>
            <a:off x="6156398" y="5249681"/>
            <a:ext cx="1420137" cy="7006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07.06 Conversion of quotations to invoices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11">
            <a:extLst>
              <a:ext uri="{FF2B5EF4-FFF2-40B4-BE49-F238E27FC236}">
                <a16:creationId xmlns:a16="http://schemas.microsoft.com/office/drawing/2014/main" id="{2C4A45F1-64EE-562E-5BF9-A7B19147C7F6}"/>
              </a:ext>
            </a:extLst>
          </p:cNvPr>
          <p:cNvSpPr/>
          <p:nvPr/>
        </p:nvSpPr>
        <p:spPr>
          <a:xfrm>
            <a:off x="6156398" y="3306453"/>
            <a:ext cx="1420137" cy="7112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07.08 Create statements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17" name="Rectangle: Rounded Corners 11">
            <a:extLst>
              <a:ext uri="{FF2B5EF4-FFF2-40B4-BE49-F238E27FC236}">
                <a16:creationId xmlns:a16="http://schemas.microsoft.com/office/drawing/2014/main" id="{7C336969-E048-DA35-F794-98958CB416CD}"/>
              </a:ext>
            </a:extLst>
          </p:cNvPr>
          <p:cNvSpPr/>
          <p:nvPr/>
        </p:nvSpPr>
        <p:spPr>
          <a:xfrm>
            <a:off x="8988019" y="3306453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07.10 Create Aging Reports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0667AC-A1EE-0CA5-F291-999671F63C5A}"/>
              </a:ext>
            </a:extLst>
          </p:cNvPr>
          <p:cNvSpPr txBox="1"/>
          <p:nvPr/>
        </p:nvSpPr>
        <p:spPr>
          <a:xfrm>
            <a:off x="1609141" y="1806729"/>
            <a:ext cx="76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Setup a payment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593F40-47F1-7E93-B6FD-55129990BDD9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>
            <a:off x="3289546" y="2647988"/>
            <a:ext cx="0" cy="675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0B0505-C3FD-23FB-C65D-6F75DB7CB861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3289546" y="4034821"/>
            <a:ext cx="0" cy="1204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906E84-17FA-E288-E7AA-78430952C1C0}"/>
              </a:ext>
            </a:extLst>
          </p:cNvPr>
          <p:cNvCxnSpPr>
            <a:cxnSpLocks/>
            <a:stCxn id="43" idx="3"/>
            <a:endCxn id="75" idx="1"/>
          </p:cNvCxnSpPr>
          <p:nvPr/>
        </p:nvCxnSpPr>
        <p:spPr>
          <a:xfrm flipV="1">
            <a:off x="3999614" y="3662054"/>
            <a:ext cx="2156784" cy="17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FD5D6D-8C7C-C93A-47B9-477B5EEFD7F6}"/>
              </a:ext>
            </a:extLst>
          </p:cNvPr>
          <p:cNvCxnSpPr>
            <a:cxnSpLocks/>
            <a:stCxn id="15" idx="3"/>
            <a:endCxn id="62" idx="1"/>
          </p:cNvCxnSpPr>
          <p:nvPr/>
        </p:nvCxnSpPr>
        <p:spPr>
          <a:xfrm>
            <a:off x="3999614" y="5594767"/>
            <a:ext cx="2156784" cy="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CB870E-B401-2265-2B5B-0D34675FB827}"/>
              </a:ext>
            </a:extLst>
          </p:cNvPr>
          <p:cNvCxnSpPr>
            <a:cxnSpLocks/>
            <a:stCxn id="62" idx="0"/>
            <a:endCxn id="75" idx="2"/>
          </p:cNvCxnSpPr>
          <p:nvPr/>
        </p:nvCxnSpPr>
        <p:spPr>
          <a:xfrm flipV="1">
            <a:off x="6866467" y="4017655"/>
            <a:ext cx="0" cy="123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883AE2-16F9-E5C2-8FFE-0D1263D471A6}"/>
              </a:ext>
            </a:extLst>
          </p:cNvPr>
          <p:cNvCxnSpPr>
            <a:cxnSpLocks/>
            <a:stCxn id="75" idx="3"/>
            <a:endCxn id="117" idx="1"/>
          </p:cNvCxnSpPr>
          <p:nvPr/>
        </p:nvCxnSpPr>
        <p:spPr>
          <a:xfrm>
            <a:off x="7576535" y="3662054"/>
            <a:ext cx="1411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A8E0B7-42F4-BCB0-005D-F2C7BE6E5725}"/>
              </a:ext>
            </a:extLst>
          </p:cNvPr>
          <p:cNvSpPr txBox="1"/>
          <p:nvPr/>
        </p:nvSpPr>
        <p:spPr>
          <a:xfrm>
            <a:off x="3289545" y="2801034"/>
            <a:ext cx="1035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6FC234-6431-CB18-978D-4CA9280CAEAE}"/>
              </a:ext>
            </a:extLst>
          </p:cNvPr>
          <p:cNvSpPr txBox="1"/>
          <p:nvPr/>
        </p:nvSpPr>
        <p:spPr>
          <a:xfrm>
            <a:off x="3323886" y="4584623"/>
            <a:ext cx="1035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229A58-1519-5085-BFCA-25DC082C3699}"/>
              </a:ext>
            </a:extLst>
          </p:cNvPr>
          <p:cNvSpPr txBox="1"/>
          <p:nvPr/>
        </p:nvSpPr>
        <p:spPr>
          <a:xfrm>
            <a:off x="4560376" y="5822000"/>
            <a:ext cx="1035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D13456-BD1E-5FA3-0703-DC198B17BEE4}"/>
              </a:ext>
            </a:extLst>
          </p:cNvPr>
          <p:cNvSpPr txBox="1"/>
          <p:nvPr/>
        </p:nvSpPr>
        <p:spPr>
          <a:xfrm>
            <a:off x="4701031" y="3228945"/>
            <a:ext cx="72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128BF7-0698-80BF-3541-C88EAB4BF222}"/>
              </a:ext>
            </a:extLst>
          </p:cNvPr>
          <p:cNvSpPr txBox="1"/>
          <p:nvPr/>
        </p:nvSpPr>
        <p:spPr>
          <a:xfrm>
            <a:off x="6864843" y="4447934"/>
            <a:ext cx="72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50D319-43C0-CC40-1B72-01C2949E0096}"/>
              </a:ext>
            </a:extLst>
          </p:cNvPr>
          <p:cNvSpPr txBox="1"/>
          <p:nvPr/>
        </p:nvSpPr>
        <p:spPr>
          <a:xfrm>
            <a:off x="7921122" y="3228945"/>
            <a:ext cx="72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1993F02-13E3-1A73-3A71-40FA04B5D08A}"/>
              </a:ext>
            </a:extLst>
          </p:cNvPr>
          <p:cNvCxnSpPr>
            <a:cxnSpLocks/>
          </p:cNvCxnSpPr>
          <p:nvPr/>
        </p:nvCxnSpPr>
        <p:spPr>
          <a:xfrm>
            <a:off x="10408156" y="3679220"/>
            <a:ext cx="1411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87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120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Mendes</dc:creator>
  <cp:lastModifiedBy>Shubham Mishra</cp:lastModifiedBy>
  <cp:revision>23</cp:revision>
  <dcterms:created xsi:type="dcterms:W3CDTF">2023-03-03T03:30:24Z</dcterms:created>
  <dcterms:modified xsi:type="dcterms:W3CDTF">2024-05-01T23:19:11Z</dcterms:modified>
</cp:coreProperties>
</file>