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8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B6AF-EF90-4DC0-AD28-A4818696B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effects of Covid-19 on air transportation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A0BA-3AF3-4ED8-9F50-BD322F761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ebay</a:t>
            </a:r>
            <a:r>
              <a:rPr lang="en-US" dirty="0"/>
              <a:t>-espresso</a:t>
            </a:r>
          </a:p>
          <a:p>
            <a:r>
              <a:rPr lang="en-US" dirty="0"/>
              <a:t>Conor Aitken, </a:t>
            </a:r>
            <a:r>
              <a:rPr lang="en-US" dirty="0" err="1"/>
              <a:t>Damini</a:t>
            </a:r>
            <a:r>
              <a:rPr lang="en-US" dirty="0"/>
              <a:t> Patel, Diane </a:t>
            </a:r>
            <a:r>
              <a:rPr lang="en-US" dirty="0" err="1"/>
              <a:t>Yaneza</a:t>
            </a:r>
            <a:r>
              <a:rPr lang="en-US" dirty="0"/>
              <a:t>, </a:t>
            </a:r>
          </a:p>
          <a:p>
            <a:r>
              <a:rPr lang="en-US" dirty="0"/>
              <a:t>Faisal Mali, Jayne Horton, </a:t>
            </a:r>
            <a:r>
              <a:rPr lang="en-US" dirty="0" err="1"/>
              <a:t>Mwansa</a:t>
            </a:r>
            <a:r>
              <a:rPr lang="en-US" dirty="0"/>
              <a:t> </a:t>
            </a:r>
            <a:r>
              <a:rPr lang="en-US" dirty="0" err="1"/>
              <a:t>Mwango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8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DAB4-EC0D-46F9-8BD5-B2249FC3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Passengers Out</a:t>
            </a:r>
            <a:endParaRPr lang="en-GB" dirty="0"/>
          </a:p>
        </p:txBody>
      </p:sp>
      <p:pic>
        <p:nvPicPr>
          <p:cNvPr id="9" name="Content Placeholder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8F0BB01-D1FB-4848-9D49-04A95D66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532185"/>
            <a:ext cx="9146084" cy="3343683"/>
          </a:xfrm>
        </p:spPr>
      </p:pic>
    </p:spTree>
    <p:extLst>
      <p:ext uri="{BB962C8B-B14F-4D97-AF65-F5344CB8AC3E}">
        <p14:creationId xmlns:p14="http://schemas.microsoft.com/office/powerpoint/2010/main" val="144209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3FF9-6B0D-46C9-8E7B-21D094D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Freight In</a:t>
            </a:r>
            <a:endParaRPr lang="en-GB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8C8A8BF-168B-477E-941A-14AA0ABEE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461846"/>
            <a:ext cx="9146084" cy="3414022"/>
          </a:xfrm>
        </p:spPr>
      </p:pic>
    </p:spTree>
    <p:extLst>
      <p:ext uri="{BB962C8B-B14F-4D97-AF65-F5344CB8AC3E}">
        <p14:creationId xmlns:p14="http://schemas.microsoft.com/office/powerpoint/2010/main" val="57333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8988-4570-4762-A32B-8FF44A79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Freight Out</a:t>
            </a:r>
            <a:endParaRPr lang="en-GB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C57CAAA-1C41-4FCB-B474-3A69A3F0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461846"/>
            <a:ext cx="9146084" cy="3530991"/>
          </a:xfrm>
        </p:spPr>
      </p:pic>
    </p:spTree>
    <p:extLst>
      <p:ext uri="{BB962C8B-B14F-4D97-AF65-F5344CB8AC3E}">
        <p14:creationId xmlns:p14="http://schemas.microsoft.com/office/powerpoint/2010/main" val="405494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4D6-F78E-4727-A9ED-7B6C12CA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Passengers In Projected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B4E1D3F-DC07-4100-AF3E-9D836A55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844488"/>
            <a:ext cx="9146084" cy="2743825"/>
          </a:xfrm>
        </p:spPr>
      </p:pic>
    </p:spTree>
    <p:extLst>
      <p:ext uri="{BB962C8B-B14F-4D97-AF65-F5344CB8AC3E}">
        <p14:creationId xmlns:p14="http://schemas.microsoft.com/office/powerpoint/2010/main" val="94680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CA54-3443-4B2C-BE5B-F479B785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Passengers Out Projected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B00E8E2-3FC9-4BE5-8F93-04298A08D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844488"/>
            <a:ext cx="9146084" cy="2743825"/>
          </a:xfrm>
        </p:spPr>
      </p:pic>
    </p:spTree>
    <p:extLst>
      <p:ext uri="{BB962C8B-B14F-4D97-AF65-F5344CB8AC3E}">
        <p14:creationId xmlns:p14="http://schemas.microsoft.com/office/powerpoint/2010/main" val="17499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6D61-26C6-4FFD-8F49-30AAA294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Freight In Projected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BB06EB-E645-491C-ADF9-9C3572D8C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844488"/>
            <a:ext cx="9146084" cy="2743825"/>
          </a:xfrm>
        </p:spPr>
      </p:pic>
    </p:spTree>
    <p:extLst>
      <p:ext uri="{BB962C8B-B14F-4D97-AF65-F5344CB8AC3E}">
        <p14:creationId xmlns:p14="http://schemas.microsoft.com/office/powerpoint/2010/main" val="183019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969-3D34-4EBC-89A2-B50B8B3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Freight Out Projected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64A3B1A-8743-48ED-8D4C-8BE5E4A3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844488"/>
            <a:ext cx="9146084" cy="2743825"/>
          </a:xfrm>
        </p:spPr>
      </p:pic>
    </p:spTree>
    <p:extLst>
      <p:ext uri="{BB962C8B-B14F-4D97-AF65-F5344CB8AC3E}">
        <p14:creationId xmlns:p14="http://schemas.microsoft.com/office/powerpoint/2010/main" val="214608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1C16C-8112-4B3B-A35A-922DFF39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Total Passengers Predicted versus Actual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Content Placeholder 36" descr="Chart, scatter chart&#10;&#10;Description automatically generated">
            <a:extLst>
              <a:ext uri="{FF2B5EF4-FFF2-40B4-BE49-F238E27FC236}">
                <a16:creationId xmlns:a16="http://schemas.microsoft.com/office/drawing/2014/main" id="{C3165D3E-AFDD-4C39-B76B-EAECAB1D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1151" y="899408"/>
            <a:ext cx="7360849" cy="5056697"/>
          </a:xfrm>
        </p:spPr>
      </p:pic>
    </p:spTree>
    <p:extLst>
      <p:ext uri="{BB962C8B-B14F-4D97-AF65-F5344CB8AC3E}">
        <p14:creationId xmlns:p14="http://schemas.microsoft.com/office/powerpoint/2010/main" val="291634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1C16C-8112-4B3B-A35A-922DFF39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Total Freight Predicted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versus Actual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C4F5E85-C801-40E0-9FFD-97A5ED88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82" y="941837"/>
            <a:ext cx="7391807" cy="49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668306-C9D8-46DC-A9D0-E88DBE9F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702367"/>
            <a:ext cx="3360772" cy="1696481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 Countries for Mail 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86BAB2C-2ADE-454F-9667-12D427DE38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259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4C4734-C96A-4676-8882-320437E6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7E0F-1416-4A15-8D4F-7A2779DB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8D9A-F93B-4EAF-BB4F-B97FC308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Our expectation was that air travel by passengers would be substantially reduced by restrictions on travel, and that airlines would find alternate ways to maintain maximum usage of planes.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Which countries were planes coming into Australia from?</a:t>
            </a:r>
          </a:p>
          <a:p>
            <a:pPr marL="0" indent="0" algn="ctr">
              <a:buNone/>
            </a:pPr>
            <a:r>
              <a:rPr lang="en-GB" dirty="0"/>
              <a:t>What were the numbers of passengers arriving to and departing from Australia? </a:t>
            </a:r>
          </a:p>
          <a:p>
            <a:pPr marL="0" indent="0" algn="ctr">
              <a:buNone/>
            </a:pPr>
            <a:r>
              <a:rPr lang="en-GB" dirty="0"/>
              <a:t>What was the amount of freight and mail in and out of Australia? </a:t>
            </a:r>
          </a:p>
          <a:p>
            <a:pPr marL="0" indent="0" algn="ctr">
              <a:buNone/>
            </a:pPr>
            <a:r>
              <a:rPr lang="en-GB" dirty="0"/>
              <a:t>What were the ratios of passengers to freight per flight?</a:t>
            </a:r>
          </a:p>
          <a:p>
            <a:pPr marL="0" indent="0" algn="ctr">
              <a:buNone/>
            </a:pPr>
            <a:r>
              <a:rPr lang="en-GB" dirty="0"/>
              <a:t>Did any airlines stop servicing Australia in 2020? </a:t>
            </a:r>
          </a:p>
        </p:txBody>
      </p:sp>
    </p:spTree>
    <p:extLst>
      <p:ext uri="{BB962C8B-B14F-4D97-AF65-F5344CB8AC3E}">
        <p14:creationId xmlns:p14="http://schemas.microsoft.com/office/powerpoint/2010/main" val="238867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072-1CB7-4570-80F9-E8140F2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B2D05EB-996C-4DC9-BF10-8C9F22E5C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26" y="751366"/>
            <a:ext cx="10703748" cy="5355268"/>
          </a:xfrm>
        </p:spPr>
      </p:pic>
    </p:spTree>
    <p:extLst>
      <p:ext uri="{BB962C8B-B14F-4D97-AF65-F5344CB8AC3E}">
        <p14:creationId xmlns:p14="http://schemas.microsoft.com/office/powerpoint/2010/main" val="248381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8EC94-043B-4A20-82D5-8501B837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 dirty="0"/>
              <a:t>Linear Regression to Predict 2020 for Mail In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DB40DF-32C0-4E38-A8FC-713D2DC79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A523710-ACF7-4196-AA2A-F36D7AA9AB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98" r="5653" b="-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6436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9A4569-1C67-482C-B836-526349BC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 dirty="0"/>
              <a:t>Linear Regression to Predict 2020 for Mail Out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23D5F6-DCC1-43DF-9874-574E3DC5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30E04A4-45DF-4541-8777-0513CFA650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61" r="5290" b="-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4560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97FCD-B5BC-4F25-A2B9-A604A190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 dirty="0"/>
              <a:t>Forecast Mail In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F62FE-FABC-49D8-AF63-1DFBAA6B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41AF62F2-D892-4E20-97BF-75DAB2D6AB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84" r="5068" b="-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2446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8F2C8F-752A-408C-916B-B64873EF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 dirty="0"/>
              <a:t>Forecast Mail Out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165607-4C3C-42A8-854C-B037755E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3E6E2A5-665E-48E4-821C-6794250AD9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45" r="4107" b="-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9468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581BD-CF5F-4D4B-B019-5ED0558C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262626"/>
                </a:solidFill>
              </a:rPr>
              <a:t>Ratios of Passengers to Freight and Mail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62D7A613-DCD7-4362-BCB5-90F85C29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6433B83-7140-48A9-B9E9-C8BA7BEB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629" y="1282424"/>
            <a:ext cx="6429012" cy="429136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7693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6127E-2A57-401C-A7DB-7D0FF90A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endParaRPr lang="en-GB" sz="2800">
              <a:solidFill>
                <a:srgbClr val="262626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B0FA7-6922-462C-B402-525ED687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E6435F-322F-45A9-9E60-A31C5D59B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966" y="1255176"/>
            <a:ext cx="6513330" cy="434764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32999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F0CDAB-E3CE-4FF0-B6E1-446B9440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262626"/>
                </a:solidFill>
              </a:rPr>
              <a:t>Airlines Servicing Australia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AFADC5-FCC0-4771-935C-BECAB1CB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0BA05B3-A879-4343-B1F2-BDBD5A095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793" y="982131"/>
            <a:ext cx="5019216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12007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1BBAD0-2FA7-40B6-9A76-5DF2DCD5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262626"/>
                </a:solidFill>
              </a:rPr>
              <a:t>Passenger Totals by Airline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E7F0A-DE95-40C1-8966-4B448C2D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8E102D0-61F9-4E5B-A9FE-7E8FA552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6" y="982131"/>
            <a:ext cx="5110950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2766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A2DD-B61B-4573-BF9F-33E349B3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Changes in Passengers </a:t>
            </a:r>
            <a:br>
              <a:rPr lang="en-GB" dirty="0"/>
            </a:br>
            <a:r>
              <a:rPr lang="en-GB" dirty="0"/>
              <a:t>2019 - 2020</a:t>
            </a:r>
          </a:p>
        </p:txBody>
      </p:sp>
      <p:pic>
        <p:nvPicPr>
          <p:cNvPr id="5" name="Content Placeholder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7A4A0A0-37BE-49FA-8081-20BCF322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004" y="2557463"/>
            <a:ext cx="9457991" cy="3317875"/>
          </a:xfrm>
        </p:spPr>
      </p:pic>
    </p:spTree>
    <p:extLst>
      <p:ext uri="{BB962C8B-B14F-4D97-AF65-F5344CB8AC3E}">
        <p14:creationId xmlns:p14="http://schemas.microsoft.com/office/powerpoint/2010/main" val="425539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520-6341-4AB8-9FF7-39B240E2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8324-B417-471E-91D3-DFCC76E0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use ten years of historical data to show prior pattens</a:t>
            </a:r>
          </a:p>
          <a:p>
            <a:r>
              <a:rPr lang="en-GB" dirty="0"/>
              <a:t>Origin and destinations of all flights</a:t>
            </a:r>
          </a:p>
          <a:p>
            <a:r>
              <a:rPr lang="en-GB" dirty="0"/>
              <a:t>Passengers, freight and mail volumes </a:t>
            </a:r>
          </a:p>
          <a:p>
            <a:r>
              <a:rPr lang="en-US" dirty="0"/>
              <a:t>Each of these over a 10 year period</a:t>
            </a:r>
          </a:p>
          <a:p>
            <a:r>
              <a:rPr lang="en-US" dirty="0"/>
              <a:t>Bureau of Infrastructure and Transport	 - two data files</a:t>
            </a:r>
          </a:p>
        </p:txBody>
      </p:sp>
    </p:spTree>
    <p:extLst>
      <p:ext uri="{BB962C8B-B14F-4D97-AF65-F5344CB8AC3E}">
        <p14:creationId xmlns:p14="http://schemas.microsoft.com/office/powerpoint/2010/main" val="1425552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CAC6-DBC6-4480-A633-BC82CA52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Changes in Cargo </a:t>
            </a:r>
            <a:br>
              <a:rPr lang="en-GB" dirty="0"/>
            </a:br>
            <a:r>
              <a:rPr lang="en-GB" dirty="0"/>
              <a:t>2019 to 2020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184881D8-1F85-4C44-80A5-62628252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004" y="2557463"/>
            <a:ext cx="9457991" cy="3317875"/>
          </a:xfrm>
        </p:spPr>
      </p:pic>
    </p:spTree>
    <p:extLst>
      <p:ext uri="{BB962C8B-B14F-4D97-AF65-F5344CB8AC3E}">
        <p14:creationId xmlns:p14="http://schemas.microsoft.com/office/powerpoint/2010/main" val="1490132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8641-7D03-43DE-B4D0-7586F1BD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Changes in Passengers and Cargo </a:t>
            </a:r>
            <a:br>
              <a:rPr lang="en-GB" dirty="0"/>
            </a:br>
            <a:r>
              <a:rPr lang="en-GB" dirty="0"/>
              <a:t>2019 - 2020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11EDC52-DC15-4AE5-9606-38D4956F9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135" y="2557463"/>
            <a:ext cx="8089729" cy="3317875"/>
          </a:xfrm>
        </p:spPr>
      </p:pic>
    </p:spTree>
    <p:extLst>
      <p:ext uri="{BB962C8B-B14F-4D97-AF65-F5344CB8AC3E}">
        <p14:creationId xmlns:p14="http://schemas.microsoft.com/office/powerpoint/2010/main" val="184536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FC1D-9D52-4279-974A-A7EC38E3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CCC-0C96-45CA-8E4F-0B85AEF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questions we would have explored with more time?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9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5EDE-7C19-4B05-A63C-038EF86C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Exploration &amp; Cleaning</a:t>
            </a:r>
            <a:endParaRPr lang="en-GB" sz="4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8CB0-3D11-458B-B019-E4CA6B6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724773"/>
            <a:ext cx="5953630" cy="540596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Explored a few options before settling on air traffic as finding data was challenging for some of the topics considered</a:t>
            </a:r>
          </a:p>
          <a:p>
            <a:r>
              <a:rPr lang="en-US" dirty="0"/>
              <a:t>Considered exploring the financial implications however international figures were unavailable</a:t>
            </a:r>
          </a:p>
          <a:p>
            <a:r>
              <a:rPr lang="en-US" dirty="0"/>
              <a:t>Files contained airline information in one and  volumes of passengers, freight &amp; mail in another</a:t>
            </a:r>
          </a:p>
          <a:p>
            <a:r>
              <a:rPr lang="en-US" dirty="0"/>
              <a:t>CSV files were set as ‘Human readable’ for excel use – cleaning involved removing dead space to make the files usable for pandas</a:t>
            </a:r>
          </a:p>
          <a:p>
            <a:r>
              <a:rPr lang="en-GB" dirty="0"/>
              <a:t>Numeric data needed to be converted from strings to floats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5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D13E19-4123-413C-A1CB-DEFF1D04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Which countries were planes coming into Australia from?</a:t>
            </a:r>
            <a:endParaRPr lang="en-GB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B89C9ED-A97A-4505-A4ED-8D4E496A7F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92" r="2192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D2A4ED-7FDE-4FC9-B33B-37AF56CC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753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746C7A-3405-4FA0-85A9-74566C8F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262626"/>
                </a:solidFill>
              </a:rPr>
              <a:t>Air Traffic Volume from 2009 to 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3EAB45-0BF1-4366-815A-6B27A8257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1DF9280-944A-45A7-A1F3-5DF4A4F13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504" y="1497496"/>
            <a:ext cx="6319207" cy="395980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761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26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6F4CA-251F-494D-834A-25965EE9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 dirty="0"/>
              <a:t>Countries with Highest Volume of Traffic </a:t>
            </a:r>
            <a:br>
              <a:rPr lang="en-GB" sz="2400" dirty="0"/>
            </a:br>
            <a:r>
              <a:rPr lang="en-GB" sz="2400" dirty="0"/>
              <a:t>2009 to 2020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EDD494B-28D7-49BC-9318-09AF4798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40276F7-70D7-4573-98B6-2F5ECEACCD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17" b="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1754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06BB30-018E-49E5-8A36-FCB013D5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262626"/>
                </a:solidFill>
              </a:rPr>
              <a:t>Air Traffic During </a:t>
            </a:r>
            <a:br>
              <a:rPr lang="en-GB" sz="2800" dirty="0">
                <a:solidFill>
                  <a:srgbClr val="262626"/>
                </a:solidFill>
              </a:rPr>
            </a:br>
            <a:r>
              <a:rPr lang="en-GB" sz="2800" dirty="0">
                <a:solidFill>
                  <a:srgbClr val="262626"/>
                </a:solidFill>
              </a:rPr>
              <a:t>2019 &amp; 2020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D69E5D-706E-429E-86BD-2698E0C7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B6BD888-C46C-4890-A90A-72B9ACA92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190" y="982131"/>
            <a:ext cx="5422421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1705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EE0C-7EB3-4744-BFB2-B178413A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Passengers In</a:t>
            </a:r>
            <a:endParaRPr lang="en-GB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FA5D46A-0404-4C3A-B2CC-CB2710ACB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8" y="2532185"/>
            <a:ext cx="9146084" cy="3343683"/>
          </a:xfrm>
        </p:spPr>
      </p:pic>
    </p:spTree>
    <p:extLst>
      <p:ext uri="{BB962C8B-B14F-4D97-AF65-F5344CB8AC3E}">
        <p14:creationId xmlns:p14="http://schemas.microsoft.com/office/powerpoint/2010/main" val="318385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383</Words>
  <Application>Microsoft Office PowerPoint</Application>
  <PresentationFormat>Widescreen</PresentationFormat>
  <Paragraphs>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Garamond</vt:lpstr>
      <vt:lpstr>Organic</vt:lpstr>
      <vt:lpstr>The effects of Covid-19 on air transportation</vt:lpstr>
      <vt:lpstr>Hypothesis and Questions</vt:lpstr>
      <vt:lpstr>Data </vt:lpstr>
      <vt:lpstr>Exploration &amp; Cleaning</vt:lpstr>
      <vt:lpstr>Which countries were planes coming into Australia from?</vt:lpstr>
      <vt:lpstr>Air Traffic Volume from 2009 to 2019</vt:lpstr>
      <vt:lpstr>Countries with Highest Volume of Traffic  2009 to 2020</vt:lpstr>
      <vt:lpstr>Air Traffic During  2019 &amp; 2020  </vt:lpstr>
      <vt:lpstr>Passengers In</vt:lpstr>
      <vt:lpstr>Passengers Out</vt:lpstr>
      <vt:lpstr>Freight In</vt:lpstr>
      <vt:lpstr>Freight Out</vt:lpstr>
      <vt:lpstr>Passengers In Projected</vt:lpstr>
      <vt:lpstr>Passengers Out Projected</vt:lpstr>
      <vt:lpstr>Freight In Projected</vt:lpstr>
      <vt:lpstr>Freight Out Projected</vt:lpstr>
      <vt:lpstr>Total Passengers Predicted versus Actual</vt:lpstr>
      <vt:lpstr>Total Freight Predicted  versus Actual</vt:lpstr>
      <vt:lpstr>Origin Countries for Mail </vt:lpstr>
      <vt:lpstr>PowerPoint Presentation</vt:lpstr>
      <vt:lpstr>Linear Regression to Predict 2020 for Mail In </vt:lpstr>
      <vt:lpstr>Linear Regression to Predict 2020 for Mail Out </vt:lpstr>
      <vt:lpstr>Forecast Mail In </vt:lpstr>
      <vt:lpstr>Forecast Mail Out</vt:lpstr>
      <vt:lpstr>Ratios of Passengers to Freight and Mail</vt:lpstr>
      <vt:lpstr>PowerPoint Presentation</vt:lpstr>
      <vt:lpstr>Airlines Servicing Australia </vt:lpstr>
      <vt:lpstr>Passenger Totals by Airline </vt:lpstr>
      <vt:lpstr>Changes in Passengers  2019 - 2020</vt:lpstr>
      <vt:lpstr>Changes in Cargo  2019 to 2020</vt:lpstr>
      <vt:lpstr>Changes in Passengers and Cargo  2019 - 2020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Covid-19 on air transportation</dc:title>
  <dc:creator>Jayne Horton</dc:creator>
  <cp:lastModifiedBy>Jayne Horton</cp:lastModifiedBy>
  <cp:revision>5</cp:revision>
  <dcterms:created xsi:type="dcterms:W3CDTF">2021-02-05T14:58:59Z</dcterms:created>
  <dcterms:modified xsi:type="dcterms:W3CDTF">2021-02-05T15:33:46Z</dcterms:modified>
</cp:coreProperties>
</file>