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EC205-5534-46FD-A390-3920BDF2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r>
              <a:rPr lang="en-US" dirty="0"/>
              <a:t>Ecommerce in Australia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8EBF9-CA99-4E30-9CE1-B8D7C6EE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r>
              <a:rPr lang="en-US" dirty="0"/>
              <a:t>Data Analytics Bootcamp Project 3</a:t>
            </a:r>
          </a:p>
          <a:p>
            <a:pPr algn="l"/>
            <a:endParaRPr lang="en-AU" dirty="0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E3F52C0B-B4E7-472E-AE59-36A94D697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5" r="22468" b="2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017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AEE9-D0A4-446E-861E-06A8C578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CEA4-A8A3-4399-89EE-C577C402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22673-573D-4A38-9A6F-167604B5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4" y="1328477"/>
            <a:ext cx="2853856" cy="323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C7847-E96E-4439-8361-C83809D9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85" y="4560801"/>
            <a:ext cx="8062684" cy="1847557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38D6648-DABE-43D4-9921-C7E241FA6CE6}"/>
              </a:ext>
            </a:extLst>
          </p:cNvPr>
          <p:cNvCxnSpPr/>
          <p:nvPr/>
        </p:nvCxnSpPr>
        <p:spPr>
          <a:xfrm>
            <a:off x="2606693" y="4560801"/>
            <a:ext cx="1166192" cy="1082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F027B3-A1CB-4350-BD54-0E3BAF401E65}"/>
              </a:ext>
            </a:extLst>
          </p:cNvPr>
          <p:cNvSpPr txBox="1"/>
          <p:nvPr/>
        </p:nvSpPr>
        <p:spPr>
          <a:xfrm>
            <a:off x="923012" y="277365"/>
            <a:ext cx="972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1. Make sure file structure is correct</a:t>
            </a:r>
            <a:endParaRPr lang="en-AU" sz="16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4BB4E-AFA3-437A-B534-F451CAE83C8D}"/>
              </a:ext>
            </a:extLst>
          </p:cNvPr>
          <p:cNvSpPr txBox="1"/>
          <p:nvPr/>
        </p:nvSpPr>
        <p:spPr>
          <a:xfrm>
            <a:off x="1846685" y="5099745"/>
            <a:ext cx="1520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2. Link Heroku to correct GitHub repository</a:t>
            </a:r>
            <a:endParaRPr lang="en-AU" sz="1600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E04740-A43C-4F27-A638-F98C340D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541" y="1795808"/>
            <a:ext cx="6634162" cy="1207488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B705F84-A6E9-4101-A065-5BEC53EC75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97907" y="3139829"/>
            <a:ext cx="1527689" cy="1314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6A1AF-D5C9-42CF-A332-1A67B98311EC}"/>
              </a:ext>
            </a:extLst>
          </p:cNvPr>
          <p:cNvSpPr txBox="1"/>
          <p:nvPr/>
        </p:nvSpPr>
        <p:spPr>
          <a:xfrm>
            <a:off x="8297838" y="3252188"/>
            <a:ext cx="15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3. Launch the main branch…</a:t>
            </a:r>
            <a:endParaRPr lang="en-A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78CC-3368-4677-A4A9-A67BD550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72647"/>
            <a:ext cx="10659110" cy="17127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3800" dirty="0"/>
              <a:t>Questions?</a:t>
            </a:r>
            <a:endParaRPr lang="en-AU" sz="13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A0C198-9833-432F-8BC4-E2DC7B2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6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CD7-79D2-4520-86A0-ABDFD4A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Sourcing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187D-3105-4A91-8902-99441B34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Australia Post: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Australian Bureau of Statistics (ABS)</a:t>
            </a:r>
          </a:p>
          <a:p>
            <a:pPr lvl="1"/>
            <a:endParaRPr lang="en-US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B0D95-FBEF-440A-AA58-34F0D110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2328863"/>
            <a:ext cx="6373764" cy="204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C30A0-09A5-45D9-B209-97A256FD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5807075"/>
            <a:ext cx="6486525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BA2FA-B5D2-46D6-A7E3-E8D53FD9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3" y="5158875"/>
            <a:ext cx="6038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B36-9881-45DD-AAA2-AA99A879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2.1: Playing with Data &amp; Transformation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9F8-6531-4276-B849-08F4DB1C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files were loaded into Tableau</a:t>
            </a:r>
          </a:p>
          <a:p>
            <a:r>
              <a:rPr lang="en-US" dirty="0"/>
              <a:t>Visualised data that would create a data story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08F5A-CC7E-4D92-8164-298263F6E541}"/>
              </a:ext>
            </a:extLst>
          </p:cNvPr>
          <p:cNvGrpSpPr/>
          <p:nvPr/>
        </p:nvGrpSpPr>
        <p:grpSpPr>
          <a:xfrm>
            <a:off x="2048058" y="2701981"/>
            <a:ext cx="8095884" cy="3787581"/>
            <a:chOff x="2048058" y="2521410"/>
            <a:chExt cx="8095884" cy="37875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38165F-11B5-4875-BFC3-CBB5F2F2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058" y="2521410"/>
              <a:ext cx="8095884" cy="13449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F9E909-A3FA-4BBB-A609-C226ADECD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8058" y="3866357"/>
              <a:ext cx="8095884" cy="8043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8EDF-04C1-424D-8945-7E201781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8058" y="4670701"/>
              <a:ext cx="8095884" cy="7814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BAA031-7A61-4EA5-8680-D3B1E891D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8058" y="5452191"/>
              <a:ext cx="8095884" cy="85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2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1BFA-F647-4400-8034-922E5197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99119-4851-45F0-86F8-A9F1405D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62" y="767106"/>
            <a:ext cx="8820150" cy="65722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4C03C0-2AC8-46B5-AB5A-5303266991FC}"/>
              </a:ext>
            </a:extLst>
          </p:cNvPr>
          <p:cNvGrpSpPr/>
          <p:nvPr/>
        </p:nvGrpSpPr>
        <p:grpSpPr>
          <a:xfrm>
            <a:off x="1667910" y="1421019"/>
            <a:ext cx="8829675" cy="4352925"/>
            <a:chOff x="2179881" y="1685131"/>
            <a:chExt cx="8829675" cy="4352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38446F-944E-4DB3-A3B6-EC86E2D4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881" y="1685131"/>
              <a:ext cx="8829675" cy="1276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CD1B7C-58B0-4425-8618-DDC382A09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9881" y="2961481"/>
              <a:ext cx="8820150" cy="307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0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0CB7-D8B3-4E63-A1BF-1F89245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20" y="-91803"/>
            <a:ext cx="1065911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Step 2.2: Machine Learning</a:t>
            </a:r>
            <a:endParaRPr lang="en-AU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22FB6-8A0E-4873-9BC3-AB55B481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76" y="864686"/>
            <a:ext cx="6594397" cy="689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7E55F-3DF0-4F99-85F9-AFD25909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76" y="1567140"/>
            <a:ext cx="6594396" cy="669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40EEB-9FFD-47D1-987D-D2A2FF13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85" y="2302726"/>
            <a:ext cx="5168576" cy="2905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16629-B8D2-491F-AE07-58DD6D5F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02726"/>
            <a:ext cx="5463236" cy="2905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3E33DA-E0E6-42D8-8825-728AC3C7A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876" y="5276483"/>
            <a:ext cx="6594396" cy="14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1585-9E63-45E8-A875-4EBBD332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4" y="136770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Step 2.3: Load data into PostgreSQL</a:t>
            </a:r>
            <a:endParaRPr lang="en-AU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67446-9ED7-47C4-9470-E15F47842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310" y="1225330"/>
            <a:ext cx="840537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AC56E-6F20-4A52-BE4A-73A11195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05" y="5576668"/>
            <a:ext cx="8405379" cy="11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5BC-EEFC-4B2E-9543-FC5471D4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HTML &amp; CSS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5939-23FC-46BB-B0DB-553EF878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Figma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DBBF9-B431-415A-A657-A8FD6EA7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46" y="2233819"/>
            <a:ext cx="8984698" cy="4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867-75B1-4B01-8309-D18E712C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Data Visualisation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EF83-CCD7-410C-B220-343086B4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Public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3878-E57F-4096-882C-CCE916E2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52650"/>
            <a:ext cx="10706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04A4-8C5B-404A-9EC6-4471D69E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Heroku Deployment</a:t>
            </a:r>
            <a:endParaRPr lang="en-AU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EA0B9C-5DD1-4FB7-99C6-6A6205AA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41" y="4104686"/>
            <a:ext cx="4932758" cy="25536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5CFF4A-E143-46BE-9FEA-12900B1E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41" y="1420892"/>
            <a:ext cx="4932758" cy="258644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92F2520-FB26-4295-AAF0-EAF604A7C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7" y="4104686"/>
            <a:ext cx="4951913" cy="259887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1FFEB05-A64D-4916-99CC-6297909DE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2" y="1420892"/>
            <a:ext cx="4951913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295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82</TotalTime>
  <Words>102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Nova</vt:lpstr>
      <vt:lpstr>ConfettiVTI</vt:lpstr>
      <vt:lpstr>Ecommerce in Australia</vt:lpstr>
      <vt:lpstr>Step 1: Data Sourcing</vt:lpstr>
      <vt:lpstr>Step 2.1: Playing with Data &amp; Transformation</vt:lpstr>
      <vt:lpstr>PowerPoint Presentation</vt:lpstr>
      <vt:lpstr>Step 2.2: Machine Learning</vt:lpstr>
      <vt:lpstr>Step 2.3: Load data into PostgreSQL</vt:lpstr>
      <vt:lpstr>Step 5: HTML &amp; CSS</vt:lpstr>
      <vt:lpstr>Step 6: Data Visualisation</vt:lpstr>
      <vt:lpstr>Step 7: Heroku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in Australia</dc:title>
  <dc:creator>Damini Patel</dc:creator>
  <cp:lastModifiedBy>Damini Patel</cp:lastModifiedBy>
  <cp:revision>12</cp:revision>
  <dcterms:created xsi:type="dcterms:W3CDTF">2021-06-04T02:46:31Z</dcterms:created>
  <dcterms:modified xsi:type="dcterms:W3CDTF">2021-06-04T06:59:42Z</dcterms:modified>
</cp:coreProperties>
</file>