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124B5-9F1F-4A00-884A-22C420827CD0}" v="118" dt="2021-04-29T09:27:41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e Burns" userId="368b5b2b376931e6" providerId="LiveId" clId="{A9A124B5-9F1F-4A00-884A-22C420827CD0}"/>
    <pc:docChg chg="undo custSel addSld delSld modSld">
      <pc:chgData name="Kylie Burns" userId="368b5b2b376931e6" providerId="LiveId" clId="{A9A124B5-9F1F-4A00-884A-22C420827CD0}" dt="2021-04-30T11:27:29.126" v="1467" actId="2696"/>
      <pc:docMkLst>
        <pc:docMk/>
      </pc:docMkLst>
      <pc:sldChg chg="modSp mod">
        <pc:chgData name="Kylie Burns" userId="368b5b2b376931e6" providerId="LiveId" clId="{A9A124B5-9F1F-4A00-884A-22C420827CD0}" dt="2021-04-27T14:12:57.738" v="528" actId="1076"/>
        <pc:sldMkLst>
          <pc:docMk/>
          <pc:sldMk cId="1678036618" sldId="256"/>
        </pc:sldMkLst>
        <pc:spChg chg="mod">
          <ac:chgData name="Kylie Burns" userId="368b5b2b376931e6" providerId="LiveId" clId="{A9A124B5-9F1F-4A00-884A-22C420827CD0}" dt="2021-04-27T14:12:57.738" v="528" actId="1076"/>
          <ac:spMkLst>
            <pc:docMk/>
            <pc:sldMk cId="1678036618" sldId="256"/>
            <ac:spMk id="2" creationId="{33C202A0-B3E5-4FAC-B413-34F730B0BB04}"/>
          </ac:spMkLst>
        </pc:spChg>
        <pc:spChg chg="mod">
          <ac:chgData name="Kylie Burns" userId="368b5b2b376931e6" providerId="LiveId" clId="{A9A124B5-9F1F-4A00-884A-22C420827CD0}" dt="2021-04-27T13:44:51.754" v="52" actId="20577"/>
          <ac:spMkLst>
            <pc:docMk/>
            <pc:sldMk cId="1678036618" sldId="256"/>
            <ac:spMk id="3" creationId="{26B181FB-D808-4154-AC80-BD2AC0B7C95C}"/>
          </ac:spMkLst>
        </pc:spChg>
      </pc:sldChg>
      <pc:sldChg chg="addSp delSp modSp mod setBg setClrOvrMap delDesignElem">
        <pc:chgData name="Kylie Burns" userId="368b5b2b376931e6" providerId="LiveId" clId="{A9A124B5-9F1F-4A00-884A-22C420827CD0}" dt="2021-04-29T09:29:51.883" v="1466" actId="255"/>
        <pc:sldMkLst>
          <pc:docMk/>
          <pc:sldMk cId="767507245" sldId="257"/>
        </pc:sldMkLst>
        <pc:spChg chg="add del mod ord">
          <ac:chgData name="Kylie Burns" userId="368b5b2b376931e6" providerId="LiveId" clId="{A9A124B5-9F1F-4A00-884A-22C420827CD0}" dt="2021-04-27T13:46:03.060" v="66" actId="26606"/>
          <ac:spMkLst>
            <pc:docMk/>
            <pc:sldMk cId="767507245" sldId="257"/>
            <ac:spMk id="2" creationId="{06D4AD97-23FE-4C67-99C6-9476AC7E697D}"/>
          </ac:spMkLst>
        </pc:spChg>
        <pc:spChg chg="mod">
          <ac:chgData name="Kylie Burns" userId="368b5b2b376931e6" providerId="LiveId" clId="{A9A124B5-9F1F-4A00-884A-22C420827CD0}" dt="2021-04-27T22:31:01.067" v="929" actId="26606"/>
          <ac:spMkLst>
            <pc:docMk/>
            <pc:sldMk cId="767507245" sldId="257"/>
            <ac:spMk id="3" creationId="{3AE69A83-6038-49D9-9C07-00E3D22827F2}"/>
          </ac:spMkLst>
        </pc:spChg>
        <pc:spChg chg="del mod">
          <ac:chgData name="Kylie Burns" userId="368b5b2b376931e6" providerId="LiveId" clId="{A9A124B5-9F1F-4A00-884A-22C420827CD0}" dt="2021-04-27T22:33:00.854" v="980" actId="478"/>
          <ac:spMkLst>
            <pc:docMk/>
            <pc:sldMk cId="767507245" sldId="257"/>
            <ac:spMk id="4" creationId="{1D71EC26-3F77-49A9-8CFF-D7D4FDCD3554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767507245" sldId="257"/>
            <ac:spMk id="6" creationId="{8EE457FF-670E-4EC1-ACD4-1173DA9A7975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767507245" sldId="257"/>
            <ac:spMk id="7" creationId="{089A69AF-D57B-49B4-886C-D4A5DC194421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767507245" sldId="257"/>
            <ac:spMk id="8" creationId="{CABDC08D-6093-4397-92D4-54D00E2BB1C2}"/>
          </ac:spMkLst>
        </pc:spChg>
        <pc:spChg chg="add del">
          <ac:chgData name="Kylie Burns" userId="368b5b2b376931e6" providerId="LiveId" clId="{A9A124B5-9F1F-4A00-884A-22C420827CD0}" dt="2021-04-27T13:46:03.060" v="66" actId="26606"/>
          <ac:spMkLst>
            <pc:docMk/>
            <pc:sldMk cId="767507245" sldId="257"/>
            <ac:spMk id="10" creationId="{8EE457FF-670E-4EC1-ACD4-1173DA9A7975}"/>
          </ac:spMkLst>
        </pc:spChg>
        <pc:spChg chg="add del">
          <ac:chgData name="Kylie Burns" userId="368b5b2b376931e6" providerId="LiveId" clId="{A9A124B5-9F1F-4A00-884A-22C420827CD0}" dt="2021-04-27T13:46:03.060" v="66" actId="26606"/>
          <ac:spMkLst>
            <pc:docMk/>
            <pc:sldMk cId="767507245" sldId="257"/>
            <ac:spMk id="12" creationId="{089A69AF-D57B-49B4-886C-D4A5DC194421}"/>
          </ac:spMkLst>
        </pc:spChg>
        <pc:spChg chg="add del">
          <ac:chgData name="Kylie Burns" userId="368b5b2b376931e6" providerId="LiveId" clId="{A9A124B5-9F1F-4A00-884A-22C420827CD0}" dt="2021-04-27T13:43:08.969" v="23" actId="26606"/>
          <ac:spMkLst>
            <pc:docMk/>
            <pc:sldMk cId="767507245" sldId="257"/>
            <ac:spMk id="13" creationId="{4FA533C5-33E3-4611-AF9F-72811D8B26A6}"/>
          </ac:spMkLst>
        </pc:spChg>
        <pc:spChg chg="add del">
          <ac:chgData name="Kylie Burns" userId="368b5b2b376931e6" providerId="LiveId" clId="{A9A124B5-9F1F-4A00-884A-22C420827CD0}" dt="2021-04-27T13:46:03.060" v="66" actId="26606"/>
          <ac:spMkLst>
            <pc:docMk/>
            <pc:sldMk cId="767507245" sldId="257"/>
            <ac:spMk id="14" creationId="{CABDC08D-6093-4397-92D4-54D00E2BB1C2}"/>
          </ac:spMkLst>
        </pc:spChg>
        <pc:spChg chg="add del">
          <ac:chgData name="Kylie Burns" userId="368b5b2b376931e6" providerId="LiveId" clId="{A9A124B5-9F1F-4A00-884A-22C420827CD0}" dt="2021-04-27T13:43:08.969" v="23" actId="26606"/>
          <ac:spMkLst>
            <pc:docMk/>
            <pc:sldMk cId="767507245" sldId="257"/>
            <ac:spMk id="19" creationId="{87F0FDC4-AD8C-47D9-9131-623C98ADB0AE}"/>
          </ac:spMkLst>
        </pc:spChg>
        <pc:spChg chg="add del">
          <ac:chgData name="Kylie Burns" userId="368b5b2b376931e6" providerId="LiveId" clId="{A9A124B5-9F1F-4A00-884A-22C420827CD0}" dt="2021-04-27T13:45:58.732" v="61" actId="26606"/>
          <ac:spMkLst>
            <pc:docMk/>
            <pc:sldMk cId="767507245" sldId="257"/>
            <ac:spMk id="20" creationId="{B9D93730-8C7D-423D-9137-597B5FA65701}"/>
          </ac:spMkLst>
        </pc:spChg>
        <pc:spChg chg="add del">
          <ac:chgData name="Kylie Burns" userId="368b5b2b376931e6" providerId="LiveId" clId="{A9A124B5-9F1F-4A00-884A-22C420827CD0}" dt="2021-04-27T13:43:08.969" v="23" actId="26606"/>
          <ac:spMkLst>
            <pc:docMk/>
            <pc:sldMk cId="767507245" sldId="257"/>
            <ac:spMk id="21" creationId="{74CD14DB-BB81-479F-A1FC-1C75640E9F84}"/>
          </ac:spMkLst>
        </pc:spChg>
        <pc:spChg chg="add del">
          <ac:chgData name="Kylie Burns" userId="368b5b2b376931e6" providerId="LiveId" clId="{A9A124B5-9F1F-4A00-884A-22C420827CD0}" dt="2021-04-27T13:45:58.732" v="61" actId="26606"/>
          <ac:spMkLst>
            <pc:docMk/>
            <pc:sldMk cId="767507245" sldId="257"/>
            <ac:spMk id="22" creationId="{D0D45553-91A4-480A-9577-0E0FC0D919B9}"/>
          </ac:spMkLst>
        </pc:spChg>
        <pc:spChg chg="add del">
          <ac:chgData name="Kylie Burns" userId="368b5b2b376931e6" providerId="LiveId" clId="{A9A124B5-9F1F-4A00-884A-22C420827CD0}" dt="2021-04-27T13:43:08.969" v="23" actId="26606"/>
          <ac:spMkLst>
            <pc:docMk/>
            <pc:sldMk cId="767507245" sldId="257"/>
            <ac:spMk id="23" creationId="{C943A91B-7CA7-4592-A975-73B1BF8C4C74}"/>
          </ac:spMkLst>
        </pc:spChg>
        <pc:spChg chg="add del">
          <ac:chgData name="Kylie Burns" userId="368b5b2b376931e6" providerId="LiveId" clId="{A9A124B5-9F1F-4A00-884A-22C420827CD0}" dt="2021-04-27T13:45:58.732" v="61" actId="26606"/>
          <ac:spMkLst>
            <pc:docMk/>
            <pc:sldMk cId="767507245" sldId="257"/>
            <ac:spMk id="24" creationId="{D240F8A8-FEA1-42C2-B259-27A9351279BD}"/>
          </ac:spMkLst>
        </pc:spChg>
        <pc:spChg chg="add del">
          <ac:chgData name="Kylie Burns" userId="368b5b2b376931e6" providerId="LiveId" clId="{A9A124B5-9F1F-4A00-884A-22C420827CD0}" dt="2021-04-27T13:43:08.969" v="23" actId="26606"/>
          <ac:spMkLst>
            <pc:docMk/>
            <pc:sldMk cId="767507245" sldId="257"/>
            <ac:spMk id="25" creationId="{EC471314-E46A-414B-8D91-74880E84F187}"/>
          </ac:spMkLst>
        </pc:spChg>
        <pc:spChg chg="add del">
          <ac:chgData name="Kylie Burns" userId="368b5b2b376931e6" providerId="LiveId" clId="{A9A124B5-9F1F-4A00-884A-22C420827CD0}" dt="2021-04-27T13:46:00.393" v="63" actId="26606"/>
          <ac:spMkLst>
            <pc:docMk/>
            <pc:sldMk cId="767507245" sldId="257"/>
            <ac:spMk id="26" creationId="{8EE457FF-670E-4EC1-ACD4-1173DA9A7975}"/>
          </ac:spMkLst>
        </pc:spChg>
        <pc:spChg chg="add del">
          <ac:chgData name="Kylie Burns" userId="368b5b2b376931e6" providerId="LiveId" clId="{A9A124B5-9F1F-4A00-884A-22C420827CD0}" dt="2021-04-27T13:43:08.969" v="23" actId="26606"/>
          <ac:spMkLst>
            <pc:docMk/>
            <pc:sldMk cId="767507245" sldId="257"/>
            <ac:spMk id="27" creationId="{6A681326-1C9D-44A3-A627-3871BDAE4127}"/>
          </ac:spMkLst>
        </pc:spChg>
        <pc:spChg chg="add del">
          <ac:chgData name="Kylie Burns" userId="368b5b2b376931e6" providerId="LiveId" clId="{A9A124B5-9F1F-4A00-884A-22C420827CD0}" dt="2021-04-27T13:46:00.393" v="63" actId="26606"/>
          <ac:spMkLst>
            <pc:docMk/>
            <pc:sldMk cId="767507245" sldId="257"/>
            <ac:spMk id="28" creationId="{4A0BDAB0-3EB0-4CD2-9B81-1EC0C79ADFE6}"/>
          </ac:spMkLst>
        </pc:spChg>
        <pc:spChg chg="add del">
          <ac:chgData name="Kylie Burns" userId="368b5b2b376931e6" providerId="LiveId" clId="{A9A124B5-9F1F-4A00-884A-22C420827CD0}" dt="2021-04-27T13:43:09.882" v="25" actId="26606"/>
          <ac:spMkLst>
            <pc:docMk/>
            <pc:sldMk cId="767507245" sldId="257"/>
            <ac:spMk id="31" creationId="{4FA533C5-33E3-4611-AF9F-72811D8B26A6}"/>
          </ac:spMkLst>
        </pc:spChg>
        <pc:spChg chg="add del">
          <ac:chgData name="Kylie Burns" userId="368b5b2b376931e6" providerId="LiveId" clId="{A9A124B5-9F1F-4A00-884A-22C420827CD0}" dt="2021-04-27T13:43:09.882" v="25" actId="26606"/>
          <ac:spMkLst>
            <pc:docMk/>
            <pc:sldMk cId="767507245" sldId="257"/>
            <ac:spMk id="34" creationId="{87F0FDC4-AD8C-47D9-9131-623C98ADB0AE}"/>
          </ac:spMkLst>
        </pc:spChg>
        <pc:spChg chg="add del">
          <ac:chgData name="Kylie Burns" userId="368b5b2b376931e6" providerId="LiveId" clId="{A9A124B5-9F1F-4A00-884A-22C420827CD0}" dt="2021-04-27T13:43:09.882" v="25" actId="26606"/>
          <ac:spMkLst>
            <pc:docMk/>
            <pc:sldMk cId="767507245" sldId="257"/>
            <ac:spMk id="35" creationId="{74CD14DB-BB81-479F-A1FC-1C75640E9F84}"/>
          </ac:spMkLst>
        </pc:spChg>
        <pc:spChg chg="add del">
          <ac:chgData name="Kylie Burns" userId="368b5b2b376931e6" providerId="LiveId" clId="{A9A124B5-9F1F-4A00-884A-22C420827CD0}" dt="2021-04-27T13:43:09.882" v="25" actId="26606"/>
          <ac:spMkLst>
            <pc:docMk/>
            <pc:sldMk cId="767507245" sldId="257"/>
            <ac:spMk id="36" creationId="{C943A91B-7CA7-4592-A975-73B1BF8C4C74}"/>
          </ac:spMkLst>
        </pc:spChg>
        <pc:spChg chg="add del">
          <ac:chgData name="Kylie Burns" userId="368b5b2b376931e6" providerId="LiveId" clId="{A9A124B5-9F1F-4A00-884A-22C420827CD0}" dt="2021-04-27T13:43:09.882" v="25" actId="26606"/>
          <ac:spMkLst>
            <pc:docMk/>
            <pc:sldMk cId="767507245" sldId="257"/>
            <ac:spMk id="37" creationId="{EC471314-E46A-414B-8D91-74880E84F187}"/>
          </ac:spMkLst>
        </pc:spChg>
        <pc:spChg chg="add del">
          <ac:chgData name="Kylie Burns" userId="368b5b2b376931e6" providerId="LiveId" clId="{A9A124B5-9F1F-4A00-884A-22C420827CD0}" dt="2021-04-27T13:43:09.882" v="25" actId="26606"/>
          <ac:spMkLst>
            <pc:docMk/>
            <pc:sldMk cId="767507245" sldId="257"/>
            <ac:spMk id="38" creationId="{6A681326-1C9D-44A3-A627-3871BDAE4127}"/>
          </ac:spMkLst>
        </pc:spChg>
        <pc:spChg chg="add del">
          <ac:chgData name="Kylie Burns" userId="368b5b2b376931e6" providerId="LiveId" clId="{A9A124B5-9F1F-4A00-884A-22C420827CD0}" dt="2021-04-27T13:46:00.393" v="63" actId="26606"/>
          <ac:spMkLst>
            <pc:docMk/>
            <pc:sldMk cId="767507245" sldId="257"/>
            <ac:spMk id="39" creationId="{CBFF659F-D040-4A67-B951-3D6D61BB1FDE}"/>
          </ac:spMkLst>
        </pc:spChg>
        <pc:spChg chg="add del">
          <ac:chgData name="Kylie Burns" userId="368b5b2b376931e6" providerId="LiveId" clId="{A9A124B5-9F1F-4A00-884A-22C420827CD0}" dt="2021-04-27T13:43:20.705" v="28"/>
          <ac:spMkLst>
            <pc:docMk/>
            <pc:sldMk cId="767507245" sldId="257"/>
            <ac:spMk id="42" creationId="{4FA533C5-33E3-4611-AF9F-72811D8B26A6}"/>
          </ac:spMkLst>
        </pc:spChg>
        <pc:spChg chg="add del">
          <ac:chgData name="Kylie Burns" userId="368b5b2b376931e6" providerId="LiveId" clId="{A9A124B5-9F1F-4A00-884A-22C420827CD0}" dt="2021-04-27T13:43:20.705" v="28"/>
          <ac:spMkLst>
            <pc:docMk/>
            <pc:sldMk cId="767507245" sldId="257"/>
            <ac:spMk id="45" creationId="{87F0FDC4-AD8C-47D9-9131-623C98ADB0AE}"/>
          </ac:spMkLst>
        </pc:spChg>
        <pc:spChg chg="add del">
          <ac:chgData name="Kylie Burns" userId="368b5b2b376931e6" providerId="LiveId" clId="{A9A124B5-9F1F-4A00-884A-22C420827CD0}" dt="2021-04-27T13:43:20.705" v="28"/>
          <ac:spMkLst>
            <pc:docMk/>
            <pc:sldMk cId="767507245" sldId="257"/>
            <ac:spMk id="46" creationId="{0D9B8FD4-CDEB-4EB4-B4DE-C89E11938958}"/>
          </ac:spMkLst>
        </pc:spChg>
        <pc:spChg chg="add del">
          <ac:chgData name="Kylie Burns" userId="368b5b2b376931e6" providerId="LiveId" clId="{A9A124B5-9F1F-4A00-884A-22C420827CD0}" dt="2021-04-27T13:43:20.705" v="28"/>
          <ac:spMkLst>
            <pc:docMk/>
            <pc:sldMk cId="767507245" sldId="257"/>
            <ac:spMk id="47" creationId="{5A2E3D1D-9E9F-4739-BA14-D4D7FA9FBDD1}"/>
          </ac:spMkLst>
        </pc:spChg>
        <pc:spChg chg="add del">
          <ac:chgData name="Kylie Burns" userId="368b5b2b376931e6" providerId="LiveId" clId="{A9A124B5-9F1F-4A00-884A-22C420827CD0}" dt="2021-04-27T13:43:20.705" v="28"/>
          <ac:spMkLst>
            <pc:docMk/>
            <pc:sldMk cId="767507245" sldId="257"/>
            <ac:spMk id="48" creationId="{1FFB365B-E9DC-4859-B8AB-CB83EEBE4E28}"/>
          </ac:spMkLst>
        </pc:spChg>
        <pc:spChg chg="add del">
          <ac:chgData name="Kylie Burns" userId="368b5b2b376931e6" providerId="LiveId" clId="{A9A124B5-9F1F-4A00-884A-22C420827CD0}" dt="2021-04-27T13:43:20.705" v="28"/>
          <ac:spMkLst>
            <pc:docMk/>
            <pc:sldMk cId="767507245" sldId="257"/>
            <ac:spMk id="49" creationId="{8ADAB9C8-EB37-4914-A699-C716FC8FE4FE}"/>
          </ac:spMkLst>
        </pc:spChg>
        <pc:spChg chg="add del">
          <ac:chgData name="Kylie Burns" userId="368b5b2b376931e6" providerId="LiveId" clId="{A9A124B5-9F1F-4A00-884A-22C420827CD0}" dt="2021-04-27T13:46:00.393" v="63" actId="26606"/>
          <ac:spMkLst>
            <pc:docMk/>
            <pc:sldMk cId="767507245" sldId="257"/>
            <ac:spMk id="50" creationId="{06D4AD97-23FE-4C67-99C6-9476AC7E697D}"/>
          </ac:spMkLst>
        </pc:spChg>
        <pc:spChg chg="add del">
          <ac:chgData name="Kylie Burns" userId="368b5b2b376931e6" providerId="LiveId" clId="{A9A124B5-9F1F-4A00-884A-22C420827CD0}" dt="2021-04-27T13:46:03.050" v="65" actId="26606"/>
          <ac:spMkLst>
            <pc:docMk/>
            <pc:sldMk cId="767507245" sldId="257"/>
            <ac:spMk id="52" creationId="{8EE457FF-670E-4EC1-ACD4-1173DA9A7975}"/>
          </ac:spMkLst>
        </pc:spChg>
        <pc:spChg chg="add del">
          <ac:chgData name="Kylie Burns" userId="368b5b2b376931e6" providerId="LiveId" clId="{A9A124B5-9F1F-4A00-884A-22C420827CD0}" dt="2021-04-27T13:46:03.050" v="65" actId="26606"/>
          <ac:spMkLst>
            <pc:docMk/>
            <pc:sldMk cId="767507245" sldId="257"/>
            <ac:spMk id="53" creationId="{089A69AF-D57B-49B4-886C-D4A5DC194421}"/>
          </ac:spMkLst>
        </pc:spChg>
        <pc:spChg chg="add del">
          <ac:chgData name="Kylie Burns" userId="368b5b2b376931e6" providerId="LiveId" clId="{A9A124B5-9F1F-4A00-884A-22C420827CD0}" dt="2021-04-27T13:46:03.050" v="65" actId="26606"/>
          <ac:spMkLst>
            <pc:docMk/>
            <pc:sldMk cId="767507245" sldId="257"/>
            <ac:spMk id="54" creationId="{CABDC08D-6093-4397-92D4-54D00E2BB1C2}"/>
          </ac:spMkLst>
        </pc:spChg>
        <pc:spChg chg="add del">
          <ac:chgData name="Kylie Burns" userId="368b5b2b376931e6" providerId="LiveId" clId="{A9A124B5-9F1F-4A00-884A-22C420827CD0}" dt="2021-04-27T13:46:03.050" v="65" actId="26606"/>
          <ac:spMkLst>
            <pc:docMk/>
            <pc:sldMk cId="767507245" sldId="257"/>
            <ac:spMk id="55" creationId="{06D4AD97-23FE-4C67-99C6-9476AC7E697D}"/>
          </ac:spMkLst>
        </pc:spChg>
        <pc:spChg chg="add del">
          <ac:chgData name="Kylie Burns" userId="368b5b2b376931e6" providerId="LiveId" clId="{A9A124B5-9F1F-4A00-884A-22C420827CD0}" dt="2021-04-27T22:31:01.067" v="929" actId="26606"/>
          <ac:spMkLst>
            <pc:docMk/>
            <pc:sldMk cId="767507245" sldId="257"/>
            <ac:spMk id="57" creationId="{8EE457FF-670E-4EC1-ACD4-1173DA9A7975}"/>
          </ac:spMkLst>
        </pc:spChg>
        <pc:spChg chg="add del">
          <ac:chgData name="Kylie Burns" userId="368b5b2b376931e6" providerId="LiveId" clId="{A9A124B5-9F1F-4A00-884A-22C420827CD0}" dt="2021-04-27T22:31:01.067" v="929" actId="26606"/>
          <ac:spMkLst>
            <pc:docMk/>
            <pc:sldMk cId="767507245" sldId="257"/>
            <ac:spMk id="58" creationId="{089A69AF-D57B-49B4-886C-D4A5DC194421}"/>
          </ac:spMkLst>
        </pc:spChg>
        <pc:spChg chg="add del">
          <ac:chgData name="Kylie Burns" userId="368b5b2b376931e6" providerId="LiveId" clId="{A9A124B5-9F1F-4A00-884A-22C420827CD0}" dt="2021-04-27T22:31:01.067" v="929" actId="26606"/>
          <ac:spMkLst>
            <pc:docMk/>
            <pc:sldMk cId="767507245" sldId="257"/>
            <ac:spMk id="59" creationId="{CABDC08D-6093-4397-92D4-54D00E2BB1C2}"/>
          </ac:spMkLst>
        </pc:spChg>
        <pc:spChg chg="add mod">
          <ac:chgData name="Kylie Burns" userId="368b5b2b376931e6" providerId="LiveId" clId="{A9A124B5-9F1F-4A00-884A-22C420827CD0}" dt="2021-04-29T09:29:51.883" v="1466" actId="255"/>
          <ac:spMkLst>
            <pc:docMk/>
            <pc:sldMk cId="767507245" sldId="257"/>
            <ac:spMk id="60" creationId="{06D4AD97-23FE-4C67-99C6-9476AC7E697D}"/>
          </ac:spMkLst>
        </pc:spChg>
        <pc:spChg chg="add mod">
          <ac:chgData name="Kylie Burns" userId="368b5b2b376931e6" providerId="LiveId" clId="{A9A124B5-9F1F-4A00-884A-22C420827CD0}" dt="2021-04-29T09:29:41.196" v="1464" actId="27636"/>
          <ac:spMkLst>
            <pc:docMk/>
            <pc:sldMk cId="767507245" sldId="257"/>
            <ac:spMk id="61" creationId="{5EE66521-172F-47DD-ACA1-BA09DD06756A}"/>
          </ac:spMkLst>
        </pc:spChg>
        <pc:spChg chg="add">
          <ac:chgData name="Kylie Burns" userId="368b5b2b376931e6" providerId="LiveId" clId="{A9A124B5-9F1F-4A00-884A-22C420827CD0}" dt="2021-04-27T22:31:01.067" v="929" actId="26606"/>
          <ac:spMkLst>
            <pc:docMk/>
            <pc:sldMk cId="767507245" sldId="257"/>
            <ac:spMk id="65" creationId="{8EE457FF-670E-4EC1-ACD4-1173DA9A7975}"/>
          </ac:spMkLst>
        </pc:spChg>
        <pc:spChg chg="add">
          <ac:chgData name="Kylie Burns" userId="368b5b2b376931e6" providerId="LiveId" clId="{A9A124B5-9F1F-4A00-884A-22C420827CD0}" dt="2021-04-27T22:31:01.067" v="929" actId="26606"/>
          <ac:spMkLst>
            <pc:docMk/>
            <pc:sldMk cId="767507245" sldId="257"/>
            <ac:spMk id="67" creationId="{35C44DBB-AD7C-4682-B258-6367305D207B}"/>
          </ac:spMkLst>
        </pc:spChg>
        <pc:graphicFrameChg chg="add del">
          <ac:chgData name="Kylie Burns" userId="368b5b2b376931e6" providerId="LiveId" clId="{A9A124B5-9F1F-4A00-884A-22C420827CD0}" dt="2021-04-27T13:45:58.732" v="61" actId="26606"/>
          <ac:graphicFrameMkLst>
            <pc:docMk/>
            <pc:sldMk cId="767507245" sldId="257"/>
            <ac:graphicFrameMk id="16" creationId="{7ABC4663-74DC-4B0C-82CB-04DBDFE6E124}"/>
          </ac:graphicFrameMkLst>
        </pc:graphicFrameChg>
        <pc:picChg chg="add del">
          <ac:chgData name="Kylie Burns" userId="368b5b2b376931e6" providerId="LiveId" clId="{A9A124B5-9F1F-4A00-884A-22C420827CD0}" dt="2021-04-27T13:43:08.969" v="23" actId="26606"/>
          <ac:picMkLst>
            <pc:docMk/>
            <pc:sldMk cId="767507245" sldId="257"/>
            <ac:picMk id="9" creationId="{91B28F63-CF00-448F-B141-FE33C33B1891}"/>
          </ac:picMkLst>
        </pc:picChg>
        <pc:picChg chg="add del">
          <ac:chgData name="Kylie Burns" userId="368b5b2b376931e6" providerId="LiveId" clId="{A9A124B5-9F1F-4A00-884A-22C420827CD0}" dt="2021-04-27T13:43:08.969" v="23" actId="26606"/>
          <ac:picMkLst>
            <pc:docMk/>
            <pc:sldMk cId="767507245" sldId="257"/>
            <ac:picMk id="11" creationId="{2AE609E2-8522-44E4-9077-980E5BCF3E14}"/>
          </ac:picMkLst>
        </pc:picChg>
        <pc:picChg chg="add del">
          <ac:chgData name="Kylie Burns" userId="368b5b2b376931e6" providerId="LiveId" clId="{A9A124B5-9F1F-4A00-884A-22C420827CD0}" dt="2021-04-27T13:43:08.969" v="23" actId="26606"/>
          <ac:picMkLst>
            <pc:docMk/>
            <pc:sldMk cId="767507245" sldId="257"/>
            <ac:picMk id="15" creationId="{8949AD42-25FD-4C3D-9EEE-B7FEC5809988}"/>
          </ac:picMkLst>
        </pc:picChg>
        <pc:picChg chg="add del">
          <ac:chgData name="Kylie Burns" userId="368b5b2b376931e6" providerId="LiveId" clId="{A9A124B5-9F1F-4A00-884A-22C420827CD0}" dt="2021-04-27T13:43:08.969" v="23" actId="26606"/>
          <ac:picMkLst>
            <pc:docMk/>
            <pc:sldMk cId="767507245" sldId="257"/>
            <ac:picMk id="17" creationId="{6AC7D913-60B7-4603-881B-831DA5D3A940}"/>
          </ac:picMkLst>
        </pc:picChg>
        <pc:picChg chg="add del">
          <ac:chgData name="Kylie Burns" userId="368b5b2b376931e6" providerId="LiveId" clId="{A9A124B5-9F1F-4A00-884A-22C420827CD0}" dt="2021-04-27T13:43:09.882" v="25" actId="26606"/>
          <ac:picMkLst>
            <pc:docMk/>
            <pc:sldMk cId="767507245" sldId="257"/>
            <ac:picMk id="29" creationId="{91B28F63-CF00-448F-B141-FE33C33B1891}"/>
          </ac:picMkLst>
        </pc:picChg>
        <pc:picChg chg="add del">
          <ac:chgData name="Kylie Burns" userId="368b5b2b376931e6" providerId="LiveId" clId="{A9A124B5-9F1F-4A00-884A-22C420827CD0}" dt="2021-04-27T13:43:09.882" v="25" actId="26606"/>
          <ac:picMkLst>
            <pc:docMk/>
            <pc:sldMk cId="767507245" sldId="257"/>
            <ac:picMk id="30" creationId="{2AE609E2-8522-44E4-9077-980E5BCF3E14}"/>
          </ac:picMkLst>
        </pc:picChg>
        <pc:picChg chg="add del">
          <ac:chgData name="Kylie Burns" userId="368b5b2b376931e6" providerId="LiveId" clId="{A9A124B5-9F1F-4A00-884A-22C420827CD0}" dt="2021-04-27T13:43:09.882" v="25" actId="26606"/>
          <ac:picMkLst>
            <pc:docMk/>
            <pc:sldMk cId="767507245" sldId="257"/>
            <ac:picMk id="32" creationId="{8949AD42-25FD-4C3D-9EEE-B7FEC5809988}"/>
          </ac:picMkLst>
        </pc:picChg>
        <pc:picChg chg="add del">
          <ac:chgData name="Kylie Burns" userId="368b5b2b376931e6" providerId="LiveId" clId="{A9A124B5-9F1F-4A00-884A-22C420827CD0}" dt="2021-04-27T13:43:09.882" v="25" actId="26606"/>
          <ac:picMkLst>
            <pc:docMk/>
            <pc:sldMk cId="767507245" sldId="257"/>
            <ac:picMk id="33" creationId="{6AC7D913-60B7-4603-881B-831DA5D3A940}"/>
          </ac:picMkLst>
        </pc:picChg>
        <pc:picChg chg="add del">
          <ac:chgData name="Kylie Burns" userId="368b5b2b376931e6" providerId="LiveId" clId="{A9A124B5-9F1F-4A00-884A-22C420827CD0}" dt="2021-04-27T13:43:20.705" v="28"/>
          <ac:picMkLst>
            <pc:docMk/>
            <pc:sldMk cId="767507245" sldId="257"/>
            <ac:picMk id="40" creationId="{91B28F63-CF00-448F-B141-FE33C33B1891}"/>
          </ac:picMkLst>
        </pc:picChg>
        <pc:picChg chg="add del">
          <ac:chgData name="Kylie Burns" userId="368b5b2b376931e6" providerId="LiveId" clId="{A9A124B5-9F1F-4A00-884A-22C420827CD0}" dt="2021-04-27T13:43:20.705" v="28"/>
          <ac:picMkLst>
            <pc:docMk/>
            <pc:sldMk cId="767507245" sldId="257"/>
            <ac:picMk id="41" creationId="{2AE609E2-8522-44E4-9077-980E5BCF3E14}"/>
          </ac:picMkLst>
        </pc:picChg>
        <pc:picChg chg="add del">
          <ac:chgData name="Kylie Burns" userId="368b5b2b376931e6" providerId="LiveId" clId="{A9A124B5-9F1F-4A00-884A-22C420827CD0}" dt="2021-04-27T13:43:20.705" v="28"/>
          <ac:picMkLst>
            <pc:docMk/>
            <pc:sldMk cId="767507245" sldId="257"/>
            <ac:picMk id="43" creationId="{8949AD42-25FD-4C3D-9EEE-B7FEC5809988}"/>
          </ac:picMkLst>
        </pc:picChg>
        <pc:picChg chg="add del">
          <ac:chgData name="Kylie Burns" userId="368b5b2b376931e6" providerId="LiveId" clId="{A9A124B5-9F1F-4A00-884A-22C420827CD0}" dt="2021-04-27T13:43:20.705" v="28"/>
          <ac:picMkLst>
            <pc:docMk/>
            <pc:sldMk cId="767507245" sldId="257"/>
            <ac:picMk id="44" creationId="{6AC7D913-60B7-4603-881B-831DA5D3A940}"/>
          </ac:picMkLst>
        </pc:picChg>
        <pc:cxnChg chg="add">
          <ac:chgData name="Kylie Burns" userId="368b5b2b376931e6" providerId="LiveId" clId="{A9A124B5-9F1F-4A00-884A-22C420827CD0}" dt="2021-04-27T22:31:01.067" v="929" actId="26606"/>
          <ac:cxnSpMkLst>
            <pc:docMk/>
            <pc:sldMk cId="767507245" sldId="257"/>
            <ac:cxnSpMk id="69" creationId="{A1CED323-FAF0-4E0B-8717-FC1F468A28FE}"/>
          </ac:cxnSpMkLst>
        </pc:cxnChg>
      </pc:sldChg>
      <pc:sldChg chg="addSp delSp modSp mod setBg delDesignElem">
        <pc:chgData name="Kylie Burns" userId="368b5b2b376931e6" providerId="LiveId" clId="{A9A124B5-9F1F-4A00-884A-22C420827CD0}" dt="2021-04-29T09:02:04.100" v="1212" actId="20577"/>
        <pc:sldMkLst>
          <pc:docMk/>
          <pc:sldMk cId="1255872188" sldId="258"/>
        </pc:sldMkLst>
        <pc:spChg chg="mod">
          <ac:chgData name="Kylie Burns" userId="368b5b2b376931e6" providerId="LiveId" clId="{A9A124B5-9F1F-4A00-884A-22C420827CD0}" dt="2021-04-27T14:01:09.616" v="154" actId="1076"/>
          <ac:spMkLst>
            <pc:docMk/>
            <pc:sldMk cId="1255872188" sldId="258"/>
            <ac:spMk id="2" creationId="{AD915DA2-F02E-4A59-98D6-85BC3D75A181}"/>
          </ac:spMkLst>
        </pc:spChg>
        <pc:spChg chg="del">
          <ac:chgData name="Kylie Burns" userId="368b5b2b376931e6" providerId="LiveId" clId="{A9A124B5-9F1F-4A00-884A-22C420827CD0}" dt="2021-04-27T13:43:46.609" v="30" actId="26606"/>
          <ac:spMkLst>
            <pc:docMk/>
            <pc:sldMk cId="1255872188" sldId="258"/>
            <ac:spMk id="3" creationId="{03DE5F18-7D4F-4332-B108-426C3B957F79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1255872188" sldId="258"/>
            <ac:spMk id="9" creationId="{B9D93730-8C7D-423D-9137-597B5FA65701}"/>
          </ac:spMkLst>
        </pc:spChg>
        <pc:graphicFrameChg chg="add mod">
          <ac:chgData name="Kylie Burns" userId="368b5b2b376931e6" providerId="LiveId" clId="{A9A124B5-9F1F-4A00-884A-22C420827CD0}" dt="2021-04-29T09:02:04.100" v="1212" actId="20577"/>
          <ac:graphicFrameMkLst>
            <pc:docMk/>
            <pc:sldMk cId="1255872188" sldId="258"/>
            <ac:graphicFrameMk id="5" creationId="{C98BAFC9-FE09-4C91-8A4F-562F739A3A4A}"/>
          </ac:graphicFrameMkLst>
        </pc:graphicFrameChg>
      </pc:sldChg>
      <pc:sldChg chg="addSp delSp modSp mod setBg delDesignElem">
        <pc:chgData name="Kylie Burns" userId="368b5b2b376931e6" providerId="LiveId" clId="{A9A124B5-9F1F-4A00-884A-22C420827CD0}" dt="2021-04-29T09:26:31.418" v="1218" actId="20577"/>
        <pc:sldMkLst>
          <pc:docMk/>
          <pc:sldMk cId="1670531545" sldId="259"/>
        </pc:sldMkLst>
        <pc:spChg chg="mod">
          <ac:chgData name="Kylie Burns" userId="368b5b2b376931e6" providerId="LiveId" clId="{A9A124B5-9F1F-4A00-884A-22C420827CD0}" dt="2021-04-27T14:04:54.107" v="309" actId="26606"/>
          <ac:spMkLst>
            <pc:docMk/>
            <pc:sldMk cId="1670531545" sldId="259"/>
            <ac:spMk id="2" creationId="{FB54A7BC-F222-4667-852F-AD98D5EAA90E}"/>
          </ac:spMkLst>
        </pc:spChg>
        <pc:spChg chg="add del">
          <ac:chgData name="Kylie Burns" userId="368b5b2b376931e6" providerId="LiveId" clId="{A9A124B5-9F1F-4A00-884A-22C420827CD0}" dt="2021-04-27T13:44:15.876" v="39" actId="26606"/>
          <ac:spMkLst>
            <pc:docMk/>
            <pc:sldMk cId="1670531545" sldId="259"/>
            <ac:spMk id="3" creationId="{47AD6277-0936-471C-8BE6-DB47A5FA89F4}"/>
          </ac:spMkLst>
        </pc:spChg>
        <pc:spChg chg="add del">
          <ac:chgData name="Kylie Burns" userId="368b5b2b376931e6" providerId="LiveId" clId="{A9A124B5-9F1F-4A00-884A-22C420827CD0}" dt="2021-04-27T13:44:10.989" v="32" actId="26606"/>
          <ac:spMkLst>
            <pc:docMk/>
            <pc:sldMk cId="1670531545" sldId="259"/>
            <ac:spMk id="9" creationId="{B9D93730-8C7D-423D-9137-597B5FA65701}"/>
          </ac:spMkLst>
        </pc:spChg>
        <pc:spChg chg="add del">
          <ac:chgData name="Kylie Burns" userId="368b5b2b376931e6" providerId="LiveId" clId="{A9A124B5-9F1F-4A00-884A-22C420827CD0}" dt="2021-04-27T13:44:13.076" v="34" actId="26606"/>
          <ac:spMkLst>
            <pc:docMk/>
            <pc:sldMk cId="1670531545" sldId="259"/>
            <ac:spMk id="11" creationId="{B9D93730-8C7D-423D-9137-597B5FA65701}"/>
          </ac:spMkLst>
        </pc:spChg>
        <pc:spChg chg="add del">
          <ac:chgData name="Kylie Burns" userId="368b5b2b376931e6" providerId="LiveId" clId="{A9A124B5-9F1F-4A00-884A-22C420827CD0}" dt="2021-04-27T13:44:14.127" v="36" actId="26606"/>
          <ac:spMkLst>
            <pc:docMk/>
            <pc:sldMk cId="1670531545" sldId="259"/>
            <ac:spMk id="14" creationId="{B9D93730-8C7D-423D-9137-597B5FA65701}"/>
          </ac:spMkLst>
        </pc:spChg>
        <pc:spChg chg="add del">
          <ac:chgData name="Kylie Burns" userId="368b5b2b376931e6" providerId="LiveId" clId="{A9A124B5-9F1F-4A00-884A-22C420827CD0}" dt="2021-04-27T13:44:15.848" v="38" actId="26606"/>
          <ac:spMkLst>
            <pc:docMk/>
            <pc:sldMk cId="1670531545" sldId="259"/>
            <ac:spMk id="17" creationId="{B9D93730-8C7D-423D-9137-597B5FA65701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1670531545" sldId="259"/>
            <ac:spMk id="20" creationId="{B9D93730-8C7D-423D-9137-597B5FA65701}"/>
          </ac:spMkLst>
        </pc:spChg>
        <pc:spChg chg="add del">
          <ac:chgData name="Kylie Burns" userId="368b5b2b376931e6" providerId="LiveId" clId="{A9A124B5-9F1F-4A00-884A-22C420827CD0}" dt="2021-04-27T14:04:54.107" v="309" actId="26606"/>
          <ac:spMkLst>
            <pc:docMk/>
            <pc:sldMk cId="1670531545" sldId="259"/>
            <ac:spMk id="26" creationId="{B9D93730-8C7D-423D-9137-597B5FA65701}"/>
          </ac:spMkLst>
        </pc:spChg>
        <pc:graphicFrameChg chg="add del">
          <ac:chgData name="Kylie Burns" userId="368b5b2b376931e6" providerId="LiveId" clId="{A9A124B5-9F1F-4A00-884A-22C420827CD0}" dt="2021-04-27T13:44:10.989" v="32" actId="26606"/>
          <ac:graphicFrameMkLst>
            <pc:docMk/>
            <pc:sldMk cId="1670531545" sldId="259"/>
            <ac:graphicFrameMk id="5" creationId="{1A617E43-DE5E-425E-84AE-822AEF249A16}"/>
          </ac:graphicFrameMkLst>
        </pc:graphicFrameChg>
        <pc:graphicFrameChg chg="add del">
          <ac:chgData name="Kylie Burns" userId="368b5b2b376931e6" providerId="LiveId" clId="{A9A124B5-9F1F-4A00-884A-22C420827CD0}" dt="2021-04-27T13:44:13.076" v="34" actId="26606"/>
          <ac:graphicFrameMkLst>
            <pc:docMk/>
            <pc:sldMk cId="1670531545" sldId="259"/>
            <ac:graphicFrameMk id="12" creationId="{BD6A29AE-D445-409E-A67C-57B50A55F231}"/>
          </ac:graphicFrameMkLst>
        </pc:graphicFrameChg>
        <pc:graphicFrameChg chg="add del">
          <ac:chgData name="Kylie Burns" userId="368b5b2b376931e6" providerId="LiveId" clId="{A9A124B5-9F1F-4A00-884A-22C420827CD0}" dt="2021-04-27T13:44:14.127" v="36" actId="26606"/>
          <ac:graphicFrameMkLst>
            <pc:docMk/>
            <pc:sldMk cId="1670531545" sldId="259"/>
            <ac:graphicFrameMk id="15" creationId="{1A617E43-DE5E-425E-84AE-822AEF249A16}"/>
          </ac:graphicFrameMkLst>
        </pc:graphicFrameChg>
        <pc:graphicFrameChg chg="add del">
          <ac:chgData name="Kylie Burns" userId="368b5b2b376931e6" providerId="LiveId" clId="{A9A124B5-9F1F-4A00-884A-22C420827CD0}" dt="2021-04-27T13:44:15.848" v="38" actId="26606"/>
          <ac:graphicFrameMkLst>
            <pc:docMk/>
            <pc:sldMk cId="1670531545" sldId="259"/>
            <ac:graphicFrameMk id="18" creationId="{9041C97B-CC53-42B7-95A9-1A4D15C6EC28}"/>
          </ac:graphicFrameMkLst>
        </pc:graphicFrameChg>
        <pc:graphicFrameChg chg="add mod modGraphic">
          <ac:chgData name="Kylie Burns" userId="368b5b2b376931e6" providerId="LiveId" clId="{A9A124B5-9F1F-4A00-884A-22C420827CD0}" dt="2021-04-29T09:26:31.418" v="1218" actId="20577"/>
          <ac:graphicFrameMkLst>
            <pc:docMk/>
            <pc:sldMk cId="1670531545" sldId="259"/>
            <ac:graphicFrameMk id="21" creationId="{1A617E43-DE5E-425E-84AE-822AEF249A16}"/>
          </ac:graphicFrameMkLst>
        </pc:graphicFrameChg>
      </pc:sldChg>
      <pc:sldChg chg="addSp delSp modSp mod setBg delDesignElem">
        <pc:chgData name="Kylie Burns" userId="368b5b2b376931e6" providerId="LiveId" clId="{A9A124B5-9F1F-4A00-884A-22C420827CD0}" dt="2021-04-27T14:07:23.943" v="386" actId="1076"/>
        <pc:sldMkLst>
          <pc:docMk/>
          <pc:sldMk cId="2250780176" sldId="260"/>
        </pc:sldMkLst>
        <pc:spChg chg="mod ord">
          <ac:chgData name="Kylie Burns" userId="368b5b2b376931e6" providerId="LiveId" clId="{A9A124B5-9F1F-4A00-884A-22C420827CD0}" dt="2021-04-27T14:07:01.228" v="379" actId="26606"/>
          <ac:spMkLst>
            <pc:docMk/>
            <pc:sldMk cId="2250780176" sldId="260"/>
            <ac:spMk id="2" creationId="{EAB5B170-0F28-42ED-8554-83ABB9A33F10}"/>
          </ac:spMkLst>
        </pc:spChg>
        <pc:spChg chg="add del">
          <ac:chgData name="Kylie Burns" userId="368b5b2b376931e6" providerId="LiveId" clId="{A9A124B5-9F1F-4A00-884A-22C420827CD0}" dt="2021-04-27T13:44:25.460" v="41" actId="26606"/>
          <ac:spMkLst>
            <pc:docMk/>
            <pc:sldMk cId="2250780176" sldId="260"/>
            <ac:spMk id="8" creationId="{DA9A1ACB-4ECA-4EAE-AEAB-CE9C8C01EE60}"/>
          </ac:spMkLst>
        </pc:spChg>
        <pc:spChg chg="add del">
          <ac:chgData name="Kylie Burns" userId="368b5b2b376931e6" providerId="LiveId" clId="{A9A124B5-9F1F-4A00-884A-22C420827CD0}" dt="2021-04-27T13:44:25.460" v="41" actId="26606"/>
          <ac:spMkLst>
            <pc:docMk/>
            <pc:sldMk cId="2250780176" sldId="260"/>
            <ac:spMk id="10" creationId="{3994EE40-F54F-48E5-826B-B45158209684}"/>
          </ac:spMkLst>
        </pc:spChg>
        <pc:spChg chg="add del">
          <ac:chgData name="Kylie Burns" userId="368b5b2b376931e6" providerId="LiveId" clId="{A9A124B5-9F1F-4A00-884A-22C420827CD0}" dt="2021-04-27T13:44:29.169" v="43" actId="26606"/>
          <ac:spMkLst>
            <pc:docMk/>
            <pc:sldMk cId="2250780176" sldId="260"/>
            <ac:spMk id="12" creationId="{DA9A1ACB-4ECA-4EAE-AEAB-CE9C8C01EE60}"/>
          </ac:spMkLst>
        </pc:spChg>
        <pc:spChg chg="add del">
          <ac:chgData name="Kylie Burns" userId="368b5b2b376931e6" providerId="LiveId" clId="{A9A124B5-9F1F-4A00-884A-22C420827CD0}" dt="2021-04-27T13:44:29.169" v="43" actId="26606"/>
          <ac:spMkLst>
            <pc:docMk/>
            <pc:sldMk cId="2250780176" sldId="260"/>
            <ac:spMk id="13" creationId="{5940F547-7206-4401-94FB-F8421915D8B8}"/>
          </ac:spMkLst>
        </pc:spChg>
        <pc:spChg chg="add mod">
          <ac:chgData name="Kylie Burns" userId="368b5b2b376931e6" providerId="LiveId" clId="{A9A124B5-9F1F-4A00-884A-22C420827CD0}" dt="2021-04-27T14:07:15.460" v="384" actId="14100"/>
          <ac:spMkLst>
            <pc:docMk/>
            <pc:sldMk cId="2250780176" sldId="260"/>
            <ac:spMk id="15" creationId="{CEBA9DDC-F366-49EA-B96F-286511482529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2250780176" sldId="260"/>
            <ac:spMk id="16" creationId="{DA9A1ACB-4ECA-4EAE-AEAB-CE9C8C01EE60}"/>
          </ac:spMkLst>
        </pc:spChg>
        <pc:spChg chg="add del">
          <ac:chgData name="Kylie Burns" userId="368b5b2b376931e6" providerId="LiveId" clId="{A9A124B5-9F1F-4A00-884A-22C420827CD0}" dt="2021-04-27T13:45:10.179" v="58"/>
          <ac:spMkLst>
            <pc:docMk/>
            <pc:sldMk cId="2250780176" sldId="260"/>
            <ac:spMk id="18" creationId="{3994EE40-F54F-48E5-826B-B45158209684}"/>
          </ac:spMkLst>
        </pc:spChg>
        <pc:spChg chg="add">
          <ac:chgData name="Kylie Burns" userId="368b5b2b376931e6" providerId="LiveId" clId="{A9A124B5-9F1F-4A00-884A-22C420827CD0}" dt="2021-04-27T14:07:01.228" v="379" actId="26606"/>
          <ac:spMkLst>
            <pc:docMk/>
            <pc:sldMk cId="2250780176" sldId="260"/>
            <ac:spMk id="22" creationId="{E446B7E6-8568-417F-959E-DB3D1E70F648}"/>
          </ac:spMkLst>
        </pc:spChg>
        <pc:spChg chg="add">
          <ac:chgData name="Kylie Burns" userId="368b5b2b376931e6" providerId="LiveId" clId="{A9A124B5-9F1F-4A00-884A-22C420827CD0}" dt="2021-04-27T14:07:01.228" v="379" actId="26606"/>
          <ac:spMkLst>
            <pc:docMk/>
            <pc:sldMk cId="2250780176" sldId="260"/>
            <ac:spMk id="24" creationId="{54047A07-72EC-41BC-A55F-C264F639FB20}"/>
          </ac:spMkLst>
        </pc:spChg>
        <pc:picChg chg="add del">
          <ac:chgData name="Kylie Burns" userId="368b5b2b376931e6" providerId="LiveId" clId="{A9A124B5-9F1F-4A00-884A-22C420827CD0}" dt="2021-04-27T13:44:25.460" v="41" actId="26606"/>
          <ac:picMkLst>
            <pc:docMk/>
            <pc:sldMk cId="2250780176" sldId="260"/>
            <ac:picMk id="4" creationId="{D9536FBD-13BB-426D-B0E5-F5BEF3A754C6}"/>
          </ac:picMkLst>
        </pc:picChg>
        <pc:picChg chg="add del">
          <ac:chgData name="Kylie Burns" userId="368b5b2b376931e6" providerId="LiveId" clId="{A9A124B5-9F1F-4A00-884A-22C420827CD0}" dt="2021-04-27T13:44:29.169" v="43" actId="26606"/>
          <ac:picMkLst>
            <pc:docMk/>
            <pc:sldMk cId="2250780176" sldId="260"/>
            <ac:picMk id="14" creationId="{1A670162-B151-4D92-8A24-A9E1B52EA64A}"/>
          </ac:picMkLst>
        </pc:picChg>
        <pc:picChg chg="add mod">
          <ac:chgData name="Kylie Burns" userId="368b5b2b376931e6" providerId="LiveId" clId="{A9A124B5-9F1F-4A00-884A-22C420827CD0}" dt="2021-04-27T14:07:23.943" v="386" actId="1076"/>
          <ac:picMkLst>
            <pc:docMk/>
            <pc:sldMk cId="2250780176" sldId="260"/>
            <ac:picMk id="17" creationId="{D9536FBD-13BB-426D-B0E5-F5BEF3A754C6}"/>
          </ac:picMkLst>
        </pc:picChg>
      </pc:sldChg>
      <pc:sldChg chg="addSp delSp modSp mod setBg addAnim delAnim">
        <pc:chgData name="Kylie Burns" userId="368b5b2b376931e6" providerId="LiveId" clId="{A9A124B5-9F1F-4A00-884A-22C420827CD0}" dt="2021-04-29T09:29:13.844" v="1458" actId="5793"/>
        <pc:sldMkLst>
          <pc:docMk/>
          <pc:sldMk cId="3061774547" sldId="261"/>
        </pc:sldMkLst>
        <pc:spChg chg="mod ord">
          <ac:chgData name="Kylie Burns" userId="368b5b2b376931e6" providerId="LiveId" clId="{A9A124B5-9F1F-4A00-884A-22C420827CD0}" dt="2021-04-27T22:27:27.801" v="820" actId="26606"/>
          <ac:spMkLst>
            <pc:docMk/>
            <pc:sldMk cId="3061774547" sldId="261"/>
            <ac:spMk id="2" creationId="{0CE68AC0-8131-4023-B6D4-FE296FBB897A}"/>
          </ac:spMkLst>
        </pc:spChg>
        <pc:spChg chg="add mod">
          <ac:chgData name="Kylie Burns" userId="368b5b2b376931e6" providerId="LiveId" clId="{A9A124B5-9F1F-4A00-884A-22C420827CD0}" dt="2021-04-29T09:29:13.844" v="1458" actId="5793"/>
          <ac:spMkLst>
            <pc:docMk/>
            <pc:sldMk cId="3061774547" sldId="261"/>
            <ac:spMk id="3" creationId="{F972731C-966D-4AC5-BC1A-9CBD294CFEE5}"/>
          </ac:spMkLst>
        </pc:spChg>
        <pc:spChg chg="add del">
          <ac:chgData name="Kylie Burns" userId="368b5b2b376931e6" providerId="LiveId" clId="{A9A124B5-9F1F-4A00-884A-22C420827CD0}" dt="2021-04-27T14:10:44.750" v="495" actId="26606"/>
          <ac:spMkLst>
            <pc:docMk/>
            <pc:sldMk cId="3061774547" sldId="261"/>
            <ac:spMk id="5" creationId="{E446B7E6-8568-417F-959E-DB3D1E70F648}"/>
          </ac:spMkLst>
        </pc:spChg>
        <pc:spChg chg="add del">
          <ac:chgData name="Kylie Burns" userId="368b5b2b376931e6" providerId="LiveId" clId="{A9A124B5-9F1F-4A00-884A-22C420827CD0}" dt="2021-04-27T14:10:56.268" v="500" actId="26606"/>
          <ac:spMkLst>
            <pc:docMk/>
            <pc:sldMk cId="3061774547" sldId="261"/>
            <ac:spMk id="7" creationId="{8775F366-526C-4C42-8931-696FFE8AA517}"/>
          </ac:spMkLst>
        </pc:spChg>
        <pc:spChg chg="add del">
          <ac:chgData name="Kylie Burns" userId="368b5b2b376931e6" providerId="LiveId" clId="{A9A124B5-9F1F-4A00-884A-22C420827CD0}" dt="2021-04-27T14:08:18.456" v="407" actId="26606"/>
          <ac:spMkLst>
            <pc:docMk/>
            <pc:sldMk cId="3061774547" sldId="261"/>
            <ac:spMk id="8" creationId="{E446B7E6-8568-417F-959E-DB3D1E70F648}"/>
          </ac:spMkLst>
        </pc:spChg>
        <pc:spChg chg="add del">
          <ac:chgData name="Kylie Burns" userId="368b5b2b376931e6" providerId="LiveId" clId="{A9A124B5-9F1F-4A00-884A-22C420827CD0}" dt="2021-04-27T14:10:46.964" v="498" actId="26606"/>
          <ac:spMkLst>
            <pc:docMk/>
            <pc:sldMk cId="3061774547" sldId="261"/>
            <ac:spMk id="9" creationId="{E446B7E6-8568-417F-959E-DB3D1E70F648}"/>
          </ac:spMkLst>
        </pc:spChg>
        <pc:spChg chg="add del">
          <ac:chgData name="Kylie Burns" userId="368b5b2b376931e6" providerId="LiveId" clId="{A9A124B5-9F1F-4A00-884A-22C420827CD0}" dt="2021-04-27T14:08:27.517" v="410" actId="26606"/>
          <ac:spMkLst>
            <pc:docMk/>
            <pc:sldMk cId="3061774547" sldId="261"/>
            <ac:spMk id="10" creationId="{AFB83730-58A8-42CA-90B3-5D5D2D1B00BC}"/>
          </ac:spMkLst>
        </pc:spChg>
        <pc:spChg chg="add del">
          <ac:chgData name="Kylie Burns" userId="368b5b2b376931e6" providerId="LiveId" clId="{A9A124B5-9F1F-4A00-884A-22C420827CD0}" dt="2021-04-27T14:08:27.517" v="410" actId="26606"/>
          <ac:spMkLst>
            <pc:docMk/>
            <pc:sldMk cId="3061774547" sldId="261"/>
            <ac:spMk id="11" creationId="{E446B7E6-8568-417F-959E-DB3D1E70F648}"/>
          </ac:spMkLst>
        </pc:spChg>
        <pc:spChg chg="add del">
          <ac:chgData name="Kylie Burns" userId="368b5b2b376931e6" providerId="LiveId" clId="{A9A124B5-9F1F-4A00-884A-22C420827CD0}" dt="2021-04-27T14:10:46.964" v="498" actId="26606"/>
          <ac:spMkLst>
            <pc:docMk/>
            <pc:sldMk cId="3061774547" sldId="261"/>
            <ac:spMk id="13" creationId="{54047A07-72EC-41BC-A55F-C264F639FB20}"/>
          </ac:spMkLst>
        </pc:spChg>
        <pc:spChg chg="add del">
          <ac:chgData name="Kylie Burns" userId="368b5b2b376931e6" providerId="LiveId" clId="{A9A124B5-9F1F-4A00-884A-22C420827CD0}" dt="2021-04-27T14:09:40.255" v="445" actId="26606"/>
          <ac:spMkLst>
            <pc:docMk/>
            <pc:sldMk cId="3061774547" sldId="261"/>
            <ac:spMk id="14" creationId="{E446B7E6-8568-417F-959E-DB3D1E70F648}"/>
          </ac:spMkLst>
        </pc:spChg>
        <pc:spChg chg="add del">
          <ac:chgData name="Kylie Burns" userId="368b5b2b376931e6" providerId="LiveId" clId="{A9A124B5-9F1F-4A00-884A-22C420827CD0}" dt="2021-04-27T22:27:27.801" v="820" actId="26606"/>
          <ac:spMkLst>
            <pc:docMk/>
            <pc:sldMk cId="3061774547" sldId="261"/>
            <ac:spMk id="17" creationId="{E446B7E6-8568-417F-959E-DB3D1E70F648}"/>
          </ac:spMkLst>
        </pc:spChg>
        <pc:spChg chg="add del">
          <ac:chgData name="Kylie Burns" userId="368b5b2b376931e6" providerId="LiveId" clId="{A9A124B5-9F1F-4A00-884A-22C420827CD0}" dt="2021-04-27T14:10:56.268" v="500" actId="26606"/>
          <ac:spMkLst>
            <pc:docMk/>
            <pc:sldMk cId="3061774547" sldId="261"/>
            <ac:spMk id="18" creationId="{FCA38DE0-0434-4DDD-89EE-77463F3748DC}"/>
          </ac:spMkLst>
        </pc:spChg>
        <pc:spChg chg="add del">
          <ac:chgData name="Kylie Burns" userId="368b5b2b376931e6" providerId="LiveId" clId="{A9A124B5-9F1F-4A00-884A-22C420827CD0}" dt="2021-04-27T14:10:56.268" v="500" actId="26606"/>
          <ac:spMkLst>
            <pc:docMk/>
            <pc:sldMk cId="3061774547" sldId="261"/>
            <ac:spMk id="19" creationId="{6A520694-B5C4-4629-92F0-65DEBCE68347}"/>
          </ac:spMkLst>
        </pc:spChg>
        <pc:spChg chg="add">
          <ac:chgData name="Kylie Burns" userId="368b5b2b376931e6" providerId="LiveId" clId="{A9A124B5-9F1F-4A00-884A-22C420827CD0}" dt="2021-04-27T22:27:27.801" v="820" actId="26606"/>
          <ac:spMkLst>
            <pc:docMk/>
            <pc:sldMk cId="3061774547" sldId="261"/>
            <ac:spMk id="22" creationId="{DA9A1ACB-4ECA-4EAE-AEAB-CE9C8C01EE60}"/>
          </ac:spMkLst>
        </pc:spChg>
        <pc:spChg chg="add">
          <ac:chgData name="Kylie Burns" userId="368b5b2b376931e6" providerId="LiveId" clId="{A9A124B5-9F1F-4A00-884A-22C420827CD0}" dt="2021-04-27T22:27:27.801" v="820" actId="26606"/>
          <ac:spMkLst>
            <pc:docMk/>
            <pc:sldMk cId="3061774547" sldId="261"/>
            <ac:spMk id="23" creationId="{72319FFA-0E4F-4E0B-BEBA-A9DD4B41AAE9}"/>
          </ac:spMkLst>
        </pc:spChg>
        <pc:spChg chg="add del">
          <ac:chgData name="Kylie Burns" userId="368b5b2b376931e6" providerId="LiveId" clId="{A9A124B5-9F1F-4A00-884A-22C420827CD0}" dt="2021-04-27T22:27:14.678" v="817" actId="26606"/>
          <ac:spMkLst>
            <pc:docMk/>
            <pc:sldMk cId="3061774547" sldId="261"/>
            <ac:spMk id="25" creationId="{DA9A1ACB-4ECA-4EAE-AEAB-CE9C8C01EE60}"/>
          </ac:spMkLst>
        </pc:spChg>
        <pc:spChg chg="add del">
          <ac:chgData name="Kylie Burns" userId="368b5b2b376931e6" providerId="LiveId" clId="{A9A124B5-9F1F-4A00-884A-22C420827CD0}" dt="2021-04-27T22:27:14.678" v="817" actId="26606"/>
          <ac:spMkLst>
            <pc:docMk/>
            <pc:sldMk cId="3061774547" sldId="261"/>
            <ac:spMk id="27" creationId="{3994EE40-F54F-48E5-826B-B45158209684}"/>
          </ac:spMkLst>
        </pc:spChg>
        <pc:spChg chg="add del">
          <ac:chgData name="Kylie Burns" userId="368b5b2b376931e6" providerId="LiveId" clId="{A9A124B5-9F1F-4A00-884A-22C420827CD0}" dt="2021-04-27T22:27:21.621" v="819" actId="26606"/>
          <ac:spMkLst>
            <pc:docMk/>
            <pc:sldMk cId="3061774547" sldId="261"/>
            <ac:spMk id="29" creationId="{DA9A1ACB-4ECA-4EAE-AEAB-CE9C8C01EE60}"/>
          </ac:spMkLst>
        </pc:spChg>
        <pc:spChg chg="add del">
          <ac:chgData name="Kylie Burns" userId="368b5b2b376931e6" providerId="LiveId" clId="{A9A124B5-9F1F-4A00-884A-22C420827CD0}" dt="2021-04-27T22:27:21.621" v="819" actId="26606"/>
          <ac:spMkLst>
            <pc:docMk/>
            <pc:sldMk cId="3061774547" sldId="261"/>
            <ac:spMk id="30" creationId="{72319FFA-0E4F-4E0B-BEBA-A9DD4B41AAE9}"/>
          </ac:spMkLst>
        </pc:spChg>
        <pc:picChg chg="add del">
          <ac:chgData name="Kylie Burns" userId="368b5b2b376931e6" providerId="LiveId" clId="{A9A124B5-9F1F-4A00-884A-22C420827CD0}" dt="2021-04-27T14:08:18.456" v="407" actId="26606"/>
          <ac:picMkLst>
            <pc:docMk/>
            <pc:sldMk cId="3061774547" sldId="261"/>
            <ac:picMk id="4" creationId="{2A1DBE6B-3BD4-4FBC-A40A-0ADCB35604EA}"/>
          </ac:picMkLst>
        </pc:picChg>
        <pc:picChg chg="add del">
          <ac:chgData name="Kylie Burns" userId="368b5b2b376931e6" providerId="LiveId" clId="{A9A124B5-9F1F-4A00-884A-22C420827CD0}" dt="2021-04-27T14:10:44.750" v="495" actId="26606"/>
          <ac:picMkLst>
            <pc:docMk/>
            <pc:sldMk cId="3061774547" sldId="261"/>
            <ac:picMk id="6" creationId="{93821DE4-C0BF-48EA-BF98-730F838C407C}"/>
          </ac:picMkLst>
        </pc:picChg>
        <pc:picChg chg="add del">
          <ac:chgData name="Kylie Burns" userId="368b5b2b376931e6" providerId="LiveId" clId="{A9A124B5-9F1F-4A00-884A-22C420827CD0}" dt="2021-04-27T14:08:27.517" v="410" actId="26606"/>
          <ac:picMkLst>
            <pc:docMk/>
            <pc:sldMk cId="3061774547" sldId="261"/>
            <ac:picMk id="12" creationId="{121403DF-13C8-41AB-B184-37EC2F23AFA3}"/>
          </ac:picMkLst>
        </pc:picChg>
        <pc:picChg chg="add del">
          <ac:chgData name="Kylie Burns" userId="368b5b2b376931e6" providerId="LiveId" clId="{A9A124B5-9F1F-4A00-884A-22C420827CD0}" dt="2021-04-27T14:09:40.255" v="445" actId="26606"/>
          <ac:picMkLst>
            <pc:docMk/>
            <pc:sldMk cId="3061774547" sldId="261"/>
            <ac:picMk id="15" creationId="{2A1DBE6B-3BD4-4FBC-A40A-0ADCB35604EA}"/>
          </ac:picMkLst>
        </pc:picChg>
        <pc:picChg chg="add del">
          <ac:chgData name="Kylie Burns" userId="368b5b2b376931e6" providerId="LiveId" clId="{A9A124B5-9F1F-4A00-884A-22C420827CD0}" dt="2021-04-27T14:10:46.964" v="498" actId="26606"/>
          <ac:picMkLst>
            <pc:docMk/>
            <pc:sldMk cId="3061774547" sldId="261"/>
            <ac:picMk id="16" creationId="{61D49B02-0E0D-4EE5-9108-EBE8983353FF}"/>
          </ac:picMkLst>
        </pc:picChg>
        <pc:picChg chg="add mod">
          <ac:chgData name="Kylie Burns" userId="368b5b2b376931e6" providerId="LiveId" clId="{A9A124B5-9F1F-4A00-884A-22C420827CD0}" dt="2021-04-27T22:27:27.801" v="820" actId="26606"/>
          <ac:picMkLst>
            <pc:docMk/>
            <pc:sldMk cId="3061774547" sldId="261"/>
            <ac:picMk id="20" creationId="{CE83818C-00A2-4B9B-8B07-47778A1F904E}"/>
          </ac:picMkLst>
        </pc:picChg>
      </pc:sldChg>
      <pc:sldChg chg="addSp delSp modSp new del mod setBg">
        <pc:chgData name="Kylie Burns" userId="368b5b2b376931e6" providerId="LiveId" clId="{A9A124B5-9F1F-4A00-884A-22C420827CD0}" dt="2021-04-30T11:27:29.126" v="1467" actId="2696"/>
        <pc:sldMkLst>
          <pc:docMk/>
          <pc:sldMk cId="506447350" sldId="262"/>
        </pc:sldMkLst>
        <pc:spChg chg="add mod">
          <ac:chgData name="Kylie Burns" userId="368b5b2b376931e6" providerId="LiveId" clId="{A9A124B5-9F1F-4A00-884A-22C420827CD0}" dt="2021-04-27T14:14:41.459" v="554" actId="26606"/>
          <ac:spMkLst>
            <pc:docMk/>
            <pc:sldMk cId="506447350" sldId="262"/>
            <ac:spMk id="2" creationId="{B268AD6A-9726-428E-8B06-1AFD9837B831}"/>
          </ac:spMkLst>
        </pc:spChg>
        <pc:spChg chg="add del mod">
          <ac:chgData name="Kylie Burns" userId="368b5b2b376931e6" providerId="LiveId" clId="{A9A124B5-9F1F-4A00-884A-22C420827CD0}" dt="2021-04-27T22:37:30.750" v="1125" actId="478"/>
          <ac:spMkLst>
            <pc:docMk/>
            <pc:sldMk cId="506447350" sldId="262"/>
            <ac:spMk id="5" creationId="{8BDD8FE6-0C49-418C-BC41-8A93968BE2B8}"/>
          </ac:spMkLst>
        </pc:spChg>
        <pc:spChg chg="add mod">
          <ac:chgData name="Kylie Burns" userId="368b5b2b376931e6" providerId="LiveId" clId="{A9A124B5-9F1F-4A00-884A-22C420827CD0}" dt="2021-04-29T09:28:12.722" v="1337" actId="1076"/>
          <ac:spMkLst>
            <pc:docMk/>
            <pc:sldMk cId="506447350" sldId="262"/>
            <ac:spMk id="6" creationId="{41892205-ED35-4F56-B6BF-E2D94D10AE36}"/>
          </ac:spMkLst>
        </pc:spChg>
        <pc:spChg chg="add mod">
          <ac:chgData name="Kylie Burns" userId="368b5b2b376931e6" providerId="LiveId" clId="{A9A124B5-9F1F-4A00-884A-22C420827CD0}" dt="2021-04-29T09:28:17.243" v="1339" actId="1076"/>
          <ac:spMkLst>
            <pc:docMk/>
            <pc:sldMk cId="506447350" sldId="262"/>
            <ac:spMk id="7" creationId="{F1B43905-D2D4-4EEA-AA0D-8C50A1687C86}"/>
          </ac:spMkLst>
        </pc:spChg>
        <pc:spChg chg="add mod">
          <ac:chgData name="Kylie Burns" userId="368b5b2b376931e6" providerId="LiveId" clId="{A9A124B5-9F1F-4A00-884A-22C420827CD0}" dt="2021-04-29T09:28:15.305" v="1338" actId="1076"/>
          <ac:spMkLst>
            <pc:docMk/>
            <pc:sldMk cId="506447350" sldId="262"/>
            <ac:spMk id="8" creationId="{A8B034D7-B19E-4337-9AB4-6E79E4BA54FA}"/>
          </ac:spMkLst>
        </pc:spChg>
        <pc:spChg chg="add mod">
          <ac:chgData name="Kylie Burns" userId="368b5b2b376931e6" providerId="LiveId" clId="{A9A124B5-9F1F-4A00-884A-22C420827CD0}" dt="2021-04-29T09:28:19.922" v="1340" actId="1076"/>
          <ac:spMkLst>
            <pc:docMk/>
            <pc:sldMk cId="506447350" sldId="262"/>
            <ac:spMk id="9" creationId="{E4CF48B4-6B0C-486E-9CD0-369F5078A674}"/>
          </ac:spMkLst>
        </pc:spChg>
        <pc:spChg chg="add del">
          <ac:chgData name="Kylie Burns" userId="368b5b2b376931e6" providerId="LiveId" clId="{A9A124B5-9F1F-4A00-884A-22C420827CD0}" dt="2021-04-27T14:14:41.453" v="553" actId="26606"/>
          <ac:spMkLst>
            <pc:docMk/>
            <pc:sldMk cId="506447350" sldId="262"/>
            <ac:spMk id="10" creationId="{53576798-7F98-4C7F-B6C7-6D41B5A7E927}"/>
          </ac:spMkLst>
        </pc:spChg>
        <pc:spChg chg="add">
          <ac:chgData name="Kylie Burns" userId="368b5b2b376931e6" providerId="LiveId" clId="{A9A124B5-9F1F-4A00-884A-22C420827CD0}" dt="2021-04-27T14:14:41.459" v="554" actId="26606"/>
          <ac:spMkLst>
            <pc:docMk/>
            <pc:sldMk cId="506447350" sldId="262"/>
            <ac:spMk id="12" creationId="{53576798-7F98-4C7F-B6C7-6D41B5A7E927}"/>
          </ac:spMkLst>
        </pc:spChg>
        <pc:picChg chg="add del mod ord">
          <ac:chgData name="Kylie Burns" userId="368b5b2b376931e6" providerId="LiveId" clId="{A9A124B5-9F1F-4A00-884A-22C420827CD0}" dt="2021-04-27T22:38:12.855" v="1129" actId="478"/>
          <ac:picMkLst>
            <pc:docMk/>
            <pc:sldMk cId="506447350" sldId="262"/>
            <ac:picMk id="4" creationId="{3AEC09D0-79A1-4012-AE24-E7171E06EB2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58CCB-2AD9-423A-9C6C-3ACCAB727C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CA01A6-0A47-426C-8EBC-F13FDBA033BD}">
      <dgm:prSet/>
      <dgm:spPr/>
      <dgm:t>
        <a:bodyPr/>
        <a:lstStyle/>
        <a:p>
          <a:r>
            <a:rPr lang="en-AU" dirty="0"/>
            <a:t>Postgres as database</a:t>
          </a:r>
          <a:endParaRPr lang="en-US" dirty="0"/>
        </a:p>
      </dgm:t>
    </dgm:pt>
    <dgm:pt modelId="{1D5E58E5-F55D-4890-9BFC-B35947AD57B5}" type="parTrans" cxnId="{C6198DBE-7A21-47CB-B5CD-A92AE2719E7A}">
      <dgm:prSet/>
      <dgm:spPr/>
      <dgm:t>
        <a:bodyPr/>
        <a:lstStyle/>
        <a:p>
          <a:endParaRPr lang="en-US"/>
        </a:p>
      </dgm:t>
    </dgm:pt>
    <dgm:pt modelId="{66C0B8DD-D6A9-425C-B500-B4E90CE536A8}" type="sibTrans" cxnId="{C6198DBE-7A21-47CB-B5CD-A92AE2719E7A}">
      <dgm:prSet/>
      <dgm:spPr/>
      <dgm:t>
        <a:bodyPr/>
        <a:lstStyle/>
        <a:p>
          <a:endParaRPr lang="en-US"/>
        </a:p>
      </dgm:t>
    </dgm:pt>
    <dgm:pt modelId="{EBFDF3AE-DA04-41ED-83AC-1D77A993C528}">
      <dgm:prSet/>
      <dgm:spPr/>
      <dgm:t>
        <a:bodyPr/>
        <a:lstStyle/>
        <a:p>
          <a:r>
            <a:rPr lang="en-AU" dirty="0"/>
            <a:t>Understanding how to utilise Flask for the project</a:t>
          </a:r>
          <a:endParaRPr lang="en-US" dirty="0"/>
        </a:p>
      </dgm:t>
    </dgm:pt>
    <dgm:pt modelId="{2DE03679-BEE5-4822-9A51-1C226B94CDAA}" type="parTrans" cxnId="{7F062FAD-B68C-488A-88FB-34A6C19E4825}">
      <dgm:prSet/>
      <dgm:spPr/>
      <dgm:t>
        <a:bodyPr/>
        <a:lstStyle/>
        <a:p>
          <a:endParaRPr lang="en-US"/>
        </a:p>
      </dgm:t>
    </dgm:pt>
    <dgm:pt modelId="{D9B7980D-ACF1-429F-96CF-9CD199639D27}" type="sibTrans" cxnId="{7F062FAD-B68C-488A-88FB-34A6C19E4825}">
      <dgm:prSet/>
      <dgm:spPr/>
      <dgm:t>
        <a:bodyPr/>
        <a:lstStyle/>
        <a:p>
          <a:endParaRPr lang="en-US"/>
        </a:p>
      </dgm:t>
    </dgm:pt>
    <dgm:pt modelId="{13DC5F53-4C03-4C5E-981C-6769DDF56863}">
      <dgm:prSet/>
      <dgm:spPr/>
      <dgm:t>
        <a:bodyPr/>
        <a:lstStyle/>
        <a:p>
          <a:r>
            <a:rPr lang="en-AU" dirty="0"/>
            <a:t>Recalling topics covered for the past 17 weeks</a:t>
          </a:r>
          <a:endParaRPr lang="en-US" dirty="0"/>
        </a:p>
      </dgm:t>
    </dgm:pt>
    <dgm:pt modelId="{A85BD829-6847-4660-93C4-5A83B0560FC0}" type="parTrans" cxnId="{B2029618-F963-4C7E-AA6B-8D005EEC6811}">
      <dgm:prSet/>
      <dgm:spPr/>
      <dgm:t>
        <a:bodyPr/>
        <a:lstStyle/>
        <a:p>
          <a:endParaRPr lang="en-US"/>
        </a:p>
      </dgm:t>
    </dgm:pt>
    <dgm:pt modelId="{18596FE8-356D-4D5F-993D-77ADCA6F170F}" type="sibTrans" cxnId="{B2029618-F963-4C7E-AA6B-8D005EEC6811}">
      <dgm:prSet/>
      <dgm:spPr/>
      <dgm:t>
        <a:bodyPr/>
        <a:lstStyle/>
        <a:p>
          <a:endParaRPr lang="en-US"/>
        </a:p>
      </dgm:t>
    </dgm:pt>
    <dgm:pt modelId="{25D4B2A7-8931-4D86-ABA8-80831D649F22}" type="pres">
      <dgm:prSet presAssocID="{55C58CCB-2AD9-423A-9C6C-3ACCAB727C93}" presName="root" presStyleCnt="0">
        <dgm:presLayoutVars>
          <dgm:dir/>
          <dgm:resizeHandles val="exact"/>
        </dgm:presLayoutVars>
      </dgm:prSet>
      <dgm:spPr/>
    </dgm:pt>
    <dgm:pt modelId="{8BAC40C5-C85B-4C2F-9407-B79BD446058E}" type="pres">
      <dgm:prSet presAssocID="{DECA01A6-0A47-426C-8EBC-F13FDBA033BD}" presName="compNode" presStyleCnt="0"/>
      <dgm:spPr/>
    </dgm:pt>
    <dgm:pt modelId="{6148A726-C20E-4F3C-8D5D-109443D9F1C0}" type="pres">
      <dgm:prSet presAssocID="{DECA01A6-0A47-426C-8EBC-F13FDBA033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BB29F7-73D9-40BB-9DFE-2E00B397019A}" type="pres">
      <dgm:prSet presAssocID="{DECA01A6-0A47-426C-8EBC-F13FDBA033BD}" presName="spaceRect" presStyleCnt="0"/>
      <dgm:spPr/>
    </dgm:pt>
    <dgm:pt modelId="{4A07ADEA-0115-4A58-88F5-9B924AF462BE}" type="pres">
      <dgm:prSet presAssocID="{DECA01A6-0A47-426C-8EBC-F13FDBA033BD}" presName="textRect" presStyleLbl="revTx" presStyleIdx="0" presStyleCnt="3">
        <dgm:presLayoutVars>
          <dgm:chMax val="1"/>
          <dgm:chPref val="1"/>
        </dgm:presLayoutVars>
      </dgm:prSet>
      <dgm:spPr/>
    </dgm:pt>
    <dgm:pt modelId="{94D277A5-6E4C-4472-A05C-D829CF8C1927}" type="pres">
      <dgm:prSet presAssocID="{66C0B8DD-D6A9-425C-B500-B4E90CE536A8}" presName="sibTrans" presStyleCnt="0"/>
      <dgm:spPr/>
    </dgm:pt>
    <dgm:pt modelId="{EBD1BB49-086C-49C6-81CD-FB75626857FC}" type="pres">
      <dgm:prSet presAssocID="{EBFDF3AE-DA04-41ED-83AC-1D77A993C528}" presName="compNode" presStyleCnt="0"/>
      <dgm:spPr/>
    </dgm:pt>
    <dgm:pt modelId="{49A25264-5391-41B0-8E94-0392FEA63569}" type="pres">
      <dgm:prSet presAssocID="{EBFDF3AE-DA04-41ED-83AC-1D77A993C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3F3F680-1B37-4C8A-BD4C-D7D8CAE46077}" type="pres">
      <dgm:prSet presAssocID="{EBFDF3AE-DA04-41ED-83AC-1D77A993C528}" presName="spaceRect" presStyleCnt="0"/>
      <dgm:spPr/>
    </dgm:pt>
    <dgm:pt modelId="{3D5FCBFB-EE3B-4A39-A071-8B8B7E8C4CF3}" type="pres">
      <dgm:prSet presAssocID="{EBFDF3AE-DA04-41ED-83AC-1D77A993C528}" presName="textRect" presStyleLbl="revTx" presStyleIdx="1" presStyleCnt="3">
        <dgm:presLayoutVars>
          <dgm:chMax val="1"/>
          <dgm:chPref val="1"/>
        </dgm:presLayoutVars>
      </dgm:prSet>
      <dgm:spPr/>
    </dgm:pt>
    <dgm:pt modelId="{70584618-862D-49AC-9693-5C2C559556F9}" type="pres">
      <dgm:prSet presAssocID="{D9B7980D-ACF1-429F-96CF-9CD199639D27}" presName="sibTrans" presStyleCnt="0"/>
      <dgm:spPr/>
    </dgm:pt>
    <dgm:pt modelId="{F6D984E2-D94C-4684-BE41-C450CC7310F3}" type="pres">
      <dgm:prSet presAssocID="{13DC5F53-4C03-4C5E-981C-6769DDF56863}" presName="compNode" presStyleCnt="0"/>
      <dgm:spPr/>
    </dgm:pt>
    <dgm:pt modelId="{43BF507A-630B-4FA5-8368-575615A48296}" type="pres">
      <dgm:prSet presAssocID="{13DC5F53-4C03-4C5E-981C-6769DDF568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2C0F5A-44A3-45BE-AF7C-B81CFBB4B4F9}" type="pres">
      <dgm:prSet presAssocID="{13DC5F53-4C03-4C5E-981C-6769DDF56863}" presName="spaceRect" presStyleCnt="0"/>
      <dgm:spPr/>
    </dgm:pt>
    <dgm:pt modelId="{8C3FD431-3D4B-4C55-BB7A-D9F97344E065}" type="pres">
      <dgm:prSet presAssocID="{13DC5F53-4C03-4C5E-981C-6769DDF568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029618-F963-4C7E-AA6B-8D005EEC6811}" srcId="{55C58CCB-2AD9-423A-9C6C-3ACCAB727C93}" destId="{13DC5F53-4C03-4C5E-981C-6769DDF56863}" srcOrd="2" destOrd="0" parTransId="{A85BD829-6847-4660-93C4-5A83B0560FC0}" sibTransId="{18596FE8-356D-4D5F-993D-77ADCA6F170F}"/>
    <dgm:cxn modelId="{D587D985-3162-415D-B513-1F6F92CDEC62}" type="presOf" srcId="{DECA01A6-0A47-426C-8EBC-F13FDBA033BD}" destId="{4A07ADEA-0115-4A58-88F5-9B924AF462BE}" srcOrd="0" destOrd="0" presId="urn:microsoft.com/office/officeart/2018/2/layout/IconLabelList"/>
    <dgm:cxn modelId="{7C11AA8D-7468-4634-B0E4-95E27548BF06}" type="presOf" srcId="{13DC5F53-4C03-4C5E-981C-6769DDF56863}" destId="{8C3FD431-3D4B-4C55-BB7A-D9F97344E065}" srcOrd="0" destOrd="0" presId="urn:microsoft.com/office/officeart/2018/2/layout/IconLabelList"/>
    <dgm:cxn modelId="{7F062FAD-B68C-488A-88FB-34A6C19E4825}" srcId="{55C58CCB-2AD9-423A-9C6C-3ACCAB727C93}" destId="{EBFDF3AE-DA04-41ED-83AC-1D77A993C528}" srcOrd="1" destOrd="0" parTransId="{2DE03679-BEE5-4822-9A51-1C226B94CDAA}" sibTransId="{D9B7980D-ACF1-429F-96CF-9CD199639D27}"/>
    <dgm:cxn modelId="{C6198DBE-7A21-47CB-B5CD-A92AE2719E7A}" srcId="{55C58CCB-2AD9-423A-9C6C-3ACCAB727C93}" destId="{DECA01A6-0A47-426C-8EBC-F13FDBA033BD}" srcOrd="0" destOrd="0" parTransId="{1D5E58E5-F55D-4890-9BFC-B35947AD57B5}" sibTransId="{66C0B8DD-D6A9-425C-B500-B4E90CE536A8}"/>
    <dgm:cxn modelId="{27E999F2-29A9-4B90-9591-2E002AC5C317}" type="presOf" srcId="{EBFDF3AE-DA04-41ED-83AC-1D77A993C528}" destId="{3D5FCBFB-EE3B-4A39-A071-8B8B7E8C4CF3}" srcOrd="0" destOrd="0" presId="urn:microsoft.com/office/officeart/2018/2/layout/IconLabelList"/>
    <dgm:cxn modelId="{56CEE7FE-9F07-49E9-8914-9F41CC1E1CC1}" type="presOf" srcId="{55C58CCB-2AD9-423A-9C6C-3ACCAB727C93}" destId="{25D4B2A7-8931-4D86-ABA8-80831D649F22}" srcOrd="0" destOrd="0" presId="urn:microsoft.com/office/officeart/2018/2/layout/IconLabelList"/>
    <dgm:cxn modelId="{C98E8472-CCE6-4BB4-B41E-2F1BF4261C4B}" type="presParOf" srcId="{25D4B2A7-8931-4D86-ABA8-80831D649F22}" destId="{8BAC40C5-C85B-4C2F-9407-B79BD446058E}" srcOrd="0" destOrd="0" presId="urn:microsoft.com/office/officeart/2018/2/layout/IconLabelList"/>
    <dgm:cxn modelId="{10E839F9-5EDC-4544-A889-89879C2D1B1C}" type="presParOf" srcId="{8BAC40C5-C85B-4C2F-9407-B79BD446058E}" destId="{6148A726-C20E-4F3C-8D5D-109443D9F1C0}" srcOrd="0" destOrd="0" presId="urn:microsoft.com/office/officeart/2018/2/layout/IconLabelList"/>
    <dgm:cxn modelId="{095C6F31-2D63-4D38-ACAE-46EA59072CCE}" type="presParOf" srcId="{8BAC40C5-C85B-4C2F-9407-B79BD446058E}" destId="{75BB29F7-73D9-40BB-9DFE-2E00B397019A}" srcOrd="1" destOrd="0" presId="urn:microsoft.com/office/officeart/2018/2/layout/IconLabelList"/>
    <dgm:cxn modelId="{D9354E3F-8A47-4D0E-9875-12E78A941422}" type="presParOf" srcId="{8BAC40C5-C85B-4C2F-9407-B79BD446058E}" destId="{4A07ADEA-0115-4A58-88F5-9B924AF462BE}" srcOrd="2" destOrd="0" presId="urn:microsoft.com/office/officeart/2018/2/layout/IconLabelList"/>
    <dgm:cxn modelId="{CF5E76B6-CD13-499C-A1AC-B4AB03F745A2}" type="presParOf" srcId="{25D4B2A7-8931-4D86-ABA8-80831D649F22}" destId="{94D277A5-6E4C-4472-A05C-D829CF8C1927}" srcOrd="1" destOrd="0" presId="urn:microsoft.com/office/officeart/2018/2/layout/IconLabelList"/>
    <dgm:cxn modelId="{832FE67E-78DA-416F-9595-27D4ED846730}" type="presParOf" srcId="{25D4B2A7-8931-4D86-ABA8-80831D649F22}" destId="{EBD1BB49-086C-49C6-81CD-FB75626857FC}" srcOrd="2" destOrd="0" presId="urn:microsoft.com/office/officeart/2018/2/layout/IconLabelList"/>
    <dgm:cxn modelId="{61D085DB-A60B-4C1F-8FF1-CEAC9010F28F}" type="presParOf" srcId="{EBD1BB49-086C-49C6-81CD-FB75626857FC}" destId="{49A25264-5391-41B0-8E94-0392FEA63569}" srcOrd="0" destOrd="0" presId="urn:microsoft.com/office/officeart/2018/2/layout/IconLabelList"/>
    <dgm:cxn modelId="{26E5A2B7-1592-4085-8864-5F368F23DE57}" type="presParOf" srcId="{EBD1BB49-086C-49C6-81CD-FB75626857FC}" destId="{73F3F680-1B37-4C8A-BD4C-D7D8CAE46077}" srcOrd="1" destOrd="0" presId="urn:microsoft.com/office/officeart/2018/2/layout/IconLabelList"/>
    <dgm:cxn modelId="{468EF5FC-951E-4653-A073-56B6CAB7AED4}" type="presParOf" srcId="{EBD1BB49-086C-49C6-81CD-FB75626857FC}" destId="{3D5FCBFB-EE3B-4A39-A071-8B8B7E8C4CF3}" srcOrd="2" destOrd="0" presId="urn:microsoft.com/office/officeart/2018/2/layout/IconLabelList"/>
    <dgm:cxn modelId="{F410D88E-7A5A-4580-AC9A-81B77CC65C68}" type="presParOf" srcId="{25D4B2A7-8931-4D86-ABA8-80831D649F22}" destId="{70584618-862D-49AC-9693-5C2C559556F9}" srcOrd="3" destOrd="0" presId="urn:microsoft.com/office/officeart/2018/2/layout/IconLabelList"/>
    <dgm:cxn modelId="{955DD0CE-3904-49EF-8E30-46F1C65C9941}" type="presParOf" srcId="{25D4B2A7-8931-4D86-ABA8-80831D649F22}" destId="{F6D984E2-D94C-4684-BE41-C450CC7310F3}" srcOrd="4" destOrd="0" presId="urn:microsoft.com/office/officeart/2018/2/layout/IconLabelList"/>
    <dgm:cxn modelId="{CBC15E49-DF55-41F3-B40A-7D6368BE985B}" type="presParOf" srcId="{F6D984E2-D94C-4684-BE41-C450CC7310F3}" destId="{43BF507A-630B-4FA5-8368-575615A48296}" srcOrd="0" destOrd="0" presId="urn:microsoft.com/office/officeart/2018/2/layout/IconLabelList"/>
    <dgm:cxn modelId="{0280E467-3B4F-48AB-AF8D-5E56B49F9501}" type="presParOf" srcId="{F6D984E2-D94C-4684-BE41-C450CC7310F3}" destId="{BD2C0F5A-44A3-45BE-AF7C-B81CFBB4B4F9}" srcOrd="1" destOrd="0" presId="urn:microsoft.com/office/officeart/2018/2/layout/IconLabelList"/>
    <dgm:cxn modelId="{3A2BC036-9FA7-44B9-BE14-2A98C4CBF061}" type="presParOf" srcId="{F6D984E2-D94C-4684-BE41-C450CC7310F3}" destId="{8C3FD431-3D4B-4C55-BB7A-D9F97344E0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4A0D5-0E87-4DB2-B5C3-8883A2D191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0D6712-ABC6-4D46-BA06-791FCA049C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1" dirty="0"/>
            <a:t>html and CSS</a:t>
          </a:r>
          <a:endParaRPr lang="en-US" b="1" dirty="0"/>
        </a:p>
      </dgm:t>
    </dgm:pt>
    <dgm:pt modelId="{5E692651-DC7B-47BB-96D5-E62BC5F6B4AC}" type="parTrans" cxnId="{9D0D45BF-E3AF-4A74-824D-47CAE0886478}">
      <dgm:prSet/>
      <dgm:spPr/>
      <dgm:t>
        <a:bodyPr/>
        <a:lstStyle/>
        <a:p>
          <a:endParaRPr lang="en-US"/>
        </a:p>
      </dgm:t>
    </dgm:pt>
    <dgm:pt modelId="{8082ADCB-D272-48A9-B4C5-0EFBC03EEE69}" type="sibTrans" cxnId="{9D0D45BF-E3AF-4A74-824D-47CAE0886478}">
      <dgm:prSet/>
      <dgm:spPr/>
      <dgm:t>
        <a:bodyPr/>
        <a:lstStyle/>
        <a:p>
          <a:endParaRPr lang="en-US"/>
        </a:p>
      </dgm:t>
    </dgm:pt>
    <dgm:pt modelId="{91632A40-C549-4CBD-A5BE-B907D48BA5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1" dirty="0"/>
            <a:t>Designing the visualisations</a:t>
          </a:r>
          <a:endParaRPr lang="en-US" b="1" dirty="0"/>
        </a:p>
      </dgm:t>
    </dgm:pt>
    <dgm:pt modelId="{A3D95D8B-FF1C-4B65-96DD-198C7D62F750}" type="parTrans" cxnId="{4FF2C334-4874-43E1-81AC-874A9DC2E843}">
      <dgm:prSet/>
      <dgm:spPr/>
      <dgm:t>
        <a:bodyPr/>
        <a:lstStyle/>
        <a:p>
          <a:endParaRPr lang="en-US"/>
        </a:p>
      </dgm:t>
    </dgm:pt>
    <dgm:pt modelId="{E6399FDC-85DE-4216-BBE2-1A98233E705C}" type="sibTrans" cxnId="{4FF2C334-4874-43E1-81AC-874A9DC2E843}">
      <dgm:prSet/>
      <dgm:spPr/>
      <dgm:t>
        <a:bodyPr/>
        <a:lstStyle/>
        <a:p>
          <a:endParaRPr lang="en-US"/>
        </a:p>
      </dgm:t>
    </dgm:pt>
    <dgm:pt modelId="{DA5F37E1-CAD2-4080-B9B1-5C3F6D0009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1" dirty="0"/>
            <a:t>reading in data with D3 through Java script to create visualisations</a:t>
          </a:r>
          <a:endParaRPr lang="en-US" b="1" dirty="0"/>
        </a:p>
      </dgm:t>
    </dgm:pt>
    <dgm:pt modelId="{2A759485-6042-486E-8BC9-41E82767ACF7}" type="parTrans" cxnId="{ECA99393-C538-4F37-A35C-5A704F95B969}">
      <dgm:prSet/>
      <dgm:spPr/>
      <dgm:t>
        <a:bodyPr/>
        <a:lstStyle/>
        <a:p>
          <a:endParaRPr lang="en-US"/>
        </a:p>
      </dgm:t>
    </dgm:pt>
    <dgm:pt modelId="{C8AE1064-A479-425D-B22F-5E51451A8C9C}" type="sibTrans" cxnId="{ECA99393-C538-4F37-A35C-5A704F95B969}">
      <dgm:prSet/>
      <dgm:spPr/>
      <dgm:t>
        <a:bodyPr/>
        <a:lstStyle/>
        <a:p>
          <a:endParaRPr lang="en-US"/>
        </a:p>
      </dgm:t>
    </dgm:pt>
    <dgm:pt modelId="{0097A0E4-DBB0-46DF-A067-9F5FB11498BA}" type="pres">
      <dgm:prSet presAssocID="{D8A4A0D5-0E87-4DB2-B5C3-8883A2D19145}" presName="root" presStyleCnt="0">
        <dgm:presLayoutVars>
          <dgm:dir/>
          <dgm:resizeHandles val="exact"/>
        </dgm:presLayoutVars>
      </dgm:prSet>
      <dgm:spPr/>
    </dgm:pt>
    <dgm:pt modelId="{0A0FBFF9-A213-4701-A935-EFF9B977C519}" type="pres">
      <dgm:prSet presAssocID="{850D6712-ABC6-4D46-BA06-791FCA049C0E}" presName="compNode" presStyleCnt="0"/>
      <dgm:spPr/>
    </dgm:pt>
    <dgm:pt modelId="{709BCF83-4EAC-4068-A716-1ECB123051D2}" type="pres">
      <dgm:prSet presAssocID="{850D6712-ABC6-4D46-BA06-791FCA049C0E}" presName="iconBgRect" presStyleLbl="bgShp" presStyleIdx="0" presStyleCnt="3"/>
      <dgm:spPr/>
    </dgm:pt>
    <dgm:pt modelId="{24D31A10-73CA-49AA-8141-9529BFE9AB8F}" type="pres">
      <dgm:prSet presAssocID="{850D6712-ABC6-4D46-BA06-791FCA049C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5FAF0E5-F308-4A70-9F1B-2D17C1686B11}" type="pres">
      <dgm:prSet presAssocID="{850D6712-ABC6-4D46-BA06-791FCA049C0E}" presName="spaceRect" presStyleCnt="0"/>
      <dgm:spPr/>
    </dgm:pt>
    <dgm:pt modelId="{D9AD5AA2-B39D-4B4E-A79E-9F22D1556242}" type="pres">
      <dgm:prSet presAssocID="{850D6712-ABC6-4D46-BA06-791FCA049C0E}" presName="textRect" presStyleLbl="revTx" presStyleIdx="0" presStyleCnt="3">
        <dgm:presLayoutVars>
          <dgm:chMax val="1"/>
          <dgm:chPref val="1"/>
        </dgm:presLayoutVars>
      </dgm:prSet>
      <dgm:spPr/>
    </dgm:pt>
    <dgm:pt modelId="{021D778C-A073-4159-939A-9DFC763E448A}" type="pres">
      <dgm:prSet presAssocID="{8082ADCB-D272-48A9-B4C5-0EFBC03EEE69}" presName="sibTrans" presStyleCnt="0"/>
      <dgm:spPr/>
    </dgm:pt>
    <dgm:pt modelId="{45082A7F-129C-4338-8E9E-899893B43A9F}" type="pres">
      <dgm:prSet presAssocID="{91632A40-C549-4CBD-A5BE-B907D48BA5EB}" presName="compNode" presStyleCnt="0"/>
      <dgm:spPr/>
    </dgm:pt>
    <dgm:pt modelId="{9CC537B8-7CB6-4870-996A-5E88EB3D98B7}" type="pres">
      <dgm:prSet presAssocID="{91632A40-C549-4CBD-A5BE-B907D48BA5EB}" presName="iconBgRect" presStyleLbl="bgShp" presStyleIdx="1" presStyleCnt="3"/>
      <dgm:spPr/>
    </dgm:pt>
    <dgm:pt modelId="{D4F3ADC7-70BF-4950-8B55-B04440E51662}" type="pres">
      <dgm:prSet presAssocID="{91632A40-C549-4CBD-A5BE-B907D48BA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59C13C3-6E12-4FF7-AEC9-427396E194DE}" type="pres">
      <dgm:prSet presAssocID="{91632A40-C549-4CBD-A5BE-B907D48BA5EB}" presName="spaceRect" presStyleCnt="0"/>
      <dgm:spPr/>
    </dgm:pt>
    <dgm:pt modelId="{1EAE90F5-86B8-4204-9E6C-1D3C6CA0EF81}" type="pres">
      <dgm:prSet presAssocID="{91632A40-C549-4CBD-A5BE-B907D48BA5EB}" presName="textRect" presStyleLbl="revTx" presStyleIdx="1" presStyleCnt="3">
        <dgm:presLayoutVars>
          <dgm:chMax val="1"/>
          <dgm:chPref val="1"/>
        </dgm:presLayoutVars>
      </dgm:prSet>
      <dgm:spPr/>
    </dgm:pt>
    <dgm:pt modelId="{6C649E90-5B5F-445B-AAE8-FF934A3FAB1A}" type="pres">
      <dgm:prSet presAssocID="{E6399FDC-85DE-4216-BBE2-1A98233E705C}" presName="sibTrans" presStyleCnt="0"/>
      <dgm:spPr/>
    </dgm:pt>
    <dgm:pt modelId="{E4838369-3553-454D-890C-9AEEEDDD4F4A}" type="pres">
      <dgm:prSet presAssocID="{DA5F37E1-CAD2-4080-B9B1-5C3F6D00093B}" presName="compNode" presStyleCnt="0"/>
      <dgm:spPr/>
    </dgm:pt>
    <dgm:pt modelId="{5A939567-F1B1-45DA-92DB-00494B2D89D0}" type="pres">
      <dgm:prSet presAssocID="{DA5F37E1-CAD2-4080-B9B1-5C3F6D00093B}" presName="iconBgRect" presStyleLbl="bgShp" presStyleIdx="2" presStyleCnt="3"/>
      <dgm:spPr/>
    </dgm:pt>
    <dgm:pt modelId="{7D452B17-1BAE-47B9-B233-75149F417BC9}" type="pres">
      <dgm:prSet presAssocID="{DA5F37E1-CAD2-4080-B9B1-5C3F6D0009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10046A-F5D4-469F-ABF8-1BBF3E6C29E1}" type="pres">
      <dgm:prSet presAssocID="{DA5F37E1-CAD2-4080-B9B1-5C3F6D00093B}" presName="spaceRect" presStyleCnt="0"/>
      <dgm:spPr/>
    </dgm:pt>
    <dgm:pt modelId="{C42E23C7-C08D-4B15-BB55-5943B199E5AC}" type="pres">
      <dgm:prSet presAssocID="{DA5F37E1-CAD2-4080-B9B1-5C3F6D0009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811806-EE41-448D-A19D-15B7344574EB}" type="presOf" srcId="{850D6712-ABC6-4D46-BA06-791FCA049C0E}" destId="{D9AD5AA2-B39D-4B4E-A79E-9F22D1556242}" srcOrd="0" destOrd="0" presId="urn:microsoft.com/office/officeart/2018/5/layout/IconCircleLabelList"/>
    <dgm:cxn modelId="{3E146519-FFFD-4738-B112-02FAB13E95B8}" type="presOf" srcId="{DA5F37E1-CAD2-4080-B9B1-5C3F6D00093B}" destId="{C42E23C7-C08D-4B15-BB55-5943B199E5AC}" srcOrd="0" destOrd="0" presId="urn:microsoft.com/office/officeart/2018/5/layout/IconCircleLabelList"/>
    <dgm:cxn modelId="{4FF2C334-4874-43E1-81AC-874A9DC2E843}" srcId="{D8A4A0D5-0E87-4DB2-B5C3-8883A2D19145}" destId="{91632A40-C549-4CBD-A5BE-B907D48BA5EB}" srcOrd="1" destOrd="0" parTransId="{A3D95D8B-FF1C-4B65-96DD-198C7D62F750}" sibTransId="{E6399FDC-85DE-4216-BBE2-1A98233E705C}"/>
    <dgm:cxn modelId="{1E8C2354-A17C-420E-917F-2B5C11E91204}" type="presOf" srcId="{91632A40-C549-4CBD-A5BE-B907D48BA5EB}" destId="{1EAE90F5-86B8-4204-9E6C-1D3C6CA0EF81}" srcOrd="0" destOrd="0" presId="urn:microsoft.com/office/officeart/2018/5/layout/IconCircleLabelList"/>
    <dgm:cxn modelId="{ECA99393-C538-4F37-A35C-5A704F95B969}" srcId="{D8A4A0D5-0E87-4DB2-B5C3-8883A2D19145}" destId="{DA5F37E1-CAD2-4080-B9B1-5C3F6D00093B}" srcOrd="2" destOrd="0" parTransId="{2A759485-6042-486E-8BC9-41E82767ACF7}" sibTransId="{C8AE1064-A479-425D-B22F-5E51451A8C9C}"/>
    <dgm:cxn modelId="{47D574AB-B297-4C8D-862C-39E64E88021D}" type="presOf" srcId="{D8A4A0D5-0E87-4DB2-B5C3-8883A2D19145}" destId="{0097A0E4-DBB0-46DF-A067-9F5FB11498BA}" srcOrd="0" destOrd="0" presId="urn:microsoft.com/office/officeart/2018/5/layout/IconCircleLabelList"/>
    <dgm:cxn modelId="{9D0D45BF-E3AF-4A74-824D-47CAE0886478}" srcId="{D8A4A0D5-0E87-4DB2-B5C3-8883A2D19145}" destId="{850D6712-ABC6-4D46-BA06-791FCA049C0E}" srcOrd="0" destOrd="0" parTransId="{5E692651-DC7B-47BB-96D5-E62BC5F6B4AC}" sibTransId="{8082ADCB-D272-48A9-B4C5-0EFBC03EEE69}"/>
    <dgm:cxn modelId="{8D5D7A2A-80FC-48BC-8A9C-9AD2FD74BC4F}" type="presParOf" srcId="{0097A0E4-DBB0-46DF-A067-9F5FB11498BA}" destId="{0A0FBFF9-A213-4701-A935-EFF9B977C519}" srcOrd="0" destOrd="0" presId="urn:microsoft.com/office/officeart/2018/5/layout/IconCircleLabelList"/>
    <dgm:cxn modelId="{0B44EEB8-EE91-4799-9AF6-28B9D88D396D}" type="presParOf" srcId="{0A0FBFF9-A213-4701-A935-EFF9B977C519}" destId="{709BCF83-4EAC-4068-A716-1ECB123051D2}" srcOrd="0" destOrd="0" presId="urn:microsoft.com/office/officeart/2018/5/layout/IconCircleLabelList"/>
    <dgm:cxn modelId="{74C3C221-DE6C-4CF0-8978-1CC343FB3B1F}" type="presParOf" srcId="{0A0FBFF9-A213-4701-A935-EFF9B977C519}" destId="{24D31A10-73CA-49AA-8141-9529BFE9AB8F}" srcOrd="1" destOrd="0" presId="urn:microsoft.com/office/officeart/2018/5/layout/IconCircleLabelList"/>
    <dgm:cxn modelId="{63A0EDDE-3425-4685-8D84-BF330A68643B}" type="presParOf" srcId="{0A0FBFF9-A213-4701-A935-EFF9B977C519}" destId="{75FAF0E5-F308-4A70-9F1B-2D17C1686B11}" srcOrd="2" destOrd="0" presId="urn:microsoft.com/office/officeart/2018/5/layout/IconCircleLabelList"/>
    <dgm:cxn modelId="{D7F7D7FB-7836-4613-B8AB-0BD95BC6D939}" type="presParOf" srcId="{0A0FBFF9-A213-4701-A935-EFF9B977C519}" destId="{D9AD5AA2-B39D-4B4E-A79E-9F22D1556242}" srcOrd="3" destOrd="0" presId="urn:microsoft.com/office/officeart/2018/5/layout/IconCircleLabelList"/>
    <dgm:cxn modelId="{FDAAD241-1657-4FDD-8CB8-1FFBBAD3ABBA}" type="presParOf" srcId="{0097A0E4-DBB0-46DF-A067-9F5FB11498BA}" destId="{021D778C-A073-4159-939A-9DFC763E448A}" srcOrd="1" destOrd="0" presId="urn:microsoft.com/office/officeart/2018/5/layout/IconCircleLabelList"/>
    <dgm:cxn modelId="{10FF96A5-AF17-4221-B195-EDB6F6C30DE4}" type="presParOf" srcId="{0097A0E4-DBB0-46DF-A067-9F5FB11498BA}" destId="{45082A7F-129C-4338-8E9E-899893B43A9F}" srcOrd="2" destOrd="0" presId="urn:microsoft.com/office/officeart/2018/5/layout/IconCircleLabelList"/>
    <dgm:cxn modelId="{61A5F568-E973-44EC-97C5-8AA40D6BD823}" type="presParOf" srcId="{45082A7F-129C-4338-8E9E-899893B43A9F}" destId="{9CC537B8-7CB6-4870-996A-5E88EB3D98B7}" srcOrd="0" destOrd="0" presId="urn:microsoft.com/office/officeart/2018/5/layout/IconCircleLabelList"/>
    <dgm:cxn modelId="{4D92CEB0-E991-4199-9C45-89D76547794D}" type="presParOf" srcId="{45082A7F-129C-4338-8E9E-899893B43A9F}" destId="{D4F3ADC7-70BF-4950-8B55-B04440E51662}" srcOrd="1" destOrd="0" presId="urn:microsoft.com/office/officeart/2018/5/layout/IconCircleLabelList"/>
    <dgm:cxn modelId="{FF0EDB0A-14B1-4C45-99BE-BD6DCC0576DA}" type="presParOf" srcId="{45082A7F-129C-4338-8E9E-899893B43A9F}" destId="{D59C13C3-6E12-4FF7-AEC9-427396E194DE}" srcOrd="2" destOrd="0" presId="urn:microsoft.com/office/officeart/2018/5/layout/IconCircleLabelList"/>
    <dgm:cxn modelId="{61EA1A8D-F373-4386-8E73-5A31C48E437A}" type="presParOf" srcId="{45082A7F-129C-4338-8E9E-899893B43A9F}" destId="{1EAE90F5-86B8-4204-9E6C-1D3C6CA0EF81}" srcOrd="3" destOrd="0" presId="urn:microsoft.com/office/officeart/2018/5/layout/IconCircleLabelList"/>
    <dgm:cxn modelId="{D16D7960-C270-4F2A-89F1-B7FF59367DEB}" type="presParOf" srcId="{0097A0E4-DBB0-46DF-A067-9F5FB11498BA}" destId="{6C649E90-5B5F-445B-AAE8-FF934A3FAB1A}" srcOrd="3" destOrd="0" presId="urn:microsoft.com/office/officeart/2018/5/layout/IconCircleLabelList"/>
    <dgm:cxn modelId="{012A7195-C48C-4E90-8F48-523AFD79C07F}" type="presParOf" srcId="{0097A0E4-DBB0-46DF-A067-9F5FB11498BA}" destId="{E4838369-3553-454D-890C-9AEEEDDD4F4A}" srcOrd="4" destOrd="0" presId="urn:microsoft.com/office/officeart/2018/5/layout/IconCircleLabelList"/>
    <dgm:cxn modelId="{CCAA87B9-9F75-4133-8B46-C658C38CC69D}" type="presParOf" srcId="{E4838369-3553-454D-890C-9AEEEDDD4F4A}" destId="{5A939567-F1B1-45DA-92DB-00494B2D89D0}" srcOrd="0" destOrd="0" presId="urn:microsoft.com/office/officeart/2018/5/layout/IconCircleLabelList"/>
    <dgm:cxn modelId="{739A3C91-40B2-410A-A650-956B89CF0119}" type="presParOf" srcId="{E4838369-3553-454D-890C-9AEEEDDD4F4A}" destId="{7D452B17-1BAE-47B9-B233-75149F417BC9}" srcOrd="1" destOrd="0" presId="urn:microsoft.com/office/officeart/2018/5/layout/IconCircleLabelList"/>
    <dgm:cxn modelId="{D4E7A57C-D10D-491D-8493-8EC34884F338}" type="presParOf" srcId="{E4838369-3553-454D-890C-9AEEEDDD4F4A}" destId="{DC10046A-F5D4-469F-ABF8-1BBF3E6C29E1}" srcOrd="2" destOrd="0" presId="urn:microsoft.com/office/officeart/2018/5/layout/IconCircleLabelList"/>
    <dgm:cxn modelId="{AA988545-A9D8-4AFC-B55E-ED87255A0902}" type="presParOf" srcId="{E4838369-3553-454D-890C-9AEEEDDD4F4A}" destId="{C42E23C7-C08D-4B15-BB55-5943B199E5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8A726-C20E-4F3C-8D5D-109443D9F1C0}">
      <dsp:nvSpPr>
        <dsp:cNvPr id="0" name=""/>
        <dsp:cNvSpPr/>
      </dsp:nvSpPr>
      <dsp:spPr>
        <a:xfrm>
          <a:off x="1224952" y="465736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7ADEA-0115-4A58-88F5-9B924AF462BE}">
      <dsp:nvSpPr>
        <dsp:cNvPr id="0" name=""/>
        <dsp:cNvSpPr/>
      </dsp:nvSpPr>
      <dsp:spPr>
        <a:xfrm>
          <a:off x="429044" y="2125079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Postgres as database</a:t>
          </a:r>
          <a:endParaRPr lang="en-US" sz="1800" kern="1200" dirty="0"/>
        </a:p>
      </dsp:txBody>
      <dsp:txXfrm>
        <a:off x="429044" y="2125079"/>
        <a:ext cx="2894212" cy="720000"/>
      </dsp:txXfrm>
    </dsp:sp>
    <dsp:sp modelId="{49A25264-5391-41B0-8E94-0392FEA63569}">
      <dsp:nvSpPr>
        <dsp:cNvPr id="0" name=""/>
        <dsp:cNvSpPr/>
      </dsp:nvSpPr>
      <dsp:spPr>
        <a:xfrm>
          <a:off x="4625652" y="465736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FCBFB-EE3B-4A39-A071-8B8B7E8C4CF3}">
      <dsp:nvSpPr>
        <dsp:cNvPr id="0" name=""/>
        <dsp:cNvSpPr/>
      </dsp:nvSpPr>
      <dsp:spPr>
        <a:xfrm>
          <a:off x="3829743" y="2125079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Understanding how to utilise Flask for the project</a:t>
          </a:r>
          <a:endParaRPr lang="en-US" sz="1800" kern="1200" dirty="0"/>
        </a:p>
      </dsp:txBody>
      <dsp:txXfrm>
        <a:off x="3829743" y="2125079"/>
        <a:ext cx="2894212" cy="720000"/>
      </dsp:txXfrm>
    </dsp:sp>
    <dsp:sp modelId="{43BF507A-630B-4FA5-8368-575615A48296}">
      <dsp:nvSpPr>
        <dsp:cNvPr id="0" name=""/>
        <dsp:cNvSpPr/>
      </dsp:nvSpPr>
      <dsp:spPr>
        <a:xfrm>
          <a:off x="8026351" y="465736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FD431-3D4B-4C55-BB7A-D9F97344E065}">
      <dsp:nvSpPr>
        <dsp:cNvPr id="0" name=""/>
        <dsp:cNvSpPr/>
      </dsp:nvSpPr>
      <dsp:spPr>
        <a:xfrm>
          <a:off x="7230443" y="2125079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Recalling topics covered for the past 17 weeks</a:t>
          </a:r>
          <a:endParaRPr lang="en-US" sz="1800" kern="1200" dirty="0"/>
        </a:p>
      </dsp:txBody>
      <dsp:txXfrm>
        <a:off x="7230443" y="2125079"/>
        <a:ext cx="28942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BCF83-4EAC-4068-A716-1ECB123051D2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1A10-73CA-49AA-8141-9529BFE9AB8F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D5AA2-B39D-4B4E-A79E-9F22D1556242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b="1" kern="1200" dirty="0"/>
            <a:t>html and CSS</a:t>
          </a:r>
          <a:endParaRPr lang="en-US" sz="1500" b="1" kern="1200" dirty="0"/>
        </a:p>
      </dsp:txBody>
      <dsp:txXfrm>
        <a:off x="600" y="2555408"/>
        <a:ext cx="3150000" cy="720000"/>
      </dsp:txXfrm>
    </dsp:sp>
    <dsp:sp modelId="{9CC537B8-7CB6-4870-996A-5E88EB3D98B7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3ADC7-70BF-4950-8B55-B04440E51662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E90F5-86B8-4204-9E6C-1D3C6CA0EF81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b="1" kern="1200" dirty="0"/>
            <a:t>Designing the visualisations</a:t>
          </a:r>
          <a:endParaRPr lang="en-US" sz="1500" b="1" kern="1200" dirty="0"/>
        </a:p>
      </dsp:txBody>
      <dsp:txXfrm>
        <a:off x="3701850" y="2555408"/>
        <a:ext cx="3150000" cy="720000"/>
      </dsp:txXfrm>
    </dsp:sp>
    <dsp:sp modelId="{5A939567-F1B1-45DA-92DB-00494B2D89D0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52B17-1BAE-47B9-B233-75149F417BC9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E23C7-C08D-4B15-BB55-5943B199E5AC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b="1" kern="1200" dirty="0"/>
            <a:t>reading in data with D3 through Java script to create visualisations</a:t>
          </a:r>
          <a:endParaRPr lang="en-US" sz="1500" b="1" kern="1200" dirty="0"/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9C7C-48EF-4D0A-8C6E-7F2354D84F43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55AB-0A11-45D3-8187-B1F93B74C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70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33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2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92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0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17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2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4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61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72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521488-7CA2-43D2-8A74-25CAB9E88065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CEC3BE-3B34-4892-A294-AF10B1821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656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02A0-B3E5-4FAC-B413-34F730B0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29" y="1676400"/>
            <a:ext cx="8960595" cy="1752600"/>
          </a:xfrm>
        </p:spPr>
        <p:txBody>
          <a:bodyPr/>
          <a:lstStyle/>
          <a:p>
            <a:pPr algn="ctr"/>
            <a:r>
              <a:rPr lang="en-AU" dirty="0"/>
              <a:t>World Water Availability and Child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181FB-D808-4154-AC80-BD2AC0B7C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379" y="6025155"/>
            <a:ext cx="3759945" cy="480420"/>
          </a:xfrm>
        </p:spPr>
        <p:txBody>
          <a:bodyPr>
            <a:normAutofit/>
          </a:bodyPr>
          <a:lstStyle/>
          <a:p>
            <a:r>
              <a:rPr lang="en-AU" dirty="0" err="1"/>
              <a:t>Damini</a:t>
            </a:r>
            <a:r>
              <a:rPr lang="en-AU" dirty="0"/>
              <a:t> Patel &amp; Kylie Burns</a:t>
            </a:r>
          </a:p>
        </p:txBody>
      </p:sp>
    </p:spTree>
    <p:extLst>
      <p:ext uri="{BB962C8B-B14F-4D97-AF65-F5344CB8AC3E}">
        <p14:creationId xmlns:p14="http://schemas.microsoft.com/office/powerpoint/2010/main" val="167803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69A83-6038-49D9-9C07-00E3D22827F2}"/>
              </a:ext>
            </a:extLst>
          </p:cNvPr>
          <p:cNvSpPr txBox="1"/>
          <p:nvPr/>
        </p:nvSpPr>
        <p:spPr>
          <a:xfrm>
            <a:off x="965200" y="1218476"/>
            <a:ext cx="3187318" cy="44210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Data and ETL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">
            <a:extLst>
              <a:ext uri="{FF2B5EF4-FFF2-40B4-BE49-F238E27FC236}">
                <a16:creationId xmlns:a16="http://schemas.microsoft.com/office/drawing/2014/main" id="{06D4AD97-23FE-4C67-99C6-9476AC7E697D}"/>
              </a:ext>
            </a:extLst>
          </p:cNvPr>
          <p:cNvSpPr txBox="1"/>
          <p:nvPr/>
        </p:nvSpPr>
        <p:spPr>
          <a:xfrm>
            <a:off x="5464409" y="467645"/>
            <a:ext cx="5302168" cy="245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1900" b="1" dirty="0"/>
              <a:t>Suitable Data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US" sz="1600" dirty="0"/>
              <a:t> Coral Bleaching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US" sz="1600" dirty="0"/>
              <a:t> Asteroids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US" sz="1600" dirty="0"/>
              <a:t> Water Availability and Child Mortality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5EE66521-172F-47DD-ACA1-BA09DD06756A}"/>
              </a:ext>
            </a:extLst>
          </p:cNvPr>
          <p:cNvSpPr txBox="1"/>
          <p:nvPr/>
        </p:nvSpPr>
        <p:spPr>
          <a:xfrm>
            <a:off x="5505836" y="3260444"/>
            <a:ext cx="5302168" cy="27593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1900" b="1" dirty="0"/>
              <a:t>ETL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AU" sz="1600" dirty="0"/>
              <a:t> API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AU" sz="1600" dirty="0"/>
              <a:t> Creating Pandas </a:t>
            </a:r>
            <a:r>
              <a:rPr lang="en-AU" sz="1600" dirty="0" err="1"/>
              <a:t>Dataframe</a:t>
            </a:r>
            <a:endParaRPr lang="en-AU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AU" sz="1600" dirty="0"/>
              <a:t> Extracting/cleaning data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AU" sz="1600" dirty="0"/>
              <a:t> Saving as CSV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AU" sz="1600" dirty="0"/>
              <a:t> Loading Data into Postgres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r>
              <a:rPr lang="en-AU" sz="1600" dirty="0"/>
              <a:t> Database schema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75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15DA2-F02E-4A59-98D6-85BC3D75A181}"/>
              </a:ext>
            </a:extLst>
          </p:cNvPr>
          <p:cNvSpPr txBox="1"/>
          <p:nvPr/>
        </p:nvSpPr>
        <p:spPr>
          <a:xfrm>
            <a:off x="3362512" y="513312"/>
            <a:ext cx="5466975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Database and Flask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98BAFC9-FE09-4C91-8A4F-562F739A3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51721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87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4A7BC-F222-4667-852F-AD98D5EAA90E}"/>
              </a:ext>
            </a:extLst>
          </p:cNvPr>
          <p:cNvSpPr txBox="1"/>
          <p:nvPr/>
        </p:nvSpPr>
        <p:spPr>
          <a:xfrm>
            <a:off x="3610350" y="285263"/>
            <a:ext cx="5476500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Html CSS JavaScript</a:t>
            </a: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1A617E43-DE5E-425E-84AE-822AEF249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57146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53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Sphere of mesh and nodes">
            <a:extLst>
              <a:ext uri="{FF2B5EF4-FFF2-40B4-BE49-F238E27FC236}">
                <a16:creationId xmlns:a16="http://schemas.microsoft.com/office/drawing/2014/main" id="{D9536FBD-13BB-426D-B0E5-F5BEF3A75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BA9DDC-F366-49EA-B96F-286511482529}"/>
              </a:ext>
            </a:extLst>
          </p:cNvPr>
          <p:cNvSpPr txBox="1"/>
          <p:nvPr/>
        </p:nvSpPr>
        <p:spPr>
          <a:xfrm>
            <a:off x="810001" y="4248150"/>
            <a:ext cx="6438524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Completed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5B170-0F28-42ED-8554-83ABB9A33F10}"/>
              </a:ext>
            </a:extLst>
          </p:cNvPr>
          <p:cNvSpPr txBox="1"/>
          <p:nvPr/>
        </p:nvSpPr>
        <p:spPr>
          <a:xfrm>
            <a:off x="1256863" y="3927475"/>
            <a:ext cx="2324538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3" descr="Traffic light trails at night">
            <a:extLst>
              <a:ext uri="{FF2B5EF4-FFF2-40B4-BE49-F238E27FC236}">
                <a16:creationId xmlns:a16="http://schemas.microsoft.com/office/drawing/2014/main" id="{CE83818C-00A2-4B9B-8B07-47778A1F9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68AC0-8131-4023-B6D4-FE296FBB897A}"/>
              </a:ext>
            </a:extLst>
          </p:cNvPr>
          <p:cNvSpPr txBox="1"/>
          <p:nvPr/>
        </p:nvSpPr>
        <p:spPr>
          <a:xfrm>
            <a:off x="810000" y="447188"/>
            <a:ext cx="4930400" cy="1559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With more time…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731C-966D-4AC5-BC1A-9CBD294CFEE5}"/>
              </a:ext>
            </a:extLst>
          </p:cNvPr>
          <p:cNvSpPr txBox="1"/>
          <p:nvPr/>
        </p:nvSpPr>
        <p:spPr>
          <a:xfrm>
            <a:off x="818712" y="2413000"/>
            <a:ext cx="4921687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Increase range of data </a:t>
            </a:r>
            <a:r>
              <a:rPr lang="en-US" dirty="0" err="1"/>
              <a:t>visualised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Advanced </a:t>
            </a:r>
            <a:r>
              <a:rPr lang="en-US" dirty="0" err="1"/>
              <a:t>Visualisation</a:t>
            </a:r>
            <a:r>
              <a:rPr lang="en-US" dirty="0"/>
              <a:t> with D3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More interaction for end user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Look at data for other factors that effect the mortality rate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2766</TotalTime>
  <Words>128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World Water Availability and Child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Water Availability and Child Mortality</dc:title>
  <dc:creator>Kylie Burns</dc:creator>
  <cp:lastModifiedBy>Kylie Burns</cp:lastModifiedBy>
  <cp:revision>2</cp:revision>
  <dcterms:created xsi:type="dcterms:W3CDTF">2021-04-27T11:29:27Z</dcterms:created>
  <dcterms:modified xsi:type="dcterms:W3CDTF">2021-04-30T11:27:57Z</dcterms:modified>
</cp:coreProperties>
</file>