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2" r:id="rId1"/>
    <p:sldMasterId id="2147483906" r:id="rId2"/>
    <p:sldMasterId id="2147483922" r:id="rId3"/>
    <p:sldMasterId id="2147483967" r:id="rId4"/>
    <p:sldMasterId id="2147483971" r:id="rId5"/>
    <p:sldMasterId id="2147483973" r:id="rId6"/>
    <p:sldMasterId id="2147483975" r:id="rId7"/>
    <p:sldMasterId id="2147484012" r:id="rId8"/>
  </p:sldMasterIdLst>
  <p:notesMasterIdLst>
    <p:notesMasterId r:id="rId27"/>
  </p:notesMasterIdLst>
  <p:sldIdLst>
    <p:sldId id="256" r:id="rId9"/>
    <p:sldId id="257" r:id="rId10"/>
    <p:sldId id="258" r:id="rId11"/>
    <p:sldId id="271" r:id="rId12"/>
    <p:sldId id="272" r:id="rId13"/>
    <p:sldId id="276" r:id="rId14"/>
    <p:sldId id="259" r:id="rId15"/>
    <p:sldId id="263" r:id="rId16"/>
    <p:sldId id="264" r:id="rId17"/>
    <p:sldId id="266" r:id="rId18"/>
    <p:sldId id="267" r:id="rId19"/>
    <p:sldId id="273" r:id="rId20"/>
    <p:sldId id="274" r:id="rId21"/>
    <p:sldId id="262" r:id="rId22"/>
    <p:sldId id="275" r:id="rId23"/>
    <p:sldId id="268" r:id="rId24"/>
    <p:sldId id="277"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F31EB"/>
    <a:srgbClr val="ED4D4D"/>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05" autoAdjust="0"/>
    <p:restoredTop sz="94660"/>
  </p:normalViewPr>
  <p:slideViewPr>
    <p:cSldViewPr snapToGrid="0">
      <p:cViewPr varScale="1">
        <p:scale>
          <a:sx n="60" d="100"/>
          <a:sy n="60" d="100"/>
        </p:scale>
        <p:origin x="5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7235F-CF47-49F7-88F6-5905FA10403C}"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7E41C-4D21-4EC0-A600-266D95808630}" type="slidenum">
              <a:rPr lang="en-IN" smtClean="0"/>
              <a:t>‹#›</a:t>
            </a:fld>
            <a:endParaRPr lang="en-IN"/>
          </a:p>
        </p:txBody>
      </p:sp>
    </p:spTree>
    <p:extLst>
      <p:ext uri="{BB962C8B-B14F-4D97-AF65-F5344CB8AC3E}">
        <p14:creationId xmlns:p14="http://schemas.microsoft.com/office/powerpoint/2010/main" val="376864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7E41C-4D21-4EC0-A600-266D95808630}" type="slidenum">
              <a:rPr lang="en-IN" smtClean="0"/>
              <a:t>1</a:t>
            </a:fld>
            <a:endParaRPr lang="en-IN"/>
          </a:p>
        </p:txBody>
      </p:sp>
    </p:spTree>
    <p:extLst>
      <p:ext uri="{BB962C8B-B14F-4D97-AF65-F5344CB8AC3E}">
        <p14:creationId xmlns:p14="http://schemas.microsoft.com/office/powerpoint/2010/main" val="3246251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37E41C-4D21-4EC0-A600-266D95808630}" type="slidenum">
              <a:rPr lang="en-IN" smtClean="0"/>
              <a:t>5</a:t>
            </a:fld>
            <a:endParaRPr lang="en-IN"/>
          </a:p>
        </p:txBody>
      </p:sp>
    </p:spTree>
    <p:extLst>
      <p:ext uri="{BB962C8B-B14F-4D97-AF65-F5344CB8AC3E}">
        <p14:creationId xmlns:p14="http://schemas.microsoft.com/office/powerpoint/2010/main" val="81613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F212D-B0BE-6728-C14E-EB43D60E72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771B4E-8E74-DF7F-F9D3-8D9C1653AE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EFDE28-9A59-AF90-0C45-05476C4511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288C6E-94AF-F520-660D-76BBC5306F98}"/>
              </a:ext>
            </a:extLst>
          </p:cNvPr>
          <p:cNvSpPr>
            <a:spLocks noGrp="1"/>
          </p:cNvSpPr>
          <p:nvPr>
            <p:ph type="sldNum" sz="quarter" idx="5"/>
          </p:nvPr>
        </p:nvSpPr>
        <p:spPr/>
        <p:txBody>
          <a:bodyPr/>
          <a:lstStyle/>
          <a:p>
            <a:fld id="{5637E41C-4D21-4EC0-A600-266D95808630}" type="slidenum">
              <a:rPr lang="en-IN" smtClean="0"/>
              <a:t>6</a:t>
            </a:fld>
            <a:endParaRPr lang="en-IN"/>
          </a:p>
        </p:txBody>
      </p:sp>
    </p:spTree>
    <p:extLst>
      <p:ext uri="{BB962C8B-B14F-4D97-AF65-F5344CB8AC3E}">
        <p14:creationId xmlns:p14="http://schemas.microsoft.com/office/powerpoint/2010/main" val="301944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audio" Target="../media/audio1.wav"/><Relationship Id="rId5" Type="http://schemas.openxmlformats.org/officeDocument/2006/relationships/audio" Target="../media/audio1.wav"/><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audio" Target="../media/audio1.wav"/><Relationship Id="rId5" Type="http://schemas.openxmlformats.org/officeDocument/2006/relationships/audio" Target="../media/audio1.wav"/><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5157-96BA-63E3-E697-9C940E071800}"/>
              </a:ext>
            </a:extLst>
          </p:cNvPr>
          <p:cNvSpPr>
            <a:spLocks noGrp="1"/>
          </p:cNvSpPr>
          <p:nvPr>
            <p:ph type="title" hasCustomPrompt="1"/>
          </p:nvPr>
        </p:nvSpPr>
        <p:spPr>
          <a:xfrm>
            <a:off x="1208424" y="35859"/>
            <a:ext cx="10244667" cy="959224"/>
          </a:xfrm>
        </p:spPr>
        <p:txBody>
          <a:bodyPr lIns="0" tIns="0" rIns="0" bIns="0" anchor="b">
            <a:normAutofit/>
          </a:bodyPr>
          <a:lstStyle>
            <a:lvl1pPr>
              <a:lnSpc>
                <a:spcPct val="60000"/>
              </a:lnSpc>
              <a:defRPr sz="6177" b="0" cap="all" baseline="0">
                <a:solidFill>
                  <a:schemeClr val="accent1"/>
                </a:solidFill>
              </a:defRPr>
            </a:lvl1pPr>
          </a:lstStyle>
          <a:p>
            <a:r>
              <a:rPr lang="en-US" dirty="0"/>
              <a:t>text</a:t>
            </a:r>
          </a:p>
        </p:txBody>
      </p:sp>
      <p:sp>
        <p:nvSpPr>
          <p:cNvPr id="9" name="Text Placeholder 8">
            <a:extLst>
              <a:ext uri="{FF2B5EF4-FFF2-40B4-BE49-F238E27FC236}">
                <a16:creationId xmlns:a16="http://schemas.microsoft.com/office/drawing/2014/main" id="{74629021-5441-852E-85FB-823A83BFE020}"/>
              </a:ext>
            </a:extLst>
          </p:cNvPr>
          <p:cNvSpPr>
            <a:spLocks noGrp="1"/>
          </p:cNvSpPr>
          <p:nvPr>
            <p:ph type="body" sz="quarter" idx="10" hasCustomPrompt="1"/>
          </p:nvPr>
        </p:nvSpPr>
        <p:spPr>
          <a:xfrm>
            <a:off x="1208424" y="941294"/>
            <a:ext cx="10244667" cy="735385"/>
          </a:xfrm>
        </p:spPr>
        <p:txBody>
          <a:bodyPr lIns="0" tIns="0" rIns="0" bIns="0" anchor="ctr">
            <a:noAutofit/>
          </a:bodyPr>
          <a:lstStyle>
            <a:lvl1pPr marL="0" indent="0">
              <a:spcBef>
                <a:spcPts val="0"/>
              </a:spcBef>
              <a:buNone/>
              <a:defRPr sz="6177" cap="all" baseline="0">
                <a:solidFill>
                  <a:schemeClr val="accent1"/>
                </a:solidFill>
              </a:defRPr>
            </a:lvl1pPr>
            <a:lvl2pPr marL="457231" indent="0">
              <a:buNone/>
              <a:defRPr>
                <a:solidFill>
                  <a:schemeClr val="accent1"/>
                </a:solidFill>
              </a:defRPr>
            </a:lvl2pPr>
            <a:lvl3pPr marL="914462" indent="0">
              <a:buNone/>
              <a:defRPr>
                <a:solidFill>
                  <a:schemeClr val="accent1"/>
                </a:solidFill>
              </a:defRPr>
            </a:lvl3pPr>
            <a:lvl4pPr marL="1371693" indent="0">
              <a:buNone/>
              <a:defRPr>
                <a:solidFill>
                  <a:schemeClr val="accent1"/>
                </a:solidFill>
              </a:defRPr>
            </a:lvl4pPr>
            <a:lvl5pPr marL="1828924" indent="0">
              <a:buNone/>
              <a:defRPr>
                <a:solidFill>
                  <a:schemeClr val="accent1"/>
                </a:solidFill>
              </a:defRPr>
            </a:lvl5pPr>
          </a:lstStyle>
          <a:p>
            <a:pPr lvl="0"/>
            <a:r>
              <a:rPr lang="en-US" dirty="0"/>
              <a:t>text</a:t>
            </a:r>
          </a:p>
        </p:txBody>
      </p:sp>
      <p:sp>
        <p:nvSpPr>
          <p:cNvPr id="13" name="Picture Placeholder 12">
            <a:extLst>
              <a:ext uri="{FF2B5EF4-FFF2-40B4-BE49-F238E27FC236}">
                <a16:creationId xmlns:a16="http://schemas.microsoft.com/office/drawing/2014/main" id="{BB0FDD56-FCED-226E-A513-39ECABE44F26}"/>
              </a:ext>
            </a:extLst>
          </p:cNvPr>
          <p:cNvSpPr>
            <a:spLocks noGrp="1"/>
          </p:cNvSpPr>
          <p:nvPr>
            <p:ph type="pic" sz="quarter" idx="13"/>
          </p:nvPr>
        </p:nvSpPr>
        <p:spPr>
          <a:xfrm>
            <a:off x="0" y="1804524"/>
            <a:ext cx="12192000" cy="4130936"/>
          </a:xfrm>
        </p:spPr>
        <p:txBody>
          <a:bodyPr anchor="b">
            <a:normAutofit/>
          </a:bodyPr>
          <a:lstStyle>
            <a:lvl1pPr marL="0" indent="0" algn="ctr">
              <a:buNone/>
              <a:defRPr sz="1588">
                <a:solidFill>
                  <a:schemeClr val="accent1"/>
                </a:solidFill>
              </a:defRPr>
            </a:lvl1pPr>
          </a:lstStyle>
          <a:p>
            <a:r>
              <a:rPr lang="en-US"/>
              <a:t>Click icon to add picture</a:t>
            </a:r>
            <a:endParaRPr lang="en-US" dirty="0"/>
          </a:p>
        </p:txBody>
      </p:sp>
      <p:sp>
        <p:nvSpPr>
          <p:cNvPr id="10" name="Text Placeholder 8">
            <a:extLst>
              <a:ext uri="{FF2B5EF4-FFF2-40B4-BE49-F238E27FC236}">
                <a16:creationId xmlns:a16="http://schemas.microsoft.com/office/drawing/2014/main" id="{D90F3BEA-55B3-DD56-82CD-9D3E52093BDA}"/>
              </a:ext>
            </a:extLst>
          </p:cNvPr>
          <p:cNvSpPr>
            <a:spLocks noGrp="1"/>
          </p:cNvSpPr>
          <p:nvPr>
            <p:ph type="body" sz="quarter" idx="11" hasCustomPrompt="1"/>
          </p:nvPr>
        </p:nvSpPr>
        <p:spPr>
          <a:xfrm>
            <a:off x="1306946" y="1795328"/>
            <a:ext cx="9654309" cy="367692"/>
          </a:xfrm>
          <a:solidFill>
            <a:schemeClr val="accent1"/>
          </a:solidFill>
        </p:spPr>
        <p:txBody>
          <a:bodyPr tIns="0" bIns="0" anchor="ctr">
            <a:noAutofit/>
          </a:bodyPr>
          <a:lstStyle>
            <a:lvl1pPr marL="0" indent="0" algn="ctr">
              <a:spcBef>
                <a:spcPts val="0"/>
              </a:spcBef>
              <a:buNone/>
              <a:defRPr sz="1588" cap="all" baseline="0">
                <a:solidFill>
                  <a:schemeClr val="bg1"/>
                </a:solidFill>
              </a:defRPr>
            </a:lvl1pPr>
            <a:lvl2pPr marL="457231" indent="0">
              <a:buNone/>
              <a:defRPr>
                <a:solidFill>
                  <a:schemeClr val="accent1"/>
                </a:solidFill>
              </a:defRPr>
            </a:lvl2pPr>
            <a:lvl3pPr marL="914462" indent="0">
              <a:buNone/>
              <a:defRPr>
                <a:solidFill>
                  <a:schemeClr val="accent1"/>
                </a:solidFill>
              </a:defRPr>
            </a:lvl3pPr>
            <a:lvl4pPr marL="1371693" indent="0">
              <a:buNone/>
              <a:defRPr>
                <a:solidFill>
                  <a:schemeClr val="accent1"/>
                </a:solidFill>
              </a:defRPr>
            </a:lvl4pPr>
            <a:lvl5pPr marL="1828924" indent="0">
              <a:buNone/>
              <a:defRPr>
                <a:solidFill>
                  <a:schemeClr val="accent1"/>
                </a:solidFill>
              </a:defRPr>
            </a:lvl5pPr>
          </a:lstStyle>
          <a:p>
            <a:pPr lvl="0"/>
            <a:r>
              <a:rPr lang="en-US" dirty="0"/>
              <a:t>text</a:t>
            </a:r>
          </a:p>
        </p:txBody>
      </p:sp>
      <p:sp>
        <p:nvSpPr>
          <p:cNvPr id="11" name="Text Placeholder 8">
            <a:extLst>
              <a:ext uri="{FF2B5EF4-FFF2-40B4-BE49-F238E27FC236}">
                <a16:creationId xmlns:a16="http://schemas.microsoft.com/office/drawing/2014/main" id="{1EFA0868-2332-510C-BB38-D41793E6688E}"/>
              </a:ext>
            </a:extLst>
          </p:cNvPr>
          <p:cNvSpPr>
            <a:spLocks noGrp="1"/>
          </p:cNvSpPr>
          <p:nvPr>
            <p:ph type="body" sz="quarter" idx="12" hasCustomPrompt="1"/>
          </p:nvPr>
        </p:nvSpPr>
        <p:spPr>
          <a:xfrm>
            <a:off x="-22899" y="5914680"/>
            <a:ext cx="12214898" cy="963496"/>
          </a:xfrm>
          <a:solidFill>
            <a:schemeClr val="accent1"/>
          </a:solidFill>
        </p:spPr>
        <p:txBody>
          <a:bodyPr tIns="0" bIns="0" anchor="ctr">
            <a:noAutofit/>
          </a:bodyPr>
          <a:lstStyle>
            <a:lvl1pPr marL="0" indent="0" algn="ctr">
              <a:spcBef>
                <a:spcPts val="0"/>
              </a:spcBef>
              <a:buNone/>
              <a:defRPr sz="1588" cap="all" baseline="0">
                <a:solidFill>
                  <a:schemeClr val="bg1"/>
                </a:solidFill>
              </a:defRPr>
            </a:lvl1pPr>
            <a:lvl2pPr marL="457231" indent="0">
              <a:buNone/>
              <a:defRPr>
                <a:solidFill>
                  <a:schemeClr val="accent1"/>
                </a:solidFill>
              </a:defRPr>
            </a:lvl2pPr>
            <a:lvl3pPr marL="914462" indent="0">
              <a:buNone/>
              <a:defRPr>
                <a:solidFill>
                  <a:schemeClr val="accent1"/>
                </a:solidFill>
              </a:defRPr>
            </a:lvl3pPr>
            <a:lvl4pPr marL="1371693" indent="0">
              <a:buNone/>
              <a:defRPr>
                <a:solidFill>
                  <a:schemeClr val="accent1"/>
                </a:solidFill>
              </a:defRPr>
            </a:lvl4pPr>
            <a:lvl5pPr marL="1828924" indent="0">
              <a:buNone/>
              <a:defRPr>
                <a:solidFill>
                  <a:schemeClr val="accent1"/>
                </a:solidFill>
              </a:defRPr>
            </a:lvl5pPr>
          </a:lstStyle>
          <a:p>
            <a:pPr lvl="0"/>
            <a:r>
              <a:rPr lang="en-US" dirty="0"/>
              <a:t>text</a:t>
            </a:r>
          </a:p>
        </p:txBody>
      </p:sp>
    </p:spTree>
    <p:extLst>
      <p:ext uri="{BB962C8B-B14F-4D97-AF65-F5344CB8AC3E}">
        <p14:creationId xmlns:p14="http://schemas.microsoft.com/office/powerpoint/2010/main" val="4124718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W Poster 1">
    <p:bg>
      <p:bgPr>
        <a:solidFill>
          <a:schemeClr val="accent4">
            <a:lumMod val="20000"/>
            <a:lumOff val="80000"/>
            <a:alpha val="30000"/>
          </a:schemeClr>
        </a:solidFill>
        <a:effectLst/>
      </p:bgPr>
    </p:bg>
    <p:spTree>
      <p:nvGrpSpPr>
        <p:cNvPr id="1" name=""/>
        <p:cNvGrpSpPr/>
        <p:nvPr/>
      </p:nvGrpSpPr>
      <p:grpSpPr>
        <a:xfrm>
          <a:off x="0" y="0"/>
          <a:ext cx="0" cy="0"/>
          <a:chOff x="0" y="0"/>
          <a:chExt cx="0" cy="0"/>
        </a:xfrm>
      </p:grpSpPr>
      <p:sp>
        <p:nvSpPr>
          <p:cNvPr id="79" name="Freeform 78">
            <a:extLst>
              <a:ext uri="{FF2B5EF4-FFF2-40B4-BE49-F238E27FC236}">
                <a16:creationId xmlns:a16="http://schemas.microsoft.com/office/drawing/2014/main" id="{40E1DD06-4744-2C4F-9D6A-1CF54A02D87C}"/>
              </a:ext>
              <a:ext uri="{C183D7F6-B498-43B3-948B-1728B52AA6E4}">
                <adec:decorative xmlns:adec="http://schemas.microsoft.com/office/drawing/2017/decorative" val="1"/>
              </a:ext>
            </a:extLst>
          </p:cNvPr>
          <p:cNvSpPr/>
          <p:nvPr/>
        </p:nvSpPr>
        <p:spPr>
          <a:xfrm>
            <a:off x="892755" y="664471"/>
            <a:ext cx="9519361" cy="5622029"/>
          </a:xfrm>
          <a:custGeom>
            <a:avLst/>
            <a:gdLst>
              <a:gd name="connsiteX0" fmla="*/ 0 w 4362450"/>
              <a:gd name="connsiteY0" fmla="*/ 0 h 6107056"/>
              <a:gd name="connsiteX1" fmla="*/ 4368165 w 4362450"/>
              <a:gd name="connsiteY1" fmla="*/ 0 h 6107056"/>
              <a:gd name="connsiteX2" fmla="*/ 4368165 w 4362450"/>
              <a:gd name="connsiteY2" fmla="*/ 6110862 h 6107056"/>
              <a:gd name="connsiteX3" fmla="*/ 0 w 4362450"/>
              <a:gd name="connsiteY3" fmla="*/ 6110862 h 6107056"/>
            </a:gdLst>
            <a:ahLst/>
            <a:cxnLst>
              <a:cxn ang="0">
                <a:pos x="connsiteX0" y="connsiteY0"/>
              </a:cxn>
              <a:cxn ang="0">
                <a:pos x="connsiteX1" y="connsiteY1"/>
              </a:cxn>
              <a:cxn ang="0">
                <a:pos x="connsiteX2" y="connsiteY2"/>
              </a:cxn>
              <a:cxn ang="0">
                <a:pos x="connsiteX3" y="connsiteY3"/>
              </a:cxn>
            </a:cxnLst>
            <a:rect l="l" t="t" r="r" b="b"/>
            <a:pathLst>
              <a:path w="4362450" h="6107056">
                <a:moveTo>
                  <a:pt x="0" y="0"/>
                </a:moveTo>
                <a:lnTo>
                  <a:pt x="4368165" y="0"/>
                </a:lnTo>
                <a:lnTo>
                  <a:pt x="4368165" y="6110862"/>
                </a:lnTo>
                <a:lnTo>
                  <a:pt x="0" y="6110862"/>
                </a:lnTo>
                <a:close/>
              </a:path>
            </a:pathLst>
          </a:custGeom>
          <a:noFill/>
          <a:ln w="9525" cap="flat">
            <a:noFill/>
            <a:prstDash val="solid"/>
            <a:miter/>
          </a:ln>
        </p:spPr>
        <p:txBody>
          <a:bodyPr rtlCol="0" anchor="ctr"/>
          <a:lstStyle/>
          <a:p>
            <a:endParaRPr lang="en-US" sz="563" dirty="0"/>
          </a:p>
        </p:txBody>
      </p:sp>
      <p:sp>
        <p:nvSpPr>
          <p:cNvPr id="82" name="Rectangle 81">
            <a:extLst>
              <a:ext uri="{FF2B5EF4-FFF2-40B4-BE49-F238E27FC236}">
                <a16:creationId xmlns:a16="http://schemas.microsoft.com/office/drawing/2014/main" id="{15378CE0-4600-E84A-9E4B-C278B0EBF2AB}"/>
              </a:ext>
              <a:ext uri="{C183D7F6-B498-43B3-948B-1728B52AA6E4}">
                <adec:decorative xmlns:adec="http://schemas.microsoft.com/office/drawing/2017/decorative" val="1"/>
              </a:ext>
            </a:extLst>
          </p:cNvPr>
          <p:cNvSpPr/>
          <p:nvPr/>
        </p:nvSpPr>
        <p:spPr>
          <a:xfrm>
            <a:off x="493889" y="250031"/>
            <a:ext cx="11205505" cy="633520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p>
        </p:txBody>
      </p:sp>
      <p:grpSp>
        <p:nvGrpSpPr>
          <p:cNvPr id="84" name="Graphic 2">
            <a:extLst>
              <a:ext uri="{FF2B5EF4-FFF2-40B4-BE49-F238E27FC236}">
                <a16:creationId xmlns:a16="http://schemas.microsoft.com/office/drawing/2014/main" id="{91A307F7-B5BB-B244-8A9E-B5794851A601}"/>
              </a:ext>
              <a:ext uri="{C183D7F6-B498-43B3-948B-1728B52AA6E4}">
                <adec:decorative xmlns:adec="http://schemas.microsoft.com/office/drawing/2017/decorative" val="1"/>
              </a:ext>
            </a:extLst>
          </p:cNvPr>
          <p:cNvGrpSpPr/>
          <p:nvPr/>
        </p:nvGrpSpPr>
        <p:grpSpPr>
          <a:xfrm>
            <a:off x="1003159" y="1200979"/>
            <a:ext cx="10185682" cy="3134022"/>
            <a:chOff x="339402" y="2573398"/>
            <a:chExt cx="16061979" cy="11714593"/>
          </a:xfrm>
        </p:grpSpPr>
        <p:grpSp>
          <p:nvGrpSpPr>
            <p:cNvPr id="86" name="Graphic 2">
              <a:extLst>
                <a:ext uri="{FF2B5EF4-FFF2-40B4-BE49-F238E27FC236}">
                  <a16:creationId xmlns:a16="http://schemas.microsoft.com/office/drawing/2014/main" id="{17C8EC44-D3F0-BC41-B848-10BA30907ED5}"/>
                </a:ext>
              </a:extLst>
            </p:cNvPr>
            <p:cNvGrpSpPr/>
            <p:nvPr/>
          </p:nvGrpSpPr>
          <p:grpSpPr>
            <a:xfrm>
              <a:off x="339402" y="2573398"/>
              <a:ext cx="16061979" cy="11714593"/>
              <a:chOff x="339402" y="2573398"/>
              <a:chExt cx="16061979" cy="11714593"/>
            </a:xfrm>
            <a:solidFill>
              <a:schemeClr val="accent1"/>
            </a:solidFill>
          </p:grpSpPr>
          <p:grpSp>
            <p:nvGrpSpPr>
              <p:cNvPr id="87" name="Graphic 2">
                <a:extLst>
                  <a:ext uri="{FF2B5EF4-FFF2-40B4-BE49-F238E27FC236}">
                    <a16:creationId xmlns:a16="http://schemas.microsoft.com/office/drawing/2014/main" id="{30F552C9-C170-5546-B7D9-9E9DA852AB17}"/>
                  </a:ext>
                </a:extLst>
              </p:cNvPr>
              <p:cNvGrpSpPr/>
              <p:nvPr/>
            </p:nvGrpSpPr>
            <p:grpSpPr>
              <a:xfrm>
                <a:off x="339402" y="2573398"/>
                <a:ext cx="16061979" cy="11714593"/>
                <a:chOff x="339402" y="2573398"/>
                <a:chExt cx="16061979" cy="11714593"/>
              </a:xfrm>
              <a:solidFill>
                <a:schemeClr val="accent1"/>
              </a:solidFill>
            </p:grpSpPr>
            <p:sp>
              <p:nvSpPr>
                <p:cNvPr id="108" name="Freeform 107">
                  <a:extLst>
                    <a:ext uri="{FF2B5EF4-FFF2-40B4-BE49-F238E27FC236}">
                      <a16:creationId xmlns:a16="http://schemas.microsoft.com/office/drawing/2014/main" id="{1245101B-26D2-ED4E-862B-B809A61ABD37}"/>
                    </a:ext>
                  </a:extLst>
                </p:cNvPr>
                <p:cNvSpPr/>
                <p:nvPr/>
              </p:nvSpPr>
              <p:spPr>
                <a:xfrm>
                  <a:off x="3841003" y="5224704"/>
                  <a:ext cx="8771646" cy="4044391"/>
                </a:xfrm>
                <a:custGeom>
                  <a:avLst/>
                  <a:gdLst>
                    <a:gd name="connsiteX0" fmla="*/ 19673 w 8771646"/>
                    <a:gd name="connsiteY0" fmla="*/ 4009018 h 4044391"/>
                    <a:gd name="connsiteX1" fmla="*/ 2114072 w 8771646"/>
                    <a:gd name="connsiteY1" fmla="*/ 4016081 h 4044391"/>
                    <a:gd name="connsiteX2" fmla="*/ 5642410 w 8771646"/>
                    <a:gd name="connsiteY2" fmla="*/ 3475705 h 4044391"/>
                    <a:gd name="connsiteX3" fmla="*/ 7401281 w 8771646"/>
                    <a:gd name="connsiteY3" fmla="*/ 3239069 h 4044391"/>
                    <a:gd name="connsiteX4" fmla="*/ 8771647 w 8771646"/>
                    <a:gd name="connsiteY4" fmla="*/ 3186091 h 4044391"/>
                    <a:gd name="connsiteX5" fmla="*/ 8552671 w 8771646"/>
                    <a:gd name="connsiteY5" fmla="*/ 2334911 h 4044391"/>
                    <a:gd name="connsiteX6" fmla="*/ 7846297 w 8771646"/>
                    <a:gd name="connsiteY6" fmla="*/ 1236499 h 4044391"/>
                    <a:gd name="connsiteX7" fmla="*/ 5271564 w 8771646"/>
                    <a:gd name="connsiteY7" fmla="*/ 35663 h 4044391"/>
                    <a:gd name="connsiteX8" fmla="*/ 3816433 w 8771646"/>
                    <a:gd name="connsiteY8" fmla="*/ 92173 h 4044391"/>
                    <a:gd name="connsiteX9" fmla="*/ 2389558 w 8771646"/>
                    <a:gd name="connsiteY9" fmla="*/ 420638 h 4044391"/>
                    <a:gd name="connsiteX10" fmla="*/ 2368367 w 8771646"/>
                    <a:gd name="connsiteY10" fmla="*/ 420638 h 4044391"/>
                    <a:gd name="connsiteX11" fmla="*/ 1697311 w 8771646"/>
                    <a:gd name="connsiteY11" fmla="*/ 756165 h 4044391"/>
                    <a:gd name="connsiteX12" fmla="*/ 1548973 w 8771646"/>
                    <a:gd name="connsiteY12" fmla="*/ 819738 h 4044391"/>
                    <a:gd name="connsiteX13" fmla="*/ 1527781 w 8771646"/>
                    <a:gd name="connsiteY13" fmla="*/ 869185 h 4044391"/>
                    <a:gd name="connsiteX14" fmla="*/ 496475 w 8771646"/>
                    <a:gd name="connsiteY14" fmla="*/ 1981724 h 4044391"/>
                    <a:gd name="connsiteX15" fmla="*/ 2014 w 8771646"/>
                    <a:gd name="connsiteY15" fmla="*/ 4012549 h 4044391"/>
                    <a:gd name="connsiteX16" fmla="*/ 19673 w 8771646"/>
                    <a:gd name="connsiteY16" fmla="*/ 4009018 h 4044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71646" h="4044391">
                      <a:moveTo>
                        <a:pt x="19673" y="4009018"/>
                      </a:moveTo>
                      <a:cubicBezTo>
                        <a:pt x="715451" y="4054932"/>
                        <a:pt x="1414762" y="4054932"/>
                        <a:pt x="2114072" y="4016081"/>
                      </a:cubicBezTo>
                      <a:cubicBezTo>
                        <a:pt x="3311376" y="3948976"/>
                        <a:pt x="4473361" y="3726468"/>
                        <a:pt x="5642410" y="3475705"/>
                      </a:cubicBezTo>
                      <a:cubicBezTo>
                        <a:pt x="6225169" y="3352090"/>
                        <a:pt x="6807927" y="3274388"/>
                        <a:pt x="7401281" y="3239069"/>
                      </a:cubicBezTo>
                      <a:cubicBezTo>
                        <a:pt x="7849829" y="3210815"/>
                        <a:pt x="8316036" y="3157837"/>
                        <a:pt x="8771647" y="3186091"/>
                      </a:cubicBezTo>
                      <a:cubicBezTo>
                        <a:pt x="8715137" y="2896478"/>
                        <a:pt x="8640967" y="2606865"/>
                        <a:pt x="8552671" y="2334911"/>
                      </a:cubicBezTo>
                      <a:cubicBezTo>
                        <a:pt x="8414928" y="1914618"/>
                        <a:pt x="8164165" y="1543772"/>
                        <a:pt x="7846297" y="1236499"/>
                      </a:cubicBezTo>
                      <a:cubicBezTo>
                        <a:pt x="7207028" y="611358"/>
                        <a:pt x="6168659" y="166342"/>
                        <a:pt x="5271564" y="35663"/>
                      </a:cubicBezTo>
                      <a:cubicBezTo>
                        <a:pt x="4784166" y="-34974"/>
                        <a:pt x="4300300" y="7408"/>
                        <a:pt x="3816433" y="92173"/>
                      </a:cubicBezTo>
                      <a:cubicBezTo>
                        <a:pt x="3332567" y="180470"/>
                        <a:pt x="2841637" y="233448"/>
                        <a:pt x="2389558" y="420638"/>
                      </a:cubicBezTo>
                      <a:cubicBezTo>
                        <a:pt x="2382494" y="417105"/>
                        <a:pt x="2375430" y="417105"/>
                        <a:pt x="2368367" y="420638"/>
                      </a:cubicBezTo>
                      <a:cubicBezTo>
                        <a:pt x="2135263" y="508934"/>
                        <a:pt x="1909223" y="621954"/>
                        <a:pt x="1697311" y="756165"/>
                      </a:cubicBezTo>
                      <a:cubicBezTo>
                        <a:pt x="1647865" y="777356"/>
                        <a:pt x="1598419" y="798548"/>
                        <a:pt x="1548973" y="819738"/>
                      </a:cubicBezTo>
                      <a:cubicBezTo>
                        <a:pt x="1527781" y="826803"/>
                        <a:pt x="1520718" y="851526"/>
                        <a:pt x="1527781" y="869185"/>
                      </a:cubicBezTo>
                      <a:cubicBezTo>
                        <a:pt x="1114553" y="1162330"/>
                        <a:pt x="757834" y="1540240"/>
                        <a:pt x="496475" y="1981724"/>
                      </a:cubicBezTo>
                      <a:cubicBezTo>
                        <a:pt x="125629" y="2606865"/>
                        <a:pt x="-19178" y="3302644"/>
                        <a:pt x="2014" y="4012549"/>
                      </a:cubicBezTo>
                      <a:cubicBezTo>
                        <a:pt x="9077" y="4009018"/>
                        <a:pt x="12609" y="4009018"/>
                        <a:pt x="19673" y="4009018"/>
                      </a:cubicBezTo>
                      <a:close/>
                    </a:path>
                  </a:pathLst>
                </a:custGeom>
                <a:solidFill>
                  <a:schemeClr val="accent5">
                    <a:lumMod val="60000"/>
                    <a:lumOff val="40000"/>
                  </a:schemeClr>
                </a:solidFill>
                <a:ln w="35319" cap="flat">
                  <a:noFill/>
                  <a:prstDash val="solid"/>
                  <a:miter/>
                </a:ln>
              </p:spPr>
              <p:txBody>
                <a:bodyPr rtlCol="0" anchor="ctr"/>
                <a:lstStyle/>
                <a:p>
                  <a:endParaRPr lang="en-US" sz="500" dirty="0"/>
                </a:p>
              </p:txBody>
            </p:sp>
            <p:sp>
              <p:nvSpPr>
                <p:cNvPr id="109" name="Freeform 108">
                  <a:extLst>
                    <a:ext uri="{FF2B5EF4-FFF2-40B4-BE49-F238E27FC236}">
                      <a16:creationId xmlns:a16="http://schemas.microsoft.com/office/drawing/2014/main" id="{5B6B798A-AF4E-1149-A1FD-C04B4A8A5D7A}"/>
                    </a:ext>
                  </a:extLst>
                </p:cNvPr>
                <p:cNvSpPr/>
                <p:nvPr/>
              </p:nvSpPr>
              <p:spPr>
                <a:xfrm>
                  <a:off x="6277082" y="4275362"/>
                  <a:ext cx="1458026" cy="1896268"/>
                </a:xfrm>
                <a:custGeom>
                  <a:avLst/>
                  <a:gdLst>
                    <a:gd name="connsiteX0" fmla="*/ 1436865 w 1458026"/>
                    <a:gd name="connsiteY0" fmla="*/ 1603083 h 1896268"/>
                    <a:gd name="connsiteX1" fmla="*/ 1369759 w 1458026"/>
                    <a:gd name="connsiteY1" fmla="*/ 1896228 h 1896268"/>
                    <a:gd name="connsiteX2" fmla="*/ 1101337 w 1458026"/>
                    <a:gd name="connsiteY2" fmla="*/ 1634870 h 1896268"/>
                    <a:gd name="connsiteX3" fmla="*/ 818788 w 1458026"/>
                    <a:gd name="connsiteY3" fmla="*/ 1108621 h 1896268"/>
                    <a:gd name="connsiteX4" fmla="*/ 108882 w 1458026"/>
                    <a:gd name="connsiteY4" fmla="*/ 321014 h 1896268"/>
                    <a:gd name="connsiteX5" fmla="*/ 91223 w 1458026"/>
                    <a:gd name="connsiteY5" fmla="*/ 321014 h 1896268"/>
                    <a:gd name="connsiteX6" fmla="*/ 27649 w 1458026"/>
                    <a:gd name="connsiteY6" fmla="*/ 271568 h 1896268"/>
                    <a:gd name="connsiteX7" fmla="*/ 17053 w 1458026"/>
                    <a:gd name="connsiteY7" fmla="*/ 264504 h 1896268"/>
                    <a:gd name="connsiteX8" fmla="*/ 9989 w 1458026"/>
                    <a:gd name="connsiteY8" fmla="*/ 246845 h 1896268"/>
                    <a:gd name="connsiteX9" fmla="*/ 2926 w 1458026"/>
                    <a:gd name="connsiteY9" fmla="*/ 186803 h 1896268"/>
                    <a:gd name="connsiteX10" fmla="*/ 115946 w 1458026"/>
                    <a:gd name="connsiteY10" fmla="*/ 34933 h 1896268"/>
                    <a:gd name="connsiteX11" fmla="*/ 522111 w 1458026"/>
                    <a:gd name="connsiteY11" fmla="*/ 151484 h 1896268"/>
                    <a:gd name="connsiteX12" fmla="*/ 854106 w 1458026"/>
                    <a:gd name="connsiteY12" fmla="*/ 564713 h 1896268"/>
                    <a:gd name="connsiteX13" fmla="*/ 1189634 w 1458026"/>
                    <a:gd name="connsiteY13" fmla="*/ 1101557 h 1896268"/>
                    <a:gd name="connsiteX14" fmla="*/ 1436865 w 1458026"/>
                    <a:gd name="connsiteY14" fmla="*/ 1603083 h 189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8026" h="1896268">
                      <a:moveTo>
                        <a:pt x="1436865" y="1603083"/>
                      </a:moveTo>
                      <a:cubicBezTo>
                        <a:pt x="1454524" y="1673720"/>
                        <a:pt x="1496907" y="1899760"/>
                        <a:pt x="1369759" y="1896228"/>
                      </a:cubicBezTo>
                      <a:cubicBezTo>
                        <a:pt x="1242612" y="1892696"/>
                        <a:pt x="1150784" y="1730230"/>
                        <a:pt x="1101337" y="1634870"/>
                      </a:cubicBezTo>
                      <a:cubicBezTo>
                        <a:pt x="1009509" y="1458276"/>
                        <a:pt x="921212" y="1281683"/>
                        <a:pt x="818788" y="1108621"/>
                      </a:cubicBezTo>
                      <a:cubicBezTo>
                        <a:pt x="638662" y="801348"/>
                        <a:pt x="412622" y="515267"/>
                        <a:pt x="108882" y="321014"/>
                      </a:cubicBezTo>
                      <a:cubicBezTo>
                        <a:pt x="105350" y="324546"/>
                        <a:pt x="98286" y="324546"/>
                        <a:pt x="91223" y="321014"/>
                      </a:cubicBezTo>
                      <a:cubicBezTo>
                        <a:pt x="66500" y="306887"/>
                        <a:pt x="45308" y="292759"/>
                        <a:pt x="27649" y="271568"/>
                      </a:cubicBezTo>
                      <a:cubicBezTo>
                        <a:pt x="24117" y="268036"/>
                        <a:pt x="20585" y="268036"/>
                        <a:pt x="17053" y="264504"/>
                      </a:cubicBezTo>
                      <a:cubicBezTo>
                        <a:pt x="9989" y="260972"/>
                        <a:pt x="6457" y="253909"/>
                        <a:pt x="9989" y="246845"/>
                      </a:cubicBezTo>
                      <a:cubicBezTo>
                        <a:pt x="2926" y="229186"/>
                        <a:pt x="-4138" y="211526"/>
                        <a:pt x="2926" y="186803"/>
                      </a:cubicBezTo>
                      <a:cubicBezTo>
                        <a:pt x="13522" y="130293"/>
                        <a:pt x="73563" y="70251"/>
                        <a:pt x="115946" y="34933"/>
                      </a:cubicBezTo>
                      <a:cubicBezTo>
                        <a:pt x="243093" y="-63960"/>
                        <a:pt x="416155" y="70251"/>
                        <a:pt x="522111" y="151484"/>
                      </a:cubicBezTo>
                      <a:cubicBezTo>
                        <a:pt x="666918" y="264504"/>
                        <a:pt x="758746" y="412843"/>
                        <a:pt x="854106" y="564713"/>
                      </a:cubicBezTo>
                      <a:cubicBezTo>
                        <a:pt x="967127" y="744838"/>
                        <a:pt x="1076614" y="921432"/>
                        <a:pt x="1189634" y="1101557"/>
                      </a:cubicBezTo>
                      <a:cubicBezTo>
                        <a:pt x="1288526" y="1260492"/>
                        <a:pt x="1398015" y="1419426"/>
                        <a:pt x="1436865" y="1603083"/>
                      </a:cubicBezTo>
                      <a:close/>
                    </a:path>
                  </a:pathLst>
                </a:custGeom>
                <a:solidFill>
                  <a:srgbClr val="FFFFFF"/>
                </a:solidFill>
                <a:ln w="35319" cap="flat">
                  <a:noFill/>
                  <a:prstDash val="solid"/>
                  <a:miter/>
                </a:ln>
              </p:spPr>
              <p:txBody>
                <a:bodyPr rtlCol="0" anchor="ctr"/>
                <a:lstStyle/>
                <a:p>
                  <a:endParaRPr lang="en-US" sz="563" dirty="0"/>
                </a:p>
              </p:txBody>
            </p:sp>
            <p:sp>
              <p:nvSpPr>
                <p:cNvPr id="110" name="Freeform 109">
                  <a:extLst>
                    <a:ext uri="{FF2B5EF4-FFF2-40B4-BE49-F238E27FC236}">
                      <a16:creationId xmlns:a16="http://schemas.microsoft.com/office/drawing/2014/main" id="{AF2812BD-1E93-6E4C-8D93-C71771C38818}"/>
                    </a:ext>
                  </a:extLst>
                </p:cNvPr>
                <p:cNvSpPr/>
                <p:nvPr/>
              </p:nvSpPr>
              <p:spPr>
                <a:xfrm>
                  <a:off x="13504966" y="3557911"/>
                  <a:ext cx="1058833" cy="1777480"/>
                </a:xfrm>
                <a:custGeom>
                  <a:avLst/>
                  <a:gdLst>
                    <a:gd name="connsiteX0" fmla="*/ 965448 w 1058833"/>
                    <a:gd name="connsiteY0" fmla="*/ 1663606 h 1777480"/>
                    <a:gd name="connsiteX1" fmla="*/ 831236 w 1058833"/>
                    <a:gd name="connsiteY1" fmla="*/ 1709520 h 1777480"/>
                    <a:gd name="connsiteX2" fmla="*/ 774726 w 1058833"/>
                    <a:gd name="connsiteY2" fmla="*/ 1568246 h 1777480"/>
                    <a:gd name="connsiteX3" fmla="*/ 760599 w 1058833"/>
                    <a:gd name="connsiteY3" fmla="*/ 1479949 h 1777480"/>
                    <a:gd name="connsiteX4" fmla="*/ 644048 w 1058833"/>
                    <a:gd name="connsiteY4" fmla="*/ 1688329 h 1777480"/>
                    <a:gd name="connsiteX5" fmla="*/ 492177 w 1058833"/>
                    <a:gd name="connsiteY5" fmla="*/ 1773094 h 1777480"/>
                    <a:gd name="connsiteX6" fmla="*/ 418008 w 1058833"/>
                    <a:gd name="connsiteY6" fmla="*/ 1589437 h 1777480"/>
                    <a:gd name="connsiteX7" fmla="*/ 442731 w 1058833"/>
                    <a:gd name="connsiteY7" fmla="*/ 1299824 h 1777480"/>
                    <a:gd name="connsiteX8" fmla="*/ 121330 w 1058833"/>
                    <a:gd name="connsiteY8" fmla="*/ 1529395 h 1777480"/>
                    <a:gd name="connsiteX9" fmla="*/ 22438 w 1058833"/>
                    <a:gd name="connsiteY9" fmla="*/ 1109102 h 1777480"/>
                    <a:gd name="connsiteX10" fmla="*/ 361498 w 1058833"/>
                    <a:gd name="connsiteY10" fmla="*/ 547535 h 1777480"/>
                    <a:gd name="connsiteX11" fmla="*/ 753536 w 1058833"/>
                    <a:gd name="connsiteY11" fmla="*/ 98988 h 1777480"/>
                    <a:gd name="connsiteX12" fmla="*/ 771195 w 1058833"/>
                    <a:gd name="connsiteY12" fmla="*/ 77796 h 1777480"/>
                    <a:gd name="connsiteX13" fmla="*/ 855960 w 1058833"/>
                    <a:gd name="connsiteY13" fmla="*/ 95 h 1777480"/>
                    <a:gd name="connsiteX14" fmla="*/ 986638 w 1058833"/>
                    <a:gd name="connsiteY14" fmla="*/ 141370 h 1777480"/>
                    <a:gd name="connsiteX15" fmla="*/ 1029021 w 1058833"/>
                    <a:gd name="connsiteY15" fmla="*/ 466302 h 1777480"/>
                    <a:gd name="connsiteX16" fmla="*/ 1046681 w 1058833"/>
                    <a:gd name="connsiteY16" fmla="*/ 928977 h 1777480"/>
                    <a:gd name="connsiteX17" fmla="*/ 965448 w 1058833"/>
                    <a:gd name="connsiteY17" fmla="*/ 1663606 h 177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833" h="1777480">
                      <a:moveTo>
                        <a:pt x="965448" y="1663606"/>
                      </a:moveTo>
                      <a:cubicBezTo>
                        <a:pt x="933660" y="1713052"/>
                        <a:pt x="884214" y="1758967"/>
                        <a:pt x="831236" y="1709520"/>
                      </a:cubicBezTo>
                      <a:cubicBezTo>
                        <a:pt x="802982" y="1681266"/>
                        <a:pt x="785323" y="1607096"/>
                        <a:pt x="774726" y="1568246"/>
                      </a:cubicBezTo>
                      <a:cubicBezTo>
                        <a:pt x="767663" y="1539991"/>
                        <a:pt x="764131" y="1508204"/>
                        <a:pt x="760599" y="1479949"/>
                      </a:cubicBezTo>
                      <a:cubicBezTo>
                        <a:pt x="728812" y="1554118"/>
                        <a:pt x="689962" y="1624756"/>
                        <a:pt x="644048" y="1688329"/>
                      </a:cubicBezTo>
                      <a:cubicBezTo>
                        <a:pt x="608729" y="1734244"/>
                        <a:pt x="555751" y="1794286"/>
                        <a:pt x="492177" y="1773094"/>
                      </a:cubicBezTo>
                      <a:cubicBezTo>
                        <a:pt x="418008" y="1748371"/>
                        <a:pt x="418008" y="1653011"/>
                        <a:pt x="418008" y="1589437"/>
                      </a:cubicBezTo>
                      <a:cubicBezTo>
                        <a:pt x="418008" y="1490545"/>
                        <a:pt x="428603" y="1395184"/>
                        <a:pt x="442731" y="1299824"/>
                      </a:cubicBezTo>
                      <a:cubicBezTo>
                        <a:pt x="365030" y="1412844"/>
                        <a:pt x="244946" y="1575310"/>
                        <a:pt x="121330" y="1529395"/>
                      </a:cubicBezTo>
                      <a:cubicBezTo>
                        <a:pt x="-23476" y="1476417"/>
                        <a:pt x="-12880" y="1225654"/>
                        <a:pt x="22438" y="1109102"/>
                      </a:cubicBezTo>
                      <a:cubicBezTo>
                        <a:pt x="82481" y="900722"/>
                        <a:pt x="234351" y="717065"/>
                        <a:pt x="361498" y="547535"/>
                      </a:cubicBezTo>
                      <a:cubicBezTo>
                        <a:pt x="481581" y="388601"/>
                        <a:pt x="612261" y="240263"/>
                        <a:pt x="753536" y="98988"/>
                      </a:cubicBezTo>
                      <a:cubicBezTo>
                        <a:pt x="760599" y="91924"/>
                        <a:pt x="764131" y="84860"/>
                        <a:pt x="771195" y="77796"/>
                      </a:cubicBezTo>
                      <a:cubicBezTo>
                        <a:pt x="788855" y="49542"/>
                        <a:pt x="817109" y="95"/>
                        <a:pt x="855960" y="95"/>
                      </a:cubicBezTo>
                      <a:cubicBezTo>
                        <a:pt x="916001" y="-3436"/>
                        <a:pt x="965448" y="91924"/>
                        <a:pt x="986638" y="141370"/>
                      </a:cubicBezTo>
                      <a:cubicBezTo>
                        <a:pt x="1029021" y="243795"/>
                        <a:pt x="1025489" y="360346"/>
                        <a:pt x="1029021" y="466302"/>
                      </a:cubicBezTo>
                      <a:cubicBezTo>
                        <a:pt x="1036085" y="621705"/>
                        <a:pt x="1039616" y="773575"/>
                        <a:pt x="1046681" y="928977"/>
                      </a:cubicBezTo>
                      <a:cubicBezTo>
                        <a:pt x="1053745" y="1155017"/>
                        <a:pt x="1096127" y="1462289"/>
                        <a:pt x="965448" y="1663606"/>
                      </a:cubicBezTo>
                      <a:close/>
                    </a:path>
                  </a:pathLst>
                </a:custGeom>
                <a:solidFill>
                  <a:srgbClr val="FFFFFF"/>
                </a:solidFill>
                <a:ln w="35319" cap="flat">
                  <a:noFill/>
                  <a:prstDash val="solid"/>
                  <a:miter/>
                </a:ln>
              </p:spPr>
              <p:txBody>
                <a:bodyPr rtlCol="0" anchor="ctr"/>
                <a:lstStyle/>
                <a:p>
                  <a:endParaRPr lang="en-US" sz="563" dirty="0"/>
                </a:p>
              </p:txBody>
            </p:sp>
            <p:sp>
              <p:nvSpPr>
                <p:cNvPr id="111" name="Freeform 110">
                  <a:extLst>
                    <a:ext uri="{FF2B5EF4-FFF2-40B4-BE49-F238E27FC236}">
                      <a16:creationId xmlns:a16="http://schemas.microsoft.com/office/drawing/2014/main" id="{4217909A-E025-154D-AF88-FE63C1AADED9}"/>
                    </a:ext>
                  </a:extLst>
                </p:cNvPr>
                <p:cNvSpPr/>
                <p:nvPr/>
              </p:nvSpPr>
              <p:spPr>
                <a:xfrm>
                  <a:off x="1086949" y="2818010"/>
                  <a:ext cx="2516420" cy="2068175"/>
                </a:xfrm>
                <a:custGeom>
                  <a:avLst/>
                  <a:gdLst>
                    <a:gd name="connsiteX0" fmla="*/ 2515901 w 2516420"/>
                    <a:gd name="connsiteY0" fmla="*/ 1873727 h 2068175"/>
                    <a:gd name="connsiteX1" fmla="*/ 2406413 w 2516420"/>
                    <a:gd name="connsiteY1" fmla="*/ 1997342 h 2068175"/>
                    <a:gd name="connsiteX2" fmla="*/ 2024971 w 2516420"/>
                    <a:gd name="connsiteY2" fmla="*/ 1979683 h 2068175"/>
                    <a:gd name="connsiteX3" fmla="*/ 1933142 w 2516420"/>
                    <a:gd name="connsiteY3" fmla="*/ 1778366 h 2068175"/>
                    <a:gd name="connsiteX4" fmla="*/ 1791867 w 2516420"/>
                    <a:gd name="connsiteY4" fmla="*/ 1446370 h 2068175"/>
                    <a:gd name="connsiteX5" fmla="*/ 1632933 w 2516420"/>
                    <a:gd name="connsiteY5" fmla="*/ 1421647 h 2068175"/>
                    <a:gd name="connsiteX6" fmla="*/ 1442212 w 2516420"/>
                    <a:gd name="connsiteY6" fmla="*/ 1393392 h 2068175"/>
                    <a:gd name="connsiteX7" fmla="*/ 1081962 w 2516420"/>
                    <a:gd name="connsiteY7" fmla="*/ 1340414 h 2068175"/>
                    <a:gd name="connsiteX8" fmla="*/ 1081962 w 2516420"/>
                    <a:gd name="connsiteY8" fmla="*/ 1305095 h 2068175"/>
                    <a:gd name="connsiteX9" fmla="*/ 1304469 w 2516420"/>
                    <a:gd name="connsiteY9" fmla="*/ 1216799 h 2068175"/>
                    <a:gd name="connsiteX10" fmla="*/ 216653 w 2516420"/>
                    <a:gd name="connsiteY10" fmla="*/ 665827 h 2068175"/>
                    <a:gd name="connsiteX11" fmla="*/ 11805 w 2516420"/>
                    <a:gd name="connsiteY11" fmla="*/ 199620 h 2068175"/>
                    <a:gd name="connsiteX12" fmla="*/ 100102 w 2516420"/>
                    <a:gd name="connsiteY12" fmla="*/ 8899 h 2068175"/>
                    <a:gd name="connsiteX13" fmla="*/ 442693 w 2516420"/>
                    <a:gd name="connsiteY13" fmla="*/ 93664 h 2068175"/>
                    <a:gd name="connsiteX14" fmla="*/ 739370 w 2516420"/>
                    <a:gd name="connsiteY14" fmla="*/ 68941 h 2068175"/>
                    <a:gd name="connsiteX15" fmla="*/ 1300937 w 2516420"/>
                    <a:gd name="connsiteY15" fmla="*/ 19495 h 2068175"/>
                    <a:gd name="connsiteX16" fmla="*/ 2042630 w 2516420"/>
                    <a:gd name="connsiteY16" fmla="*/ 672891 h 2068175"/>
                    <a:gd name="connsiteX17" fmla="*/ 2226288 w 2516420"/>
                    <a:gd name="connsiteY17" fmla="*/ 1237990 h 2068175"/>
                    <a:gd name="connsiteX18" fmla="*/ 2462923 w 2516420"/>
                    <a:gd name="connsiteY18" fmla="*/ 1778366 h 2068175"/>
                    <a:gd name="connsiteX19" fmla="*/ 2515901 w 2516420"/>
                    <a:gd name="connsiteY19" fmla="*/ 1873727 h 206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6420" h="2068175">
                      <a:moveTo>
                        <a:pt x="2515901" y="1873727"/>
                      </a:moveTo>
                      <a:cubicBezTo>
                        <a:pt x="2508837" y="1933768"/>
                        <a:pt x="2455859" y="1969087"/>
                        <a:pt x="2406413" y="1997342"/>
                      </a:cubicBezTo>
                      <a:cubicBezTo>
                        <a:pt x="2275734" y="2075043"/>
                        <a:pt x="2130927" y="2113893"/>
                        <a:pt x="2024971" y="1979683"/>
                      </a:cubicBezTo>
                      <a:cubicBezTo>
                        <a:pt x="1979057" y="1919641"/>
                        <a:pt x="1954333" y="1849003"/>
                        <a:pt x="1933142" y="1778366"/>
                      </a:cubicBezTo>
                      <a:cubicBezTo>
                        <a:pt x="1904887" y="1683005"/>
                        <a:pt x="1897824" y="1485221"/>
                        <a:pt x="1791867" y="1446370"/>
                      </a:cubicBezTo>
                      <a:cubicBezTo>
                        <a:pt x="1745953" y="1428711"/>
                        <a:pt x="1682379" y="1428711"/>
                        <a:pt x="1632933" y="1421647"/>
                      </a:cubicBezTo>
                      <a:cubicBezTo>
                        <a:pt x="1569359" y="1411051"/>
                        <a:pt x="1505786" y="1403988"/>
                        <a:pt x="1442212" y="1393392"/>
                      </a:cubicBezTo>
                      <a:cubicBezTo>
                        <a:pt x="1322129" y="1375733"/>
                        <a:pt x="1202045" y="1358073"/>
                        <a:pt x="1081962" y="1340414"/>
                      </a:cubicBezTo>
                      <a:cubicBezTo>
                        <a:pt x="1060770" y="1336882"/>
                        <a:pt x="1067834" y="1312159"/>
                        <a:pt x="1081962" y="1305095"/>
                      </a:cubicBezTo>
                      <a:cubicBezTo>
                        <a:pt x="1156131" y="1276840"/>
                        <a:pt x="1230300" y="1245054"/>
                        <a:pt x="1304469" y="1216799"/>
                      </a:cubicBezTo>
                      <a:cubicBezTo>
                        <a:pt x="908900" y="1121438"/>
                        <a:pt x="478012" y="1004886"/>
                        <a:pt x="216653" y="665827"/>
                      </a:cubicBezTo>
                      <a:cubicBezTo>
                        <a:pt x="110697" y="531616"/>
                        <a:pt x="43592" y="369150"/>
                        <a:pt x="11805" y="199620"/>
                      </a:cubicBezTo>
                      <a:cubicBezTo>
                        <a:pt x="-2323" y="128983"/>
                        <a:pt x="-27046" y="-40547"/>
                        <a:pt x="100102" y="8899"/>
                      </a:cubicBezTo>
                      <a:cubicBezTo>
                        <a:pt x="220185" y="54813"/>
                        <a:pt x="312014" y="93664"/>
                        <a:pt x="442693" y="93664"/>
                      </a:cubicBezTo>
                      <a:cubicBezTo>
                        <a:pt x="541585" y="97196"/>
                        <a:pt x="640478" y="83068"/>
                        <a:pt x="739370" y="68941"/>
                      </a:cubicBezTo>
                      <a:cubicBezTo>
                        <a:pt x="926559" y="40686"/>
                        <a:pt x="1113748" y="-1697"/>
                        <a:pt x="1300937" y="19495"/>
                      </a:cubicBezTo>
                      <a:cubicBezTo>
                        <a:pt x="1668252" y="54813"/>
                        <a:pt x="1901355" y="358554"/>
                        <a:pt x="2042630" y="672891"/>
                      </a:cubicBezTo>
                      <a:cubicBezTo>
                        <a:pt x="2123863" y="853016"/>
                        <a:pt x="2166246" y="1047269"/>
                        <a:pt x="2226288" y="1237990"/>
                      </a:cubicBezTo>
                      <a:cubicBezTo>
                        <a:pt x="2289861" y="1425179"/>
                        <a:pt x="2367562" y="1605304"/>
                        <a:pt x="2462923" y="1778366"/>
                      </a:cubicBezTo>
                      <a:cubicBezTo>
                        <a:pt x="2505305" y="1799557"/>
                        <a:pt x="2519433" y="1834876"/>
                        <a:pt x="2515901" y="1873727"/>
                      </a:cubicBezTo>
                      <a:close/>
                    </a:path>
                  </a:pathLst>
                </a:custGeom>
                <a:solidFill>
                  <a:srgbClr val="FFFFFF"/>
                </a:solidFill>
                <a:ln w="35319" cap="flat">
                  <a:noFill/>
                  <a:prstDash val="solid"/>
                  <a:miter/>
                </a:ln>
              </p:spPr>
              <p:txBody>
                <a:bodyPr rtlCol="0" anchor="ctr"/>
                <a:lstStyle/>
                <a:p>
                  <a:endParaRPr lang="en-US" sz="563" dirty="0"/>
                </a:p>
              </p:txBody>
            </p:sp>
            <p:sp>
              <p:nvSpPr>
                <p:cNvPr id="112" name="Freeform 111">
                  <a:extLst>
                    <a:ext uri="{FF2B5EF4-FFF2-40B4-BE49-F238E27FC236}">
                      <a16:creationId xmlns:a16="http://schemas.microsoft.com/office/drawing/2014/main" id="{92D12750-8167-734F-894B-26CF88BA7C0B}"/>
                    </a:ext>
                  </a:extLst>
                </p:cNvPr>
                <p:cNvSpPr/>
                <p:nvPr/>
              </p:nvSpPr>
              <p:spPr>
                <a:xfrm>
                  <a:off x="355131" y="4887835"/>
                  <a:ext cx="15999534" cy="7277339"/>
                </a:xfrm>
                <a:custGeom>
                  <a:avLst/>
                  <a:gdLst>
                    <a:gd name="connsiteX0" fmla="*/ 15923600 w 15999534"/>
                    <a:gd name="connsiteY0" fmla="*/ 2223233 h 7277339"/>
                    <a:gd name="connsiteX1" fmla="*/ 15644582 w 15999534"/>
                    <a:gd name="connsiteY1" fmla="*/ 2463400 h 7277339"/>
                    <a:gd name="connsiteX2" fmla="*/ 15298459 w 15999534"/>
                    <a:gd name="connsiteY2" fmla="*/ 2710631 h 7277339"/>
                    <a:gd name="connsiteX3" fmla="*/ 14577957 w 15999534"/>
                    <a:gd name="connsiteY3" fmla="*/ 3159179 h 7277339"/>
                    <a:gd name="connsiteX4" fmla="*/ 13970476 w 15999534"/>
                    <a:gd name="connsiteY4" fmla="*/ 3614790 h 7277339"/>
                    <a:gd name="connsiteX5" fmla="*/ 14058773 w 15999534"/>
                    <a:gd name="connsiteY5" fmla="*/ 3985636 h 7277339"/>
                    <a:gd name="connsiteX6" fmla="*/ 14200047 w 15999534"/>
                    <a:gd name="connsiteY6" fmla="*/ 4292909 h 7277339"/>
                    <a:gd name="connsiteX7" fmla="*/ 14037581 w 15999534"/>
                    <a:gd name="connsiteY7" fmla="*/ 4822690 h 7277339"/>
                    <a:gd name="connsiteX8" fmla="*/ 13603162 w 15999534"/>
                    <a:gd name="connsiteY8" fmla="*/ 4868604 h 7277339"/>
                    <a:gd name="connsiteX9" fmla="*/ 13557247 w 15999534"/>
                    <a:gd name="connsiteY9" fmla="*/ 5009878 h 7277339"/>
                    <a:gd name="connsiteX10" fmla="*/ 13680862 w 15999534"/>
                    <a:gd name="connsiteY10" fmla="*/ 5052261 h 7277339"/>
                    <a:gd name="connsiteX11" fmla="*/ 13945752 w 15999534"/>
                    <a:gd name="connsiteY11" fmla="*/ 5048729 h 7277339"/>
                    <a:gd name="connsiteX12" fmla="*/ 14493192 w 15999534"/>
                    <a:gd name="connsiteY12" fmla="*/ 5080516 h 7277339"/>
                    <a:gd name="connsiteX13" fmla="*/ 15556285 w 15999534"/>
                    <a:gd name="connsiteY13" fmla="*/ 5299492 h 7277339"/>
                    <a:gd name="connsiteX14" fmla="*/ 15556285 w 15999534"/>
                    <a:gd name="connsiteY14" fmla="*/ 5334811 h 7277339"/>
                    <a:gd name="connsiteX15" fmla="*/ 14323663 w 15999534"/>
                    <a:gd name="connsiteY15" fmla="*/ 5952888 h 7277339"/>
                    <a:gd name="connsiteX16" fmla="*/ 15436202 w 15999534"/>
                    <a:gd name="connsiteY16" fmla="*/ 7167851 h 7277339"/>
                    <a:gd name="connsiteX17" fmla="*/ 15411478 w 15999534"/>
                    <a:gd name="connsiteY17" fmla="*/ 7192574 h 7277339"/>
                    <a:gd name="connsiteX18" fmla="*/ 11575867 w 15999534"/>
                    <a:gd name="connsiteY18" fmla="*/ 7277339 h 7277339"/>
                    <a:gd name="connsiteX19" fmla="*/ 11561740 w 15999534"/>
                    <a:gd name="connsiteY19" fmla="*/ 7249084 h 7277339"/>
                    <a:gd name="connsiteX20" fmla="*/ 12218668 w 15999534"/>
                    <a:gd name="connsiteY20" fmla="*/ 5730380 h 7277339"/>
                    <a:gd name="connsiteX21" fmla="*/ 9781678 w 15999534"/>
                    <a:gd name="connsiteY21" fmla="*/ 5938760 h 7277339"/>
                    <a:gd name="connsiteX22" fmla="*/ 7521281 w 15999534"/>
                    <a:gd name="connsiteY22" fmla="*/ 6397903 h 7277339"/>
                    <a:gd name="connsiteX23" fmla="*/ 5306799 w 15999534"/>
                    <a:gd name="connsiteY23" fmla="*/ 6744027 h 7277339"/>
                    <a:gd name="connsiteX24" fmla="*/ 3120571 w 15999534"/>
                    <a:gd name="connsiteY24" fmla="*/ 6747559 h 7277339"/>
                    <a:gd name="connsiteX25" fmla="*/ 2583727 w 15999534"/>
                    <a:gd name="connsiteY25" fmla="*/ 6641603 h 7277339"/>
                    <a:gd name="connsiteX26" fmla="*/ 2421261 w 15999534"/>
                    <a:gd name="connsiteY26" fmla="*/ 6574496 h 7277339"/>
                    <a:gd name="connsiteX27" fmla="*/ 2343560 w 15999534"/>
                    <a:gd name="connsiteY27" fmla="*/ 6408499 h 7277339"/>
                    <a:gd name="connsiteX28" fmla="*/ 2276454 w 15999534"/>
                    <a:gd name="connsiteY28" fmla="*/ 5451362 h 7277339"/>
                    <a:gd name="connsiteX29" fmla="*/ 12525 w 15999534"/>
                    <a:gd name="connsiteY29" fmla="*/ 5423108 h 7277339"/>
                    <a:gd name="connsiteX30" fmla="*/ 8994 w 15999534"/>
                    <a:gd name="connsiteY30" fmla="*/ 5391320 h 7277339"/>
                    <a:gd name="connsiteX31" fmla="*/ 1054427 w 15999534"/>
                    <a:gd name="connsiteY31" fmla="*/ 4564863 h 7277339"/>
                    <a:gd name="connsiteX32" fmla="*/ 125545 w 15999534"/>
                    <a:gd name="connsiteY32" fmla="*/ 3505301 h 7277339"/>
                    <a:gd name="connsiteX33" fmla="*/ 150268 w 15999534"/>
                    <a:gd name="connsiteY33" fmla="*/ 3484110 h 7277339"/>
                    <a:gd name="connsiteX34" fmla="*/ 1379359 w 15999534"/>
                    <a:gd name="connsiteY34" fmla="*/ 3530025 h 7277339"/>
                    <a:gd name="connsiteX35" fmla="*/ 2604918 w 15999534"/>
                    <a:gd name="connsiteY35" fmla="*/ 3349899 h 7277339"/>
                    <a:gd name="connsiteX36" fmla="*/ 1506506 w 15999534"/>
                    <a:gd name="connsiteY36" fmla="*/ 1792344 h 7277339"/>
                    <a:gd name="connsiteX37" fmla="*/ 1294594 w 15999534"/>
                    <a:gd name="connsiteY37" fmla="*/ 1594560 h 7277339"/>
                    <a:gd name="connsiteX38" fmla="*/ 828387 w 15999534"/>
                    <a:gd name="connsiteY38" fmla="*/ 1100098 h 7277339"/>
                    <a:gd name="connsiteX39" fmla="*/ 545838 w 15999534"/>
                    <a:gd name="connsiteY39" fmla="*/ 743379 h 7277339"/>
                    <a:gd name="connsiteX40" fmla="*/ 637666 w 15999534"/>
                    <a:gd name="connsiteY40" fmla="*/ 503212 h 7277339"/>
                    <a:gd name="connsiteX41" fmla="*/ 747154 w 15999534"/>
                    <a:gd name="connsiteY41" fmla="*/ 386660 h 7277339"/>
                    <a:gd name="connsiteX42" fmla="*/ 916684 w 15999534"/>
                    <a:gd name="connsiteY42" fmla="*/ 210067 h 7277339"/>
                    <a:gd name="connsiteX43" fmla="*/ 990853 w 15999534"/>
                    <a:gd name="connsiteY43" fmla="*/ 178280 h 7277339"/>
                    <a:gd name="connsiteX44" fmla="*/ 1192170 w 15999534"/>
                    <a:gd name="connsiteY44" fmla="*/ 47601 h 7277339"/>
                    <a:gd name="connsiteX45" fmla="*/ 1397018 w 15999534"/>
                    <a:gd name="connsiteY45" fmla="*/ 37005 h 7277339"/>
                    <a:gd name="connsiteX46" fmla="*/ 1623058 w 15999534"/>
                    <a:gd name="connsiteY46" fmla="*/ 305427 h 7277339"/>
                    <a:gd name="connsiteX47" fmla="*/ 1866757 w 15999534"/>
                    <a:gd name="connsiteY47" fmla="*/ 662146 h 7277339"/>
                    <a:gd name="connsiteX48" fmla="*/ 1937395 w 15999534"/>
                    <a:gd name="connsiteY48" fmla="*/ 775166 h 7277339"/>
                    <a:gd name="connsiteX49" fmla="*/ 1979777 w 15999534"/>
                    <a:gd name="connsiteY49" fmla="*/ 828144 h 7277339"/>
                    <a:gd name="connsiteX50" fmla="*/ 2205817 w 15999534"/>
                    <a:gd name="connsiteY50" fmla="*/ 1100098 h 7277339"/>
                    <a:gd name="connsiteX51" fmla="*/ 2347092 w 15999534"/>
                    <a:gd name="connsiteY51" fmla="*/ 1255500 h 7277339"/>
                    <a:gd name="connsiteX52" fmla="*/ 2378879 w 15999534"/>
                    <a:gd name="connsiteY52" fmla="*/ 1297883 h 7277339"/>
                    <a:gd name="connsiteX53" fmla="*/ 3141762 w 15999534"/>
                    <a:gd name="connsiteY53" fmla="*/ 2085490 h 7277339"/>
                    <a:gd name="connsiteX54" fmla="*/ 3653884 w 15999534"/>
                    <a:gd name="connsiteY54" fmla="*/ 2816587 h 7277339"/>
                    <a:gd name="connsiteX55" fmla="*/ 3519672 w 15999534"/>
                    <a:gd name="connsiteY55" fmla="*/ 3342836 h 7277339"/>
                    <a:gd name="connsiteX56" fmla="*/ 3449035 w 15999534"/>
                    <a:gd name="connsiteY56" fmla="*/ 3929126 h 7277339"/>
                    <a:gd name="connsiteX57" fmla="*/ 3463162 w 15999534"/>
                    <a:gd name="connsiteY57" fmla="*/ 4250526 h 7277339"/>
                    <a:gd name="connsiteX58" fmla="*/ 3696266 w 15999534"/>
                    <a:gd name="connsiteY58" fmla="*/ 4430652 h 7277339"/>
                    <a:gd name="connsiteX59" fmla="*/ 4286088 w 15999534"/>
                    <a:gd name="connsiteY59" fmla="*/ 4476566 h 7277339"/>
                    <a:gd name="connsiteX60" fmla="*/ 5490456 w 15999534"/>
                    <a:gd name="connsiteY60" fmla="*/ 4487162 h 7277339"/>
                    <a:gd name="connsiteX61" fmla="*/ 7909787 w 15999534"/>
                    <a:gd name="connsiteY61" fmla="*/ 4183421 h 7277339"/>
                    <a:gd name="connsiteX62" fmla="*/ 12487090 w 15999534"/>
                    <a:gd name="connsiteY62" fmla="*/ 3554747 h 7277339"/>
                    <a:gd name="connsiteX63" fmla="*/ 13532524 w 15999534"/>
                    <a:gd name="connsiteY63" fmla="*/ 3434664 h 7277339"/>
                    <a:gd name="connsiteX64" fmla="*/ 13702054 w 15999534"/>
                    <a:gd name="connsiteY64" fmla="*/ 2957862 h 7277339"/>
                    <a:gd name="connsiteX65" fmla="*/ 13850393 w 15999534"/>
                    <a:gd name="connsiteY65" fmla="*/ 2357444 h 7277339"/>
                    <a:gd name="connsiteX66" fmla="*/ 13998730 w 15999534"/>
                    <a:gd name="connsiteY66" fmla="*/ 1757026 h 7277339"/>
                    <a:gd name="connsiteX67" fmla="*/ 14136473 w 15999534"/>
                    <a:gd name="connsiteY67" fmla="*/ 1276692 h 7277339"/>
                    <a:gd name="connsiteX68" fmla="*/ 14627404 w 15999534"/>
                    <a:gd name="connsiteY68" fmla="*/ 898782 h 7277339"/>
                    <a:gd name="connsiteX69" fmla="*/ 14637999 w 15999534"/>
                    <a:gd name="connsiteY69" fmla="*/ 919973 h 7277339"/>
                    <a:gd name="connsiteX70" fmla="*/ 13959880 w 15999534"/>
                    <a:gd name="connsiteY70" fmla="*/ 3300453 h 7277339"/>
                    <a:gd name="connsiteX71" fmla="*/ 15400883 w 15999534"/>
                    <a:gd name="connsiteY71" fmla="*/ 2113745 h 7277339"/>
                    <a:gd name="connsiteX72" fmla="*/ 15690496 w 15999534"/>
                    <a:gd name="connsiteY72" fmla="*/ 1834727 h 7277339"/>
                    <a:gd name="connsiteX73" fmla="*/ 15895345 w 15999534"/>
                    <a:gd name="connsiteY73" fmla="*/ 1817068 h 7277339"/>
                    <a:gd name="connsiteX74" fmla="*/ 15923600 w 15999534"/>
                    <a:gd name="connsiteY74" fmla="*/ 2223233 h 7277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999534" h="7277339">
                      <a:moveTo>
                        <a:pt x="15923600" y="2223233"/>
                      </a:moveTo>
                      <a:cubicBezTo>
                        <a:pt x="15849430" y="2318593"/>
                        <a:pt x="15739943" y="2389231"/>
                        <a:pt x="15644582" y="2463400"/>
                      </a:cubicBezTo>
                      <a:cubicBezTo>
                        <a:pt x="15531562" y="2548165"/>
                        <a:pt x="15415010" y="2629398"/>
                        <a:pt x="15298459" y="2710631"/>
                      </a:cubicBezTo>
                      <a:cubicBezTo>
                        <a:pt x="15065356" y="2869565"/>
                        <a:pt x="14825188" y="3021435"/>
                        <a:pt x="14577957" y="3159179"/>
                      </a:cubicBezTo>
                      <a:cubicBezTo>
                        <a:pt x="14373109" y="3275730"/>
                        <a:pt x="14072900" y="3385218"/>
                        <a:pt x="13970476" y="3614790"/>
                      </a:cubicBezTo>
                      <a:cubicBezTo>
                        <a:pt x="13906902" y="3752532"/>
                        <a:pt x="13981071" y="3872616"/>
                        <a:pt x="14058773" y="3985636"/>
                      </a:cubicBezTo>
                      <a:cubicBezTo>
                        <a:pt x="14122346" y="4080997"/>
                        <a:pt x="14175324" y="4179889"/>
                        <a:pt x="14200047" y="4292909"/>
                      </a:cubicBezTo>
                      <a:cubicBezTo>
                        <a:pt x="14242429" y="4487162"/>
                        <a:pt x="14200047" y="4699074"/>
                        <a:pt x="14037581" y="4822690"/>
                      </a:cubicBezTo>
                      <a:cubicBezTo>
                        <a:pt x="13913966" y="4918050"/>
                        <a:pt x="13740904" y="4946305"/>
                        <a:pt x="13603162" y="4868604"/>
                      </a:cubicBezTo>
                      <a:cubicBezTo>
                        <a:pt x="13574906" y="4910986"/>
                        <a:pt x="13553715" y="4960432"/>
                        <a:pt x="13557247" y="5009878"/>
                      </a:cubicBezTo>
                      <a:cubicBezTo>
                        <a:pt x="13564311" y="5076984"/>
                        <a:pt x="13627884" y="5055792"/>
                        <a:pt x="13680862" y="5052261"/>
                      </a:cubicBezTo>
                      <a:cubicBezTo>
                        <a:pt x="13769159" y="5048729"/>
                        <a:pt x="13857456" y="5048729"/>
                        <a:pt x="13945752" y="5048729"/>
                      </a:cubicBezTo>
                      <a:cubicBezTo>
                        <a:pt x="14129410" y="5048729"/>
                        <a:pt x="14313067" y="5059324"/>
                        <a:pt x="14493192" y="5080516"/>
                      </a:cubicBezTo>
                      <a:cubicBezTo>
                        <a:pt x="14853443" y="5119367"/>
                        <a:pt x="15210162" y="5193536"/>
                        <a:pt x="15556285" y="5299492"/>
                      </a:cubicBezTo>
                      <a:cubicBezTo>
                        <a:pt x="15570413" y="5303023"/>
                        <a:pt x="15573945" y="5331279"/>
                        <a:pt x="15556285" y="5334811"/>
                      </a:cubicBezTo>
                      <a:cubicBezTo>
                        <a:pt x="15090078" y="5408979"/>
                        <a:pt x="14659191" y="5624424"/>
                        <a:pt x="14323663" y="5952888"/>
                      </a:cubicBezTo>
                      <a:cubicBezTo>
                        <a:pt x="14740423" y="6313138"/>
                        <a:pt x="15114802" y="6719303"/>
                        <a:pt x="15436202" y="7167851"/>
                      </a:cubicBezTo>
                      <a:cubicBezTo>
                        <a:pt x="15446797" y="7185510"/>
                        <a:pt x="15425606" y="7196106"/>
                        <a:pt x="15411478" y="7192574"/>
                      </a:cubicBezTo>
                      <a:cubicBezTo>
                        <a:pt x="14178856" y="6659262"/>
                        <a:pt x="12843810" y="7238489"/>
                        <a:pt x="11575867" y="7277339"/>
                      </a:cubicBezTo>
                      <a:cubicBezTo>
                        <a:pt x="11561740" y="7277339"/>
                        <a:pt x="11554677" y="7263211"/>
                        <a:pt x="11561740" y="7249084"/>
                      </a:cubicBezTo>
                      <a:cubicBezTo>
                        <a:pt x="11847822" y="6772281"/>
                        <a:pt x="12066798" y="6263692"/>
                        <a:pt x="12218668" y="5730380"/>
                      </a:cubicBezTo>
                      <a:cubicBezTo>
                        <a:pt x="11406338" y="5578510"/>
                        <a:pt x="10579881" y="5762166"/>
                        <a:pt x="9781678" y="5938760"/>
                      </a:cubicBezTo>
                      <a:cubicBezTo>
                        <a:pt x="9029390" y="6104758"/>
                        <a:pt x="8277101" y="6256628"/>
                        <a:pt x="7521281" y="6397903"/>
                      </a:cubicBezTo>
                      <a:cubicBezTo>
                        <a:pt x="6786652" y="6532115"/>
                        <a:pt x="6048492" y="6662793"/>
                        <a:pt x="5306799" y="6744027"/>
                      </a:cubicBezTo>
                      <a:cubicBezTo>
                        <a:pt x="4582766" y="6825259"/>
                        <a:pt x="3844604" y="6853515"/>
                        <a:pt x="3120571" y="6747559"/>
                      </a:cubicBezTo>
                      <a:cubicBezTo>
                        <a:pt x="2940446" y="6719303"/>
                        <a:pt x="2760320" y="6687517"/>
                        <a:pt x="2583727" y="6641603"/>
                      </a:cubicBezTo>
                      <a:cubicBezTo>
                        <a:pt x="2527217" y="6627474"/>
                        <a:pt x="2463643" y="6613347"/>
                        <a:pt x="2421261" y="6574496"/>
                      </a:cubicBezTo>
                      <a:cubicBezTo>
                        <a:pt x="2375347" y="6532115"/>
                        <a:pt x="2361219" y="6468540"/>
                        <a:pt x="2343560" y="6408499"/>
                      </a:cubicBezTo>
                      <a:cubicBezTo>
                        <a:pt x="2258795" y="6097694"/>
                        <a:pt x="2237604" y="5772762"/>
                        <a:pt x="2276454" y="5451362"/>
                      </a:cubicBezTo>
                      <a:cubicBezTo>
                        <a:pt x="1527698" y="5574978"/>
                        <a:pt x="747154" y="5684466"/>
                        <a:pt x="12525" y="5423108"/>
                      </a:cubicBezTo>
                      <a:cubicBezTo>
                        <a:pt x="-1602" y="5419575"/>
                        <a:pt x="-5134" y="5398384"/>
                        <a:pt x="8994" y="5391320"/>
                      </a:cubicBezTo>
                      <a:cubicBezTo>
                        <a:pt x="390435" y="5158217"/>
                        <a:pt x="740091" y="4882731"/>
                        <a:pt x="1054427" y="4564863"/>
                      </a:cubicBezTo>
                      <a:cubicBezTo>
                        <a:pt x="634135" y="4328228"/>
                        <a:pt x="305671" y="3953849"/>
                        <a:pt x="125545" y="3505301"/>
                      </a:cubicBezTo>
                      <a:cubicBezTo>
                        <a:pt x="118482" y="3491174"/>
                        <a:pt x="139673" y="3477047"/>
                        <a:pt x="150268" y="3484110"/>
                      </a:cubicBezTo>
                      <a:cubicBezTo>
                        <a:pt x="524647" y="3720746"/>
                        <a:pt x="976726" y="3611257"/>
                        <a:pt x="1379359" y="3530025"/>
                      </a:cubicBezTo>
                      <a:cubicBezTo>
                        <a:pt x="1785524" y="3452323"/>
                        <a:pt x="2195221" y="3392282"/>
                        <a:pt x="2604918" y="3349899"/>
                      </a:cubicBezTo>
                      <a:cubicBezTo>
                        <a:pt x="2290582" y="2791864"/>
                        <a:pt x="1806715" y="2353912"/>
                        <a:pt x="1506506" y="1792344"/>
                      </a:cubicBezTo>
                      <a:cubicBezTo>
                        <a:pt x="1435869" y="1725239"/>
                        <a:pt x="1365232" y="1658134"/>
                        <a:pt x="1294594" y="1594560"/>
                      </a:cubicBezTo>
                      <a:cubicBezTo>
                        <a:pt x="1132128" y="1446222"/>
                        <a:pt x="952003" y="1290819"/>
                        <a:pt x="828387" y="1100098"/>
                      </a:cubicBezTo>
                      <a:cubicBezTo>
                        <a:pt x="733027" y="990610"/>
                        <a:pt x="612943" y="870527"/>
                        <a:pt x="545838" y="743379"/>
                      </a:cubicBezTo>
                      <a:cubicBezTo>
                        <a:pt x="499924" y="651551"/>
                        <a:pt x="581157" y="570318"/>
                        <a:pt x="637666" y="503212"/>
                      </a:cubicBezTo>
                      <a:cubicBezTo>
                        <a:pt x="672985" y="460829"/>
                        <a:pt x="708304" y="421979"/>
                        <a:pt x="747154" y="386660"/>
                      </a:cubicBezTo>
                      <a:cubicBezTo>
                        <a:pt x="786005" y="312491"/>
                        <a:pt x="842515" y="252449"/>
                        <a:pt x="916684" y="210067"/>
                      </a:cubicBezTo>
                      <a:cubicBezTo>
                        <a:pt x="941407" y="195939"/>
                        <a:pt x="966130" y="185343"/>
                        <a:pt x="990853" y="178280"/>
                      </a:cubicBezTo>
                      <a:cubicBezTo>
                        <a:pt x="1054427" y="132365"/>
                        <a:pt x="1121533" y="86452"/>
                        <a:pt x="1192170" y="47601"/>
                      </a:cubicBezTo>
                      <a:cubicBezTo>
                        <a:pt x="1273403" y="1686"/>
                        <a:pt x="1319317" y="-26569"/>
                        <a:pt x="1397018" y="37005"/>
                      </a:cubicBezTo>
                      <a:cubicBezTo>
                        <a:pt x="1488847" y="111175"/>
                        <a:pt x="1555953" y="210067"/>
                        <a:pt x="1623058" y="305427"/>
                      </a:cubicBezTo>
                      <a:cubicBezTo>
                        <a:pt x="1707823" y="421979"/>
                        <a:pt x="1792588" y="538530"/>
                        <a:pt x="1866757" y="662146"/>
                      </a:cubicBezTo>
                      <a:cubicBezTo>
                        <a:pt x="1891480" y="700997"/>
                        <a:pt x="1912671" y="736315"/>
                        <a:pt x="1937395" y="775166"/>
                      </a:cubicBezTo>
                      <a:cubicBezTo>
                        <a:pt x="1951522" y="792826"/>
                        <a:pt x="1965649" y="810485"/>
                        <a:pt x="1979777" y="828144"/>
                      </a:cubicBezTo>
                      <a:cubicBezTo>
                        <a:pt x="2053946" y="919973"/>
                        <a:pt x="2131648" y="1011801"/>
                        <a:pt x="2205817" y="1100098"/>
                      </a:cubicBezTo>
                      <a:cubicBezTo>
                        <a:pt x="2255263" y="1149544"/>
                        <a:pt x="2304709" y="1198991"/>
                        <a:pt x="2347092" y="1255500"/>
                      </a:cubicBezTo>
                      <a:cubicBezTo>
                        <a:pt x="2357687" y="1269628"/>
                        <a:pt x="2368283" y="1283755"/>
                        <a:pt x="2378879" y="1297883"/>
                      </a:cubicBezTo>
                      <a:cubicBezTo>
                        <a:pt x="2622578" y="1569837"/>
                        <a:pt x="2876872" y="1834727"/>
                        <a:pt x="3141762" y="2085490"/>
                      </a:cubicBezTo>
                      <a:cubicBezTo>
                        <a:pt x="3346611" y="2279743"/>
                        <a:pt x="3668011" y="2498718"/>
                        <a:pt x="3653884" y="2816587"/>
                      </a:cubicBezTo>
                      <a:cubicBezTo>
                        <a:pt x="3646820" y="2993180"/>
                        <a:pt x="3554991" y="3169774"/>
                        <a:pt x="3519672" y="3342836"/>
                      </a:cubicBezTo>
                      <a:cubicBezTo>
                        <a:pt x="3477290" y="3537089"/>
                        <a:pt x="3452567" y="3731341"/>
                        <a:pt x="3449035" y="3929126"/>
                      </a:cubicBezTo>
                      <a:cubicBezTo>
                        <a:pt x="3449035" y="4035082"/>
                        <a:pt x="3445503" y="4144570"/>
                        <a:pt x="3463162" y="4250526"/>
                      </a:cubicBezTo>
                      <a:cubicBezTo>
                        <a:pt x="3487886" y="4377674"/>
                        <a:pt x="3579714" y="4416525"/>
                        <a:pt x="3696266" y="4430652"/>
                      </a:cubicBezTo>
                      <a:cubicBezTo>
                        <a:pt x="3890519" y="4455374"/>
                        <a:pt x="4088304" y="4465971"/>
                        <a:pt x="4286088" y="4476566"/>
                      </a:cubicBezTo>
                      <a:cubicBezTo>
                        <a:pt x="4688722" y="4497757"/>
                        <a:pt x="5087823" y="4501289"/>
                        <a:pt x="5490456" y="4487162"/>
                      </a:cubicBezTo>
                      <a:cubicBezTo>
                        <a:pt x="6306318" y="4458906"/>
                        <a:pt x="7111584" y="4352950"/>
                        <a:pt x="7909787" y="4183421"/>
                      </a:cubicBezTo>
                      <a:cubicBezTo>
                        <a:pt x="9410831" y="3865553"/>
                        <a:pt x="10936600" y="3367559"/>
                        <a:pt x="12487090" y="3554747"/>
                      </a:cubicBezTo>
                      <a:cubicBezTo>
                        <a:pt x="12815554" y="3593598"/>
                        <a:pt x="13302953" y="3773724"/>
                        <a:pt x="13532524" y="3434664"/>
                      </a:cubicBezTo>
                      <a:cubicBezTo>
                        <a:pt x="13627884" y="3293389"/>
                        <a:pt x="13659671" y="3116796"/>
                        <a:pt x="13702054" y="2957862"/>
                      </a:cubicBezTo>
                      <a:cubicBezTo>
                        <a:pt x="13751500" y="2756545"/>
                        <a:pt x="13800945" y="2558761"/>
                        <a:pt x="13850393" y="2357444"/>
                      </a:cubicBezTo>
                      <a:cubicBezTo>
                        <a:pt x="13899838" y="2159659"/>
                        <a:pt x="13949284" y="1958343"/>
                        <a:pt x="13998730" y="1757026"/>
                      </a:cubicBezTo>
                      <a:cubicBezTo>
                        <a:pt x="14037581" y="1594560"/>
                        <a:pt x="14069368" y="1428562"/>
                        <a:pt x="14136473" y="1276692"/>
                      </a:cubicBezTo>
                      <a:cubicBezTo>
                        <a:pt x="14221239" y="1075375"/>
                        <a:pt x="14380173" y="845804"/>
                        <a:pt x="14627404" y="898782"/>
                      </a:cubicBezTo>
                      <a:cubicBezTo>
                        <a:pt x="14637999" y="902313"/>
                        <a:pt x="14641531" y="912909"/>
                        <a:pt x="14637999" y="919973"/>
                      </a:cubicBezTo>
                      <a:cubicBezTo>
                        <a:pt x="14411960" y="1714643"/>
                        <a:pt x="14185920" y="2509314"/>
                        <a:pt x="13959880" y="3300453"/>
                      </a:cubicBezTo>
                      <a:cubicBezTo>
                        <a:pt x="14472001" y="2943734"/>
                        <a:pt x="14952335" y="2548165"/>
                        <a:pt x="15400883" y="2113745"/>
                      </a:cubicBezTo>
                      <a:cubicBezTo>
                        <a:pt x="15492712" y="2021916"/>
                        <a:pt x="15581009" y="1908896"/>
                        <a:pt x="15690496" y="1834727"/>
                      </a:cubicBezTo>
                      <a:cubicBezTo>
                        <a:pt x="15754070" y="1792344"/>
                        <a:pt x="15828240" y="1774685"/>
                        <a:pt x="15895345" y="1817068"/>
                      </a:cubicBezTo>
                      <a:cubicBezTo>
                        <a:pt x="16043683" y="1905365"/>
                        <a:pt x="16015428" y="2106681"/>
                        <a:pt x="15923600" y="2223233"/>
                      </a:cubicBezTo>
                      <a:close/>
                    </a:path>
                  </a:pathLst>
                </a:custGeom>
                <a:solidFill>
                  <a:srgbClr val="FFFFFF"/>
                </a:solidFill>
                <a:ln w="35319" cap="flat">
                  <a:noFill/>
                  <a:prstDash val="solid"/>
                  <a:miter/>
                </a:ln>
              </p:spPr>
              <p:txBody>
                <a:bodyPr rtlCol="0" anchor="ctr"/>
                <a:lstStyle/>
                <a:p>
                  <a:endParaRPr lang="en-US" sz="563" dirty="0"/>
                </a:p>
              </p:txBody>
            </p:sp>
            <p:sp>
              <p:nvSpPr>
                <p:cNvPr id="113" name="Freeform 112">
                  <a:extLst>
                    <a:ext uri="{FF2B5EF4-FFF2-40B4-BE49-F238E27FC236}">
                      <a16:creationId xmlns:a16="http://schemas.microsoft.com/office/drawing/2014/main" id="{AF428A18-D7EB-504A-B361-17EA093BC021}"/>
                    </a:ext>
                  </a:extLst>
                </p:cNvPr>
                <p:cNvSpPr/>
                <p:nvPr/>
              </p:nvSpPr>
              <p:spPr>
                <a:xfrm>
                  <a:off x="4542327" y="10585775"/>
                  <a:ext cx="8045599" cy="3512475"/>
                </a:xfrm>
                <a:custGeom>
                  <a:avLst/>
                  <a:gdLst>
                    <a:gd name="connsiteX0" fmla="*/ 6668170 w 8045599"/>
                    <a:gd name="connsiteY0" fmla="*/ 81885 h 3512475"/>
                    <a:gd name="connsiteX1" fmla="*/ 3249321 w 8045599"/>
                    <a:gd name="connsiteY1" fmla="*/ 795323 h 3512475"/>
                    <a:gd name="connsiteX2" fmla="*/ 1532831 w 8045599"/>
                    <a:gd name="connsiteY2" fmla="*/ 1092000 h 3512475"/>
                    <a:gd name="connsiteX3" fmla="*/ 0 w 8045599"/>
                    <a:gd name="connsiteY3" fmla="*/ 1106127 h 3512475"/>
                    <a:gd name="connsiteX4" fmla="*/ 593354 w 8045599"/>
                    <a:gd name="connsiteY4" fmla="*/ 2042073 h 3512475"/>
                    <a:gd name="connsiteX5" fmla="*/ 1568150 w 8045599"/>
                    <a:gd name="connsiteY5" fmla="*/ 3069847 h 3512475"/>
                    <a:gd name="connsiteX6" fmla="*/ 2147377 w 8045599"/>
                    <a:gd name="connsiteY6" fmla="*/ 3380652 h 3512475"/>
                    <a:gd name="connsiteX7" fmla="*/ 2804305 w 8045599"/>
                    <a:gd name="connsiteY7" fmla="*/ 3295887 h 3512475"/>
                    <a:gd name="connsiteX8" fmla="*/ 3553061 w 8045599"/>
                    <a:gd name="connsiteY8" fmla="*/ 3500736 h 3512475"/>
                    <a:gd name="connsiteX9" fmla="*/ 4270031 w 8045599"/>
                    <a:gd name="connsiteY9" fmla="*/ 3447758 h 3512475"/>
                    <a:gd name="connsiteX10" fmla="*/ 4612623 w 8045599"/>
                    <a:gd name="connsiteY10" fmla="*/ 3394780 h 3512475"/>
                    <a:gd name="connsiteX11" fmla="*/ 4976405 w 8045599"/>
                    <a:gd name="connsiteY11" fmla="*/ 3461885 h 3512475"/>
                    <a:gd name="connsiteX12" fmla="*/ 5488526 w 8045599"/>
                    <a:gd name="connsiteY12" fmla="*/ 3377120 h 3512475"/>
                    <a:gd name="connsiteX13" fmla="*/ 6466854 w 8045599"/>
                    <a:gd name="connsiteY13" fmla="*/ 2607172 h 3512475"/>
                    <a:gd name="connsiteX14" fmla="*/ 7363949 w 8045599"/>
                    <a:gd name="connsiteY14" fmla="*/ 1512292 h 3512475"/>
                    <a:gd name="connsiteX15" fmla="*/ 8045600 w 8045599"/>
                    <a:gd name="connsiteY15" fmla="*/ 18312 h 3512475"/>
                    <a:gd name="connsiteX16" fmla="*/ 6668170 w 8045599"/>
                    <a:gd name="connsiteY16" fmla="*/ 81885 h 351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45599" h="3512475">
                      <a:moveTo>
                        <a:pt x="6668170" y="81885"/>
                      </a:moveTo>
                      <a:cubicBezTo>
                        <a:pt x="5516781" y="254947"/>
                        <a:pt x="4386582" y="551624"/>
                        <a:pt x="3249321" y="795323"/>
                      </a:cubicBezTo>
                      <a:cubicBezTo>
                        <a:pt x="2680689" y="915406"/>
                        <a:pt x="2108526" y="1014299"/>
                        <a:pt x="1532831" y="1092000"/>
                      </a:cubicBezTo>
                      <a:cubicBezTo>
                        <a:pt x="1024242" y="1159105"/>
                        <a:pt x="508589" y="1197956"/>
                        <a:pt x="0" y="1106127"/>
                      </a:cubicBezTo>
                      <a:cubicBezTo>
                        <a:pt x="173061" y="1431060"/>
                        <a:pt x="374378" y="1741864"/>
                        <a:pt x="593354" y="2042073"/>
                      </a:cubicBezTo>
                      <a:cubicBezTo>
                        <a:pt x="872372" y="2423515"/>
                        <a:pt x="1190240" y="2783765"/>
                        <a:pt x="1568150" y="3069847"/>
                      </a:cubicBezTo>
                      <a:cubicBezTo>
                        <a:pt x="1734148" y="3196995"/>
                        <a:pt x="1931933" y="3352397"/>
                        <a:pt x="2147377" y="3380652"/>
                      </a:cubicBezTo>
                      <a:cubicBezTo>
                        <a:pt x="2373417" y="3408907"/>
                        <a:pt x="2574733" y="3260568"/>
                        <a:pt x="2804305" y="3295887"/>
                      </a:cubicBezTo>
                      <a:cubicBezTo>
                        <a:pt x="3062131" y="3334737"/>
                        <a:pt x="3291703" y="3468949"/>
                        <a:pt x="3553061" y="3500736"/>
                      </a:cubicBezTo>
                      <a:cubicBezTo>
                        <a:pt x="3796760" y="3528990"/>
                        <a:pt x="4033395" y="3504268"/>
                        <a:pt x="4270031" y="3447758"/>
                      </a:cubicBezTo>
                      <a:cubicBezTo>
                        <a:pt x="4383051" y="3419502"/>
                        <a:pt x="4496070" y="3391248"/>
                        <a:pt x="4612623" y="3394780"/>
                      </a:cubicBezTo>
                      <a:cubicBezTo>
                        <a:pt x="4736238" y="3398312"/>
                        <a:pt x="4852789" y="3447758"/>
                        <a:pt x="4976405" y="3461885"/>
                      </a:cubicBezTo>
                      <a:cubicBezTo>
                        <a:pt x="5152998" y="3483076"/>
                        <a:pt x="5326060" y="3444226"/>
                        <a:pt x="5488526" y="3377120"/>
                      </a:cubicBezTo>
                      <a:cubicBezTo>
                        <a:pt x="5873500" y="3214654"/>
                        <a:pt x="6180773" y="2900318"/>
                        <a:pt x="6466854" y="2607172"/>
                      </a:cubicBezTo>
                      <a:cubicBezTo>
                        <a:pt x="6802382" y="2264581"/>
                        <a:pt x="7113186" y="1921989"/>
                        <a:pt x="7363949" y="1512292"/>
                      </a:cubicBezTo>
                      <a:cubicBezTo>
                        <a:pt x="7642967" y="1049618"/>
                        <a:pt x="7890198" y="544560"/>
                        <a:pt x="8045600" y="18312"/>
                      </a:cubicBezTo>
                      <a:cubicBezTo>
                        <a:pt x="7589989" y="-24071"/>
                        <a:pt x="7127313" y="11247"/>
                        <a:pt x="6668170" y="81885"/>
                      </a:cubicBezTo>
                      <a:close/>
                    </a:path>
                  </a:pathLst>
                </a:custGeom>
                <a:solidFill>
                  <a:schemeClr val="accent5">
                    <a:lumMod val="60000"/>
                    <a:lumOff val="40000"/>
                  </a:schemeClr>
                </a:solidFill>
                <a:ln w="35319" cap="flat">
                  <a:noFill/>
                  <a:prstDash val="solid"/>
                  <a:miter/>
                </a:ln>
              </p:spPr>
              <p:txBody>
                <a:bodyPr rtlCol="0" anchor="ctr"/>
                <a:lstStyle/>
                <a:p>
                  <a:endParaRPr lang="en-US" sz="563" dirty="0"/>
                </a:p>
              </p:txBody>
            </p:sp>
            <p:sp>
              <p:nvSpPr>
                <p:cNvPr id="114" name="Freeform 113">
                  <a:extLst>
                    <a:ext uri="{FF2B5EF4-FFF2-40B4-BE49-F238E27FC236}">
                      <a16:creationId xmlns:a16="http://schemas.microsoft.com/office/drawing/2014/main" id="{16AFAE93-2A25-C946-9159-DBEA0324C2F0}"/>
                    </a:ext>
                  </a:extLst>
                </p:cNvPr>
                <p:cNvSpPr/>
                <p:nvPr/>
              </p:nvSpPr>
              <p:spPr>
                <a:xfrm>
                  <a:off x="3251809" y="4735869"/>
                  <a:ext cx="1303007" cy="2749456"/>
                </a:xfrm>
                <a:custGeom>
                  <a:avLst/>
                  <a:gdLst>
                    <a:gd name="connsiteX0" fmla="*/ 1255200 w 1303007"/>
                    <a:gd name="connsiteY0" fmla="*/ 1916056 h 2749456"/>
                    <a:gd name="connsiteX1" fmla="*/ 1276391 w 1303007"/>
                    <a:gd name="connsiteY1" fmla="*/ 2195073 h 2749456"/>
                    <a:gd name="connsiteX2" fmla="*/ 1036223 w 1303007"/>
                    <a:gd name="connsiteY2" fmla="*/ 2530601 h 2749456"/>
                    <a:gd name="connsiteX3" fmla="*/ 799588 w 1303007"/>
                    <a:gd name="connsiteY3" fmla="*/ 2746045 h 2749456"/>
                    <a:gd name="connsiteX4" fmla="*/ 750142 w 1303007"/>
                    <a:gd name="connsiteY4" fmla="*/ 2731918 h 2749456"/>
                    <a:gd name="connsiteX5" fmla="*/ 534698 w 1303007"/>
                    <a:gd name="connsiteY5" fmla="*/ 2226860 h 2749456"/>
                    <a:gd name="connsiteX6" fmla="*/ 329850 w 1303007"/>
                    <a:gd name="connsiteY6" fmla="*/ 1622911 h 2749456"/>
                    <a:gd name="connsiteX7" fmla="*/ 1386 w 1303007"/>
                    <a:gd name="connsiteY7" fmla="*/ 227822 h 2749456"/>
                    <a:gd name="connsiteX8" fmla="*/ 36704 w 1303007"/>
                    <a:gd name="connsiteY8" fmla="*/ 185440 h 2749456"/>
                    <a:gd name="connsiteX9" fmla="*/ 170915 w 1303007"/>
                    <a:gd name="connsiteY9" fmla="*/ 8846 h 2749456"/>
                    <a:gd name="connsiteX10" fmla="*/ 379296 w 1303007"/>
                    <a:gd name="connsiteY10" fmla="*/ 153652 h 2749456"/>
                    <a:gd name="connsiteX11" fmla="*/ 704228 w 1303007"/>
                    <a:gd name="connsiteY11" fmla="*/ 690497 h 2749456"/>
                    <a:gd name="connsiteX12" fmla="*/ 976182 w 1303007"/>
                    <a:gd name="connsiteY12" fmla="*/ 1266191 h 2749456"/>
                    <a:gd name="connsiteX13" fmla="*/ 1255200 w 1303007"/>
                    <a:gd name="connsiteY13" fmla="*/ 1916056 h 274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3007" h="2749456">
                      <a:moveTo>
                        <a:pt x="1255200" y="1916056"/>
                      </a:moveTo>
                      <a:cubicBezTo>
                        <a:pt x="1304646" y="2014948"/>
                        <a:pt x="1322305" y="2096181"/>
                        <a:pt x="1276391" y="2195073"/>
                      </a:cubicBezTo>
                      <a:cubicBezTo>
                        <a:pt x="1219881" y="2318689"/>
                        <a:pt x="1124520" y="2428177"/>
                        <a:pt x="1036223" y="2530601"/>
                      </a:cubicBezTo>
                      <a:cubicBezTo>
                        <a:pt x="972650" y="2604771"/>
                        <a:pt x="894949" y="2707195"/>
                        <a:pt x="799588" y="2746045"/>
                      </a:cubicBezTo>
                      <a:cubicBezTo>
                        <a:pt x="778397" y="2753109"/>
                        <a:pt x="764269" y="2749577"/>
                        <a:pt x="750142" y="2731918"/>
                      </a:cubicBezTo>
                      <a:cubicBezTo>
                        <a:pt x="637122" y="2583579"/>
                        <a:pt x="587676" y="2403454"/>
                        <a:pt x="534698" y="2226860"/>
                      </a:cubicBezTo>
                      <a:cubicBezTo>
                        <a:pt x="474656" y="2022012"/>
                        <a:pt x="393423" y="1827759"/>
                        <a:pt x="329850" y="1622911"/>
                      </a:cubicBezTo>
                      <a:cubicBezTo>
                        <a:pt x="188575" y="1163767"/>
                        <a:pt x="110873" y="690497"/>
                        <a:pt x="1386" y="227822"/>
                      </a:cubicBezTo>
                      <a:cubicBezTo>
                        <a:pt x="-5678" y="199567"/>
                        <a:pt x="15513" y="185440"/>
                        <a:pt x="36704" y="185440"/>
                      </a:cubicBezTo>
                      <a:cubicBezTo>
                        <a:pt x="54364" y="107738"/>
                        <a:pt x="100278" y="40633"/>
                        <a:pt x="170915" y="8846"/>
                      </a:cubicBezTo>
                      <a:cubicBezTo>
                        <a:pt x="269808" y="-33537"/>
                        <a:pt x="322786" y="86547"/>
                        <a:pt x="379296" y="153652"/>
                      </a:cubicBezTo>
                      <a:cubicBezTo>
                        <a:pt x="517039" y="316119"/>
                        <a:pt x="615931" y="499776"/>
                        <a:pt x="704228" y="690497"/>
                      </a:cubicBezTo>
                      <a:cubicBezTo>
                        <a:pt x="796057" y="881218"/>
                        <a:pt x="898481" y="1068407"/>
                        <a:pt x="976182" y="1266191"/>
                      </a:cubicBezTo>
                      <a:cubicBezTo>
                        <a:pt x="1071542" y="1485167"/>
                        <a:pt x="1145712" y="1700612"/>
                        <a:pt x="1255200" y="1916056"/>
                      </a:cubicBezTo>
                      <a:close/>
                    </a:path>
                  </a:pathLst>
                </a:custGeom>
                <a:solidFill>
                  <a:schemeClr val="accent2">
                    <a:lumMod val="40000"/>
                    <a:lumOff val="60000"/>
                  </a:schemeClr>
                </a:solidFill>
                <a:ln w="35319" cap="flat">
                  <a:noFill/>
                  <a:prstDash val="solid"/>
                  <a:miter/>
                </a:ln>
              </p:spPr>
              <p:txBody>
                <a:bodyPr rtlCol="0" anchor="ctr"/>
                <a:lstStyle/>
                <a:p>
                  <a:endParaRPr lang="en-US" sz="563" dirty="0"/>
                </a:p>
              </p:txBody>
            </p:sp>
            <p:sp>
              <p:nvSpPr>
                <p:cNvPr id="115" name="Freeform 114">
                  <a:extLst>
                    <a:ext uri="{FF2B5EF4-FFF2-40B4-BE49-F238E27FC236}">
                      <a16:creationId xmlns:a16="http://schemas.microsoft.com/office/drawing/2014/main" id="{A4DB4BC8-64F9-794A-91F2-E25FF73029BB}"/>
                    </a:ext>
                  </a:extLst>
                </p:cNvPr>
                <p:cNvSpPr/>
                <p:nvPr/>
              </p:nvSpPr>
              <p:spPr>
                <a:xfrm>
                  <a:off x="12603313" y="4681193"/>
                  <a:ext cx="1820041" cy="3792960"/>
                </a:xfrm>
                <a:custGeom>
                  <a:avLst/>
                  <a:gdLst>
                    <a:gd name="connsiteX0" fmla="*/ 1595147 w 1820041"/>
                    <a:gd name="connsiteY0" fmla="*/ 1536311 h 3792960"/>
                    <a:gd name="connsiteX1" fmla="*/ 1284343 w 1820041"/>
                    <a:gd name="connsiteY1" fmla="*/ 2507576 h 3792960"/>
                    <a:gd name="connsiteX2" fmla="*/ 1051239 w 1820041"/>
                    <a:gd name="connsiteY2" fmla="*/ 3323437 h 3792960"/>
                    <a:gd name="connsiteX3" fmla="*/ 892305 w 1820041"/>
                    <a:gd name="connsiteY3" fmla="*/ 3768453 h 3792960"/>
                    <a:gd name="connsiteX4" fmla="*/ 503799 w 1820041"/>
                    <a:gd name="connsiteY4" fmla="*/ 3750794 h 3792960"/>
                    <a:gd name="connsiteX5" fmla="*/ 97634 w 1820041"/>
                    <a:gd name="connsiteY5" fmla="*/ 3620115 h 3792960"/>
                    <a:gd name="connsiteX6" fmla="*/ 5805 w 1820041"/>
                    <a:gd name="connsiteY6" fmla="*/ 3136249 h 3792960"/>
                    <a:gd name="connsiteX7" fmla="*/ 182399 w 1820041"/>
                    <a:gd name="connsiteY7" fmla="*/ 2281536 h 3792960"/>
                    <a:gd name="connsiteX8" fmla="*/ 804008 w 1820041"/>
                    <a:gd name="connsiteY8" fmla="*/ 257775 h 3792960"/>
                    <a:gd name="connsiteX9" fmla="*/ 800476 w 1820041"/>
                    <a:gd name="connsiteY9" fmla="*/ 229519 h 3792960"/>
                    <a:gd name="connsiteX10" fmla="*/ 856986 w 1820041"/>
                    <a:gd name="connsiteY10" fmla="*/ 24671 h 3792960"/>
                    <a:gd name="connsiteX11" fmla="*/ 927623 w 1820041"/>
                    <a:gd name="connsiteY11" fmla="*/ 31734 h 3792960"/>
                    <a:gd name="connsiteX12" fmla="*/ 948815 w 1820041"/>
                    <a:gd name="connsiteY12" fmla="*/ 293093 h 3792960"/>
                    <a:gd name="connsiteX13" fmla="*/ 1284343 w 1820041"/>
                    <a:gd name="connsiteY13" fmla="*/ 335476 h 3792960"/>
                    <a:gd name="connsiteX14" fmla="*/ 1326724 w 1820041"/>
                    <a:gd name="connsiteY14" fmla="*/ 377858 h 3792960"/>
                    <a:gd name="connsiteX15" fmla="*/ 1362043 w 1820041"/>
                    <a:gd name="connsiteY15" fmla="*/ 603897 h 3792960"/>
                    <a:gd name="connsiteX16" fmla="*/ 1517445 w 1820041"/>
                    <a:gd name="connsiteY16" fmla="*/ 533260 h 3792960"/>
                    <a:gd name="connsiteX17" fmla="*/ 1556296 w 1820041"/>
                    <a:gd name="connsiteY17" fmla="*/ 473218 h 3792960"/>
                    <a:gd name="connsiteX18" fmla="*/ 1616338 w 1820041"/>
                    <a:gd name="connsiteY18" fmla="*/ 508537 h 3792960"/>
                    <a:gd name="connsiteX19" fmla="*/ 1584551 w 1820041"/>
                    <a:gd name="connsiteY19" fmla="*/ 557983 h 3792960"/>
                    <a:gd name="connsiteX20" fmla="*/ 1559828 w 1820041"/>
                    <a:gd name="connsiteY20" fmla="*/ 600366 h 3792960"/>
                    <a:gd name="connsiteX21" fmla="*/ 1750549 w 1820041"/>
                    <a:gd name="connsiteY21" fmla="*/ 596834 h 3792960"/>
                    <a:gd name="connsiteX22" fmla="*/ 1817654 w 1820041"/>
                    <a:gd name="connsiteY22" fmla="*/ 614493 h 3792960"/>
                    <a:gd name="connsiteX23" fmla="*/ 1595147 w 1820041"/>
                    <a:gd name="connsiteY23" fmla="*/ 1536311 h 379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0041" h="3792960">
                      <a:moveTo>
                        <a:pt x="1595147" y="1536311"/>
                      </a:moveTo>
                      <a:cubicBezTo>
                        <a:pt x="1464467" y="1854180"/>
                        <a:pt x="1379702" y="2175580"/>
                        <a:pt x="1284343" y="2507576"/>
                      </a:cubicBezTo>
                      <a:cubicBezTo>
                        <a:pt x="1206641" y="2779530"/>
                        <a:pt x="1093621" y="3044420"/>
                        <a:pt x="1051239" y="3323437"/>
                      </a:cubicBezTo>
                      <a:cubicBezTo>
                        <a:pt x="1033580" y="3450585"/>
                        <a:pt x="1026515" y="3694284"/>
                        <a:pt x="892305" y="3768453"/>
                      </a:cubicBezTo>
                      <a:cubicBezTo>
                        <a:pt x="793412" y="3824963"/>
                        <a:pt x="609755" y="3768453"/>
                        <a:pt x="503799" y="3750794"/>
                      </a:cubicBezTo>
                      <a:cubicBezTo>
                        <a:pt x="390779" y="3729602"/>
                        <a:pt x="182399" y="3708411"/>
                        <a:pt x="97634" y="3620115"/>
                      </a:cubicBezTo>
                      <a:cubicBezTo>
                        <a:pt x="-1259" y="3517690"/>
                        <a:pt x="23464" y="3263396"/>
                        <a:pt x="5805" y="3136249"/>
                      </a:cubicBezTo>
                      <a:cubicBezTo>
                        <a:pt x="-29514" y="2850167"/>
                        <a:pt x="104697" y="2549958"/>
                        <a:pt x="182399" y="2281536"/>
                      </a:cubicBezTo>
                      <a:cubicBezTo>
                        <a:pt x="376651" y="1603417"/>
                        <a:pt x="599159" y="932361"/>
                        <a:pt x="804008" y="257775"/>
                      </a:cubicBezTo>
                      <a:cubicBezTo>
                        <a:pt x="800476" y="250710"/>
                        <a:pt x="796944" y="240115"/>
                        <a:pt x="800476" y="229519"/>
                      </a:cubicBezTo>
                      <a:cubicBezTo>
                        <a:pt x="821667" y="158882"/>
                        <a:pt x="839327" y="91776"/>
                        <a:pt x="856986" y="24671"/>
                      </a:cubicBezTo>
                      <a:cubicBezTo>
                        <a:pt x="867581" y="-14180"/>
                        <a:pt x="924091" y="-3584"/>
                        <a:pt x="927623" y="31734"/>
                      </a:cubicBezTo>
                      <a:cubicBezTo>
                        <a:pt x="934687" y="109436"/>
                        <a:pt x="917027" y="222456"/>
                        <a:pt x="948815" y="293093"/>
                      </a:cubicBezTo>
                      <a:cubicBezTo>
                        <a:pt x="1022983" y="462623"/>
                        <a:pt x="1171322" y="356666"/>
                        <a:pt x="1284343" y="335476"/>
                      </a:cubicBezTo>
                      <a:cubicBezTo>
                        <a:pt x="1309065" y="331943"/>
                        <a:pt x="1337321" y="353135"/>
                        <a:pt x="1326724" y="377858"/>
                      </a:cubicBezTo>
                      <a:cubicBezTo>
                        <a:pt x="1298470" y="462623"/>
                        <a:pt x="1266683" y="561515"/>
                        <a:pt x="1362043" y="603897"/>
                      </a:cubicBezTo>
                      <a:cubicBezTo>
                        <a:pt x="1432680" y="635685"/>
                        <a:pt x="1482126" y="589770"/>
                        <a:pt x="1517445" y="533260"/>
                      </a:cubicBezTo>
                      <a:cubicBezTo>
                        <a:pt x="1528041" y="512069"/>
                        <a:pt x="1542169" y="494410"/>
                        <a:pt x="1556296" y="473218"/>
                      </a:cubicBezTo>
                      <a:cubicBezTo>
                        <a:pt x="1581019" y="434368"/>
                        <a:pt x="1641061" y="469687"/>
                        <a:pt x="1616338" y="508537"/>
                      </a:cubicBezTo>
                      <a:cubicBezTo>
                        <a:pt x="1605742" y="526196"/>
                        <a:pt x="1595147" y="543856"/>
                        <a:pt x="1584551" y="557983"/>
                      </a:cubicBezTo>
                      <a:cubicBezTo>
                        <a:pt x="1577487" y="572111"/>
                        <a:pt x="1566892" y="586238"/>
                        <a:pt x="1559828" y="600366"/>
                      </a:cubicBezTo>
                      <a:cubicBezTo>
                        <a:pt x="1626933" y="716918"/>
                        <a:pt x="1690508" y="716918"/>
                        <a:pt x="1750549" y="596834"/>
                      </a:cubicBezTo>
                      <a:cubicBezTo>
                        <a:pt x="1771740" y="568579"/>
                        <a:pt x="1814123" y="579174"/>
                        <a:pt x="1817654" y="614493"/>
                      </a:cubicBezTo>
                      <a:cubicBezTo>
                        <a:pt x="1838845" y="932361"/>
                        <a:pt x="1715230" y="1243166"/>
                        <a:pt x="1595147" y="1536311"/>
                      </a:cubicBezTo>
                      <a:close/>
                    </a:path>
                  </a:pathLst>
                </a:custGeom>
                <a:solidFill>
                  <a:schemeClr val="accent4">
                    <a:lumMod val="40000"/>
                    <a:lumOff val="60000"/>
                  </a:schemeClr>
                </a:solidFill>
                <a:ln w="35319" cap="flat">
                  <a:noFill/>
                  <a:prstDash val="solid"/>
                  <a:miter/>
                </a:ln>
              </p:spPr>
              <p:txBody>
                <a:bodyPr rtlCol="0" anchor="ctr"/>
                <a:lstStyle/>
                <a:p>
                  <a:endParaRPr lang="en-US" sz="563" dirty="0"/>
                </a:p>
              </p:txBody>
            </p:sp>
            <p:sp>
              <p:nvSpPr>
                <p:cNvPr id="116" name="Freeform 115">
                  <a:extLst>
                    <a:ext uri="{FF2B5EF4-FFF2-40B4-BE49-F238E27FC236}">
                      <a16:creationId xmlns:a16="http://schemas.microsoft.com/office/drawing/2014/main" id="{5BAFA1CD-E14D-CE46-8831-AFCED6250AB4}"/>
                    </a:ext>
                  </a:extLst>
                </p:cNvPr>
                <p:cNvSpPr/>
                <p:nvPr/>
              </p:nvSpPr>
              <p:spPr>
                <a:xfrm>
                  <a:off x="3438362" y="12496707"/>
                  <a:ext cx="1295064" cy="1549113"/>
                </a:xfrm>
                <a:custGeom>
                  <a:avLst/>
                  <a:gdLst>
                    <a:gd name="connsiteX0" fmla="*/ 1216985 w 1295064"/>
                    <a:gd name="connsiteY0" fmla="*/ 35781 h 1549113"/>
                    <a:gd name="connsiteX1" fmla="*/ 948562 w 1295064"/>
                    <a:gd name="connsiteY1" fmla="*/ 1116534 h 1549113"/>
                    <a:gd name="connsiteX2" fmla="*/ 97382 w 1295064"/>
                    <a:gd name="connsiteY2" fmla="*/ 1512102 h 1549113"/>
                    <a:gd name="connsiteX3" fmla="*/ 125637 w 1295064"/>
                    <a:gd name="connsiteY3" fmla="*/ 1204830 h 1549113"/>
                    <a:gd name="connsiteX4" fmla="*/ 877925 w 1295064"/>
                    <a:gd name="connsiteY4" fmla="*/ 1070619 h 1549113"/>
                    <a:gd name="connsiteX5" fmla="*/ 881457 w 1295064"/>
                    <a:gd name="connsiteY5" fmla="*/ 1070619 h 1549113"/>
                    <a:gd name="connsiteX6" fmla="*/ 884989 w 1295064"/>
                    <a:gd name="connsiteY6" fmla="*/ 1063556 h 1549113"/>
                    <a:gd name="connsiteX7" fmla="*/ 892053 w 1295064"/>
                    <a:gd name="connsiteY7" fmla="*/ 1045896 h 1549113"/>
                    <a:gd name="connsiteX8" fmla="*/ 969754 w 1295064"/>
                    <a:gd name="connsiteY8" fmla="*/ 173524 h 1549113"/>
                    <a:gd name="connsiteX9" fmla="*/ 1216985 w 1295064"/>
                    <a:gd name="connsiteY9" fmla="*/ 35781 h 154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5064" h="1549113">
                      <a:moveTo>
                        <a:pt x="1216985" y="35781"/>
                      </a:moveTo>
                      <a:cubicBezTo>
                        <a:pt x="1379451" y="215907"/>
                        <a:pt x="1287622" y="1201298"/>
                        <a:pt x="948562" y="1116534"/>
                      </a:cubicBezTo>
                      <a:cubicBezTo>
                        <a:pt x="923840" y="1462656"/>
                        <a:pt x="386995" y="1628655"/>
                        <a:pt x="97382" y="1512102"/>
                      </a:cubicBezTo>
                      <a:cubicBezTo>
                        <a:pt x="-75680" y="1441465"/>
                        <a:pt x="12617" y="1282531"/>
                        <a:pt x="125637" y="1204830"/>
                      </a:cubicBezTo>
                      <a:cubicBezTo>
                        <a:pt x="337549" y="1056491"/>
                        <a:pt x="627163" y="1035300"/>
                        <a:pt x="877925" y="1070619"/>
                      </a:cubicBezTo>
                      <a:cubicBezTo>
                        <a:pt x="877925" y="1070619"/>
                        <a:pt x="881457" y="1070619"/>
                        <a:pt x="881457" y="1070619"/>
                      </a:cubicBezTo>
                      <a:cubicBezTo>
                        <a:pt x="881457" y="1067087"/>
                        <a:pt x="884989" y="1067087"/>
                        <a:pt x="884989" y="1063556"/>
                      </a:cubicBezTo>
                      <a:cubicBezTo>
                        <a:pt x="884989" y="1056491"/>
                        <a:pt x="888521" y="1052959"/>
                        <a:pt x="892053" y="1045896"/>
                      </a:cubicBezTo>
                      <a:cubicBezTo>
                        <a:pt x="786097" y="770410"/>
                        <a:pt x="828479" y="431350"/>
                        <a:pt x="969754" y="173524"/>
                      </a:cubicBezTo>
                      <a:cubicBezTo>
                        <a:pt x="1012136" y="95822"/>
                        <a:pt x="1118092" y="-73707"/>
                        <a:pt x="1216985" y="35781"/>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17" name="Freeform 116">
                  <a:extLst>
                    <a:ext uri="{FF2B5EF4-FFF2-40B4-BE49-F238E27FC236}">
                      <a16:creationId xmlns:a16="http://schemas.microsoft.com/office/drawing/2014/main" id="{CA2423EB-14DB-954E-808A-6E6CF903733A}"/>
                    </a:ext>
                  </a:extLst>
                </p:cNvPr>
                <p:cNvSpPr/>
                <p:nvPr/>
              </p:nvSpPr>
              <p:spPr>
                <a:xfrm>
                  <a:off x="2216125" y="11353263"/>
                  <a:ext cx="919634" cy="364791"/>
                </a:xfrm>
                <a:custGeom>
                  <a:avLst/>
                  <a:gdLst>
                    <a:gd name="connsiteX0" fmla="*/ 242399 w 919634"/>
                    <a:gd name="connsiteY0" fmla="*/ 310384 h 364791"/>
                    <a:gd name="connsiteX1" fmla="*/ 2232 w 919634"/>
                    <a:gd name="connsiteY1" fmla="*/ 91408 h 364791"/>
                    <a:gd name="connsiteX2" fmla="*/ 260058 w 919634"/>
                    <a:gd name="connsiteY2" fmla="*/ 3111 h 364791"/>
                    <a:gd name="connsiteX3" fmla="*/ 856944 w 919634"/>
                    <a:gd name="connsiteY3" fmla="*/ 243279 h 364791"/>
                    <a:gd name="connsiteX4" fmla="*/ 874604 w 919634"/>
                    <a:gd name="connsiteY4" fmla="*/ 271534 h 364791"/>
                    <a:gd name="connsiteX5" fmla="*/ 885199 w 919634"/>
                    <a:gd name="connsiteY5" fmla="*/ 271534 h 364791"/>
                    <a:gd name="connsiteX6" fmla="*/ 885199 w 919634"/>
                    <a:gd name="connsiteY6" fmla="*/ 342171 h 364791"/>
                    <a:gd name="connsiteX7" fmla="*/ 242399 w 919634"/>
                    <a:gd name="connsiteY7" fmla="*/ 310384 h 36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634" h="364791">
                      <a:moveTo>
                        <a:pt x="242399" y="310384"/>
                      </a:moveTo>
                      <a:cubicBezTo>
                        <a:pt x="164698" y="282130"/>
                        <a:pt x="-22492" y="204428"/>
                        <a:pt x="2232" y="91408"/>
                      </a:cubicBezTo>
                      <a:cubicBezTo>
                        <a:pt x="26955" y="-7484"/>
                        <a:pt x="185889" y="-3952"/>
                        <a:pt x="260058" y="3111"/>
                      </a:cubicBezTo>
                      <a:cubicBezTo>
                        <a:pt x="475502" y="20771"/>
                        <a:pt x="673287" y="140855"/>
                        <a:pt x="856944" y="243279"/>
                      </a:cubicBezTo>
                      <a:cubicBezTo>
                        <a:pt x="867540" y="250342"/>
                        <a:pt x="874604" y="260938"/>
                        <a:pt x="874604" y="271534"/>
                      </a:cubicBezTo>
                      <a:cubicBezTo>
                        <a:pt x="878135" y="271534"/>
                        <a:pt x="881667" y="271534"/>
                        <a:pt x="885199" y="271534"/>
                      </a:cubicBezTo>
                      <a:cubicBezTo>
                        <a:pt x="931113" y="264470"/>
                        <a:pt x="931113" y="335108"/>
                        <a:pt x="885199" y="342171"/>
                      </a:cubicBezTo>
                      <a:cubicBezTo>
                        <a:pt x="662691" y="366894"/>
                        <a:pt x="461375" y="388086"/>
                        <a:pt x="242399" y="310384"/>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18" name="Freeform 117">
                  <a:extLst>
                    <a:ext uri="{FF2B5EF4-FFF2-40B4-BE49-F238E27FC236}">
                      <a16:creationId xmlns:a16="http://schemas.microsoft.com/office/drawing/2014/main" id="{6C72C818-4E98-914E-B667-3FED3620E5FA}"/>
                    </a:ext>
                  </a:extLst>
                </p:cNvPr>
                <p:cNvSpPr/>
                <p:nvPr/>
              </p:nvSpPr>
              <p:spPr>
                <a:xfrm>
                  <a:off x="7695974" y="2596890"/>
                  <a:ext cx="4423583" cy="2353175"/>
                </a:xfrm>
                <a:custGeom>
                  <a:avLst/>
                  <a:gdLst>
                    <a:gd name="connsiteX0" fmla="*/ 3744095 w 4423583"/>
                    <a:gd name="connsiteY0" fmla="*/ 1028222 h 2353175"/>
                    <a:gd name="connsiteX1" fmla="*/ 2772831 w 4423583"/>
                    <a:gd name="connsiteY1" fmla="*/ 1716936 h 2353175"/>
                    <a:gd name="connsiteX2" fmla="*/ 1476635 w 4423583"/>
                    <a:gd name="connsiteY2" fmla="*/ 2055996 h 2353175"/>
                    <a:gd name="connsiteX3" fmla="*/ 689028 w 4423583"/>
                    <a:gd name="connsiteY3" fmla="*/ 2147825 h 2353175"/>
                    <a:gd name="connsiteX4" fmla="*/ 67419 w 4423583"/>
                    <a:gd name="connsiteY4" fmla="*/ 2338546 h 2353175"/>
                    <a:gd name="connsiteX5" fmla="*/ 7377 w 4423583"/>
                    <a:gd name="connsiteY5" fmla="*/ 2303227 h 2353175"/>
                    <a:gd name="connsiteX6" fmla="*/ 85078 w 4423583"/>
                    <a:gd name="connsiteY6" fmla="*/ 2225526 h 2353175"/>
                    <a:gd name="connsiteX7" fmla="*/ 81546 w 4423583"/>
                    <a:gd name="connsiteY7" fmla="*/ 2190207 h 2353175"/>
                    <a:gd name="connsiteX8" fmla="*/ 689028 w 4423583"/>
                    <a:gd name="connsiteY8" fmla="*/ 1038817 h 2353175"/>
                    <a:gd name="connsiteX9" fmla="*/ 1635569 w 4423583"/>
                    <a:gd name="connsiteY9" fmla="*/ 353635 h 2353175"/>
                    <a:gd name="connsiteX10" fmla="*/ 2942361 w 4423583"/>
                    <a:gd name="connsiteY10" fmla="*/ 208828 h 2353175"/>
                    <a:gd name="connsiteX11" fmla="*/ 3761755 w 4423583"/>
                    <a:gd name="connsiteY11" fmla="*/ 169977 h 2353175"/>
                    <a:gd name="connsiteX12" fmla="*/ 4379832 w 4423583"/>
                    <a:gd name="connsiteY12" fmla="*/ 448 h 2353175"/>
                    <a:gd name="connsiteX13" fmla="*/ 4422215 w 4423583"/>
                    <a:gd name="connsiteY13" fmla="*/ 42830 h 2353175"/>
                    <a:gd name="connsiteX14" fmla="*/ 3744095 w 4423583"/>
                    <a:gd name="connsiteY14" fmla="*/ 1028222 h 235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23583" h="2353175">
                      <a:moveTo>
                        <a:pt x="3744095" y="1028222"/>
                      </a:moveTo>
                      <a:cubicBezTo>
                        <a:pt x="3468610" y="1317836"/>
                        <a:pt x="3140145" y="1550939"/>
                        <a:pt x="2772831" y="1716936"/>
                      </a:cubicBezTo>
                      <a:cubicBezTo>
                        <a:pt x="2359603" y="1900594"/>
                        <a:pt x="1921650" y="1995954"/>
                        <a:pt x="1476635" y="2055996"/>
                      </a:cubicBezTo>
                      <a:cubicBezTo>
                        <a:pt x="1215276" y="2091315"/>
                        <a:pt x="950386" y="2116038"/>
                        <a:pt x="689028" y="2147825"/>
                      </a:cubicBezTo>
                      <a:cubicBezTo>
                        <a:pt x="498307" y="2172548"/>
                        <a:pt x="194566" y="2165484"/>
                        <a:pt x="67419" y="2338546"/>
                      </a:cubicBezTo>
                      <a:cubicBezTo>
                        <a:pt x="39164" y="2373865"/>
                        <a:pt x="-20878" y="2338546"/>
                        <a:pt x="7377" y="2303227"/>
                      </a:cubicBezTo>
                      <a:cubicBezTo>
                        <a:pt x="28568" y="2271441"/>
                        <a:pt x="56823" y="2246717"/>
                        <a:pt x="85078" y="2225526"/>
                      </a:cubicBezTo>
                      <a:cubicBezTo>
                        <a:pt x="78014" y="2214930"/>
                        <a:pt x="74482" y="2204335"/>
                        <a:pt x="81546" y="2190207"/>
                      </a:cubicBezTo>
                      <a:cubicBezTo>
                        <a:pt x="279331" y="1805233"/>
                        <a:pt x="420606" y="1384941"/>
                        <a:pt x="689028" y="1038817"/>
                      </a:cubicBezTo>
                      <a:cubicBezTo>
                        <a:pt x="932726" y="728013"/>
                        <a:pt x="1264723" y="491378"/>
                        <a:pt x="1635569" y="353635"/>
                      </a:cubicBezTo>
                      <a:cubicBezTo>
                        <a:pt x="2059394" y="194701"/>
                        <a:pt x="2497346" y="205296"/>
                        <a:pt x="2942361" y="208828"/>
                      </a:cubicBezTo>
                      <a:cubicBezTo>
                        <a:pt x="3214315" y="212360"/>
                        <a:pt x="3493332" y="219424"/>
                        <a:pt x="3761755" y="169977"/>
                      </a:cubicBezTo>
                      <a:cubicBezTo>
                        <a:pt x="3973667" y="131127"/>
                        <a:pt x="4167920" y="32234"/>
                        <a:pt x="4379832" y="448"/>
                      </a:cubicBezTo>
                      <a:cubicBezTo>
                        <a:pt x="4408088" y="-3084"/>
                        <a:pt x="4429278" y="14575"/>
                        <a:pt x="4422215" y="42830"/>
                      </a:cubicBezTo>
                      <a:cubicBezTo>
                        <a:pt x="4340981" y="438400"/>
                        <a:pt x="4012518" y="745672"/>
                        <a:pt x="3744095" y="1028222"/>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19" name="Freeform 118">
                  <a:extLst>
                    <a:ext uri="{FF2B5EF4-FFF2-40B4-BE49-F238E27FC236}">
                      <a16:creationId xmlns:a16="http://schemas.microsoft.com/office/drawing/2014/main" id="{9779B1FC-9872-1542-9B94-EEE03732D6DE}"/>
                    </a:ext>
                  </a:extLst>
                </p:cNvPr>
                <p:cNvSpPr/>
                <p:nvPr/>
              </p:nvSpPr>
              <p:spPr>
                <a:xfrm>
                  <a:off x="2793057" y="11944569"/>
                  <a:ext cx="1509403" cy="1489485"/>
                </a:xfrm>
                <a:custGeom>
                  <a:avLst/>
                  <a:gdLst>
                    <a:gd name="connsiteX0" fmla="*/ 506052 w 1509403"/>
                    <a:gd name="connsiteY0" fmla="*/ 1446163 h 1489485"/>
                    <a:gd name="connsiteX1" fmla="*/ 32781 w 1509403"/>
                    <a:gd name="connsiteY1" fmla="*/ 1386122 h 1489485"/>
                    <a:gd name="connsiteX2" fmla="*/ 159928 w 1509403"/>
                    <a:gd name="connsiteY2" fmla="*/ 1114168 h 1489485"/>
                    <a:gd name="connsiteX3" fmla="*/ 862771 w 1509403"/>
                    <a:gd name="connsiteY3" fmla="*/ 955234 h 1489485"/>
                    <a:gd name="connsiteX4" fmla="*/ 891026 w 1509403"/>
                    <a:gd name="connsiteY4" fmla="*/ 1015276 h 1489485"/>
                    <a:gd name="connsiteX5" fmla="*/ 919280 w 1509403"/>
                    <a:gd name="connsiteY5" fmla="*/ 1032935 h 1489485"/>
                    <a:gd name="connsiteX6" fmla="*/ 947535 w 1509403"/>
                    <a:gd name="connsiteY6" fmla="*/ 990552 h 1489485"/>
                    <a:gd name="connsiteX7" fmla="*/ 951067 w 1509403"/>
                    <a:gd name="connsiteY7" fmla="*/ 987020 h 1489485"/>
                    <a:gd name="connsiteX8" fmla="*/ 979322 w 1509403"/>
                    <a:gd name="connsiteY8" fmla="*/ 930510 h 1489485"/>
                    <a:gd name="connsiteX9" fmla="*/ 996982 w 1509403"/>
                    <a:gd name="connsiteY9" fmla="*/ 930510 h 1489485"/>
                    <a:gd name="connsiteX10" fmla="*/ 996982 w 1509403"/>
                    <a:gd name="connsiteY10" fmla="*/ 919915 h 1489485"/>
                    <a:gd name="connsiteX11" fmla="*/ 954599 w 1509403"/>
                    <a:gd name="connsiteY11" fmla="*/ 877532 h 1489485"/>
                    <a:gd name="connsiteX12" fmla="*/ 1254808 w 1509403"/>
                    <a:gd name="connsiteY12" fmla="*/ 65202 h 1489485"/>
                    <a:gd name="connsiteX13" fmla="*/ 1502039 w 1509403"/>
                    <a:gd name="connsiteY13" fmla="*/ 153499 h 1489485"/>
                    <a:gd name="connsiteX14" fmla="*/ 1014641 w 1509403"/>
                    <a:gd name="connsiteY14" fmla="*/ 1001148 h 1489485"/>
                    <a:gd name="connsiteX15" fmla="*/ 1011109 w 1509403"/>
                    <a:gd name="connsiteY15" fmla="*/ 1029403 h 1489485"/>
                    <a:gd name="connsiteX16" fmla="*/ 506052 w 1509403"/>
                    <a:gd name="connsiteY16" fmla="*/ 1446163 h 148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9403" h="1489485">
                      <a:moveTo>
                        <a:pt x="506052" y="1446163"/>
                      </a:moveTo>
                      <a:cubicBezTo>
                        <a:pt x="364777" y="1499141"/>
                        <a:pt x="138737" y="1527397"/>
                        <a:pt x="32781" y="1386122"/>
                      </a:cubicBezTo>
                      <a:cubicBezTo>
                        <a:pt x="-59047" y="1266038"/>
                        <a:pt x="61036" y="1170678"/>
                        <a:pt x="159928" y="1114168"/>
                      </a:cubicBezTo>
                      <a:cubicBezTo>
                        <a:pt x="371841" y="990552"/>
                        <a:pt x="615540" y="926979"/>
                        <a:pt x="862771" y="955234"/>
                      </a:cubicBezTo>
                      <a:cubicBezTo>
                        <a:pt x="894557" y="958766"/>
                        <a:pt x="905153" y="997617"/>
                        <a:pt x="891026" y="1015276"/>
                      </a:cubicBezTo>
                      <a:lnTo>
                        <a:pt x="919280" y="1032935"/>
                      </a:lnTo>
                      <a:cubicBezTo>
                        <a:pt x="929876" y="1018807"/>
                        <a:pt x="940472" y="1004680"/>
                        <a:pt x="947535" y="990552"/>
                      </a:cubicBezTo>
                      <a:cubicBezTo>
                        <a:pt x="947535" y="990552"/>
                        <a:pt x="951067" y="987020"/>
                        <a:pt x="951067" y="987020"/>
                      </a:cubicBezTo>
                      <a:cubicBezTo>
                        <a:pt x="936940" y="965829"/>
                        <a:pt x="944004" y="930510"/>
                        <a:pt x="979322" y="930510"/>
                      </a:cubicBezTo>
                      <a:cubicBezTo>
                        <a:pt x="986386" y="930510"/>
                        <a:pt x="989918" y="930510"/>
                        <a:pt x="996982" y="930510"/>
                      </a:cubicBezTo>
                      <a:lnTo>
                        <a:pt x="996982" y="919915"/>
                      </a:lnTo>
                      <a:cubicBezTo>
                        <a:pt x="975790" y="923447"/>
                        <a:pt x="947535" y="905788"/>
                        <a:pt x="954599" y="877532"/>
                      </a:cubicBezTo>
                      <a:cubicBezTo>
                        <a:pt x="1004045" y="602047"/>
                        <a:pt x="1049960" y="277114"/>
                        <a:pt x="1254808" y="65202"/>
                      </a:cubicBezTo>
                      <a:cubicBezTo>
                        <a:pt x="1367828" y="-51349"/>
                        <a:pt x="1480848" y="-5435"/>
                        <a:pt x="1502039" y="153499"/>
                      </a:cubicBezTo>
                      <a:cubicBezTo>
                        <a:pt x="1547953" y="471367"/>
                        <a:pt x="1378424" y="962298"/>
                        <a:pt x="1014641" y="1001148"/>
                      </a:cubicBezTo>
                      <a:cubicBezTo>
                        <a:pt x="1018173" y="1008212"/>
                        <a:pt x="1018173" y="1018807"/>
                        <a:pt x="1011109" y="1029403"/>
                      </a:cubicBezTo>
                      <a:cubicBezTo>
                        <a:pt x="880430" y="1220124"/>
                        <a:pt x="728559" y="1364931"/>
                        <a:pt x="506052" y="1446163"/>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20" name="Freeform 119">
                  <a:extLst>
                    <a:ext uri="{FF2B5EF4-FFF2-40B4-BE49-F238E27FC236}">
                      <a16:creationId xmlns:a16="http://schemas.microsoft.com/office/drawing/2014/main" id="{D4D9F3F9-0FB4-8B43-8850-4E51950AF76D}"/>
                    </a:ext>
                  </a:extLst>
                </p:cNvPr>
                <p:cNvSpPr/>
                <p:nvPr/>
              </p:nvSpPr>
              <p:spPr>
                <a:xfrm>
                  <a:off x="2425420" y="11625242"/>
                  <a:ext cx="1294916" cy="962351"/>
                </a:xfrm>
                <a:custGeom>
                  <a:avLst/>
                  <a:gdLst>
                    <a:gd name="connsiteX0" fmla="*/ 425141 w 1294916"/>
                    <a:gd name="connsiteY0" fmla="*/ 949628 h 962351"/>
                    <a:gd name="connsiteX1" fmla="*/ 8381 w 1294916"/>
                    <a:gd name="connsiteY1" fmla="*/ 847204 h 962351"/>
                    <a:gd name="connsiteX2" fmla="*/ 898412 w 1294916"/>
                    <a:gd name="connsiteY2" fmla="*/ 571718 h 962351"/>
                    <a:gd name="connsiteX3" fmla="*/ 1022028 w 1294916"/>
                    <a:gd name="connsiteY3" fmla="*/ 119638 h 962351"/>
                    <a:gd name="connsiteX4" fmla="*/ 1241004 w 1294916"/>
                    <a:gd name="connsiteY4" fmla="*/ 17214 h 962351"/>
                    <a:gd name="connsiteX5" fmla="*/ 1241004 w 1294916"/>
                    <a:gd name="connsiteY5" fmla="*/ 313891 h 962351"/>
                    <a:gd name="connsiteX6" fmla="*/ 969049 w 1294916"/>
                    <a:gd name="connsiteY6" fmla="*/ 645888 h 962351"/>
                    <a:gd name="connsiteX7" fmla="*/ 937263 w 1294916"/>
                    <a:gd name="connsiteY7" fmla="*/ 649419 h 962351"/>
                    <a:gd name="connsiteX8" fmla="*/ 425141 w 1294916"/>
                    <a:gd name="connsiteY8" fmla="*/ 949628 h 96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4916" h="962351">
                      <a:moveTo>
                        <a:pt x="425141" y="949628"/>
                      </a:moveTo>
                      <a:cubicBezTo>
                        <a:pt x="312122" y="967287"/>
                        <a:pt x="64891" y="988478"/>
                        <a:pt x="8381" y="847204"/>
                      </a:cubicBezTo>
                      <a:cubicBezTo>
                        <a:pt x="-90512" y="589378"/>
                        <a:pt x="714755" y="561122"/>
                        <a:pt x="898412" y="571718"/>
                      </a:cubicBezTo>
                      <a:cubicBezTo>
                        <a:pt x="891348" y="416316"/>
                        <a:pt x="930199" y="246786"/>
                        <a:pt x="1022028" y="119638"/>
                      </a:cubicBezTo>
                      <a:cubicBezTo>
                        <a:pt x="1067942" y="56065"/>
                        <a:pt x="1159771" y="-39296"/>
                        <a:pt x="1241004" y="17214"/>
                      </a:cubicBezTo>
                      <a:cubicBezTo>
                        <a:pt x="1339896" y="80789"/>
                        <a:pt x="1279854" y="232659"/>
                        <a:pt x="1241004" y="313891"/>
                      </a:cubicBezTo>
                      <a:cubicBezTo>
                        <a:pt x="1177430" y="451635"/>
                        <a:pt x="1089133" y="554059"/>
                        <a:pt x="969049" y="645888"/>
                      </a:cubicBezTo>
                      <a:cubicBezTo>
                        <a:pt x="958454" y="652951"/>
                        <a:pt x="944326" y="652951"/>
                        <a:pt x="937263" y="649419"/>
                      </a:cubicBezTo>
                      <a:cubicBezTo>
                        <a:pt x="838370" y="833076"/>
                        <a:pt x="629990" y="917841"/>
                        <a:pt x="425141" y="949628"/>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21" name="Freeform 120">
                  <a:extLst>
                    <a:ext uri="{FF2B5EF4-FFF2-40B4-BE49-F238E27FC236}">
                      <a16:creationId xmlns:a16="http://schemas.microsoft.com/office/drawing/2014/main" id="{BD434FE2-5B70-6448-99E9-8839F7F360FF}"/>
                    </a:ext>
                  </a:extLst>
                </p:cNvPr>
                <p:cNvSpPr/>
                <p:nvPr/>
              </p:nvSpPr>
              <p:spPr>
                <a:xfrm>
                  <a:off x="11415777" y="12509606"/>
                  <a:ext cx="1660980" cy="1222604"/>
                </a:xfrm>
                <a:custGeom>
                  <a:avLst/>
                  <a:gdLst>
                    <a:gd name="connsiteX0" fmla="*/ 1617165 w 1660980"/>
                    <a:gd name="connsiteY0" fmla="*/ 891722 h 1222604"/>
                    <a:gd name="connsiteX1" fmla="*/ 1278106 w 1660980"/>
                    <a:gd name="connsiteY1" fmla="*/ 1184867 h 1222604"/>
                    <a:gd name="connsiteX2" fmla="*/ 370416 w 1660980"/>
                    <a:gd name="connsiteY2" fmla="*/ 1057719 h 1222604"/>
                    <a:gd name="connsiteX3" fmla="*/ 349224 w 1660980"/>
                    <a:gd name="connsiteY3" fmla="*/ 972955 h 1222604"/>
                    <a:gd name="connsiteX4" fmla="*/ 27824 w 1660980"/>
                    <a:gd name="connsiteY4" fmla="*/ 563258 h 1222604"/>
                    <a:gd name="connsiteX5" fmla="*/ 59610 w 1660980"/>
                    <a:gd name="connsiteY5" fmla="*/ 58201 h 1222604"/>
                    <a:gd name="connsiteX6" fmla="*/ 373947 w 1660980"/>
                    <a:gd name="connsiteY6" fmla="*/ 146497 h 1222604"/>
                    <a:gd name="connsiteX7" fmla="*/ 345692 w 1660980"/>
                    <a:gd name="connsiteY7" fmla="*/ 842275 h 1222604"/>
                    <a:gd name="connsiteX8" fmla="*/ 303309 w 1660980"/>
                    <a:gd name="connsiteY8" fmla="*/ 856404 h 1222604"/>
                    <a:gd name="connsiteX9" fmla="*/ 292714 w 1660980"/>
                    <a:gd name="connsiteY9" fmla="*/ 877594 h 1222604"/>
                    <a:gd name="connsiteX10" fmla="*/ 373947 w 1660980"/>
                    <a:gd name="connsiteY10" fmla="*/ 902317 h 1222604"/>
                    <a:gd name="connsiteX11" fmla="*/ 384543 w 1660980"/>
                    <a:gd name="connsiteY11" fmla="*/ 905849 h 1222604"/>
                    <a:gd name="connsiteX12" fmla="*/ 705943 w 1660980"/>
                    <a:gd name="connsiteY12" fmla="*/ 796361 h 1222604"/>
                    <a:gd name="connsiteX13" fmla="*/ 1617165 w 1660980"/>
                    <a:gd name="connsiteY13" fmla="*/ 891722 h 122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60980" h="1222604">
                      <a:moveTo>
                        <a:pt x="1617165" y="891722"/>
                      </a:moveTo>
                      <a:cubicBezTo>
                        <a:pt x="1786695" y="1107165"/>
                        <a:pt x="1419380" y="1170740"/>
                        <a:pt x="1278106" y="1184867"/>
                      </a:cubicBezTo>
                      <a:cubicBezTo>
                        <a:pt x="1045002" y="1213122"/>
                        <a:pt x="525818" y="1297887"/>
                        <a:pt x="370416" y="1057719"/>
                      </a:cubicBezTo>
                      <a:cubicBezTo>
                        <a:pt x="349224" y="1025933"/>
                        <a:pt x="342160" y="997678"/>
                        <a:pt x="349224" y="972955"/>
                      </a:cubicBezTo>
                      <a:cubicBezTo>
                        <a:pt x="151439" y="934104"/>
                        <a:pt x="63143" y="746915"/>
                        <a:pt x="27824" y="563258"/>
                      </a:cubicBezTo>
                      <a:cubicBezTo>
                        <a:pt x="3100" y="418451"/>
                        <a:pt x="-32218" y="188879"/>
                        <a:pt x="59610" y="58201"/>
                      </a:cubicBezTo>
                      <a:cubicBezTo>
                        <a:pt x="158503" y="-76011"/>
                        <a:pt x="303309" y="51136"/>
                        <a:pt x="373947" y="146497"/>
                      </a:cubicBezTo>
                      <a:cubicBezTo>
                        <a:pt x="536413" y="365473"/>
                        <a:pt x="451648" y="619768"/>
                        <a:pt x="345692" y="842275"/>
                      </a:cubicBezTo>
                      <a:cubicBezTo>
                        <a:pt x="338628" y="859935"/>
                        <a:pt x="320969" y="863467"/>
                        <a:pt x="303309" y="856404"/>
                      </a:cubicBezTo>
                      <a:lnTo>
                        <a:pt x="292714" y="877594"/>
                      </a:lnTo>
                      <a:cubicBezTo>
                        <a:pt x="317438" y="888190"/>
                        <a:pt x="342160" y="898785"/>
                        <a:pt x="373947" y="902317"/>
                      </a:cubicBezTo>
                      <a:cubicBezTo>
                        <a:pt x="377479" y="902317"/>
                        <a:pt x="381011" y="905849"/>
                        <a:pt x="384543" y="905849"/>
                      </a:cubicBezTo>
                      <a:cubicBezTo>
                        <a:pt x="455180" y="845807"/>
                        <a:pt x="599987" y="814021"/>
                        <a:pt x="705943" y="796361"/>
                      </a:cubicBezTo>
                      <a:cubicBezTo>
                        <a:pt x="1002620" y="708065"/>
                        <a:pt x="1412317" y="630363"/>
                        <a:pt x="1617165" y="891722"/>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22" name="Freeform 121">
                  <a:extLst>
                    <a:ext uri="{FF2B5EF4-FFF2-40B4-BE49-F238E27FC236}">
                      <a16:creationId xmlns:a16="http://schemas.microsoft.com/office/drawing/2014/main" id="{4CC5CBED-9FEA-5642-B20C-412A610F6BFB}"/>
                    </a:ext>
                  </a:extLst>
                </p:cNvPr>
                <p:cNvSpPr/>
                <p:nvPr/>
              </p:nvSpPr>
              <p:spPr>
                <a:xfrm>
                  <a:off x="12925975" y="12017868"/>
                  <a:ext cx="375488" cy="288734"/>
                </a:xfrm>
                <a:custGeom>
                  <a:avLst/>
                  <a:gdLst>
                    <a:gd name="connsiteX0" fmla="*/ 191732 w 375488"/>
                    <a:gd name="connsiteY0" fmla="*/ 9561 h 288734"/>
                    <a:gd name="connsiteX1" fmla="*/ 375390 w 375488"/>
                    <a:gd name="connsiteY1" fmla="*/ 69604 h 288734"/>
                    <a:gd name="connsiteX2" fmla="*/ 241178 w 375488"/>
                    <a:gd name="connsiteY2" fmla="*/ 200283 h 288734"/>
                    <a:gd name="connsiteX3" fmla="*/ 135222 w 375488"/>
                    <a:gd name="connsiteY3" fmla="*/ 249729 h 288734"/>
                    <a:gd name="connsiteX4" fmla="*/ 117562 w 375488"/>
                    <a:gd name="connsiteY4" fmla="*/ 270921 h 288734"/>
                    <a:gd name="connsiteX5" fmla="*/ 15138 w 375488"/>
                    <a:gd name="connsiteY5" fmla="*/ 270921 h 288734"/>
                    <a:gd name="connsiteX6" fmla="*/ 11606 w 375488"/>
                    <a:gd name="connsiteY6" fmla="*/ 179092 h 288734"/>
                    <a:gd name="connsiteX7" fmla="*/ 191732 w 375488"/>
                    <a:gd name="connsiteY7" fmla="*/ 9561 h 288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5488" h="288734">
                      <a:moveTo>
                        <a:pt x="191732" y="9561"/>
                      </a:moveTo>
                      <a:cubicBezTo>
                        <a:pt x="244710" y="-8098"/>
                        <a:pt x="368325" y="-8098"/>
                        <a:pt x="375390" y="69604"/>
                      </a:cubicBezTo>
                      <a:cubicBezTo>
                        <a:pt x="378922" y="133177"/>
                        <a:pt x="287093" y="175560"/>
                        <a:pt x="241178" y="200283"/>
                      </a:cubicBezTo>
                      <a:cubicBezTo>
                        <a:pt x="209391" y="217943"/>
                        <a:pt x="174073" y="235602"/>
                        <a:pt x="135222" y="249729"/>
                      </a:cubicBezTo>
                      <a:cubicBezTo>
                        <a:pt x="135222" y="256792"/>
                        <a:pt x="128159" y="267389"/>
                        <a:pt x="117562" y="270921"/>
                      </a:cubicBezTo>
                      <a:cubicBezTo>
                        <a:pt x="85776" y="285048"/>
                        <a:pt x="43394" y="302707"/>
                        <a:pt x="15138" y="270921"/>
                      </a:cubicBezTo>
                      <a:cubicBezTo>
                        <a:pt x="-9584" y="246197"/>
                        <a:pt x="1011" y="207346"/>
                        <a:pt x="11606" y="179092"/>
                      </a:cubicBezTo>
                      <a:cubicBezTo>
                        <a:pt x="43394" y="101390"/>
                        <a:pt x="114031" y="34285"/>
                        <a:pt x="191732" y="9561"/>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23" name="Freeform 122">
                  <a:extLst>
                    <a:ext uri="{FF2B5EF4-FFF2-40B4-BE49-F238E27FC236}">
                      <a16:creationId xmlns:a16="http://schemas.microsoft.com/office/drawing/2014/main" id="{377748A4-A937-F445-AA4E-D6CCD7107F84}"/>
                    </a:ext>
                  </a:extLst>
                </p:cNvPr>
                <p:cNvSpPr/>
                <p:nvPr/>
              </p:nvSpPr>
              <p:spPr>
                <a:xfrm>
                  <a:off x="12042221" y="12203876"/>
                  <a:ext cx="459746" cy="533487"/>
                </a:xfrm>
                <a:custGeom>
                  <a:avLst/>
                  <a:gdLst>
                    <a:gd name="connsiteX0" fmla="*/ 432687 w 459746"/>
                    <a:gd name="connsiteY0" fmla="*/ 462823 h 533487"/>
                    <a:gd name="connsiteX1" fmla="*/ 425623 w 459746"/>
                    <a:gd name="connsiteY1" fmla="*/ 533460 h 533487"/>
                    <a:gd name="connsiteX2" fmla="*/ 54776 w 459746"/>
                    <a:gd name="connsiteY2" fmla="*/ 31935 h 533487"/>
                    <a:gd name="connsiteX3" fmla="*/ 432687 w 459746"/>
                    <a:gd name="connsiteY3" fmla="*/ 462823 h 533487"/>
                  </a:gdLst>
                  <a:ahLst/>
                  <a:cxnLst>
                    <a:cxn ang="0">
                      <a:pos x="connsiteX0" y="connsiteY0"/>
                    </a:cxn>
                    <a:cxn ang="0">
                      <a:pos x="connsiteX1" y="connsiteY1"/>
                    </a:cxn>
                    <a:cxn ang="0">
                      <a:pos x="connsiteX2" y="connsiteY2"/>
                    </a:cxn>
                    <a:cxn ang="0">
                      <a:pos x="connsiteX3" y="connsiteY3"/>
                    </a:cxn>
                  </a:cxnLst>
                  <a:rect l="l" t="t" r="r" b="b"/>
                  <a:pathLst>
                    <a:path w="459746" h="533487">
                      <a:moveTo>
                        <a:pt x="432687" y="462823"/>
                      </a:moveTo>
                      <a:cubicBezTo>
                        <a:pt x="471537" y="469887"/>
                        <a:pt x="468006" y="529928"/>
                        <a:pt x="425623" y="533460"/>
                      </a:cubicBezTo>
                      <a:cubicBezTo>
                        <a:pt x="259624" y="536992"/>
                        <a:pt x="-146541" y="194400"/>
                        <a:pt x="54776" y="31935"/>
                      </a:cubicBezTo>
                      <a:cubicBezTo>
                        <a:pt x="238434" y="-119936"/>
                        <a:pt x="407963" y="310953"/>
                        <a:pt x="432687" y="462823"/>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24" name="Freeform 123">
                  <a:extLst>
                    <a:ext uri="{FF2B5EF4-FFF2-40B4-BE49-F238E27FC236}">
                      <a16:creationId xmlns:a16="http://schemas.microsoft.com/office/drawing/2014/main" id="{3F95D999-3E68-0A43-B552-D56B63FFC349}"/>
                    </a:ext>
                  </a:extLst>
                </p:cNvPr>
                <p:cNvSpPr/>
                <p:nvPr/>
              </p:nvSpPr>
              <p:spPr>
                <a:xfrm>
                  <a:off x="12640176" y="12548455"/>
                  <a:ext cx="724798" cy="421850"/>
                </a:xfrm>
                <a:custGeom>
                  <a:avLst/>
                  <a:gdLst>
                    <a:gd name="connsiteX0" fmla="*/ 724762 w 724798"/>
                    <a:gd name="connsiteY0" fmla="*/ 164159 h 421850"/>
                    <a:gd name="connsiteX1" fmla="*/ 315065 w 724798"/>
                    <a:gd name="connsiteY1" fmla="*/ 411390 h 421850"/>
                    <a:gd name="connsiteX2" fmla="*/ 4261 w 724798"/>
                    <a:gd name="connsiteY2" fmla="*/ 263051 h 421850"/>
                    <a:gd name="connsiteX3" fmla="*/ 339789 w 724798"/>
                    <a:gd name="connsiteY3" fmla="*/ 22884 h 421850"/>
                    <a:gd name="connsiteX4" fmla="*/ 353916 w 724798"/>
                    <a:gd name="connsiteY4" fmla="*/ 15820 h 421850"/>
                    <a:gd name="connsiteX5" fmla="*/ 724762 w 724798"/>
                    <a:gd name="connsiteY5" fmla="*/ 164159 h 42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798" h="421850">
                      <a:moveTo>
                        <a:pt x="724762" y="164159"/>
                      </a:moveTo>
                      <a:cubicBezTo>
                        <a:pt x="721230" y="347815"/>
                        <a:pt x="449277" y="386666"/>
                        <a:pt x="315065" y="411390"/>
                      </a:cubicBezTo>
                      <a:cubicBezTo>
                        <a:pt x="202046" y="429049"/>
                        <a:pt x="-34590" y="446708"/>
                        <a:pt x="4261" y="263051"/>
                      </a:cubicBezTo>
                      <a:cubicBezTo>
                        <a:pt x="32516" y="121776"/>
                        <a:pt x="191450" y="51138"/>
                        <a:pt x="339789" y="22884"/>
                      </a:cubicBezTo>
                      <a:cubicBezTo>
                        <a:pt x="343321" y="19352"/>
                        <a:pt x="346853" y="19352"/>
                        <a:pt x="353916" y="15820"/>
                      </a:cubicBezTo>
                      <a:cubicBezTo>
                        <a:pt x="473999" y="-12435"/>
                        <a:pt x="728295" y="-23031"/>
                        <a:pt x="724762" y="164159"/>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grpSp>
              <p:nvGrpSpPr>
                <p:cNvPr id="125" name="Graphic 2">
                  <a:extLst>
                    <a:ext uri="{FF2B5EF4-FFF2-40B4-BE49-F238E27FC236}">
                      <a16:creationId xmlns:a16="http://schemas.microsoft.com/office/drawing/2014/main" id="{DE4E38F8-D23E-ED4B-B58F-55BBD78AFE2B}"/>
                    </a:ext>
                  </a:extLst>
                </p:cNvPr>
                <p:cNvGrpSpPr/>
                <p:nvPr/>
              </p:nvGrpSpPr>
              <p:grpSpPr>
                <a:xfrm>
                  <a:off x="339402" y="2573398"/>
                  <a:ext cx="16061979" cy="11714593"/>
                  <a:chOff x="339402" y="2573398"/>
                  <a:chExt cx="16061979" cy="11714593"/>
                </a:xfrm>
                <a:solidFill>
                  <a:srgbClr val="343D42"/>
                </a:solidFill>
              </p:grpSpPr>
              <p:sp>
                <p:nvSpPr>
                  <p:cNvPr id="126" name="Freeform 125">
                    <a:extLst>
                      <a:ext uri="{FF2B5EF4-FFF2-40B4-BE49-F238E27FC236}">
                        <a16:creationId xmlns:a16="http://schemas.microsoft.com/office/drawing/2014/main" id="{3C6F8267-DA20-794A-94BC-BE0097BDF09E}"/>
                      </a:ext>
                    </a:extLst>
                  </p:cNvPr>
                  <p:cNvSpPr/>
                  <p:nvPr/>
                </p:nvSpPr>
                <p:spPr>
                  <a:xfrm>
                    <a:off x="339402" y="2721219"/>
                    <a:ext cx="14230363" cy="11566772"/>
                  </a:xfrm>
                  <a:custGeom>
                    <a:avLst/>
                    <a:gdLst>
                      <a:gd name="connsiteX0" fmla="*/ 0 w 14230363"/>
                      <a:gd name="connsiteY0" fmla="*/ 7533213 h 11566772"/>
                      <a:gd name="connsiteX1" fmla="*/ 197785 w 14230363"/>
                      <a:gd name="connsiteY1" fmla="*/ 7427257 h 11566772"/>
                      <a:gd name="connsiteX2" fmla="*/ 395569 w 14230363"/>
                      <a:gd name="connsiteY2" fmla="*/ 7314237 h 11566772"/>
                      <a:gd name="connsiteX3" fmla="*/ 635737 w 14230363"/>
                      <a:gd name="connsiteY3" fmla="*/ 7141176 h 11566772"/>
                      <a:gd name="connsiteX4" fmla="*/ 872372 w 14230363"/>
                      <a:gd name="connsiteY4" fmla="*/ 6922199 h 11566772"/>
                      <a:gd name="connsiteX5" fmla="*/ 1066625 w 14230363"/>
                      <a:gd name="connsiteY5" fmla="*/ 6692628 h 11566772"/>
                      <a:gd name="connsiteX6" fmla="*/ 116552 w 14230363"/>
                      <a:gd name="connsiteY6" fmla="*/ 5590685 h 11566772"/>
                      <a:gd name="connsiteX7" fmla="*/ 123615 w 14230363"/>
                      <a:gd name="connsiteY7" fmla="*/ 5576557 h 11566772"/>
                      <a:gd name="connsiteX8" fmla="*/ 208380 w 14230363"/>
                      <a:gd name="connsiteY8" fmla="*/ 5601280 h 11566772"/>
                      <a:gd name="connsiteX9" fmla="*/ 487398 w 14230363"/>
                      <a:gd name="connsiteY9" fmla="*/ 5671917 h 11566772"/>
                      <a:gd name="connsiteX10" fmla="*/ 826458 w 14230363"/>
                      <a:gd name="connsiteY10" fmla="*/ 5682513 h 11566772"/>
                      <a:gd name="connsiteX11" fmla="*/ 1229091 w 14230363"/>
                      <a:gd name="connsiteY11" fmla="*/ 5682513 h 11566772"/>
                      <a:gd name="connsiteX12" fmla="*/ 1599937 w 14230363"/>
                      <a:gd name="connsiteY12" fmla="*/ 5650727 h 11566772"/>
                      <a:gd name="connsiteX13" fmla="*/ 2154441 w 14230363"/>
                      <a:gd name="connsiteY13" fmla="*/ 5573025 h 11566772"/>
                      <a:gd name="connsiteX14" fmla="*/ 2493500 w 14230363"/>
                      <a:gd name="connsiteY14" fmla="*/ 5502388 h 11566772"/>
                      <a:gd name="connsiteX15" fmla="*/ 2624180 w 14230363"/>
                      <a:gd name="connsiteY15" fmla="*/ 5484729 h 11566772"/>
                      <a:gd name="connsiteX16" fmla="*/ 2595925 w 14230363"/>
                      <a:gd name="connsiteY16" fmla="*/ 5445878 h 11566772"/>
                      <a:gd name="connsiteX17" fmla="*/ 2108527 w 14230363"/>
                      <a:gd name="connsiteY17" fmla="*/ 4827801 h 11566772"/>
                      <a:gd name="connsiteX18" fmla="*/ 1557555 w 14230363"/>
                      <a:gd name="connsiteY18" fmla="*/ 4139086 h 11566772"/>
                      <a:gd name="connsiteX19" fmla="*/ 844117 w 14230363"/>
                      <a:gd name="connsiteY19" fmla="*/ 3280841 h 11566772"/>
                      <a:gd name="connsiteX20" fmla="*/ 568631 w 14230363"/>
                      <a:gd name="connsiteY20" fmla="*/ 2959442 h 11566772"/>
                      <a:gd name="connsiteX21" fmla="*/ 565099 w 14230363"/>
                      <a:gd name="connsiteY21" fmla="*/ 2853485 h 11566772"/>
                      <a:gd name="connsiteX22" fmla="*/ 1253814 w 14230363"/>
                      <a:gd name="connsiteY22" fmla="*/ 2143579 h 11566772"/>
                      <a:gd name="connsiteX23" fmla="*/ 1299728 w 14230363"/>
                      <a:gd name="connsiteY23" fmla="*/ 2115324 h 11566772"/>
                      <a:gd name="connsiteX24" fmla="*/ 1338579 w 14230363"/>
                      <a:gd name="connsiteY24" fmla="*/ 2125920 h 11566772"/>
                      <a:gd name="connsiteX25" fmla="*/ 1402153 w 14230363"/>
                      <a:gd name="connsiteY25" fmla="*/ 2196557 h 11566772"/>
                      <a:gd name="connsiteX26" fmla="*/ 1575214 w 14230363"/>
                      <a:gd name="connsiteY26" fmla="*/ 2373151 h 11566772"/>
                      <a:gd name="connsiteX27" fmla="*/ 2041421 w 14230363"/>
                      <a:gd name="connsiteY27" fmla="*/ 2895868 h 11566772"/>
                      <a:gd name="connsiteX28" fmla="*/ 2913793 w 14230363"/>
                      <a:gd name="connsiteY28" fmla="*/ 3937769 h 11566772"/>
                      <a:gd name="connsiteX29" fmla="*/ 3436510 w 14230363"/>
                      <a:gd name="connsiteY29" fmla="*/ 4527592 h 11566772"/>
                      <a:gd name="connsiteX30" fmla="*/ 3468297 w 14230363"/>
                      <a:gd name="connsiteY30" fmla="*/ 4559378 h 11566772"/>
                      <a:gd name="connsiteX31" fmla="*/ 3457701 w 14230363"/>
                      <a:gd name="connsiteY31" fmla="*/ 4520528 h 11566772"/>
                      <a:gd name="connsiteX32" fmla="*/ 3327022 w 14230363"/>
                      <a:gd name="connsiteY32" fmla="*/ 4199128 h 11566772"/>
                      <a:gd name="connsiteX33" fmla="*/ 3146896 w 14230363"/>
                      <a:gd name="connsiteY33" fmla="*/ 3669347 h 11566772"/>
                      <a:gd name="connsiteX34" fmla="*/ 2860815 w 14230363"/>
                      <a:gd name="connsiteY34" fmla="*/ 2291918 h 11566772"/>
                      <a:gd name="connsiteX35" fmla="*/ 2846687 w 14230363"/>
                      <a:gd name="connsiteY35" fmla="*/ 2200090 h 11566772"/>
                      <a:gd name="connsiteX36" fmla="*/ 2751327 w 14230363"/>
                      <a:gd name="connsiteY36" fmla="*/ 2122388 h 11566772"/>
                      <a:gd name="connsiteX37" fmla="*/ 2585329 w 14230363"/>
                      <a:gd name="connsiteY37" fmla="*/ 1606735 h 11566772"/>
                      <a:gd name="connsiteX38" fmla="*/ 2557074 w 14230363"/>
                      <a:gd name="connsiteY38" fmla="*/ 1511375 h 11566772"/>
                      <a:gd name="connsiteX39" fmla="*/ 2147377 w 14230363"/>
                      <a:gd name="connsiteY39" fmla="*/ 1550225 h 11566772"/>
                      <a:gd name="connsiteX40" fmla="*/ 1741212 w 14230363"/>
                      <a:gd name="connsiteY40" fmla="*/ 1479588 h 11566772"/>
                      <a:gd name="connsiteX41" fmla="*/ 1695298 w 14230363"/>
                      <a:gd name="connsiteY41" fmla="*/ 1458397 h 11566772"/>
                      <a:gd name="connsiteX42" fmla="*/ 1670575 w 14230363"/>
                      <a:gd name="connsiteY42" fmla="*/ 1408950 h 11566772"/>
                      <a:gd name="connsiteX43" fmla="*/ 1712957 w 14230363"/>
                      <a:gd name="connsiteY43" fmla="*/ 1377164 h 11566772"/>
                      <a:gd name="connsiteX44" fmla="*/ 1889550 w 14230363"/>
                      <a:gd name="connsiteY44" fmla="*/ 1352441 h 11566772"/>
                      <a:gd name="connsiteX45" fmla="*/ 1995507 w 14230363"/>
                      <a:gd name="connsiteY45" fmla="*/ 1324186 h 11566772"/>
                      <a:gd name="connsiteX46" fmla="*/ 1561087 w 14230363"/>
                      <a:gd name="connsiteY46" fmla="*/ 1242952 h 11566772"/>
                      <a:gd name="connsiteX47" fmla="*/ 886499 w 14230363"/>
                      <a:gd name="connsiteY47" fmla="*/ 681385 h 11566772"/>
                      <a:gd name="connsiteX48" fmla="*/ 734629 w 14230363"/>
                      <a:gd name="connsiteY48" fmla="*/ 130413 h 11566772"/>
                      <a:gd name="connsiteX49" fmla="*/ 724033 w 14230363"/>
                      <a:gd name="connsiteY49" fmla="*/ 49180 h 11566772"/>
                      <a:gd name="connsiteX50" fmla="*/ 784075 w 14230363"/>
                      <a:gd name="connsiteY50" fmla="*/ 6798 h 11566772"/>
                      <a:gd name="connsiteX51" fmla="*/ 1232623 w 14230363"/>
                      <a:gd name="connsiteY51" fmla="*/ 77435 h 11566772"/>
                      <a:gd name="connsiteX52" fmla="*/ 1811849 w 14230363"/>
                      <a:gd name="connsiteY52" fmla="*/ 63308 h 11566772"/>
                      <a:gd name="connsiteX53" fmla="*/ 2436990 w 14230363"/>
                      <a:gd name="connsiteY53" fmla="*/ 201051 h 11566772"/>
                      <a:gd name="connsiteX54" fmla="*/ 2800773 w 14230363"/>
                      <a:gd name="connsiteY54" fmla="*/ 561301 h 11566772"/>
                      <a:gd name="connsiteX55" fmla="*/ 2987962 w 14230363"/>
                      <a:gd name="connsiteY55" fmla="*/ 1108741 h 11566772"/>
                      <a:gd name="connsiteX56" fmla="*/ 3009153 w 14230363"/>
                      <a:gd name="connsiteY56" fmla="*/ 1306526 h 11566772"/>
                      <a:gd name="connsiteX57" fmla="*/ 3023281 w 14230363"/>
                      <a:gd name="connsiteY57" fmla="*/ 1345376 h 11566772"/>
                      <a:gd name="connsiteX58" fmla="*/ 3330554 w 14230363"/>
                      <a:gd name="connsiteY58" fmla="*/ 1906944 h 11566772"/>
                      <a:gd name="connsiteX59" fmla="*/ 3316426 w 14230363"/>
                      <a:gd name="connsiteY59" fmla="*/ 2005837 h 11566772"/>
                      <a:gd name="connsiteX60" fmla="*/ 4245308 w 14230363"/>
                      <a:gd name="connsiteY60" fmla="*/ 4008407 h 11566772"/>
                      <a:gd name="connsiteX61" fmla="*/ 4255904 w 14230363"/>
                      <a:gd name="connsiteY61" fmla="*/ 4004875 h 11566772"/>
                      <a:gd name="connsiteX62" fmla="*/ 4722111 w 14230363"/>
                      <a:gd name="connsiteY62" fmla="*/ 3485690 h 11566772"/>
                      <a:gd name="connsiteX63" fmla="*/ 4983469 w 14230363"/>
                      <a:gd name="connsiteY63" fmla="*/ 3287905 h 11566772"/>
                      <a:gd name="connsiteX64" fmla="*/ 5629801 w 14230363"/>
                      <a:gd name="connsiteY64" fmla="*/ 2987696 h 11566772"/>
                      <a:gd name="connsiteX65" fmla="*/ 5732225 w 14230363"/>
                      <a:gd name="connsiteY65" fmla="*/ 2970037 h 11566772"/>
                      <a:gd name="connsiteX66" fmla="*/ 5735757 w 14230363"/>
                      <a:gd name="connsiteY66" fmla="*/ 2980632 h 11566772"/>
                      <a:gd name="connsiteX67" fmla="*/ 5668652 w 14230363"/>
                      <a:gd name="connsiteY67" fmla="*/ 3012420 h 11566772"/>
                      <a:gd name="connsiteX68" fmla="*/ 5354315 w 14230363"/>
                      <a:gd name="connsiteY68" fmla="*/ 3171354 h 11566772"/>
                      <a:gd name="connsiteX69" fmla="*/ 4941086 w 14230363"/>
                      <a:gd name="connsiteY69" fmla="*/ 3457435 h 11566772"/>
                      <a:gd name="connsiteX70" fmla="*/ 4722111 w 14230363"/>
                      <a:gd name="connsiteY70" fmla="*/ 3651688 h 11566772"/>
                      <a:gd name="connsiteX71" fmla="*/ 4368924 w 14230363"/>
                      <a:gd name="connsiteY71" fmla="*/ 4029598 h 11566772"/>
                      <a:gd name="connsiteX72" fmla="*/ 4157011 w 14230363"/>
                      <a:gd name="connsiteY72" fmla="*/ 4305084 h 11566772"/>
                      <a:gd name="connsiteX73" fmla="*/ 3634294 w 14230363"/>
                      <a:gd name="connsiteY73" fmla="*/ 5467069 h 11566772"/>
                      <a:gd name="connsiteX74" fmla="*/ 3581316 w 14230363"/>
                      <a:gd name="connsiteY74" fmla="*/ 5848511 h 11566772"/>
                      <a:gd name="connsiteX75" fmla="*/ 3591912 w 14230363"/>
                      <a:gd name="connsiteY75" fmla="*/ 6470120 h 11566772"/>
                      <a:gd name="connsiteX76" fmla="*/ 3595444 w 14230363"/>
                      <a:gd name="connsiteY76" fmla="*/ 6544290 h 11566772"/>
                      <a:gd name="connsiteX77" fmla="*/ 3736718 w 14230363"/>
                      <a:gd name="connsiteY77" fmla="*/ 6554885 h 11566772"/>
                      <a:gd name="connsiteX78" fmla="*/ 4672664 w 14230363"/>
                      <a:gd name="connsiteY78" fmla="*/ 6561949 h 11566772"/>
                      <a:gd name="connsiteX79" fmla="*/ 5036447 w 14230363"/>
                      <a:gd name="connsiteY79" fmla="*/ 6554885 h 11566772"/>
                      <a:gd name="connsiteX80" fmla="*/ 5407293 w 14230363"/>
                      <a:gd name="connsiteY80" fmla="*/ 6537226 h 11566772"/>
                      <a:gd name="connsiteX81" fmla="*/ 5979456 w 14230363"/>
                      <a:gd name="connsiteY81" fmla="*/ 6519566 h 11566772"/>
                      <a:gd name="connsiteX82" fmla="*/ 6329111 w 14230363"/>
                      <a:gd name="connsiteY82" fmla="*/ 6501907 h 11566772"/>
                      <a:gd name="connsiteX83" fmla="*/ 6675235 w 14230363"/>
                      <a:gd name="connsiteY83" fmla="*/ 6477184 h 11566772"/>
                      <a:gd name="connsiteX84" fmla="*/ 7152037 w 14230363"/>
                      <a:gd name="connsiteY84" fmla="*/ 6410078 h 11566772"/>
                      <a:gd name="connsiteX85" fmla="*/ 7798369 w 14230363"/>
                      <a:gd name="connsiteY85" fmla="*/ 6275867 h 11566772"/>
                      <a:gd name="connsiteX86" fmla="*/ 8268108 w 14230363"/>
                      <a:gd name="connsiteY86" fmla="*/ 6191103 h 11566772"/>
                      <a:gd name="connsiteX87" fmla="*/ 8826143 w 14230363"/>
                      <a:gd name="connsiteY87" fmla="*/ 6102806 h 11566772"/>
                      <a:gd name="connsiteX88" fmla="*/ 9313541 w 14230363"/>
                      <a:gd name="connsiteY88" fmla="*/ 5982723 h 11566772"/>
                      <a:gd name="connsiteX89" fmla="*/ 9935150 w 14230363"/>
                      <a:gd name="connsiteY89" fmla="*/ 5852043 h 11566772"/>
                      <a:gd name="connsiteX90" fmla="*/ 10411953 w 14230363"/>
                      <a:gd name="connsiteY90" fmla="*/ 5774341 h 11566772"/>
                      <a:gd name="connsiteX91" fmla="*/ 10969989 w 14230363"/>
                      <a:gd name="connsiteY91" fmla="*/ 5682513 h 11566772"/>
                      <a:gd name="connsiteX92" fmla="*/ 11273729 w 14230363"/>
                      <a:gd name="connsiteY92" fmla="*/ 5647194 h 11566772"/>
                      <a:gd name="connsiteX93" fmla="*/ 11644575 w 14230363"/>
                      <a:gd name="connsiteY93" fmla="*/ 5608344 h 11566772"/>
                      <a:gd name="connsiteX94" fmla="*/ 12004826 w 14230363"/>
                      <a:gd name="connsiteY94" fmla="*/ 5615408 h 11566772"/>
                      <a:gd name="connsiteX95" fmla="*/ 12071931 w 14230363"/>
                      <a:gd name="connsiteY95" fmla="*/ 5615408 h 11566772"/>
                      <a:gd name="connsiteX96" fmla="*/ 12305035 w 14230363"/>
                      <a:gd name="connsiteY96" fmla="*/ 5633067 h 11566772"/>
                      <a:gd name="connsiteX97" fmla="*/ 12202611 w 14230363"/>
                      <a:gd name="connsiteY97" fmla="*/ 5209243 h 11566772"/>
                      <a:gd name="connsiteX98" fmla="*/ 12135506 w 14230363"/>
                      <a:gd name="connsiteY98" fmla="*/ 4947884 h 11566772"/>
                      <a:gd name="connsiteX99" fmla="*/ 11962443 w 14230363"/>
                      <a:gd name="connsiteY99" fmla="*/ 4591166 h 11566772"/>
                      <a:gd name="connsiteX100" fmla="*/ 11860019 w 14230363"/>
                      <a:gd name="connsiteY100" fmla="*/ 4400444 h 11566772"/>
                      <a:gd name="connsiteX101" fmla="*/ 11690490 w 14230363"/>
                      <a:gd name="connsiteY101" fmla="*/ 4153213 h 11566772"/>
                      <a:gd name="connsiteX102" fmla="*/ 11379685 w 14230363"/>
                      <a:gd name="connsiteY102" fmla="*/ 3785899 h 11566772"/>
                      <a:gd name="connsiteX103" fmla="*/ 11061816 w 14230363"/>
                      <a:gd name="connsiteY103" fmla="*/ 3496286 h 11566772"/>
                      <a:gd name="connsiteX104" fmla="*/ 10669780 w 14230363"/>
                      <a:gd name="connsiteY104" fmla="*/ 3192545 h 11566772"/>
                      <a:gd name="connsiteX105" fmla="*/ 10249486 w 14230363"/>
                      <a:gd name="connsiteY105" fmla="*/ 2959442 h 11566772"/>
                      <a:gd name="connsiteX106" fmla="*/ 9871577 w 14230363"/>
                      <a:gd name="connsiteY106" fmla="*/ 2796975 h 11566772"/>
                      <a:gd name="connsiteX107" fmla="*/ 9539581 w 14230363"/>
                      <a:gd name="connsiteY107" fmla="*/ 2705146 h 11566772"/>
                      <a:gd name="connsiteX108" fmla="*/ 9189925 w 14230363"/>
                      <a:gd name="connsiteY108" fmla="*/ 2645105 h 11566772"/>
                      <a:gd name="connsiteX109" fmla="*/ 9030991 w 14230363"/>
                      <a:gd name="connsiteY109" fmla="*/ 2627445 h 11566772"/>
                      <a:gd name="connsiteX110" fmla="*/ 8501211 w 14230363"/>
                      <a:gd name="connsiteY110" fmla="*/ 2602722 h 11566772"/>
                      <a:gd name="connsiteX111" fmla="*/ 8193939 w 14230363"/>
                      <a:gd name="connsiteY111" fmla="*/ 2609786 h 11566772"/>
                      <a:gd name="connsiteX112" fmla="*/ 7784242 w 14230363"/>
                      <a:gd name="connsiteY112" fmla="*/ 2641573 h 11566772"/>
                      <a:gd name="connsiteX113" fmla="*/ 7540543 w 14230363"/>
                      <a:gd name="connsiteY113" fmla="*/ 2666296 h 11566772"/>
                      <a:gd name="connsiteX114" fmla="*/ 7515819 w 14230363"/>
                      <a:gd name="connsiteY114" fmla="*/ 2655701 h 11566772"/>
                      <a:gd name="connsiteX115" fmla="*/ 7547607 w 14230363"/>
                      <a:gd name="connsiteY115" fmla="*/ 2634509 h 11566772"/>
                      <a:gd name="connsiteX116" fmla="*/ 7837220 w 14230363"/>
                      <a:gd name="connsiteY116" fmla="*/ 2592127 h 11566772"/>
                      <a:gd name="connsiteX117" fmla="*/ 8148024 w 14230363"/>
                      <a:gd name="connsiteY117" fmla="*/ 2556808 h 11566772"/>
                      <a:gd name="connsiteX118" fmla="*/ 8165683 w 14230363"/>
                      <a:gd name="connsiteY118" fmla="*/ 2556808 h 11566772"/>
                      <a:gd name="connsiteX119" fmla="*/ 8773165 w 14230363"/>
                      <a:gd name="connsiteY119" fmla="*/ 2549744 h 11566772"/>
                      <a:gd name="connsiteX120" fmla="*/ 9115757 w 14230363"/>
                      <a:gd name="connsiteY120" fmla="*/ 2581531 h 11566772"/>
                      <a:gd name="connsiteX121" fmla="*/ 9500731 w 14230363"/>
                      <a:gd name="connsiteY121" fmla="*/ 2634509 h 11566772"/>
                      <a:gd name="connsiteX122" fmla="*/ 9974001 w 14230363"/>
                      <a:gd name="connsiteY122" fmla="*/ 2768720 h 11566772"/>
                      <a:gd name="connsiteX123" fmla="*/ 10475527 w 14230363"/>
                      <a:gd name="connsiteY123" fmla="*/ 2994760 h 11566772"/>
                      <a:gd name="connsiteX124" fmla="*/ 10751012 w 14230363"/>
                      <a:gd name="connsiteY124" fmla="*/ 3171354 h 11566772"/>
                      <a:gd name="connsiteX125" fmla="*/ 11026498 w 14230363"/>
                      <a:gd name="connsiteY125" fmla="*/ 3372670 h 11566772"/>
                      <a:gd name="connsiteX126" fmla="*/ 11100667 w 14230363"/>
                      <a:gd name="connsiteY126" fmla="*/ 3432712 h 11566772"/>
                      <a:gd name="connsiteX127" fmla="*/ 11429132 w 14230363"/>
                      <a:gd name="connsiteY127" fmla="*/ 3736453 h 11566772"/>
                      <a:gd name="connsiteX128" fmla="*/ 11782319 w 14230363"/>
                      <a:gd name="connsiteY128" fmla="*/ 4167341 h 11566772"/>
                      <a:gd name="connsiteX129" fmla="*/ 11944784 w 14230363"/>
                      <a:gd name="connsiteY129" fmla="*/ 4411040 h 11566772"/>
                      <a:gd name="connsiteX130" fmla="*/ 12202611 w 14230363"/>
                      <a:gd name="connsiteY130" fmla="*/ 4912565 h 11566772"/>
                      <a:gd name="connsiteX131" fmla="*/ 12216738 w 14230363"/>
                      <a:gd name="connsiteY131" fmla="*/ 4870183 h 11566772"/>
                      <a:gd name="connsiteX132" fmla="*/ 12467501 w 14230363"/>
                      <a:gd name="connsiteY132" fmla="*/ 3994279 h 11566772"/>
                      <a:gd name="connsiteX133" fmla="*/ 12813624 w 14230363"/>
                      <a:gd name="connsiteY133" fmla="*/ 2913527 h 11566772"/>
                      <a:gd name="connsiteX134" fmla="*/ 13096174 w 14230363"/>
                      <a:gd name="connsiteY134" fmla="*/ 1935199 h 11566772"/>
                      <a:gd name="connsiteX135" fmla="*/ 13124429 w 14230363"/>
                      <a:gd name="connsiteY135" fmla="*/ 1843370 h 11566772"/>
                      <a:gd name="connsiteX136" fmla="*/ 13166811 w 14230363"/>
                      <a:gd name="connsiteY136" fmla="*/ 1815115 h 11566772"/>
                      <a:gd name="connsiteX137" fmla="*/ 13188003 w 14230363"/>
                      <a:gd name="connsiteY137" fmla="*/ 1800988 h 11566772"/>
                      <a:gd name="connsiteX138" fmla="*/ 13601232 w 14230363"/>
                      <a:gd name="connsiteY138" fmla="*/ 1278271 h 11566772"/>
                      <a:gd name="connsiteX139" fmla="*/ 13880249 w 14230363"/>
                      <a:gd name="connsiteY139" fmla="*/ 921552 h 11566772"/>
                      <a:gd name="connsiteX140" fmla="*/ 13929695 w 14230363"/>
                      <a:gd name="connsiteY140" fmla="*/ 868574 h 11566772"/>
                      <a:gd name="connsiteX141" fmla="*/ 14106289 w 14230363"/>
                      <a:gd name="connsiteY141" fmla="*/ 865042 h 11566772"/>
                      <a:gd name="connsiteX142" fmla="*/ 14187521 w 14230363"/>
                      <a:gd name="connsiteY142" fmla="*/ 960403 h 11566772"/>
                      <a:gd name="connsiteX143" fmla="*/ 14222840 w 14230363"/>
                      <a:gd name="connsiteY143" fmla="*/ 1250016 h 11566772"/>
                      <a:gd name="connsiteX144" fmla="*/ 14208713 w 14230363"/>
                      <a:gd name="connsiteY144" fmla="*/ 2062346 h 11566772"/>
                      <a:gd name="connsiteX145" fmla="*/ 14201650 w 14230363"/>
                      <a:gd name="connsiteY145" fmla="*/ 2341364 h 11566772"/>
                      <a:gd name="connsiteX146" fmla="*/ 14120416 w 14230363"/>
                      <a:gd name="connsiteY146" fmla="*/ 2715742 h 11566772"/>
                      <a:gd name="connsiteX147" fmla="*/ 13890844 w 14230363"/>
                      <a:gd name="connsiteY147" fmla="*/ 3517477 h 11566772"/>
                      <a:gd name="connsiteX148" fmla="*/ 13640081 w 14230363"/>
                      <a:gd name="connsiteY148" fmla="*/ 4418104 h 11566772"/>
                      <a:gd name="connsiteX149" fmla="*/ 13385788 w 14230363"/>
                      <a:gd name="connsiteY149" fmla="*/ 5269284 h 11566772"/>
                      <a:gd name="connsiteX150" fmla="*/ 13230385 w 14230363"/>
                      <a:gd name="connsiteY150" fmla="*/ 5693109 h 11566772"/>
                      <a:gd name="connsiteX151" fmla="*/ 13202130 w 14230363"/>
                      <a:gd name="connsiteY151" fmla="*/ 5781406 h 11566772"/>
                      <a:gd name="connsiteX152" fmla="*/ 13205662 w 14230363"/>
                      <a:gd name="connsiteY152" fmla="*/ 5823788 h 11566772"/>
                      <a:gd name="connsiteX153" fmla="*/ 13170343 w 14230363"/>
                      <a:gd name="connsiteY153" fmla="*/ 5869702 h 11566772"/>
                      <a:gd name="connsiteX154" fmla="*/ 13029068 w 14230363"/>
                      <a:gd name="connsiteY154" fmla="*/ 5834384 h 11566772"/>
                      <a:gd name="connsiteX155" fmla="*/ 12718264 w 14230363"/>
                      <a:gd name="connsiteY155" fmla="*/ 5760214 h 11566772"/>
                      <a:gd name="connsiteX156" fmla="*/ 12555798 w 14230363"/>
                      <a:gd name="connsiteY156" fmla="*/ 5731960 h 11566772"/>
                      <a:gd name="connsiteX157" fmla="*/ 12389800 w 14230363"/>
                      <a:gd name="connsiteY157" fmla="*/ 5710768 h 11566772"/>
                      <a:gd name="connsiteX158" fmla="*/ 12343886 w 14230363"/>
                      <a:gd name="connsiteY158" fmla="*/ 5728428 h 11566772"/>
                      <a:gd name="connsiteX159" fmla="*/ 12305035 w 14230363"/>
                      <a:gd name="connsiteY159" fmla="*/ 5739023 h 11566772"/>
                      <a:gd name="connsiteX160" fmla="*/ 12209674 w 14230363"/>
                      <a:gd name="connsiteY160" fmla="*/ 5689577 h 11566772"/>
                      <a:gd name="connsiteX161" fmla="*/ 11860019 w 14230363"/>
                      <a:gd name="connsiteY161" fmla="*/ 5668386 h 11566772"/>
                      <a:gd name="connsiteX162" fmla="*/ 11415003 w 14230363"/>
                      <a:gd name="connsiteY162" fmla="*/ 5693109 h 11566772"/>
                      <a:gd name="connsiteX163" fmla="*/ 11100667 w 14230363"/>
                      <a:gd name="connsiteY163" fmla="*/ 5728428 h 11566772"/>
                      <a:gd name="connsiteX164" fmla="*/ 10779267 w 14230363"/>
                      <a:gd name="connsiteY164" fmla="*/ 5781406 h 11566772"/>
                      <a:gd name="connsiteX165" fmla="*/ 10475527 w 14230363"/>
                      <a:gd name="connsiteY165" fmla="*/ 5830852 h 11566772"/>
                      <a:gd name="connsiteX166" fmla="*/ 10118808 w 14230363"/>
                      <a:gd name="connsiteY166" fmla="*/ 5890894 h 11566772"/>
                      <a:gd name="connsiteX167" fmla="*/ 9709111 w 14230363"/>
                      <a:gd name="connsiteY167" fmla="*/ 5961531 h 11566772"/>
                      <a:gd name="connsiteX168" fmla="*/ 9302946 w 14230363"/>
                      <a:gd name="connsiteY168" fmla="*/ 6060423 h 11566772"/>
                      <a:gd name="connsiteX169" fmla="*/ 8762570 w 14230363"/>
                      <a:gd name="connsiteY169" fmla="*/ 6180506 h 11566772"/>
                      <a:gd name="connsiteX170" fmla="*/ 8186875 w 14230363"/>
                      <a:gd name="connsiteY170" fmla="*/ 6268803 h 11566772"/>
                      <a:gd name="connsiteX171" fmla="*/ 7710072 w 14230363"/>
                      <a:gd name="connsiteY171" fmla="*/ 6364164 h 11566772"/>
                      <a:gd name="connsiteX172" fmla="*/ 7102591 w 14230363"/>
                      <a:gd name="connsiteY172" fmla="*/ 6494844 h 11566772"/>
                      <a:gd name="connsiteX173" fmla="*/ 6791786 w 14230363"/>
                      <a:gd name="connsiteY173" fmla="*/ 6530162 h 11566772"/>
                      <a:gd name="connsiteX174" fmla="*/ 6286729 w 14230363"/>
                      <a:gd name="connsiteY174" fmla="*/ 6565481 h 11566772"/>
                      <a:gd name="connsiteX175" fmla="*/ 5930010 w 14230363"/>
                      <a:gd name="connsiteY175" fmla="*/ 6583141 h 11566772"/>
                      <a:gd name="connsiteX176" fmla="*/ 5555632 w 14230363"/>
                      <a:gd name="connsiteY176" fmla="*/ 6593736 h 11566772"/>
                      <a:gd name="connsiteX177" fmla="*/ 5177722 w 14230363"/>
                      <a:gd name="connsiteY177" fmla="*/ 6611395 h 11566772"/>
                      <a:gd name="connsiteX178" fmla="*/ 3821484 w 14230363"/>
                      <a:gd name="connsiteY178" fmla="*/ 6625522 h 11566772"/>
                      <a:gd name="connsiteX179" fmla="*/ 3454169 w 14230363"/>
                      <a:gd name="connsiteY179" fmla="*/ 6593736 h 11566772"/>
                      <a:gd name="connsiteX180" fmla="*/ 3182215 w 14230363"/>
                      <a:gd name="connsiteY180" fmla="*/ 6565481 h 11566772"/>
                      <a:gd name="connsiteX181" fmla="*/ 2747795 w 14230363"/>
                      <a:gd name="connsiteY181" fmla="*/ 6498375 h 11566772"/>
                      <a:gd name="connsiteX182" fmla="*/ 2624180 w 14230363"/>
                      <a:gd name="connsiteY182" fmla="*/ 6452461 h 11566772"/>
                      <a:gd name="connsiteX183" fmla="*/ 2465245 w 14230363"/>
                      <a:gd name="connsiteY183" fmla="*/ 6353569 h 11566772"/>
                      <a:gd name="connsiteX184" fmla="*/ 2405203 w 14230363"/>
                      <a:gd name="connsiteY184" fmla="*/ 6321781 h 11566772"/>
                      <a:gd name="connsiteX185" fmla="*/ 2405203 w 14230363"/>
                      <a:gd name="connsiteY185" fmla="*/ 6282932 h 11566772"/>
                      <a:gd name="connsiteX186" fmla="*/ 2557074 w 14230363"/>
                      <a:gd name="connsiteY186" fmla="*/ 6342973 h 11566772"/>
                      <a:gd name="connsiteX187" fmla="*/ 2783114 w 14230363"/>
                      <a:gd name="connsiteY187" fmla="*/ 6205230 h 11566772"/>
                      <a:gd name="connsiteX188" fmla="*/ 2613584 w 14230363"/>
                      <a:gd name="connsiteY188" fmla="*/ 6378291 h 11566772"/>
                      <a:gd name="connsiteX189" fmla="*/ 2617116 w 14230363"/>
                      <a:gd name="connsiteY189" fmla="*/ 6392419 h 11566772"/>
                      <a:gd name="connsiteX190" fmla="*/ 2663030 w 14230363"/>
                      <a:gd name="connsiteY190" fmla="*/ 6381823 h 11566772"/>
                      <a:gd name="connsiteX191" fmla="*/ 2927920 w 14230363"/>
                      <a:gd name="connsiteY191" fmla="*/ 6169911 h 11566772"/>
                      <a:gd name="connsiteX192" fmla="*/ 3069195 w 14230363"/>
                      <a:gd name="connsiteY192" fmla="*/ 6063955 h 11566772"/>
                      <a:gd name="connsiteX193" fmla="*/ 2970303 w 14230363"/>
                      <a:gd name="connsiteY193" fmla="*/ 6085147 h 11566772"/>
                      <a:gd name="connsiteX194" fmla="*/ 2528819 w 14230363"/>
                      <a:gd name="connsiteY194" fmla="*/ 6184039 h 11566772"/>
                      <a:gd name="connsiteX195" fmla="*/ 2482905 w 14230363"/>
                      <a:gd name="connsiteY195" fmla="*/ 6169911 h 11566772"/>
                      <a:gd name="connsiteX196" fmla="*/ 2511160 w 14230363"/>
                      <a:gd name="connsiteY196" fmla="*/ 6138125 h 11566772"/>
                      <a:gd name="connsiteX197" fmla="*/ 2790177 w 14230363"/>
                      <a:gd name="connsiteY197" fmla="*/ 6071019 h 11566772"/>
                      <a:gd name="connsiteX198" fmla="*/ 3196342 w 14230363"/>
                      <a:gd name="connsiteY198" fmla="*/ 5965063 h 11566772"/>
                      <a:gd name="connsiteX199" fmla="*/ 3401191 w 14230363"/>
                      <a:gd name="connsiteY199" fmla="*/ 5912085 h 11566772"/>
                      <a:gd name="connsiteX200" fmla="*/ 3443573 w 14230363"/>
                      <a:gd name="connsiteY200" fmla="*/ 5912085 h 11566772"/>
                      <a:gd name="connsiteX201" fmla="*/ 3394127 w 14230363"/>
                      <a:gd name="connsiteY201" fmla="*/ 5968594 h 11566772"/>
                      <a:gd name="connsiteX202" fmla="*/ 3178683 w 14230363"/>
                      <a:gd name="connsiteY202" fmla="*/ 6081615 h 11566772"/>
                      <a:gd name="connsiteX203" fmla="*/ 2857283 w 14230363"/>
                      <a:gd name="connsiteY203" fmla="*/ 6314718 h 11566772"/>
                      <a:gd name="connsiteX204" fmla="*/ 2708945 w 14230363"/>
                      <a:gd name="connsiteY204" fmla="*/ 6417142 h 11566772"/>
                      <a:gd name="connsiteX205" fmla="*/ 2797241 w 14230363"/>
                      <a:gd name="connsiteY205" fmla="*/ 6420674 h 11566772"/>
                      <a:gd name="connsiteX206" fmla="*/ 3206938 w 14230363"/>
                      <a:gd name="connsiteY206" fmla="*/ 6134593 h 11566772"/>
                      <a:gd name="connsiteX207" fmla="*/ 3312894 w 14230363"/>
                      <a:gd name="connsiteY207" fmla="*/ 6071019 h 11566772"/>
                      <a:gd name="connsiteX208" fmla="*/ 3348213 w 14230363"/>
                      <a:gd name="connsiteY208" fmla="*/ 6067487 h 11566772"/>
                      <a:gd name="connsiteX209" fmla="*/ 2853751 w 14230363"/>
                      <a:gd name="connsiteY209" fmla="*/ 6463056 h 11566772"/>
                      <a:gd name="connsiteX210" fmla="*/ 2945580 w 14230363"/>
                      <a:gd name="connsiteY210" fmla="*/ 6463056 h 11566772"/>
                      <a:gd name="connsiteX211" fmla="*/ 3351745 w 14230363"/>
                      <a:gd name="connsiteY211" fmla="*/ 6184039 h 11566772"/>
                      <a:gd name="connsiteX212" fmla="*/ 3408255 w 14230363"/>
                      <a:gd name="connsiteY212" fmla="*/ 6169911 h 11566772"/>
                      <a:gd name="connsiteX213" fmla="*/ 3418850 w 14230363"/>
                      <a:gd name="connsiteY213" fmla="*/ 6184039 h 11566772"/>
                      <a:gd name="connsiteX214" fmla="*/ 3390595 w 14230363"/>
                      <a:gd name="connsiteY214" fmla="*/ 6226421 h 11566772"/>
                      <a:gd name="connsiteX215" fmla="*/ 3023281 w 14230363"/>
                      <a:gd name="connsiteY215" fmla="*/ 6494844 h 11566772"/>
                      <a:gd name="connsiteX216" fmla="*/ 3214002 w 14230363"/>
                      <a:gd name="connsiteY216" fmla="*/ 6441866 h 11566772"/>
                      <a:gd name="connsiteX217" fmla="*/ 3429446 w 14230363"/>
                      <a:gd name="connsiteY217" fmla="*/ 6293527 h 11566772"/>
                      <a:gd name="connsiteX218" fmla="*/ 3482424 w 14230363"/>
                      <a:gd name="connsiteY218" fmla="*/ 6268803 h 11566772"/>
                      <a:gd name="connsiteX219" fmla="*/ 3482424 w 14230363"/>
                      <a:gd name="connsiteY219" fmla="*/ 5859107 h 11566772"/>
                      <a:gd name="connsiteX220" fmla="*/ 3450637 w 14230363"/>
                      <a:gd name="connsiteY220" fmla="*/ 5859107 h 11566772"/>
                      <a:gd name="connsiteX221" fmla="*/ 3454169 w 14230363"/>
                      <a:gd name="connsiteY221" fmla="*/ 5844979 h 11566772"/>
                      <a:gd name="connsiteX222" fmla="*/ 3489488 w 14230363"/>
                      <a:gd name="connsiteY222" fmla="*/ 5756682 h 11566772"/>
                      <a:gd name="connsiteX223" fmla="*/ 3556593 w 14230363"/>
                      <a:gd name="connsiteY223" fmla="*/ 5382304 h 11566772"/>
                      <a:gd name="connsiteX224" fmla="*/ 3563657 w 14230363"/>
                      <a:gd name="connsiteY224" fmla="*/ 5343454 h 11566772"/>
                      <a:gd name="connsiteX225" fmla="*/ 3341149 w 14230363"/>
                      <a:gd name="connsiteY225" fmla="*/ 5371708 h 11566772"/>
                      <a:gd name="connsiteX226" fmla="*/ 2740731 w 14230363"/>
                      <a:gd name="connsiteY226" fmla="*/ 5498856 h 11566772"/>
                      <a:gd name="connsiteX227" fmla="*/ 2539415 w 14230363"/>
                      <a:gd name="connsiteY227" fmla="*/ 5565961 h 11566772"/>
                      <a:gd name="connsiteX228" fmla="*/ 1999038 w 14230363"/>
                      <a:gd name="connsiteY228" fmla="*/ 5678982 h 11566772"/>
                      <a:gd name="connsiteX229" fmla="*/ 1617597 w 14230363"/>
                      <a:gd name="connsiteY229" fmla="*/ 5721363 h 11566772"/>
                      <a:gd name="connsiteX230" fmla="*/ 1289133 w 14230363"/>
                      <a:gd name="connsiteY230" fmla="*/ 5746087 h 11566772"/>
                      <a:gd name="connsiteX231" fmla="*/ 607482 w 14230363"/>
                      <a:gd name="connsiteY231" fmla="*/ 5753151 h 11566772"/>
                      <a:gd name="connsiteX232" fmla="*/ 218976 w 14230363"/>
                      <a:gd name="connsiteY232" fmla="*/ 5689577 h 11566772"/>
                      <a:gd name="connsiteX233" fmla="*/ 353187 w 14230363"/>
                      <a:gd name="connsiteY233" fmla="*/ 5950935 h 11566772"/>
                      <a:gd name="connsiteX234" fmla="*/ 671055 w 14230363"/>
                      <a:gd name="connsiteY234" fmla="*/ 6342973 h 11566772"/>
                      <a:gd name="connsiteX235" fmla="*/ 988924 w 14230363"/>
                      <a:gd name="connsiteY235" fmla="*/ 6576076 h 11566772"/>
                      <a:gd name="connsiteX236" fmla="*/ 1119603 w 14230363"/>
                      <a:gd name="connsiteY236" fmla="*/ 6646714 h 11566772"/>
                      <a:gd name="connsiteX237" fmla="*/ 1130198 w 14230363"/>
                      <a:gd name="connsiteY237" fmla="*/ 6692628 h 11566772"/>
                      <a:gd name="connsiteX238" fmla="*/ 950073 w 14230363"/>
                      <a:gd name="connsiteY238" fmla="*/ 6950455 h 11566772"/>
                      <a:gd name="connsiteX239" fmla="*/ 529780 w 14230363"/>
                      <a:gd name="connsiteY239" fmla="*/ 7321301 h 11566772"/>
                      <a:gd name="connsiteX240" fmla="*/ 105956 w 14230363"/>
                      <a:gd name="connsiteY240" fmla="*/ 7540276 h 11566772"/>
                      <a:gd name="connsiteX241" fmla="*/ 98892 w 14230363"/>
                      <a:gd name="connsiteY241" fmla="*/ 7547341 h 11566772"/>
                      <a:gd name="connsiteX242" fmla="*/ 339060 w 14230363"/>
                      <a:gd name="connsiteY242" fmla="*/ 7635637 h 11566772"/>
                      <a:gd name="connsiteX243" fmla="*/ 734629 w 14230363"/>
                      <a:gd name="connsiteY243" fmla="*/ 7670956 h 11566772"/>
                      <a:gd name="connsiteX244" fmla="*/ 787607 w 14230363"/>
                      <a:gd name="connsiteY244" fmla="*/ 7678020 h 11566772"/>
                      <a:gd name="connsiteX245" fmla="*/ 925350 w 14230363"/>
                      <a:gd name="connsiteY245" fmla="*/ 7660361 h 11566772"/>
                      <a:gd name="connsiteX246" fmla="*/ 1010115 w 14230363"/>
                      <a:gd name="connsiteY246" fmla="*/ 7550873 h 11566772"/>
                      <a:gd name="connsiteX247" fmla="*/ 1172581 w 14230363"/>
                      <a:gd name="connsiteY247" fmla="*/ 7409598 h 11566772"/>
                      <a:gd name="connsiteX248" fmla="*/ 1003051 w 14230363"/>
                      <a:gd name="connsiteY248" fmla="*/ 7681551 h 11566772"/>
                      <a:gd name="connsiteX249" fmla="*/ 1119603 w 14230363"/>
                      <a:gd name="connsiteY249" fmla="*/ 7632105 h 11566772"/>
                      <a:gd name="connsiteX250" fmla="*/ 1317388 w 14230363"/>
                      <a:gd name="connsiteY250" fmla="*/ 7395471 h 11566772"/>
                      <a:gd name="connsiteX251" fmla="*/ 1391557 w 14230363"/>
                      <a:gd name="connsiteY251" fmla="*/ 7314237 h 11566772"/>
                      <a:gd name="connsiteX252" fmla="*/ 1430407 w 14230363"/>
                      <a:gd name="connsiteY252" fmla="*/ 7300110 h 11566772"/>
                      <a:gd name="connsiteX253" fmla="*/ 1430407 w 14230363"/>
                      <a:gd name="connsiteY253" fmla="*/ 7338960 h 11566772"/>
                      <a:gd name="connsiteX254" fmla="*/ 1349174 w 14230363"/>
                      <a:gd name="connsiteY254" fmla="*/ 7462576 h 11566772"/>
                      <a:gd name="connsiteX255" fmla="*/ 1183176 w 14230363"/>
                      <a:gd name="connsiteY255" fmla="*/ 7663892 h 11566772"/>
                      <a:gd name="connsiteX256" fmla="*/ 1165517 w 14230363"/>
                      <a:gd name="connsiteY256" fmla="*/ 7695680 h 11566772"/>
                      <a:gd name="connsiteX257" fmla="*/ 1285601 w 14230363"/>
                      <a:gd name="connsiteY257" fmla="*/ 7692147 h 11566772"/>
                      <a:gd name="connsiteX258" fmla="*/ 1345642 w 14230363"/>
                      <a:gd name="connsiteY258" fmla="*/ 7628573 h 11566772"/>
                      <a:gd name="connsiteX259" fmla="*/ 1638788 w 14230363"/>
                      <a:gd name="connsiteY259" fmla="*/ 7236536 h 11566772"/>
                      <a:gd name="connsiteX260" fmla="*/ 1762403 w 14230363"/>
                      <a:gd name="connsiteY260" fmla="*/ 7084665 h 11566772"/>
                      <a:gd name="connsiteX261" fmla="*/ 1850700 w 14230363"/>
                      <a:gd name="connsiteY261" fmla="*/ 6999901 h 11566772"/>
                      <a:gd name="connsiteX262" fmla="*/ 1864827 w 14230363"/>
                      <a:gd name="connsiteY262" fmla="*/ 7010496 h 11566772"/>
                      <a:gd name="connsiteX263" fmla="*/ 1804786 w 14230363"/>
                      <a:gd name="connsiteY263" fmla="*/ 7112921 h 11566772"/>
                      <a:gd name="connsiteX264" fmla="*/ 1571682 w 14230363"/>
                      <a:gd name="connsiteY264" fmla="*/ 7423725 h 11566772"/>
                      <a:gd name="connsiteX265" fmla="*/ 1384493 w 14230363"/>
                      <a:gd name="connsiteY265" fmla="*/ 7681551 h 11566772"/>
                      <a:gd name="connsiteX266" fmla="*/ 1490449 w 14230363"/>
                      <a:gd name="connsiteY266" fmla="*/ 7646233 h 11566772"/>
                      <a:gd name="connsiteX267" fmla="*/ 1825977 w 14230363"/>
                      <a:gd name="connsiteY267" fmla="*/ 7240067 h 11566772"/>
                      <a:gd name="connsiteX268" fmla="*/ 2023762 w 14230363"/>
                      <a:gd name="connsiteY268" fmla="*/ 7010496 h 11566772"/>
                      <a:gd name="connsiteX269" fmla="*/ 2055548 w 14230363"/>
                      <a:gd name="connsiteY269" fmla="*/ 6999901 h 11566772"/>
                      <a:gd name="connsiteX270" fmla="*/ 2027293 w 14230363"/>
                      <a:gd name="connsiteY270" fmla="*/ 7084665 h 11566772"/>
                      <a:gd name="connsiteX271" fmla="*/ 1748276 w 14230363"/>
                      <a:gd name="connsiteY271" fmla="*/ 7448449 h 11566772"/>
                      <a:gd name="connsiteX272" fmla="*/ 1543427 w 14230363"/>
                      <a:gd name="connsiteY272" fmla="*/ 7688615 h 11566772"/>
                      <a:gd name="connsiteX273" fmla="*/ 1670575 w 14230363"/>
                      <a:gd name="connsiteY273" fmla="*/ 7678020 h 11566772"/>
                      <a:gd name="connsiteX274" fmla="*/ 1698829 w 14230363"/>
                      <a:gd name="connsiteY274" fmla="*/ 7653297 h 11566772"/>
                      <a:gd name="connsiteX275" fmla="*/ 1960188 w 14230363"/>
                      <a:gd name="connsiteY275" fmla="*/ 7321301 h 11566772"/>
                      <a:gd name="connsiteX276" fmla="*/ 2165036 w 14230363"/>
                      <a:gd name="connsiteY276" fmla="*/ 7098793 h 11566772"/>
                      <a:gd name="connsiteX277" fmla="*/ 2207419 w 14230363"/>
                      <a:gd name="connsiteY277" fmla="*/ 7074070 h 11566772"/>
                      <a:gd name="connsiteX278" fmla="*/ 2218015 w 14230363"/>
                      <a:gd name="connsiteY278" fmla="*/ 7084665 h 11566772"/>
                      <a:gd name="connsiteX279" fmla="*/ 2200355 w 14230363"/>
                      <a:gd name="connsiteY279" fmla="*/ 7137643 h 11566772"/>
                      <a:gd name="connsiteX280" fmla="*/ 2034357 w 14230363"/>
                      <a:gd name="connsiteY280" fmla="*/ 7346024 h 11566772"/>
                      <a:gd name="connsiteX281" fmla="*/ 1787126 w 14230363"/>
                      <a:gd name="connsiteY281" fmla="*/ 7660361 h 11566772"/>
                      <a:gd name="connsiteX282" fmla="*/ 1953124 w 14230363"/>
                      <a:gd name="connsiteY282" fmla="*/ 7593254 h 11566772"/>
                      <a:gd name="connsiteX283" fmla="*/ 2239206 w 14230363"/>
                      <a:gd name="connsiteY283" fmla="*/ 7254196 h 11566772"/>
                      <a:gd name="connsiteX284" fmla="*/ 2260397 w 14230363"/>
                      <a:gd name="connsiteY284" fmla="*/ 7197686 h 11566772"/>
                      <a:gd name="connsiteX285" fmla="*/ 2263929 w 14230363"/>
                      <a:gd name="connsiteY285" fmla="*/ 6441866 h 11566772"/>
                      <a:gd name="connsiteX286" fmla="*/ 2309843 w 14230363"/>
                      <a:gd name="connsiteY286" fmla="*/ 6198166 h 11566772"/>
                      <a:gd name="connsiteX287" fmla="*/ 2447586 w 14230363"/>
                      <a:gd name="connsiteY287" fmla="*/ 6109869 h 11566772"/>
                      <a:gd name="connsiteX288" fmla="*/ 2454650 w 14230363"/>
                      <a:gd name="connsiteY288" fmla="*/ 6120465 h 11566772"/>
                      <a:gd name="connsiteX289" fmla="*/ 2391076 w 14230363"/>
                      <a:gd name="connsiteY289" fmla="*/ 6194635 h 11566772"/>
                      <a:gd name="connsiteX290" fmla="*/ 2331034 w 14230363"/>
                      <a:gd name="connsiteY290" fmla="*/ 6360632 h 11566772"/>
                      <a:gd name="connsiteX291" fmla="*/ 2320439 w 14230363"/>
                      <a:gd name="connsiteY291" fmla="*/ 6837435 h 11566772"/>
                      <a:gd name="connsiteX292" fmla="*/ 2320439 w 14230363"/>
                      <a:gd name="connsiteY292" fmla="*/ 6943391 h 11566772"/>
                      <a:gd name="connsiteX293" fmla="*/ 2327502 w 14230363"/>
                      <a:gd name="connsiteY293" fmla="*/ 8027675 h 11566772"/>
                      <a:gd name="connsiteX294" fmla="*/ 2338098 w 14230363"/>
                      <a:gd name="connsiteY294" fmla="*/ 8352607 h 11566772"/>
                      <a:gd name="connsiteX295" fmla="*/ 2398140 w 14230363"/>
                      <a:gd name="connsiteY295" fmla="*/ 8642220 h 11566772"/>
                      <a:gd name="connsiteX296" fmla="*/ 2465245 w 14230363"/>
                      <a:gd name="connsiteY296" fmla="*/ 8702262 h 11566772"/>
                      <a:gd name="connsiteX297" fmla="*/ 2680689 w 14230363"/>
                      <a:gd name="connsiteY297" fmla="*/ 8790559 h 11566772"/>
                      <a:gd name="connsiteX298" fmla="*/ 2765454 w 14230363"/>
                      <a:gd name="connsiteY298" fmla="*/ 8804686 h 11566772"/>
                      <a:gd name="connsiteX299" fmla="*/ 2800773 w 14230363"/>
                      <a:gd name="connsiteY299" fmla="*/ 8822346 h 11566772"/>
                      <a:gd name="connsiteX300" fmla="*/ 3023281 w 14230363"/>
                      <a:gd name="connsiteY300" fmla="*/ 8857664 h 11566772"/>
                      <a:gd name="connsiteX301" fmla="*/ 3051536 w 14230363"/>
                      <a:gd name="connsiteY301" fmla="*/ 8850600 h 11566772"/>
                      <a:gd name="connsiteX302" fmla="*/ 3125705 w 14230363"/>
                      <a:gd name="connsiteY302" fmla="*/ 8875324 h 11566772"/>
                      <a:gd name="connsiteX303" fmla="*/ 3334085 w 14230363"/>
                      <a:gd name="connsiteY303" fmla="*/ 8900046 h 11566772"/>
                      <a:gd name="connsiteX304" fmla="*/ 3404723 w 14230363"/>
                      <a:gd name="connsiteY304" fmla="*/ 8882387 h 11566772"/>
                      <a:gd name="connsiteX305" fmla="*/ 3538934 w 14230363"/>
                      <a:gd name="connsiteY305" fmla="*/ 8907110 h 11566772"/>
                      <a:gd name="connsiteX306" fmla="*/ 3920376 w 14230363"/>
                      <a:gd name="connsiteY306" fmla="*/ 8924770 h 11566772"/>
                      <a:gd name="connsiteX307" fmla="*/ 4068714 w 14230363"/>
                      <a:gd name="connsiteY307" fmla="*/ 8935365 h 11566772"/>
                      <a:gd name="connsiteX308" fmla="*/ 4061651 w 14230363"/>
                      <a:gd name="connsiteY308" fmla="*/ 8885919 h 11566772"/>
                      <a:gd name="connsiteX309" fmla="*/ 4121693 w 14230363"/>
                      <a:gd name="connsiteY309" fmla="*/ 8907110 h 11566772"/>
                      <a:gd name="connsiteX310" fmla="*/ 4149948 w 14230363"/>
                      <a:gd name="connsiteY310" fmla="*/ 8928302 h 11566772"/>
                      <a:gd name="connsiteX311" fmla="*/ 4270031 w 14230363"/>
                      <a:gd name="connsiteY311" fmla="*/ 8928302 h 11566772"/>
                      <a:gd name="connsiteX312" fmla="*/ 4315945 w 14230363"/>
                      <a:gd name="connsiteY312" fmla="*/ 8907110 h 11566772"/>
                      <a:gd name="connsiteX313" fmla="*/ 4386583 w 14230363"/>
                      <a:gd name="connsiteY313" fmla="*/ 8847068 h 11566772"/>
                      <a:gd name="connsiteX314" fmla="*/ 4400710 w 14230363"/>
                      <a:gd name="connsiteY314" fmla="*/ 8857664 h 11566772"/>
                      <a:gd name="connsiteX315" fmla="*/ 4379519 w 14230363"/>
                      <a:gd name="connsiteY315" fmla="*/ 8928302 h 11566772"/>
                      <a:gd name="connsiteX316" fmla="*/ 4541985 w 14230363"/>
                      <a:gd name="connsiteY316" fmla="*/ 8907110 h 11566772"/>
                      <a:gd name="connsiteX317" fmla="*/ 4587899 w 14230363"/>
                      <a:gd name="connsiteY317" fmla="*/ 8921238 h 11566772"/>
                      <a:gd name="connsiteX318" fmla="*/ 4690323 w 14230363"/>
                      <a:gd name="connsiteY318" fmla="*/ 8892983 h 11566772"/>
                      <a:gd name="connsiteX319" fmla="*/ 4725642 w 14230363"/>
                      <a:gd name="connsiteY319" fmla="*/ 8889451 h 11566772"/>
                      <a:gd name="connsiteX320" fmla="*/ 5202445 w 14230363"/>
                      <a:gd name="connsiteY320" fmla="*/ 8889451 h 11566772"/>
                      <a:gd name="connsiteX321" fmla="*/ 5393166 w 14230363"/>
                      <a:gd name="connsiteY321" fmla="*/ 8878856 h 11566772"/>
                      <a:gd name="connsiteX322" fmla="*/ 5725161 w 14230363"/>
                      <a:gd name="connsiteY322" fmla="*/ 8847068 h 11566772"/>
                      <a:gd name="connsiteX323" fmla="*/ 5926478 w 14230363"/>
                      <a:gd name="connsiteY323" fmla="*/ 8829409 h 11566772"/>
                      <a:gd name="connsiteX324" fmla="*/ 6318516 w 14230363"/>
                      <a:gd name="connsiteY324" fmla="*/ 8794090 h 11566772"/>
                      <a:gd name="connsiteX325" fmla="*/ 6901274 w 14230363"/>
                      <a:gd name="connsiteY325" fmla="*/ 8691666 h 11566772"/>
                      <a:gd name="connsiteX326" fmla="*/ 7381609 w 14230363"/>
                      <a:gd name="connsiteY326" fmla="*/ 8592774 h 11566772"/>
                      <a:gd name="connsiteX327" fmla="*/ 8169215 w 14230363"/>
                      <a:gd name="connsiteY327" fmla="*/ 8440903 h 11566772"/>
                      <a:gd name="connsiteX328" fmla="*/ 8748442 w 14230363"/>
                      <a:gd name="connsiteY328" fmla="*/ 8331416 h 11566772"/>
                      <a:gd name="connsiteX329" fmla="*/ 9490134 w 14230363"/>
                      <a:gd name="connsiteY329" fmla="*/ 8168950 h 11566772"/>
                      <a:gd name="connsiteX330" fmla="*/ 9942214 w 14230363"/>
                      <a:gd name="connsiteY330" fmla="*/ 8077121 h 11566772"/>
                      <a:gd name="connsiteX331" fmla="*/ 10327188 w 14230363"/>
                      <a:gd name="connsiteY331" fmla="*/ 8010016 h 11566772"/>
                      <a:gd name="connsiteX332" fmla="*/ 10839309 w 14230363"/>
                      <a:gd name="connsiteY332" fmla="*/ 7932314 h 11566772"/>
                      <a:gd name="connsiteX333" fmla="*/ 11037094 w 14230363"/>
                      <a:gd name="connsiteY333" fmla="*/ 7882868 h 11566772"/>
                      <a:gd name="connsiteX334" fmla="*/ 11231347 w 14230363"/>
                      <a:gd name="connsiteY334" fmla="*/ 7858145 h 11566772"/>
                      <a:gd name="connsiteX335" fmla="*/ 11655171 w 14230363"/>
                      <a:gd name="connsiteY335" fmla="*/ 7833422 h 11566772"/>
                      <a:gd name="connsiteX336" fmla="*/ 11789382 w 14230363"/>
                      <a:gd name="connsiteY336" fmla="*/ 7826358 h 11566772"/>
                      <a:gd name="connsiteX337" fmla="*/ 12425118 w 14230363"/>
                      <a:gd name="connsiteY337" fmla="*/ 7819295 h 11566772"/>
                      <a:gd name="connsiteX338" fmla="*/ 12884262 w 14230363"/>
                      <a:gd name="connsiteY338" fmla="*/ 7844017 h 11566772"/>
                      <a:gd name="connsiteX339" fmla="*/ 13276299 w 14230363"/>
                      <a:gd name="connsiteY339" fmla="*/ 7995889 h 11566772"/>
                      <a:gd name="connsiteX340" fmla="*/ 13364596 w 14230363"/>
                      <a:gd name="connsiteY340" fmla="*/ 8048867 h 11566772"/>
                      <a:gd name="connsiteX341" fmla="*/ 13350469 w 14230363"/>
                      <a:gd name="connsiteY341" fmla="*/ 8105376 h 11566772"/>
                      <a:gd name="connsiteX342" fmla="*/ 13283363 w 14230363"/>
                      <a:gd name="connsiteY342" fmla="*/ 8204269 h 11566772"/>
                      <a:gd name="connsiteX343" fmla="*/ 13251576 w 14230363"/>
                      <a:gd name="connsiteY343" fmla="*/ 8211332 h 11566772"/>
                      <a:gd name="connsiteX344" fmla="*/ 13244513 w 14230363"/>
                      <a:gd name="connsiteY344" fmla="*/ 8176013 h 11566772"/>
                      <a:gd name="connsiteX345" fmla="*/ 13304554 w 14230363"/>
                      <a:gd name="connsiteY345" fmla="*/ 8062994 h 11566772"/>
                      <a:gd name="connsiteX346" fmla="*/ 13304554 w 14230363"/>
                      <a:gd name="connsiteY346" fmla="*/ 8062994 h 11566772"/>
                      <a:gd name="connsiteX347" fmla="*/ 13219789 w 14230363"/>
                      <a:gd name="connsiteY347" fmla="*/ 8041802 h 11566772"/>
                      <a:gd name="connsiteX348" fmla="*/ 13173875 w 14230363"/>
                      <a:gd name="connsiteY348" fmla="*/ 8115972 h 11566772"/>
                      <a:gd name="connsiteX349" fmla="*/ 13039664 w 14230363"/>
                      <a:gd name="connsiteY349" fmla="*/ 8211332 h 11566772"/>
                      <a:gd name="connsiteX350" fmla="*/ 13180938 w 14230363"/>
                      <a:gd name="connsiteY350" fmla="*/ 8013548 h 11566772"/>
                      <a:gd name="connsiteX351" fmla="*/ 13180938 w 14230363"/>
                      <a:gd name="connsiteY351" fmla="*/ 8013548 h 11566772"/>
                      <a:gd name="connsiteX352" fmla="*/ 13039664 w 14230363"/>
                      <a:gd name="connsiteY352" fmla="*/ 8055930 h 11566772"/>
                      <a:gd name="connsiteX353" fmla="*/ 12961963 w 14230363"/>
                      <a:gd name="connsiteY353" fmla="*/ 8161886 h 11566772"/>
                      <a:gd name="connsiteX354" fmla="*/ 12870134 w 14230363"/>
                      <a:gd name="connsiteY354" fmla="*/ 8204269 h 11566772"/>
                      <a:gd name="connsiteX355" fmla="*/ 13036133 w 14230363"/>
                      <a:gd name="connsiteY355" fmla="*/ 7949974 h 11566772"/>
                      <a:gd name="connsiteX356" fmla="*/ 12965495 w 14230363"/>
                      <a:gd name="connsiteY356" fmla="*/ 7921719 h 11566772"/>
                      <a:gd name="connsiteX357" fmla="*/ 12739455 w 14230363"/>
                      <a:gd name="connsiteY357" fmla="*/ 8211332 h 11566772"/>
                      <a:gd name="connsiteX358" fmla="*/ 12626435 w 14230363"/>
                      <a:gd name="connsiteY358" fmla="*/ 8274906 h 11566772"/>
                      <a:gd name="connsiteX359" fmla="*/ 12887794 w 14230363"/>
                      <a:gd name="connsiteY359" fmla="*/ 7914655 h 11566772"/>
                      <a:gd name="connsiteX360" fmla="*/ 12764178 w 14230363"/>
                      <a:gd name="connsiteY360" fmla="*/ 7904060 h 11566772"/>
                      <a:gd name="connsiteX361" fmla="*/ 12403927 w 14230363"/>
                      <a:gd name="connsiteY361" fmla="*/ 8345543 h 11566772"/>
                      <a:gd name="connsiteX362" fmla="*/ 12534607 w 14230363"/>
                      <a:gd name="connsiteY362" fmla="*/ 8119504 h 11566772"/>
                      <a:gd name="connsiteX363" fmla="*/ 12690009 w 14230363"/>
                      <a:gd name="connsiteY363" fmla="*/ 7907592 h 11566772"/>
                      <a:gd name="connsiteX364" fmla="*/ 12594649 w 14230363"/>
                      <a:gd name="connsiteY364" fmla="*/ 7896996 h 11566772"/>
                      <a:gd name="connsiteX365" fmla="*/ 12545202 w 14230363"/>
                      <a:gd name="connsiteY365" fmla="*/ 7925251 h 11566772"/>
                      <a:gd name="connsiteX366" fmla="*/ 12273248 w 14230363"/>
                      <a:gd name="connsiteY366" fmla="*/ 8334947 h 11566772"/>
                      <a:gd name="connsiteX367" fmla="*/ 12206143 w 14230363"/>
                      <a:gd name="connsiteY367" fmla="*/ 8416181 h 11566772"/>
                      <a:gd name="connsiteX368" fmla="*/ 12206143 w 14230363"/>
                      <a:gd name="connsiteY368" fmla="*/ 8320820 h 11566772"/>
                      <a:gd name="connsiteX369" fmla="*/ 12393332 w 14230363"/>
                      <a:gd name="connsiteY369" fmla="*/ 8034738 h 11566772"/>
                      <a:gd name="connsiteX370" fmla="*/ 12488693 w 14230363"/>
                      <a:gd name="connsiteY370" fmla="*/ 7893463 h 11566772"/>
                      <a:gd name="connsiteX371" fmla="*/ 12393332 w 14230363"/>
                      <a:gd name="connsiteY371" fmla="*/ 7893463 h 11566772"/>
                      <a:gd name="connsiteX372" fmla="*/ 12358013 w 14230363"/>
                      <a:gd name="connsiteY372" fmla="*/ 7918187 h 11566772"/>
                      <a:gd name="connsiteX373" fmla="*/ 12237930 w 14230363"/>
                      <a:gd name="connsiteY373" fmla="*/ 8105376 h 11566772"/>
                      <a:gd name="connsiteX374" fmla="*/ 12216738 w 14230363"/>
                      <a:gd name="connsiteY374" fmla="*/ 8137163 h 11566772"/>
                      <a:gd name="connsiteX375" fmla="*/ 12153165 w 14230363"/>
                      <a:gd name="connsiteY375" fmla="*/ 8172482 h 11566772"/>
                      <a:gd name="connsiteX376" fmla="*/ 12153165 w 14230363"/>
                      <a:gd name="connsiteY376" fmla="*/ 8098313 h 11566772"/>
                      <a:gd name="connsiteX377" fmla="*/ 12248525 w 14230363"/>
                      <a:gd name="connsiteY377" fmla="*/ 7939378 h 11566772"/>
                      <a:gd name="connsiteX378" fmla="*/ 12276781 w 14230363"/>
                      <a:gd name="connsiteY378" fmla="*/ 7896996 h 11566772"/>
                      <a:gd name="connsiteX379" fmla="*/ 11616320 w 14230363"/>
                      <a:gd name="connsiteY379" fmla="*/ 7896996 h 11566772"/>
                      <a:gd name="connsiteX380" fmla="*/ 11570407 w 14230363"/>
                      <a:gd name="connsiteY380" fmla="*/ 8052398 h 11566772"/>
                      <a:gd name="connsiteX381" fmla="*/ 11506832 w 14230363"/>
                      <a:gd name="connsiteY381" fmla="*/ 8147758 h 11566772"/>
                      <a:gd name="connsiteX382" fmla="*/ 11471514 w 14230363"/>
                      <a:gd name="connsiteY382" fmla="*/ 8161886 h 11566772"/>
                      <a:gd name="connsiteX383" fmla="*/ 11464450 w 14230363"/>
                      <a:gd name="connsiteY383" fmla="*/ 8123035 h 11566772"/>
                      <a:gd name="connsiteX384" fmla="*/ 11520959 w 14230363"/>
                      <a:gd name="connsiteY384" fmla="*/ 7907592 h 11566772"/>
                      <a:gd name="connsiteX385" fmla="*/ 11390281 w 14230363"/>
                      <a:gd name="connsiteY385" fmla="*/ 7918187 h 11566772"/>
                      <a:gd name="connsiteX386" fmla="*/ 11206623 w 14230363"/>
                      <a:gd name="connsiteY386" fmla="*/ 8207801 h 11566772"/>
                      <a:gd name="connsiteX387" fmla="*/ 11238410 w 14230363"/>
                      <a:gd name="connsiteY387" fmla="*/ 8062994 h 11566772"/>
                      <a:gd name="connsiteX388" fmla="*/ 11301984 w 14230363"/>
                      <a:gd name="connsiteY388" fmla="*/ 7925251 h 11566772"/>
                      <a:gd name="connsiteX389" fmla="*/ 11160709 w 14230363"/>
                      <a:gd name="connsiteY389" fmla="*/ 7946441 h 11566772"/>
                      <a:gd name="connsiteX390" fmla="*/ 11139518 w 14230363"/>
                      <a:gd name="connsiteY390" fmla="*/ 7978229 h 11566772"/>
                      <a:gd name="connsiteX391" fmla="*/ 10969989 w 14230363"/>
                      <a:gd name="connsiteY391" fmla="*/ 8271374 h 11566772"/>
                      <a:gd name="connsiteX392" fmla="*/ 10941733 w 14230363"/>
                      <a:gd name="connsiteY392" fmla="*/ 8292565 h 11566772"/>
                      <a:gd name="connsiteX393" fmla="*/ 11054753 w 14230363"/>
                      <a:gd name="connsiteY393" fmla="*/ 7960570 h 11566772"/>
                      <a:gd name="connsiteX394" fmla="*/ 10871096 w 14230363"/>
                      <a:gd name="connsiteY394" fmla="*/ 7992356 h 11566772"/>
                      <a:gd name="connsiteX395" fmla="*/ 10853436 w 14230363"/>
                      <a:gd name="connsiteY395" fmla="*/ 8017079 h 11566772"/>
                      <a:gd name="connsiteX396" fmla="*/ 10623865 w 14230363"/>
                      <a:gd name="connsiteY396" fmla="*/ 8462094 h 11566772"/>
                      <a:gd name="connsiteX397" fmla="*/ 10524973 w 14230363"/>
                      <a:gd name="connsiteY397" fmla="*/ 8568051 h 11566772"/>
                      <a:gd name="connsiteX398" fmla="*/ 10627397 w 14230363"/>
                      <a:gd name="connsiteY398" fmla="*/ 8285501 h 11566772"/>
                      <a:gd name="connsiteX399" fmla="*/ 10765140 w 14230363"/>
                      <a:gd name="connsiteY399" fmla="*/ 8020611 h 11566772"/>
                      <a:gd name="connsiteX400" fmla="*/ 10758076 w 14230363"/>
                      <a:gd name="connsiteY400" fmla="*/ 8010016 h 11566772"/>
                      <a:gd name="connsiteX401" fmla="*/ 10599142 w 14230363"/>
                      <a:gd name="connsiteY401" fmla="*/ 8048867 h 11566772"/>
                      <a:gd name="connsiteX402" fmla="*/ 10577951 w 14230363"/>
                      <a:gd name="connsiteY402" fmla="*/ 8077121 h 11566772"/>
                      <a:gd name="connsiteX403" fmla="*/ 10217700 w 14230363"/>
                      <a:gd name="connsiteY403" fmla="*/ 8656347 h 11566772"/>
                      <a:gd name="connsiteX404" fmla="*/ 10185913 w 14230363"/>
                      <a:gd name="connsiteY404" fmla="*/ 8674007 h 11566772"/>
                      <a:gd name="connsiteX405" fmla="*/ 10196508 w 14230363"/>
                      <a:gd name="connsiteY405" fmla="*/ 8624561 h 11566772"/>
                      <a:gd name="connsiteX406" fmla="*/ 10337783 w 14230363"/>
                      <a:gd name="connsiteY406" fmla="*/ 8334947 h 11566772"/>
                      <a:gd name="connsiteX407" fmla="*/ 10489654 w 14230363"/>
                      <a:gd name="connsiteY407" fmla="*/ 8066526 h 11566772"/>
                      <a:gd name="connsiteX408" fmla="*/ 10373102 w 14230363"/>
                      <a:gd name="connsiteY408" fmla="*/ 8087716 h 11566772"/>
                      <a:gd name="connsiteX409" fmla="*/ 10334252 w 14230363"/>
                      <a:gd name="connsiteY409" fmla="*/ 8123035 h 11566772"/>
                      <a:gd name="connsiteX410" fmla="*/ 9974001 w 14230363"/>
                      <a:gd name="connsiteY410" fmla="*/ 8681071 h 11566772"/>
                      <a:gd name="connsiteX411" fmla="*/ 9956342 w 14230363"/>
                      <a:gd name="connsiteY411" fmla="*/ 8695198 h 11566772"/>
                      <a:gd name="connsiteX412" fmla="*/ 10249486 w 14230363"/>
                      <a:gd name="connsiteY412" fmla="*/ 8112440 h 11566772"/>
                      <a:gd name="connsiteX413" fmla="*/ 10242423 w 14230363"/>
                      <a:gd name="connsiteY413" fmla="*/ 8101845 h 11566772"/>
                      <a:gd name="connsiteX414" fmla="*/ 9596090 w 14230363"/>
                      <a:gd name="connsiteY414" fmla="*/ 8225460 h 11566772"/>
                      <a:gd name="connsiteX415" fmla="*/ 9182862 w 14230363"/>
                      <a:gd name="connsiteY415" fmla="*/ 8327884 h 11566772"/>
                      <a:gd name="connsiteX416" fmla="*/ 8794357 w 14230363"/>
                      <a:gd name="connsiteY416" fmla="*/ 8402053 h 11566772"/>
                      <a:gd name="connsiteX417" fmla="*/ 8402319 w 14230363"/>
                      <a:gd name="connsiteY417" fmla="*/ 8472691 h 11566772"/>
                      <a:gd name="connsiteX418" fmla="*/ 7703009 w 14230363"/>
                      <a:gd name="connsiteY418" fmla="*/ 8621029 h 11566772"/>
                      <a:gd name="connsiteX419" fmla="*/ 7494628 w 14230363"/>
                      <a:gd name="connsiteY419" fmla="*/ 8656347 h 11566772"/>
                      <a:gd name="connsiteX420" fmla="*/ 7363949 w 14230363"/>
                      <a:gd name="connsiteY420" fmla="*/ 8695198 h 11566772"/>
                      <a:gd name="connsiteX421" fmla="*/ 7233270 w 14230363"/>
                      <a:gd name="connsiteY421" fmla="*/ 8705793 h 11566772"/>
                      <a:gd name="connsiteX422" fmla="*/ 7084931 w 14230363"/>
                      <a:gd name="connsiteY422" fmla="*/ 8734049 h 11566772"/>
                      <a:gd name="connsiteX423" fmla="*/ 6526896 w 14230363"/>
                      <a:gd name="connsiteY423" fmla="*/ 8847068 h 11566772"/>
                      <a:gd name="connsiteX424" fmla="*/ 6191368 w 14230363"/>
                      <a:gd name="connsiteY424" fmla="*/ 8882387 h 11566772"/>
                      <a:gd name="connsiteX425" fmla="*/ 5778139 w 14230363"/>
                      <a:gd name="connsiteY425" fmla="*/ 8917705 h 11566772"/>
                      <a:gd name="connsiteX426" fmla="*/ 5407293 w 14230363"/>
                      <a:gd name="connsiteY426" fmla="*/ 8949493 h 11566772"/>
                      <a:gd name="connsiteX427" fmla="*/ 4873981 w 14230363"/>
                      <a:gd name="connsiteY427" fmla="*/ 8956556 h 11566772"/>
                      <a:gd name="connsiteX428" fmla="*/ 4665600 w 14230363"/>
                      <a:gd name="connsiteY428" fmla="*/ 9066044 h 11566772"/>
                      <a:gd name="connsiteX429" fmla="*/ 4439561 w 14230363"/>
                      <a:gd name="connsiteY429" fmla="*/ 9355658 h 11566772"/>
                      <a:gd name="connsiteX430" fmla="*/ 4457220 w 14230363"/>
                      <a:gd name="connsiteY430" fmla="*/ 9472209 h 11566772"/>
                      <a:gd name="connsiteX431" fmla="*/ 4594963 w 14230363"/>
                      <a:gd name="connsiteY431" fmla="*/ 9302680 h 11566772"/>
                      <a:gd name="connsiteX432" fmla="*/ 4662069 w 14230363"/>
                      <a:gd name="connsiteY432" fmla="*/ 9221447 h 11566772"/>
                      <a:gd name="connsiteX433" fmla="*/ 4792748 w 14230363"/>
                      <a:gd name="connsiteY433" fmla="*/ 9080172 h 11566772"/>
                      <a:gd name="connsiteX434" fmla="*/ 4884576 w 14230363"/>
                      <a:gd name="connsiteY434" fmla="*/ 9062512 h 11566772"/>
                      <a:gd name="connsiteX435" fmla="*/ 4485475 w 14230363"/>
                      <a:gd name="connsiteY435" fmla="*/ 9525188 h 11566772"/>
                      <a:gd name="connsiteX436" fmla="*/ 4527858 w 14230363"/>
                      <a:gd name="connsiteY436" fmla="*/ 9602889 h 11566772"/>
                      <a:gd name="connsiteX437" fmla="*/ 4845726 w 14230363"/>
                      <a:gd name="connsiteY437" fmla="*/ 9345062 h 11566772"/>
                      <a:gd name="connsiteX438" fmla="*/ 4711515 w 14230363"/>
                      <a:gd name="connsiteY438" fmla="*/ 9507528 h 11566772"/>
                      <a:gd name="connsiteX439" fmla="*/ 4563176 w 14230363"/>
                      <a:gd name="connsiteY439" fmla="*/ 9662930 h 11566772"/>
                      <a:gd name="connsiteX440" fmla="*/ 4602027 w 14230363"/>
                      <a:gd name="connsiteY440" fmla="*/ 9726505 h 11566772"/>
                      <a:gd name="connsiteX441" fmla="*/ 4828067 w 14230363"/>
                      <a:gd name="connsiteY441" fmla="*/ 9549911 h 11566772"/>
                      <a:gd name="connsiteX442" fmla="*/ 4630282 w 14230363"/>
                      <a:gd name="connsiteY442" fmla="*/ 9779483 h 11566772"/>
                      <a:gd name="connsiteX443" fmla="*/ 4768025 w 14230363"/>
                      <a:gd name="connsiteY443" fmla="*/ 9959607 h 11566772"/>
                      <a:gd name="connsiteX444" fmla="*/ 5160062 w 14230363"/>
                      <a:gd name="connsiteY444" fmla="*/ 10422282 h 11566772"/>
                      <a:gd name="connsiteX445" fmla="*/ 5583887 w 14230363"/>
                      <a:gd name="connsiteY445" fmla="*/ 10831979 h 11566772"/>
                      <a:gd name="connsiteX446" fmla="*/ 5905287 w 14230363"/>
                      <a:gd name="connsiteY446" fmla="*/ 11086275 h 11566772"/>
                      <a:gd name="connsiteX447" fmla="*/ 6258474 w 14230363"/>
                      <a:gd name="connsiteY447" fmla="*/ 11231080 h 11566772"/>
                      <a:gd name="connsiteX448" fmla="*/ 6378557 w 14230363"/>
                      <a:gd name="connsiteY448" fmla="*/ 11195762 h 11566772"/>
                      <a:gd name="connsiteX449" fmla="*/ 6435067 w 14230363"/>
                      <a:gd name="connsiteY449" fmla="*/ 11181634 h 11566772"/>
                      <a:gd name="connsiteX450" fmla="*/ 6604597 w 14230363"/>
                      <a:gd name="connsiteY450" fmla="*/ 11188699 h 11566772"/>
                      <a:gd name="connsiteX451" fmla="*/ 6636384 w 14230363"/>
                      <a:gd name="connsiteY451" fmla="*/ 11185166 h 11566772"/>
                      <a:gd name="connsiteX452" fmla="*/ 6777659 w 14230363"/>
                      <a:gd name="connsiteY452" fmla="*/ 11160443 h 11566772"/>
                      <a:gd name="connsiteX453" fmla="*/ 7099059 w 14230363"/>
                      <a:gd name="connsiteY453" fmla="*/ 11234612 h 11566772"/>
                      <a:gd name="connsiteX454" fmla="*/ 7830156 w 14230363"/>
                      <a:gd name="connsiteY454" fmla="*/ 11442993 h 11566772"/>
                      <a:gd name="connsiteX455" fmla="*/ 8338746 w 14230363"/>
                      <a:gd name="connsiteY455" fmla="*/ 11351165 h 11566772"/>
                      <a:gd name="connsiteX456" fmla="*/ 8405851 w 14230363"/>
                      <a:gd name="connsiteY456" fmla="*/ 11322909 h 11566772"/>
                      <a:gd name="connsiteX457" fmla="*/ 8335214 w 14230363"/>
                      <a:gd name="connsiteY457" fmla="*/ 11390014 h 11566772"/>
                      <a:gd name="connsiteX458" fmla="*/ 8342277 w 14230363"/>
                      <a:gd name="connsiteY458" fmla="*/ 11400611 h 11566772"/>
                      <a:gd name="connsiteX459" fmla="*/ 8540061 w 14230363"/>
                      <a:gd name="connsiteY459" fmla="*/ 11287590 h 11566772"/>
                      <a:gd name="connsiteX460" fmla="*/ 8536529 w 14230363"/>
                      <a:gd name="connsiteY460" fmla="*/ 11276995 h 11566772"/>
                      <a:gd name="connsiteX461" fmla="*/ 8476488 w 14230363"/>
                      <a:gd name="connsiteY461" fmla="*/ 11284058 h 11566772"/>
                      <a:gd name="connsiteX462" fmla="*/ 8469424 w 14230363"/>
                      <a:gd name="connsiteY462" fmla="*/ 11269931 h 11566772"/>
                      <a:gd name="connsiteX463" fmla="*/ 8515339 w 14230363"/>
                      <a:gd name="connsiteY463" fmla="*/ 11245209 h 11566772"/>
                      <a:gd name="connsiteX464" fmla="*/ 8741378 w 14230363"/>
                      <a:gd name="connsiteY464" fmla="*/ 11209890 h 11566772"/>
                      <a:gd name="connsiteX465" fmla="*/ 8949759 w 14230363"/>
                      <a:gd name="connsiteY465" fmla="*/ 11255804 h 11566772"/>
                      <a:gd name="connsiteX466" fmla="*/ 9020396 w 14230363"/>
                      <a:gd name="connsiteY466" fmla="*/ 11308782 h 11566772"/>
                      <a:gd name="connsiteX467" fmla="*/ 9013332 w 14230363"/>
                      <a:gd name="connsiteY467" fmla="*/ 11319377 h 11566772"/>
                      <a:gd name="connsiteX468" fmla="*/ 8910908 w 14230363"/>
                      <a:gd name="connsiteY468" fmla="*/ 11276995 h 11566772"/>
                      <a:gd name="connsiteX469" fmla="*/ 8910908 w 14230363"/>
                      <a:gd name="connsiteY469" fmla="*/ 11276995 h 11566772"/>
                      <a:gd name="connsiteX470" fmla="*/ 8833207 w 14230363"/>
                      <a:gd name="connsiteY470" fmla="*/ 11248740 h 11566772"/>
                      <a:gd name="connsiteX471" fmla="*/ 8769633 w 14230363"/>
                      <a:gd name="connsiteY471" fmla="*/ 11375887 h 11566772"/>
                      <a:gd name="connsiteX472" fmla="*/ 8716655 w 14230363"/>
                      <a:gd name="connsiteY472" fmla="*/ 11435929 h 11566772"/>
                      <a:gd name="connsiteX473" fmla="*/ 8674273 w 14230363"/>
                      <a:gd name="connsiteY473" fmla="*/ 11450057 h 11566772"/>
                      <a:gd name="connsiteX474" fmla="*/ 8667209 w 14230363"/>
                      <a:gd name="connsiteY474" fmla="*/ 11407674 h 11566772"/>
                      <a:gd name="connsiteX475" fmla="*/ 8702528 w 14230363"/>
                      <a:gd name="connsiteY475" fmla="*/ 11322909 h 11566772"/>
                      <a:gd name="connsiteX476" fmla="*/ 8723719 w 14230363"/>
                      <a:gd name="connsiteY476" fmla="*/ 11245209 h 11566772"/>
                      <a:gd name="connsiteX477" fmla="*/ 8702528 w 14230363"/>
                      <a:gd name="connsiteY477" fmla="*/ 11262868 h 11566772"/>
                      <a:gd name="connsiteX478" fmla="*/ 8232790 w 14230363"/>
                      <a:gd name="connsiteY478" fmla="*/ 11545418 h 11566772"/>
                      <a:gd name="connsiteX479" fmla="*/ 7551138 w 14230363"/>
                      <a:gd name="connsiteY479" fmla="*/ 11506567 h 11566772"/>
                      <a:gd name="connsiteX480" fmla="*/ 7007230 w 14230363"/>
                      <a:gd name="connsiteY480" fmla="*/ 11322909 h 11566772"/>
                      <a:gd name="connsiteX481" fmla="*/ 6692894 w 14230363"/>
                      <a:gd name="connsiteY481" fmla="*/ 11245209 h 11566772"/>
                      <a:gd name="connsiteX482" fmla="*/ 6583406 w 14230363"/>
                      <a:gd name="connsiteY482" fmla="*/ 11255804 h 11566772"/>
                      <a:gd name="connsiteX483" fmla="*/ 6237283 w 14230363"/>
                      <a:gd name="connsiteY483" fmla="*/ 11262868 h 11566772"/>
                      <a:gd name="connsiteX484" fmla="*/ 5905287 w 14230363"/>
                      <a:gd name="connsiteY484" fmla="*/ 11163975 h 11566772"/>
                      <a:gd name="connsiteX485" fmla="*/ 5541504 w 14230363"/>
                      <a:gd name="connsiteY485" fmla="*/ 10884957 h 11566772"/>
                      <a:gd name="connsiteX486" fmla="*/ 5181254 w 14230363"/>
                      <a:gd name="connsiteY486" fmla="*/ 10542366 h 11566772"/>
                      <a:gd name="connsiteX487" fmla="*/ 4824535 w 14230363"/>
                      <a:gd name="connsiteY487" fmla="*/ 10136201 h 11566772"/>
                      <a:gd name="connsiteX488" fmla="*/ 4460752 w 14230363"/>
                      <a:gd name="connsiteY488" fmla="*/ 9645271 h 11566772"/>
                      <a:gd name="connsiteX489" fmla="*/ 4181734 w 14230363"/>
                      <a:gd name="connsiteY489" fmla="*/ 9182596 h 11566772"/>
                      <a:gd name="connsiteX490" fmla="*/ 4096970 w 14230363"/>
                      <a:gd name="connsiteY490" fmla="*/ 9016598 h 11566772"/>
                      <a:gd name="connsiteX491" fmla="*/ 4065182 w 14230363"/>
                      <a:gd name="connsiteY491" fmla="*/ 8995407 h 11566772"/>
                      <a:gd name="connsiteX492" fmla="*/ 4019268 w 14230363"/>
                      <a:gd name="connsiteY492" fmla="*/ 8995407 h 11566772"/>
                      <a:gd name="connsiteX493" fmla="*/ 3634294 w 14230363"/>
                      <a:gd name="connsiteY493" fmla="*/ 8984812 h 11566772"/>
                      <a:gd name="connsiteX494" fmla="*/ 3457701 w 14230363"/>
                      <a:gd name="connsiteY494" fmla="*/ 8970684 h 11566772"/>
                      <a:gd name="connsiteX495" fmla="*/ 3447105 w 14230363"/>
                      <a:gd name="connsiteY495" fmla="*/ 9133150 h 11566772"/>
                      <a:gd name="connsiteX496" fmla="*/ 3390595 w 14230363"/>
                      <a:gd name="connsiteY496" fmla="*/ 9313275 h 11566772"/>
                      <a:gd name="connsiteX497" fmla="*/ 3129237 w 14230363"/>
                      <a:gd name="connsiteY497" fmla="*/ 9691186 h 11566772"/>
                      <a:gd name="connsiteX498" fmla="*/ 3118641 w 14230363"/>
                      <a:gd name="connsiteY498" fmla="*/ 9768886 h 11566772"/>
                      <a:gd name="connsiteX499" fmla="*/ 3309362 w 14230363"/>
                      <a:gd name="connsiteY499" fmla="*/ 10093819 h 11566772"/>
                      <a:gd name="connsiteX500" fmla="*/ 3327022 w 14230363"/>
                      <a:gd name="connsiteY500" fmla="*/ 10115010 h 11566772"/>
                      <a:gd name="connsiteX501" fmla="*/ 3376468 w 14230363"/>
                      <a:gd name="connsiteY501" fmla="*/ 9807737 h 11566772"/>
                      <a:gd name="connsiteX502" fmla="*/ 3726123 w 14230363"/>
                      <a:gd name="connsiteY502" fmla="*/ 9189660 h 11566772"/>
                      <a:gd name="connsiteX503" fmla="*/ 3885057 w 14230363"/>
                      <a:gd name="connsiteY503" fmla="*/ 9101363 h 11566772"/>
                      <a:gd name="connsiteX504" fmla="*/ 3945099 w 14230363"/>
                      <a:gd name="connsiteY504" fmla="*/ 9136682 h 11566772"/>
                      <a:gd name="connsiteX505" fmla="*/ 3969822 w 14230363"/>
                      <a:gd name="connsiteY505" fmla="*/ 9503996 h 11566772"/>
                      <a:gd name="connsiteX506" fmla="*/ 3856802 w 14230363"/>
                      <a:gd name="connsiteY506" fmla="*/ 10100882 h 11566772"/>
                      <a:gd name="connsiteX507" fmla="*/ 3560125 w 14230363"/>
                      <a:gd name="connsiteY507" fmla="*/ 10379901 h 11566772"/>
                      <a:gd name="connsiteX508" fmla="*/ 3517743 w 14230363"/>
                      <a:gd name="connsiteY508" fmla="*/ 10397560 h 11566772"/>
                      <a:gd name="connsiteX509" fmla="*/ 3870930 w 14230363"/>
                      <a:gd name="connsiteY509" fmla="*/ 10757810 h 11566772"/>
                      <a:gd name="connsiteX510" fmla="*/ 3853270 w 14230363"/>
                      <a:gd name="connsiteY510" fmla="*/ 10514111 h 11566772"/>
                      <a:gd name="connsiteX511" fmla="*/ 3955695 w 14230363"/>
                      <a:gd name="connsiteY511" fmla="*/ 10097351 h 11566772"/>
                      <a:gd name="connsiteX512" fmla="*/ 4199394 w 14230363"/>
                      <a:gd name="connsiteY512" fmla="*/ 9680590 h 11566772"/>
                      <a:gd name="connsiteX513" fmla="*/ 4326541 w 14230363"/>
                      <a:gd name="connsiteY513" fmla="*/ 9691186 h 11566772"/>
                      <a:gd name="connsiteX514" fmla="*/ 4407774 w 14230363"/>
                      <a:gd name="connsiteY514" fmla="*/ 9963139 h 11566772"/>
                      <a:gd name="connsiteX515" fmla="*/ 4436029 w 14230363"/>
                      <a:gd name="connsiteY515" fmla="*/ 10471728 h 11566772"/>
                      <a:gd name="connsiteX516" fmla="*/ 4178202 w 14230363"/>
                      <a:gd name="connsiteY516" fmla="*/ 10976786 h 11566772"/>
                      <a:gd name="connsiteX517" fmla="*/ 4471348 w 14230363"/>
                      <a:gd name="connsiteY517" fmla="*/ 11156912 h 11566772"/>
                      <a:gd name="connsiteX518" fmla="*/ 4467816 w 14230363"/>
                      <a:gd name="connsiteY518" fmla="*/ 11167507 h 11566772"/>
                      <a:gd name="connsiteX519" fmla="*/ 4284158 w 14230363"/>
                      <a:gd name="connsiteY519" fmla="*/ 11125124 h 11566772"/>
                      <a:gd name="connsiteX520" fmla="*/ 4111097 w 14230363"/>
                      <a:gd name="connsiteY520" fmla="*/ 11033296 h 11566772"/>
                      <a:gd name="connsiteX521" fmla="*/ 3814420 w 14230363"/>
                      <a:gd name="connsiteY521" fmla="*/ 11284058 h 11566772"/>
                      <a:gd name="connsiteX522" fmla="*/ 3408255 w 14230363"/>
                      <a:gd name="connsiteY522" fmla="*/ 11312314 h 11566772"/>
                      <a:gd name="connsiteX523" fmla="*/ 2934984 w 14230363"/>
                      <a:gd name="connsiteY523" fmla="*/ 11146316 h 11566772"/>
                      <a:gd name="connsiteX524" fmla="*/ 2885538 w 14230363"/>
                      <a:gd name="connsiteY524" fmla="*/ 11089806 h 11566772"/>
                      <a:gd name="connsiteX525" fmla="*/ 2938516 w 14230363"/>
                      <a:gd name="connsiteY525" fmla="*/ 11036827 h 11566772"/>
                      <a:gd name="connsiteX526" fmla="*/ 3369404 w 14230363"/>
                      <a:gd name="connsiteY526" fmla="*/ 10860234 h 11566772"/>
                      <a:gd name="connsiteX527" fmla="*/ 3736718 w 14230363"/>
                      <a:gd name="connsiteY527" fmla="*/ 10793129 h 11566772"/>
                      <a:gd name="connsiteX528" fmla="*/ 3786165 w 14230363"/>
                      <a:gd name="connsiteY528" fmla="*/ 10793129 h 11566772"/>
                      <a:gd name="connsiteX529" fmla="*/ 3468297 w 14230363"/>
                      <a:gd name="connsiteY529" fmla="*/ 10461133 h 11566772"/>
                      <a:gd name="connsiteX530" fmla="*/ 3355277 w 14230363"/>
                      <a:gd name="connsiteY530" fmla="*/ 10616535 h 11566772"/>
                      <a:gd name="connsiteX531" fmla="*/ 2560606 w 14230363"/>
                      <a:gd name="connsiteY531" fmla="*/ 10740151 h 11566772"/>
                      <a:gd name="connsiteX532" fmla="*/ 2221546 w 14230363"/>
                      <a:gd name="connsiteY532" fmla="*/ 10567089 h 11566772"/>
                      <a:gd name="connsiteX533" fmla="*/ 2218015 w 14230363"/>
                      <a:gd name="connsiteY533" fmla="*/ 10482325 h 11566772"/>
                      <a:gd name="connsiteX534" fmla="*/ 2225078 w 14230363"/>
                      <a:gd name="connsiteY534" fmla="*/ 10478792 h 11566772"/>
                      <a:gd name="connsiteX535" fmla="*/ 2631243 w 14230363"/>
                      <a:gd name="connsiteY535" fmla="*/ 10252753 h 11566772"/>
                      <a:gd name="connsiteX536" fmla="*/ 3189279 w 14230363"/>
                      <a:gd name="connsiteY536" fmla="*/ 10125605 h 11566772"/>
                      <a:gd name="connsiteX537" fmla="*/ 3224597 w 14230363"/>
                      <a:gd name="connsiteY537" fmla="*/ 10125605 h 11566772"/>
                      <a:gd name="connsiteX538" fmla="*/ 3238725 w 14230363"/>
                      <a:gd name="connsiteY538" fmla="*/ 10122073 h 11566772"/>
                      <a:gd name="connsiteX539" fmla="*/ 2998558 w 14230363"/>
                      <a:gd name="connsiteY539" fmla="*/ 9691186 h 11566772"/>
                      <a:gd name="connsiteX540" fmla="*/ 2776050 w 14230363"/>
                      <a:gd name="connsiteY540" fmla="*/ 9885439 h 11566772"/>
                      <a:gd name="connsiteX541" fmla="*/ 2097931 w 14230363"/>
                      <a:gd name="connsiteY541" fmla="*/ 9874842 h 11566772"/>
                      <a:gd name="connsiteX542" fmla="*/ 1850700 w 14230363"/>
                      <a:gd name="connsiteY542" fmla="*/ 9694717 h 11566772"/>
                      <a:gd name="connsiteX543" fmla="*/ 1818913 w 14230363"/>
                      <a:gd name="connsiteY543" fmla="*/ 9648803 h 11566772"/>
                      <a:gd name="connsiteX544" fmla="*/ 1875423 w 14230363"/>
                      <a:gd name="connsiteY544" fmla="*/ 9532252 h 11566772"/>
                      <a:gd name="connsiteX545" fmla="*/ 2634775 w 14230363"/>
                      <a:gd name="connsiteY545" fmla="*/ 9369785 h 11566772"/>
                      <a:gd name="connsiteX546" fmla="*/ 2850219 w 14230363"/>
                      <a:gd name="connsiteY546" fmla="*/ 9341530 h 11566772"/>
                      <a:gd name="connsiteX547" fmla="*/ 2776050 w 14230363"/>
                      <a:gd name="connsiteY547" fmla="*/ 9080172 h 11566772"/>
                      <a:gd name="connsiteX548" fmla="*/ 2553542 w 14230363"/>
                      <a:gd name="connsiteY548" fmla="*/ 9136682 h 11566772"/>
                      <a:gd name="connsiteX549" fmla="*/ 2218015 w 14230363"/>
                      <a:gd name="connsiteY549" fmla="*/ 9055449 h 11566772"/>
                      <a:gd name="connsiteX550" fmla="*/ 2115590 w 14230363"/>
                      <a:gd name="connsiteY550" fmla="*/ 8998939 h 11566772"/>
                      <a:gd name="connsiteX551" fmla="*/ 1649383 w 14230363"/>
                      <a:gd name="connsiteY551" fmla="*/ 8871792 h 11566772"/>
                      <a:gd name="connsiteX552" fmla="*/ 1543427 w 14230363"/>
                      <a:gd name="connsiteY552" fmla="*/ 8868260 h 11566772"/>
                      <a:gd name="connsiteX553" fmla="*/ 1497513 w 14230363"/>
                      <a:gd name="connsiteY553" fmla="*/ 8840005 h 11566772"/>
                      <a:gd name="connsiteX554" fmla="*/ 1515172 w 14230363"/>
                      <a:gd name="connsiteY554" fmla="*/ 8794090 h 11566772"/>
                      <a:gd name="connsiteX555" fmla="*/ 1886019 w 14230363"/>
                      <a:gd name="connsiteY555" fmla="*/ 8525669 h 11566772"/>
                      <a:gd name="connsiteX556" fmla="*/ 2295716 w 14230363"/>
                      <a:gd name="connsiteY556" fmla="*/ 8564518 h 11566772"/>
                      <a:gd name="connsiteX557" fmla="*/ 2323971 w 14230363"/>
                      <a:gd name="connsiteY557" fmla="*/ 8575115 h 11566772"/>
                      <a:gd name="connsiteX558" fmla="*/ 2309843 w 14230363"/>
                      <a:gd name="connsiteY558" fmla="*/ 8603369 h 11566772"/>
                      <a:gd name="connsiteX559" fmla="*/ 2196823 w 14230363"/>
                      <a:gd name="connsiteY559" fmla="*/ 8564518 h 11566772"/>
                      <a:gd name="connsiteX560" fmla="*/ 1999038 w 14230363"/>
                      <a:gd name="connsiteY560" fmla="*/ 8557455 h 11566772"/>
                      <a:gd name="connsiteX561" fmla="*/ 1642320 w 14230363"/>
                      <a:gd name="connsiteY561" fmla="*/ 8779963 h 11566772"/>
                      <a:gd name="connsiteX562" fmla="*/ 1642320 w 14230363"/>
                      <a:gd name="connsiteY562" fmla="*/ 8787027 h 11566772"/>
                      <a:gd name="connsiteX563" fmla="*/ 1649383 w 14230363"/>
                      <a:gd name="connsiteY563" fmla="*/ 8790559 h 11566772"/>
                      <a:gd name="connsiteX564" fmla="*/ 1698829 w 14230363"/>
                      <a:gd name="connsiteY564" fmla="*/ 8794090 h 11566772"/>
                      <a:gd name="connsiteX565" fmla="*/ 2189759 w 14230363"/>
                      <a:gd name="connsiteY565" fmla="*/ 8931834 h 11566772"/>
                      <a:gd name="connsiteX566" fmla="*/ 2394608 w 14230363"/>
                      <a:gd name="connsiteY566" fmla="*/ 9027194 h 11566772"/>
                      <a:gd name="connsiteX567" fmla="*/ 2747795 w 14230363"/>
                      <a:gd name="connsiteY567" fmla="*/ 8991875 h 11566772"/>
                      <a:gd name="connsiteX568" fmla="*/ 2765454 w 14230363"/>
                      <a:gd name="connsiteY568" fmla="*/ 8970684 h 11566772"/>
                      <a:gd name="connsiteX569" fmla="*/ 2369885 w 14230363"/>
                      <a:gd name="connsiteY569" fmla="*/ 8889451 h 11566772"/>
                      <a:gd name="connsiteX570" fmla="*/ 2754859 w 14230363"/>
                      <a:gd name="connsiteY570" fmla="*/ 8900046 h 11566772"/>
                      <a:gd name="connsiteX571" fmla="*/ 2705412 w 14230363"/>
                      <a:gd name="connsiteY571" fmla="*/ 8875324 h 11566772"/>
                      <a:gd name="connsiteX572" fmla="*/ 2422863 w 14230363"/>
                      <a:gd name="connsiteY572" fmla="*/ 8755240 h 11566772"/>
                      <a:gd name="connsiteX573" fmla="*/ 2366353 w 14230363"/>
                      <a:gd name="connsiteY573" fmla="*/ 8688134 h 11566772"/>
                      <a:gd name="connsiteX574" fmla="*/ 2334566 w 14230363"/>
                      <a:gd name="connsiteY574" fmla="*/ 8621029 h 11566772"/>
                      <a:gd name="connsiteX575" fmla="*/ 2320439 w 14230363"/>
                      <a:gd name="connsiteY575" fmla="*/ 8578647 h 11566772"/>
                      <a:gd name="connsiteX576" fmla="*/ 2299247 w 14230363"/>
                      <a:gd name="connsiteY576" fmla="*/ 8497413 h 11566772"/>
                      <a:gd name="connsiteX577" fmla="*/ 2288652 w 14230363"/>
                      <a:gd name="connsiteY577" fmla="*/ 8292565 h 11566772"/>
                      <a:gd name="connsiteX578" fmla="*/ 2278056 w 14230363"/>
                      <a:gd name="connsiteY578" fmla="*/ 7547341 h 11566772"/>
                      <a:gd name="connsiteX579" fmla="*/ 2267461 w 14230363"/>
                      <a:gd name="connsiteY579" fmla="*/ 7342493 h 11566772"/>
                      <a:gd name="connsiteX580" fmla="*/ 2076740 w 14230363"/>
                      <a:gd name="connsiteY580" fmla="*/ 7572064 h 11566772"/>
                      <a:gd name="connsiteX581" fmla="*/ 2203887 w 14230363"/>
                      <a:gd name="connsiteY581" fmla="*/ 7550873 h 11566772"/>
                      <a:gd name="connsiteX582" fmla="*/ 2242738 w 14230363"/>
                      <a:gd name="connsiteY582" fmla="*/ 7568532 h 11566772"/>
                      <a:gd name="connsiteX583" fmla="*/ 2210951 w 14230363"/>
                      <a:gd name="connsiteY583" fmla="*/ 7607383 h 11566772"/>
                      <a:gd name="connsiteX584" fmla="*/ 2090867 w 14230363"/>
                      <a:gd name="connsiteY584" fmla="*/ 7656829 h 11566772"/>
                      <a:gd name="connsiteX585" fmla="*/ 1829509 w 14230363"/>
                      <a:gd name="connsiteY585" fmla="*/ 7734529 h 11566772"/>
                      <a:gd name="connsiteX586" fmla="*/ 1631724 w 14230363"/>
                      <a:gd name="connsiteY586" fmla="*/ 7759253 h 11566772"/>
                      <a:gd name="connsiteX587" fmla="*/ 1218495 w 14230363"/>
                      <a:gd name="connsiteY587" fmla="*/ 7759253 h 11566772"/>
                      <a:gd name="connsiteX588" fmla="*/ 918286 w 14230363"/>
                      <a:gd name="connsiteY588" fmla="*/ 7752189 h 11566772"/>
                      <a:gd name="connsiteX589" fmla="*/ 628673 w 14230363"/>
                      <a:gd name="connsiteY589" fmla="*/ 7734529 h 11566772"/>
                      <a:gd name="connsiteX590" fmla="*/ 208380 w 14230363"/>
                      <a:gd name="connsiteY590" fmla="*/ 7674488 h 11566772"/>
                      <a:gd name="connsiteX591" fmla="*/ 7064 w 14230363"/>
                      <a:gd name="connsiteY591" fmla="*/ 7572064 h 11566772"/>
                      <a:gd name="connsiteX592" fmla="*/ 0 w 14230363"/>
                      <a:gd name="connsiteY592" fmla="*/ 7568532 h 11566772"/>
                      <a:gd name="connsiteX593" fmla="*/ 0 w 14230363"/>
                      <a:gd name="connsiteY593" fmla="*/ 7533213 h 11566772"/>
                      <a:gd name="connsiteX594" fmla="*/ 13138557 w 14230363"/>
                      <a:gd name="connsiteY594" fmla="*/ 2055283 h 11566772"/>
                      <a:gd name="connsiteX595" fmla="*/ 13117365 w 14230363"/>
                      <a:gd name="connsiteY595" fmla="*/ 2147111 h 11566772"/>
                      <a:gd name="connsiteX596" fmla="*/ 12778305 w 14230363"/>
                      <a:gd name="connsiteY596" fmla="*/ 3273778 h 11566772"/>
                      <a:gd name="connsiteX597" fmla="*/ 12471033 w 14230363"/>
                      <a:gd name="connsiteY597" fmla="*/ 4269765 h 11566772"/>
                      <a:gd name="connsiteX598" fmla="*/ 12259121 w 14230363"/>
                      <a:gd name="connsiteY598" fmla="*/ 4962012 h 11566772"/>
                      <a:gd name="connsiteX599" fmla="*/ 12248525 w 14230363"/>
                      <a:gd name="connsiteY599" fmla="*/ 5177456 h 11566772"/>
                      <a:gd name="connsiteX600" fmla="*/ 12358013 w 14230363"/>
                      <a:gd name="connsiteY600" fmla="*/ 5647194 h 11566772"/>
                      <a:gd name="connsiteX601" fmla="*/ 13096174 w 14230363"/>
                      <a:gd name="connsiteY601" fmla="*/ 5795533 h 11566772"/>
                      <a:gd name="connsiteX602" fmla="*/ 13240981 w 14230363"/>
                      <a:gd name="connsiteY602" fmla="*/ 5382304 h 11566772"/>
                      <a:gd name="connsiteX603" fmla="*/ 13297491 w 14230363"/>
                      <a:gd name="connsiteY603" fmla="*/ 5223370 h 11566772"/>
                      <a:gd name="connsiteX604" fmla="*/ 13548254 w 14230363"/>
                      <a:gd name="connsiteY604" fmla="*/ 4379253 h 11566772"/>
                      <a:gd name="connsiteX605" fmla="*/ 13682464 w 14230363"/>
                      <a:gd name="connsiteY605" fmla="*/ 3867132 h 11566772"/>
                      <a:gd name="connsiteX606" fmla="*/ 14053311 w 14230363"/>
                      <a:gd name="connsiteY606" fmla="*/ 2599190 h 11566772"/>
                      <a:gd name="connsiteX607" fmla="*/ 14063906 w 14230363"/>
                      <a:gd name="connsiteY607" fmla="*/ 2553277 h 11566772"/>
                      <a:gd name="connsiteX608" fmla="*/ 13919100 w 14230363"/>
                      <a:gd name="connsiteY608" fmla="*/ 2588595 h 11566772"/>
                      <a:gd name="connsiteX609" fmla="*/ 12923112 w 14230363"/>
                      <a:gd name="connsiteY609" fmla="*/ 5392900 h 11566772"/>
                      <a:gd name="connsiteX610" fmla="*/ 12919580 w 14230363"/>
                      <a:gd name="connsiteY610" fmla="*/ 5329326 h 11566772"/>
                      <a:gd name="connsiteX611" fmla="*/ 13007877 w 14230363"/>
                      <a:gd name="connsiteY611" fmla="*/ 4986735 h 11566772"/>
                      <a:gd name="connsiteX612" fmla="*/ 13364596 w 14230363"/>
                      <a:gd name="connsiteY612" fmla="*/ 3997811 h 11566772"/>
                      <a:gd name="connsiteX613" fmla="*/ 13700124 w 14230363"/>
                      <a:gd name="connsiteY613" fmla="*/ 2998292 h 11566772"/>
                      <a:gd name="connsiteX614" fmla="*/ 13873185 w 14230363"/>
                      <a:gd name="connsiteY614" fmla="*/ 2556808 h 11566772"/>
                      <a:gd name="connsiteX615" fmla="*/ 13883781 w 14230363"/>
                      <a:gd name="connsiteY615" fmla="*/ 2493234 h 11566772"/>
                      <a:gd name="connsiteX616" fmla="*/ 13873185 w 14230363"/>
                      <a:gd name="connsiteY616" fmla="*/ 2489703 h 11566772"/>
                      <a:gd name="connsiteX617" fmla="*/ 13851994 w 14230363"/>
                      <a:gd name="connsiteY617" fmla="*/ 2521489 h 11566772"/>
                      <a:gd name="connsiteX618" fmla="*/ 13717783 w 14230363"/>
                      <a:gd name="connsiteY618" fmla="*/ 2652168 h 11566772"/>
                      <a:gd name="connsiteX619" fmla="*/ 13576508 w 14230363"/>
                      <a:gd name="connsiteY619" fmla="*/ 2599190 h 11566772"/>
                      <a:gd name="connsiteX620" fmla="*/ 13562381 w 14230363"/>
                      <a:gd name="connsiteY620" fmla="*/ 2521489 h 11566772"/>
                      <a:gd name="connsiteX621" fmla="*/ 13562381 w 14230363"/>
                      <a:gd name="connsiteY621" fmla="*/ 2288386 h 11566772"/>
                      <a:gd name="connsiteX622" fmla="*/ 13551785 w 14230363"/>
                      <a:gd name="connsiteY622" fmla="*/ 2306046 h 11566772"/>
                      <a:gd name="connsiteX623" fmla="*/ 13530594 w 14230363"/>
                      <a:gd name="connsiteY623" fmla="*/ 2433193 h 11566772"/>
                      <a:gd name="connsiteX624" fmla="*/ 13445829 w 14230363"/>
                      <a:gd name="connsiteY624" fmla="*/ 2712211 h 11566772"/>
                      <a:gd name="connsiteX625" fmla="*/ 13364596 w 14230363"/>
                      <a:gd name="connsiteY625" fmla="*/ 2987696 h 11566772"/>
                      <a:gd name="connsiteX626" fmla="*/ 12961963 w 14230363"/>
                      <a:gd name="connsiteY626" fmla="*/ 4128490 h 11566772"/>
                      <a:gd name="connsiteX627" fmla="*/ 12753583 w 14230363"/>
                      <a:gd name="connsiteY627" fmla="*/ 4697122 h 11566772"/>
                      <a:gd name="connsiteX628" fmla="*/ 12502820 w 14230363"/>
                      <a:gd name="connsiteY628" fmla="*/ 5322262 h 11566772"/>
                      <a:gd name="connsiteX629" fmla="*/ 12478096 w 14230363"/>
                      <a:gd name="connsiteY629" fmla="*/ 5368177 h 11566772"/>
                      <a:gd name="connsiteX630" fmla="*/ 12495756 w 14230363"/>
                      <a:gd name="connsiteY630" fmla="*/ 5191583 h 11566772"/>
                      <a:gd name="connsiteX631" fmla="*/ 12594649 w 14230363"/>
                      <a:gd name="connsiteY631" fmla="*/ 4919630 h 11566772"/>
                      <a:gd name="connsiteX632" fmla="*/ 12983155 w 14230363"/>
                      <a:gd name="connsiteY632" fmla="*/ 3814154 h 11566772"/>
                      <a:gd name="connsiteX633" fmla="*/ 13322213 w 14230363"/>
                      <a:gd name="connsiteY633" fmla="*/ 2867613 h 11566772"/>
                      <a:gd name="connsiteX634" fmla="*/ 13463488 w 14230363"/>
                      <a:gd name="connsiteY634" fmla="*/ 2419065 h 11566772"/>
                      <a:gd name="connsiteX635" fmla="*/ 13463488 w 14230363"/>
                      <a:gd name="connsiteY635" fmla="*/ 2401406 h 11566772"/>
                      <a:gd name="connsiteX636" fmla="*/ 13435233 w 14230363"/>
                      <a:gd name="connsiteY636" fmla="*/ 2422597 h 11566772"/>
                      <a:gd name="connsiteX637" fmla="*/ 13248045 w 14230363"/>
                      <a:gd name="connsiteY637" fmla="*/ 2419065 h 11566772"/>
                      <a:gd name="connsiteX638" fmla="*/ 13159748 w 14230363"/>
                      <a:gd name="connsiteY638" fmla="*/ 2267195 h 11566772"/>
                      <a:gd name="connsiteX639" fmla="*/ 13138557 w 14230363"/>
                      <a:gd name="connsiteY639" fmla="*/ 2055283 h 11566772"/>
                      <a:gd name="connsiteX640" fmla="*/ 3673145 w 14230363"/>
                      <a:gd name="connsiteY640" fmla="*/ 5046777 h 11566772"/>
                      <a:gd name="connsiteX641" fmla="*/ 3704932 w 14230363"/>
                      <a:gd name="connsiteY641" fmla="*/ 4979671 h 11566772"/>
                      <a:gd name="connsiteX642" fmla="*/ 3690804 w 14230363"/>
                      <a:gd name="connsiteY642" fmla="*/ 4898438 h 11566772"/>
                      <a:gd name="connsiteX643" fmla="*/ 3450637 w 14230363"/>
                      <a:gd name="connsiteY643" fmla="*/ 4654739 h 11566772"/>
                      <a:gd name="connsiteX644" fmla="*/ 2620648 w 14230363"/>
                      <a:gd name="connsiteY644" fmla="*/ 3718794 h 11566772"/>
                      <a:gd name="connsiteX645" fmla="*/ 1970784 w 14230363"/>
                      <a:gd name="connsiteY645" fmla="*/ 2920591 h 11566772"/>
                      <a:gd name="connsiteX646" fmla="*/ 1578746 w 14230363"/>
                      <a:gd name="connsiteY646" fmla="*/ 2479107 h 11566772"/>
                      <a:gd name="connsiteX647" fmla="*/ 1324451 w 14230363"/>
                      <a:gd name="connsiteY647" fmla="*/ 2182430 h 11566772"/>
                      <a:gd name="connsiteX648" fmla="*/ 618077 w 14230363"/>
                      <a:gd name="connsiteY648" fmla="*/ 2885272 h 11566772"/>
                      <a:gd name="connsiteX649" fmla="*/ 907691 w 14230363"/>
                      <a:gd name="connsiteY649" fmla="*/ 3189013 h 11566772"/>
                      <a:gd name="connsiteX650" fmla="*/ 1034838 w 14230363"/>
                      <a:gd name="connsiteY650" fmla="*/ 3075993 h 11566772"/>
                      <a:gd name="connsiteX651" fmla="*/ 819394 w 14230363"/>
                      <a:gd name="connsiteY651" fmla="*/ 2846421 h 11566772"/>
                      <a:gd name="connsiteX652" fmla="*/ 791139 w 14230363"/>
                      <a:gd name="connsiteY652" fmla="*/ 2804039 h 11566772"/>
                      <a:gd name="connsiteX653" fmla="*/ 844117 w 14230363"/>
                      <a:gd name="connsiteY653" fmla="*/ 2804039 h 11566772"/>
                      <a:gd name="connsiteX654" fmla="*/ 957137 w 14230363"/>
                      <a:gd name="connsiteY654" fmla="*/ 2888804 h 11566772"/>
                      <a:gd name="connsiteX655" fmla="*/ 1087816 w 14230363"/>
                      <a:gd name="connsiteY655" fmla="*/ 3026547 h 11566772"/>
                      <a:gd name="connsiteX656" fmla="*/ 1243218 w 14230363"/>
                      <a:gd name="connsiteY656" fmla="*/ 2849953 h 11566772"/>
                      <a:gd name="connsiteX657" fmla="*/ 1342111 w 14230363"/>
                      <a:gd name="connsiteY657" fmla="*/ 2758125 h 11566772"/>
                      <a:gd name="connsiteX658" fmla="*/ 1388025 w 14230363"/>
                      <a:gd name="connsiteY658" fmla="*/ 2754593 h 11566772"/>
                      <a:gd name="connsiteX659" fmla="*/ 1388025 w 14230363"/>
                      <a:gd name="connsiteY659" fmla="*/ 2800507 h 11566772"/>
                      <a:gd name="connsiteX660" fmla="*/ 1363302 w 14230363"/>
                      <a:gd name="connsiteY660" fmla="*/ 2839358 h 11566772"/>
                      <a:gd name="connsiteX661" fmla="*/ 1144326 w 14230363"/>
                      <a:gd name="connsiteY661" fmla="*/ 3093652 h 11566772"/>
                      <a:gd name="connsiteX662" fmla="*/ 1554023 w 14230363"/>
                      <a:gd name="connsiteY662" fmla="*/ 3517477 h 11566772"/>
                      <a:gd name="connsiteX663" fmla="*/ 1691766 w 14230363"/>
                      <a:gd name="connsiteY663" fmla="*/ 3383266 h 11566772"/>
                      <a:gd name="connsiteX664" fmla="*/ 1804786 w 14230363"/>
                      <a:gd name="connsiteY664" fmla="*/ 3305564 h 11566772"/>
                      <a:gd name="connsiteX665" fmla="*/ 1850700 w 14230363"/>
                      <a:gd name="connsiteY665" fmla="*/ 3305564 h 11566772"/>
                      <a:gd name="connsiteX666" fmla="*/ 1840104 w 14230363"/>
                      <a:gd name="connsiteY666" fmla="*/ 3351479 h 11566772"/>
                      <a:gd name="connsiteX667" fmla="*/ 1765935 w 14230363"/>
                      <a:gd name="connsiteY667" fmla="*/ 3425648 h 11566772"/>
                      <a:gd name="connsiteX668" fmla="*/ 1610533 w 14230363"/>
                      <a:gd name="connsiteY668" fmla="*/ 3584582 h 11566772"/>
                      <a:gd name="connsiteX669" fmla="*/ 1783594 w 14230363"/>
                      <a:gd name="connsiteY669" fmla="*/ 3782367 h 11566772"/>
                      <a:gd name="connsiteX670" fmla="*/ 1818913 w 14230363"/>
                      <a:gd name="connsiteY670" fmla="*/ 3796495 h 11566772"/>
                      <a:gd name="connsiteX671" fmla="*/ 1850700 w 14230363"/>
                      <a:gd name="connsiteY671" fmla="*/ 3835345 h 11566772"/>
                      <a:gd name="connsiteX672" fmla="*/ 1875423 w 14230363"/>
                      <a:gd name="connsiteY672" fmla="*/ 3905982 h 11566772"/>
                      <a:gd name="connsiteX673" fmla="*/ 1942528 w 14230363"/>
                      <a:gd name="connsiteY673" fmla="*/ 3994279 h 11566772"/>
                      <a:gd name="connsiteX674" fmla="*/ 2030825 w 14230363"/>
                      <a:gd name="connsiteY674" fmla="*/ 4103767 h 11566772"/>
                      <a:gd name="connsiteX675" fmla="*/ 2104995 w 14230363"/>
                      <a:gd name="connsiteY675" fmla="*/ 4026066 h 11566772"/>
                      <a:gd name="connsiteX676" fmla="*/ 2235674 w 14230363"/>
                      <a:gd name="connsiteY676" fmla="*/ 3913046 h 11566772"/>
                      <a:gd name="connsiteX677" fmla="*/ 2323971 w 14230363"/>
                      <a:gd name="connsiteY677" fmla="*/ 3895387 h 11566772"/>
                      <a:gd name="connsiteX678" fmla="*/ 2292184 w 14230363"/>
                      <a:gd name="connsiteY678" fmla="*/ 3976620 h 11566772"/>
                      <a:gd name="connsiteX679" fmla="*/ 2253333 w 14230363"/>
                      <a:gd name="connsiteY679" fmla="*/ 4015470 h 11566772"/>
                      <a:gd name="connsiteX680" fmla="*/ 2115590 w 14230363"/>
                      <a:gd name="connsiteY680" fmla="*/ 4153213 h 11566772"/>
                      <a:gd name="connsiteX681" fmla="*/ 2115590 w 14230363"/>
                      <a:gd name="connsiteY681" fmla="*/ 4202660 h 11566772"/>
                      <a:gd name="connsiteX682" fmla="*/ 2232142 w 14230363"/>
                      <a:gd name="connsiteY682" fmla="*/ 4340403 h 11566772"/>
                      <a:gd name="connsiteX683" fmla="*/ 2380480 w 14230363"/>
                      <a:gd name="connsiteY683" fmla="*/ 4520528 h 11566772"/>
                      <a:gd name="connsiteX684" fmla="*/ 2613584 w 14230363"/>
                      <a:gd name="connsiteY684" fmla="*/ 4806609 h 11566772"/>
                      <a:gd name="connsiteX685" fmla="*/ 2723072 w 14230363"/>
                      <a:gd name="connsiteY685" fmla="*/ 4690058 h 11566772"/>
                      <a:gd name="connsiteX686" fmla="*/ 2846687 w 14230363"/>
                      <a:gd name="connsiteY686" fmla="*/ 4587633 h 11566772"/>
                      <a:gd name="connsiteX687" fmla="*/ 2882006 w 14230363"/>
                      <a:gd name="connsiteY687" fmla="*/ 4584102 h 11566772"/>
                      <a:gd name="connsiteX688" fmla="*/ 2885538 w 14230363"/>
                      <a:gd name="connsiteY688" fmla="*/ 4619421 h 11566772"/>
                      <a:gd name="connsiteX689" fmla="*/ 2839624 w 14230363"/>
                      <a:gd name="connsiteY689" fmla="*/ 4693590 h 11566772"/>
                      <a:gd name="connsiteX690" fmla="*/ 2680689 w 14230363"/>
                      <a:gd name="connsiteY690" fmla="*/ 4873715 h 11566772"/>
                      <a:gd name="connsiteX691" fmla="*/ 3093918 w 14230363"/>
                      <a:gd name="connsiteY691" fmla="*/ 5332858 h 11566772"/>
                      <a:gd name="connsiteX692" fmla="*/ 3136301 w 14230363"/>
                      <a:gd name="connsiteY692" fmla="*/ 5343454 h 11566772"/>
                      <a:gd name="connsiteX693" fmla="*/ 3323490 w 14230363"/>
                      <a:gd name="connsiteY693" fmla="*/ 5308135 h 11566772"/>
                      <a:gd name="connsiteX694" fmla="*/ 3493020 w 14230363"/>
                      <a:gd name="connsiteY694" fmla="*/ 5286944 h 11566772"/>
                      <a:gd name="connsiteX695" fmla="*/ 3418850 w 14230363"/>
                      <a:gd name="connsiteY695" fmla="*/ 5191583 h 11566772"/>
                      <a:gd name="connsiteX696" fmla="*/ 3422382 w 14230363"/>
                      <a:gd name="connsiteY696" fmla="*/ 5152733 h 11566772"/>
                      <a:gd name="connsiteX697" fmla="*/ 3461233 w 14230363"/>
                      <a:gd name="connsiteY697" fmla="*/ 5145669 h 11566772"/>
                      <a:gd name="connsiteX698" fmla="*/ 3591912 w 14230363"/>
                      <a:gd name="connsiteY698" fmla="*/ 5301071 h 11566772"/>
                      <a:gd name="connsiteX699" fmla="*/ 3644890 w 14230363"/>
                      <a:gd name="connsiteY699" fmla="*/ 5145669 h 11566772"/>
                      <a:gd name="connsiteX700" fmla="*/ 3634294 w 14230363"/>
                      <a:gd name="connsiteY700" fmla="*/ 5110350 h 11566772"/>
                      <a:gd name="connsiteX701" fmla="*/ 3503615 w 14230363"/>
                      <a:gd name="connsiteY701" fmla="*/ 4979671 h 11566772"/>
                      <a:gd name="connsiteX702" fmla="*/ 3464764 w 14230363"/>
                      <a:gd name="connsiteY702" fmla="*/ 4937289 h 11566772"/>
                      <a:gd name="connsiteX703" fmla="*/ 3457701 w 14230363"/>
                      <a:gd name="connsiteY703" fmla="*/ 4887842 h 11566772"/>
                      <a:gd name="connsiteX704" fmla="*/ 3510679 w 14230363"/>
                      <a:gd name="connsiteY704" fmla="*/ 4884311 h 11566772"/>
                      <a:gd name="connsiteX705" fmla="*/ 3538934 w 14230363"/>
                      <a:gd name="connsiteY705" fmla="*/ 4901970 h 11566772"/>
                      <a:gd name="connsiteX706" fmla="*/ 3673145 w 14230363"/>
                      <a:gd name="connsiteY706" fmla="*/ 5046777 h 11566772"/>
                      <a:gd name="connsiteX707" fmla="*/ 819394 w 14230363"/>
                      <a:gd name="connsiteY707" fmla="*/ 243433 h 11566772"/>
                      <a:gd name="connsiteX708" fmla="*/ 918286 w 14230363"/>
                      <a:gd name="connsiteY708" fmla="*/ 568365 h 11566772"/>
                      <a:gd name="connsiteX709" fmla="*/ 1303260 w 14230363"/>
                      <a:gd name="connsiteY709" fmla="*/ 1013381 h 11566772"/>
                      <a:gd name="connsiteX710" fmla="*/ 2006102 w 14230363"/>
                      <a:gd name="connsiteY710" fmla="*/ 1246485 h 11566772"/>
                      <a:gd name="connsiteX711" fmla="*/ 2129718 w 14230363"/>
                      <a:gd name="connsiteY711" fmla="*/ 1264144 h 11566772"/>
                      <a:gd name="connsiteX712" fmla="*/ 2129718 w 14230363"/>
                      <a:gd name="connsiteY712" fmla="*/ 1274739 h 11566772"/>
                      <a:gd name="connsiteX713" fmla="*/ 1847168 w 14230363"/>
                      <a:gd name="connsiteY713" fmla="*/ 1419546 h 11566772"/>
                      <a:gd name="connsiteX714" fmla="*/ 2306311 w 14230363"/>
                      <a:gd name="connsiteY714" fmla="*/ 1458397 h 11566772"/>
                      <a:gd name="connsiteX715" fmla="*/ 2546478 w 14230363"/>
                      <a:gd name="connsiteY715" fmla="*/ 1437205 h 11566772"/>
                      <a:gd name="connsiteX716" fmla="*/ 2655966 w 14230363"/>
                      <a:gd name="connsiteY716" fmla="*/ 1398355 h 11566772"/>
                      <a:gd name="connsiteX717" fmla="*/ 2440522 w 14230363"/>
                      <a:gd name="connsiteY717" fmla="*/ 1264144 h 11566772"/>
                      <a:gd name="connsiteX718" fmla="*/ 2447586 w 14230363"/>
                      <a:gd name="connsiteY718" fmla="*/ 1250016 h 11566772"/>
                      <a:gd name="connsiteX719" fmla="*/ 2610052 w 14230363"/>
                      <a:gd name="connsiteY719" fmla="*/ 1292398 h 11566772"/>
                      <a:gd name="connsiteX720" fmla="*/ 2747795 w 14230363"/>
                      <a:gd name="connsiteY720" fmla="*/ 1331249 h 11566772"/>
                      <a:gd name="connsiteX721" fmla="*/ 2832560 w 14230363"/>
                      <a:gd name="connsiteY721" fmla="*/ 1292398 h 11566772"/>
                      <a:gd name="connsiteX722" fmla="*/ 2836092 w 14230363"/>
                      <a:gd name="connsiteY722" fmla="*/ 1186443 h 11566772"/>
                      <a:gd name="connsiteX723" fmla="*/ 2507628 w 14230363"/>
                      <a:gd name="connsiteY723" fmla="*/ 713172 h 11566772"/>
                      <a:gd name="connsiteX724" fmla="*/ 2094399 w 14230363"/>
                      <a:gd name="connsiteY724" fmla="*/ 508323 h 11566772"/>
                      <a:gd name="connsiteX725" fmla="*/ 1790658 w 14230363"/>
                      <a:gd name="connsiteY725" fmla="*/ 381176 h 11566772"/>
                      <a:gd name="connsiteX726" fmla="*/ 1815381 w 14230363"/>
                      <a:gd name="connsiteY726" fmla="*/ 374112 h 11566772"/>
                      <a:gd name="connsiteX727" fmla="*/ 2267461 w 14230363"/>
                      <a:gd name="connsiteY727" fmla="*/ 497728 h 11566772"/>
                      <a:gd name="connsiteX728" fmla="*/ 2708945 w 14230363"/>
                      <a:gd name="connsiteY728" fmla="*/ 780278 h 11566772"/>
                      <a:gd name="connsiteX729" fmla="*/ 2825496 w 14230363"/>
                      <a:gd name="connsiteY729" fmla="*/ 928616 h 11566772"/>
                      <a:gd name="connsiteX730" fmla="*/ 2723072 w 14230363"/>
                      <a:gd name="connsiteY730" fmla="*/ 642535 h 11566772"/>
                      <a:gd name="connsiteX731" fmla="*/ 2288652 w 14230363"/>
                      <a:gd name="connsiteY731" fmla="*/ 250497 h 11566772"/>
                      <a:gd name="connsiteX732" fmla="*/ 1380961 w 14230363"/>
                      <a:gd name="connsiteY732" fmla="*/ 137477 h 11566772"/>
                      <a:gd name="connsiteX733" fmla="*/ 1176113 w 14230363"/>
                      <a:gd name="connsiteY733" fmla="*/ 148073 h 11566772"/>
                      <a:gd name="connsiteX734" fmla="*/ 1172581 w 14230363"/>
                      <a:gd name="connsiteY734" fmla="*/ 158668 h 11566772"/>
                      <a:gd name="connsiteX735" fmla="*/ 1702361 w 14230363"/>
                      <a:gd name="connsiteY735" fmla="*/ 338794 h 11566772"/>
                      <a:gd name="connsiteX736" fmla="*/ 1698829 w 14230363"/>
                      <a:gd name="connsiteY736" fmla="*/ 352921 h 11566772"/>
                      <a:gd name="connsiteX737" fmla="*/ 1497513 w 14230363"/>
                      <a:gd name="connsiteY737" fmla="*/ 342326 h 11566772"/>
                      <a:gd name="connsiteX738" fmla="*/ 1020710 w 14230363"/>
                      <a:gd name="connsiteY738" fmla="*/ 186923 h 11566772"/>
                      <a:gd name="connsiteX739" fmla="*/ 974796 w 14230363"/>
                      <a:gd name="connsiteY739" fmla="*/ 151605 h 11566772"/>
                      <a:gd name="connsiteX740" fmla="*/ 886499 w 14230363"/>
                      <a:gd name="connsiteY740" fmla="*/ 109222 h 11566772"/>
                      <a:gd name="connsiteX741" fmla="*/ 879436 w 14230363"/>
                      <a:gd name="connsiteY741" fmla="*/ 119818 h 11566772"/>
                      <a:gd name="connsiteX742" fmla="*/ 1561087 w 14230363"/>
                      <a:gd name="connsiteY742" fmla="*/ 554238 h 11566772"/>
                      <a:gd name="connsiteX743" fmla="*/ 1225559 w 14230363"/>
                      <a:gd name="connsiteY743" fmla="*/ 434154 h 11566772"/>
                      <a:gd name="connsiteX744" fmla="*/ 918286 w 14230363"/>
                      <a:gd name="connsiteY744" fmla="*/ 239901 h 11566772"/>
                      <a:gd name="connsiteX745" fmla="*/ 1349174 w 14230363"/>
                      <a:gd name="connsiteY745" fmla="*/ 727299 h 11566772"/>
                      <a:gd name="connsiteX746" fmla="*/ 819394 w 14230363"/>
                      <a:gd name="connsiteY746" fmla="*/ 243433 h 11566772"/>
                      <a:gd name="connsiteX747" fmla="*/ 3966290 w 14230363"/>
                      <a:gd name="connsiteY747" fmla="*/ 4174405 h 11566772"/>
                      <a:gd name="connsiteX748" fmla="*/ 3959226 w 14230363"/>
                      <a:gd name="connsiteY748" fmla="*/ 4160277 h 11566772"/>
                      <a:gd name="connsiteX749" fmla="*/ 4149948 w 14230363"/>
                      <a:gd name="connsiteY749" fmla="*/ 4015470 h 11566772"/>
                      <a:gd name="connsiteX750" fmla="*/ 4121693 w 14230363"/>
                      <a:gd name="connsiteY750" fmla="*/ 3930706 h 11566772"/>
                      <a:gd name="connsiteX751" fmla="*/ 3839143 w 14230363"/>
                      <a:gd name="connsiteY751" fmla="*/ 4061385 h 11566772"/>
                      <a:gd name="connsiteX752" fmla="*/ 3853270 w 14230363"/>
                      <a:gd name="connsiteY752" fmla="*/ 4043726 h 11566772"/>
                      <a:gd name="connsiteX753" fmla="*/ 4043991 w 14230363"/>
                      <a:gd name="connsiteY753" fmla="*/ 3860068 h 11566772"/>
                      <a:gd name="connsiteX754" fmla="*/ 4040459 w 14230363"/>
                      <a:gd name="connsiteY754" fmla="*/ 3722325 h 11566772"/>
                      <a:gd name="connsiteX755" fmla="*/ 3669613 w 14230363"/>
                      <a:gd name="connsiteY755" fmla="*/ 3856536 h 11566772"/>
                      <a:gd name="connsiteX756" fmla="*/ 3694336 w 14230363"/>
                      <a:gd name="connsiteY756" fmla="*/ 3828281 h 11566772"/>
                      <a:gd name="connsiteX757" fmla="*/ 3983949 w 14230363"/>
                      <a:gd name="connsiteY757" fmla="*/ 3634028 h 11566772"/>
                      <a:gd name="connsiteX758" fmla="*/ 3998077 w 14230363"/>
                      <a:gd name="connsiteY758" fmla="*/ 3588114 h 11566772"/>
                      <a:gd name="connsiteX759" fmla="*/ 3775569 w 14230363"/>
                      <a:gd name="connsiteY759" fmla="*/ 3072461 h 11566772"/>
                      <a:gd name="connsiteX760" fmla="*/ 3249320 w 14230363"/>
                      <a:gd name="connsiteY760" fmla="*/ 2030560 h 11566772"/>
                      <a:gd name="connsiteX761" fmla="*/ 3217534 w 14230363"/>
                      <a:gd name="connsiteY761" fmla="*/ 1988177 h 11566772"/>
                      <a:gd name="connsiteX762" fmla="*/ 2952643 w 14230363"/>
                      <a:gd name="connsiteY762" fmla="*/ 2118856 h 11566772"/>
                      <a:gd name="connsiteX763" fmla="*/ 2913793 w 14230363"/>
                      <a:gd name="connsiteY763" fmla="*/ 2178898 h 11566772"/>
                      <a:gd name="connsiteX764" fmla="*/ 3023281 w 14230363"/>
                      <a:gd name="connsiteY764" fmla="*/ 2701615 h 11566772"/>
                      <a:gd name="connsiteX765" fmla="*/ 3044472 w 14230363"/>
                      <a:gd name="connsiteY765" fmla="*/ 2800507 h 11566772"/>
                      <a:gd name="connsiteX766" fmla="*/ 3450637 w 14230363"/>
                      <a:gd name="connsiteY766" fmla="*/ 2676892 h 11566772"/>
                      <a:gd name="connsiteX767" fmla="*/ 3062132 w 14230363"/>
                      <a:gd name="connsiteY767" fmla="*/ 2888804 h 11566772"/>
                      <a:gd name="connsiteX768" fmla="*/ 3097450 w 14230363"/>
                      <a:gd name="connsiteY768" fmla="*/ 3068929 h 11566772"/>
                      <a:gd name="connsiteX769" fmla="*/ 3125705 w 14230363"/>
                      <a:gd name="connsiteY769" fmla="*/ 3058333 h 11566772"/>
                      <a:gd name="connsiteX770" fmla="*/ 3425914 w 14230363"/>
                      <a:gd name="connsiteY770" fmla="*/ 2931186 h 11566772"/>
                      <a:gd name="connsiteX771" fmla="*/ 3514211 w 14230363"/>
                      <a:gd name="connsiteY771" fmla="*/ 2917059 h 11566772"/>
                      <a:gd name="connsiteX772" fmla="*/ 3517743 w 14230363"/>
                      <a:gd name="connsiteY772" fmla="*/ 2938250 h 11566772"/>
                      <a:gd name="connsiteX773" fmla="*/ 3108046 w 14230363"/>
                      <a:gd name="connsiteY773" fmla="*/ 3139567 h 11566772"/>
                      <a:gd name="connsiteX774" fmla="*/ 3143364 w 14230363"/>
                      <a:gd name="connsiteY774" fmla="*/ 3291437 h 11566772"/>
                      <a:gd name="connsiteX775" fmla="*/ 3189279 w 14230363"/>
                      <a:gd name="connsiteY775" fmla="*/ 3273778 h 11566772"/>
                      <a:gd name="connsiteX776" fmla="*/ 3380000 w 14230363"/>
                      <a:gd name="connsiteY776" fmla="*/ 3206672 h 11566772"/>
                      <a:gd name="connsiteX777" fmla="*/ 3485956 w 14230363"/>
                      <a:gd name="connsiteY777" fmla="*/ 3217268 h 11566772"/>
                      <a:gd name="connsiteX778" fmla="*/ 3161024 w 14230363"/>
                      <a:gd name="connsiteY778" fmla="*/ 3376202 h 11566772"/>
                      <a:gd name="connsiteX779" fmla="*/ 3189279 w 14230363"/>
                      <a:gd name="connsiteY779" fmla="*/ 3492754 h 11566772"/>
                      <a:gd name="connsiteX780" fmla="*/ 3231661 w 14230363"/>
                      <a:gd name="connsiteY780" fmla="*/ 3517477 h 11566772"/>
                      <a:gd name="connsiteX781" fmla="*/ 3517743 w 14230363"/>
                      <a:gd name="connsiteY781" fmla="*/ 3446839 h 11566772"/>
                      <a:gd name="connsiteX782" fmla="*/ 3560125 w 14230363"/>
                      <a:gd name="connsiteY782" fmla="*/ 3446839 h 11566772"/>
                      <a:gd name="connsiteX783" fmla="*/ 3221066 w 14230363"/>
                      <a:gd name="connsiteY783" fmla="*/ 3612838 h 11566772"/>
                      <a:gd name="connsiteX784" fmla="*/ 3235193 w 14230363"/>
                      <a:gd name="connsiteY784" fmla="*/ 3672879 h 11566772"/>
                      <a:gd name="connsiteX785" fmla="*/ 3383532 w 14230363"/>
                      <a:gd name="connsiteY785" fmla="*/ 4107299 h 11566772"/>
                      <a:gd name="connsiteX786" fmla="*/ 3567189 w 14230363"/>
                      <a:gd name="connsiteY786" fmla="*/ 4598229 h 11566772"/>
                      <a:gd name="connsiteX787" fmla="*/ 3747314 w 14230363"/>
                      <a:gd name="connsiteY787" fmla="*/ 4838396 h 11566772"/>
                      <a:gd name="connsiteX788" fmla="*/ 4149948 w 14230363"/>
                      <a:gd name="connsiteY788" fmla="*/ 4135554 h 11566772"/>
                      <a:gd name="connsiteX789" fmla="*/ 3966290 w 14230363"/>
                      <a:gd name="connsiteY789" fmla="*/ 4174405 h 11566772"/>
                      <a:gd name="connsiteX790" fmla="*/ 13890844 w 14230363"/>
                      <a:gd name="connsiteY790" fmla="*/ 1055763 h 11566772"/>
                      <a:gd name="connsiteX791" fmla="*/ 13763697 w 14230363"/>
                      <a:gd name="connsiteY791" fmla="*/ 1221761 h 11566772"/>
                      <a:gd name="connsiteX792" fmla="*/ 13233916 w 14230363"/>
                      <a:gd name="connsiteY792" fmla="*/ 1868093 h 11566772"/>
                      <a:gd name="connsiteX793" fmla="*/ 13216257 w 14230363"/>
                      <a:gd name="connsiteY793" fmla="*/ 1903412 h 11566772"/>
                      <a:gd name="connsiteX794" fmla="*/ 13233916 w 14230363"/>
                      <a:gd name="connsiteY794" fmla="*/ 2168302 h 11566772"/>
                      <a:gd name="connsiteX795" fmla="*/ 13286894 w 14230363"/>
                      <a:gd name="connsiteY795" fmla="*/ 2330769 h 11566772"/>
                      <a:gd name="connsiteX796" fmla="*/ 13399915 w 14230363"/>
                      <a:gd name="connsiteY796" fmla="*/ 2341364 h 11566772"/>
                      <a:gd name="connsiteX797" fmla="*/ 13569444 w 14230363"/>
                      <a:gd name="connsiteY797" fmla="*/ 2125920 h 11566772"/>
                      <a:gd name="connsiteX798" fmla="*/ 13594168 w 14230363"/>
                      <a:gd name="connsiteY798" fmla="*/ 2087069 h 11566772"/>
                      <a:gd name="connsiteX799" fmla="*/ 13636550 w 14230363"/>
                      <a:gd name="connsiteY799" fmla="*/ 2072942 h 11566772"/>
                      <a:gd name="connsiteX800" fmla="*/ 13668337 w 14230363"/>
                      <a:gd name="connsiteY800" fmla="*/ 2111793 h 11566772"/>
                      <a:gd name="connsiteX801" fmla="*/ 13668337 w 14230363"/>
                      <a:gd name="connsiteY801" fmla="*/ 2182430 h 11566772"/>
                      <a:gd name="connsiteX802" fmla="*/ 13640081 w 14230363"/>
                      <a:gd name="connsiteY802" fmla="*/ 2440256 h 11566772"/>
                      <a:gd name="connsiteX803" fmla="*/ 13664805 w 14230363"/>
                      <a:gd name="connsiteY803" fmla="*/ 2606255 h 11566772"/>
                      <a:gd name="connsiteX804" fmla="*/ 13724847 w 14230363"/>
                      <a:gd name="connsiteY804" fmla="*/ 2563872 h 11566772"/>
                      <a:gd name="connsiteX805" fmla="*/ 13830803 w 14230363"/>
                      <a:gd name="connsiteY805" fmla="*/ 2408470 h 11566772"/>
                      <a:gd name="connsiteX806" fmla="*/ 13897909 w 14230363"/>
                      <a:gd name="connsiteY806" fmla="*/ 2256599 h 11566772"/>
                      <a:gd name="connsiteX807" fmla="*/ 13940290 w 14230363"/>
                      <a:gd name="connsiteY807" fmla="*/ 2221280 h 11566772"/>
                      <a:gd name="connsiteX808" fmla="*/ 13968546 w 14230363"/>
                      <a:gd name="connsiteY808" fmla="*/ 2270727 h 11566772"/>
                      <a:gd name="connsiteX809" fmla="*/ 13965014 w 14230363"/>
                      <a:gd name="connsiteY809" fmla="*/ 2359024 h 11566772"/>
                      <a:gd name="connsiteX810" fmla="*/ 13968546 w 14230363"/>
                      <a:gd name="connsiteY810" fmla="*/ 2500298 h 11566772"/>
                      <a:gd name="connsiteX811" fmla="*/ 14113353 w 14230363"/>
                      <a:gd name="connsiteY811" fmla="*/ 2323705 h 11566772"/>
                      <a:gd name="connsiteX812" fmla="*/ 14113353 w 14230363"/>
                      <a:gd name="connsiteY812" fmla="*/ 2175366 h 11566772"/>
                      <a:gd name="connsiteX813" fmla="*/ 14113353 w 14230363"/>
                      <a:gd name="connsiteY813" fmla="*/ 1578480 h 11566772"/>
                      <a:gd name="connsiteX814" fmla="*/ 14113353 w 14230363"/>
                      <a:gd name="connsiteY814" fmla="*/ 1338313 h 11566772"/>
                      <a:gd name="connsiteX815" fmla="*/ 13890844 w 14230363"/>
                      <a:gd name="connsiteY815" fmla="*/ 1055763 h 11566772"/>
                      <a:gd name="connsiteX816" fmla="*/ 2843155 w 14230363"/>
                      <a:gd name="connsiteY816" fmla="*/ 10503516 h 11566772"/>
                      <a:gd name="connsiteX817" fmla="*/ 3348213 w 14230363"/>
                      <a:gd name="connsiteY817" fmla="*/ 10284540 h 11566772"/>
                      <a:gd name="connsiteX818" fmla="*/ 3252852 w 14230363"/>
                      <a:gd name="connsiteY818" fmla="*/ 10213902 h 11566772"/>
                      <a:gd name="connsiteX819" fmla="*/ 2973835 w 14230363"/>
                      <a:gd name="connsiteY819" fmla="*/ 10224497 h 11566772"/>
                      <a:gd name="connsiteX820" fmla="*/ 2338098 w 14230363"/>
                      <a:gd name="connsiteY820" fmla="*/ 10524706 h 11566772"/>
                      <a:gd name="connsiteX821" fmla="*/ 2634775 w 14230363"/>
                      <a:gd name="connsiteY821" fmla="*/ 10662450 h 11566772"/>
                      <a:gd name="connsiteX822" fmla="*/ 3319958 w 14230363"/>
                      <a:gd name="connsiteY822" fmla="*/ 10517643 h 11566772"/>
                      <a:gd name="connsiteX823" fmla="*/ 3422382 w 14230363"/>
                      <a:gd name="connsiteY823" fmla="*/ 10351645 h 11566772"/>
                      <a:gd name="connsiteX824" fmla="*/ 2843155 w 14230363"/>
                      <a:gd name="connsiteY824" fmla="*/ 10503516 h 11566772"/>
                      <a:gd name="connsiteX825" fmla="*/ 4287690 w 14230363"/>
                      <a:gd name="connsiteY825" fmla="*/ 9730036 h 11566772"/>
                      <a:gd name="connsiteX826" fmla="*/ 4273563 w 14230363"/>
                      <a:gd name="connsiteY826" fmla="*/ 9730036 h 11566772"/>
                      <a:gd name="connsiteX827" fmla="*/ 4255904 w 14230363"/>
                      <a:gd name="connsiteY827" fmla="*/ 9747695 h 11566772"/>
                      <a:gd name="connsiteX828" fmla="*/ 4026332 w 14230363"/>
                      <a:gd name="connsiteY828" fmla="*/ 10164456 h 11566772"/>
                      <a:gd name="connsiteX829" fmla="*/ 3941567 w 14230363"/>
                      <a:gd name="connsiteY829" fmla="*/ 10570621 h 11566772"/>
                      <a:gd name="connsiteX830" fmla="*/ 4008673 w 14230363"/>
                      <a:gd name="connsiteY830" fmla="*/ 10821384 h 11566772"/>
                      <a:gd name="connsiteX831" fmla="*/ 4195862 w 14230363"/>
                      <a:gd name="connsiteY831" fmla="*/ 10210370 h 11566772"/>
                      <a:gd name="connsiteX832" fmla="*/ 4209989 w 14230363"/>
                      <a:gd name="connsiteY832" fmla="*/ 10245689 h 11566772"/>
                      <a:gd name="connsiteX833" fmla="*/ 4178202 w 14230363"/>
                      <a:gd name="connsiteY833" fmla="*/ 10492920 h 11566772"/>
                      <a:gd name="connsiteX834" fmla="*/ 4086374 w 14230363"/>
                      <a:gd name="connsiteY834" fmla="*/ 10853171 h 11566772"/>
                      <a:gd name="connsiteX835" fmla="*/ 4100501 w 14230363"/>
                      <a:gd name="connsiteY835" fmla="*/ 10909681 h 11566772"/>
                      <a:gd name="connsiteX836" fmla="*/ 4146415 w 14230363"/>
                      <a:gd name="connsiteY836" fmla="*/ 10888490 h 11566772"/>
                      <a:gd name="connsiteX837" fmla="*/ 4337136 w 14230363"/>
                      <a:gd name="connsiteY837" fmla="*/ 10549430 h 11566772"/>
                      <a:gd name="connsiteX838" fmla="*/ 4340668 w 14230363"/>
                      <a:gd name="connsiteY838" fmla="*/ 9984331 h 11566772"/>
                      <a:gd name="connsiteX839" fmla="*/ 4287690 w 14230363"/>
                      <a:gd name="connsiteY839" fmla="*/ 9730036 h 11566772"/>
                      <a:gd name="connsiteX840" fmla="*/ 3517743 w 14230363"/>
                      <a:gd name="connsiteY840" fmla="*/ 10305731 h 11566772"/>
                      <a:gd name="connsiteX841" fmla="*/ 3800292 w 14230363"/>
                      <a:gd name="connsiteY841" fmla="*/ 10033777 h 11566772"/>
                      <a:gd name="connsiteX842" fmla="*/ 3885057 w 14230363"/>
                      <a:gd name="connsiteY842" fmla="*/ 9722972 h 11566772"/>
                      <a:gd name="connsiteX843" fmla="*/ 3892121 w 14230363"/>
                      <a:gd name="connsiteY843" fmla="*/ 9172001 h 11566772"/>
                      <a:gd name="connsiteX844" fmla="*/ 3535402 w 14230363"/>
                      <a:gd name="connsiteY844" fmla="*/ 9641739 h 11566772"/>
                      <a:gd name="connsiteX845" fmla="*/ 3443573 w 14230363"/>
                      <a:gd name="connsiteY845" fmla="*/ 10157392 h 11566772"/>
                      <a:gd name="connsiteX846" fmla="*/ 3669613 w 14230363"/>
                      <a:gd name="connsiteY846" fmla="*/ 9712376 h 11566772"/>
                      <a:gd name="connsiteX847" fmla="*/ 3517743 w 14230363"/>
                      <a:gd name="connsiteY847" fmla="*/ 10305731 h 11566772"/>
                      <a:gd name="connsiteX848" fmla="*/ 1921337 w 14230363"/>
                      <a:gd name="connsiteY848" fmla="*/ 9627612 h 11566772"/>
                      <a:gd name="connsiteX849" fmla="*/ 1921337 w 14230363"/>
                      <a:gd name="connsiteY849" fmla="*/ 9631144 h 11566772"/>
                      <a:gd name="connsiteX850" fmla="*/ 1946060 w 14230363"/>
                      <a:gd name="connsiteY850" fmla="*/ 9655867 h 11566772"/>
                      <a:gd name="connsiteX851" fmla="*/ 2422863 w 14230363"/>
                      <a:gd name="connsiteY851" fmla="*/ 9846588 h 11566772"/>
                      <a:gd name="connsiteX852" fmla="*/ 2952643 w 14230363"/>
                      <a:gd name="connsiteY852" fmla="*/ 9684122 h 11566772"/>
                      <a:gd name="connsiteX853" fmla="*/ 2977367 w 14230363"/>
                      <a:gd name="connsiteY853" fmla="*/ 9638208 h 11566772"/>
                      <a:gd name="connsiteX854" fmla="*/ 2927920 w 14230363"/>
                      <a:gd name="connsiteY854" fmla="*/ 9631144 h 11566772"/>
                      <a:gd name="connsiteX855" fmla="*/ 2670094 w 14230363"/>
                      <a:gd name="connsiteY855" fmla="*/ 9666462 h 11566772"/>
                      <a:gd name="connsiteX856" fmla="*/ 2557074 w 14230363"/>
                      <a:gd name="connsiteY856" fmla="*/ 9655867 h 11566772"/>
                      <a:gd name="connsiteX857" fmla="*/ 2557074 w 14230363"/>
                      <a:gd name="connsiteY857" fmla="*/ 9645271 h 11566772"/>
                      <a:gd name="connsiteX858" fmla="*/ 2931452 w 14230363"/>
                      <a:gd name="connsiteY858" fmla="*/ 9546379 h 11566772"/>
                      <a:gd name="connsiteX859" fmla="*/ 2768986 w 14230363"/>
                      <a:gd name="connsiteY859" fmla="*/ 9429827 h 11566772"/>
                      <a:gd name="connsiteX860" fmla="*/ 2726604 w 14230363"/>
                      <a:gd name="connsiteY860" fmla="*/ 9433359 h 11566772"/>
                      <a:gd name="connsiteX861" fmla="*/ 2246269 w 14230363"/>
                      <a:gd name="connsiteY861" fmla="*/ 9549911 h 11566772"/>
                      <a:gd name="connsiteX862" fmla="*/ 1921337 w 14230363"/>
                      <a:gd name="connsiteY862" fmla="*/ 9627612 h 11566772"/>
                      <a:gd name="connsiteX863" fmla="*/ 2843155 w 14230363"/>
                      <a:gd name="connsiteY863" fmla="*/ 2097665 h 11566772"/>
                      <a:gd name="connsiteX864" fmla="*/ 3139833 w 14230363"/>
                      <a:gd name="connsiteY864" fmla="*/ 1945794 h 11566772"/>
                      <a:gd name="connsiteX865" fmla="*/ 3210470 w 14230363"/>
                      <a:gd name="connsiteY865" fmla="*/ 1942263 h 11566772"/>
                      <a:gd name="connsiteX866" fmla="*/ 3242257 w 14230363"/>
                      <a:gd name="connsiteY866" fmla="*/ 1949326 h 11566772"/>
                      <a:gd name="connsiteX867" fmla="*/ 3235193 w 14230363"/>
                      <a:gd name="connsiteY867" fmla="*/ 1914008 h 11566772"/>
                      <a:gd name="connsiteX868" fmla="*/ 3019749 w 14230363"/>
                      <a:gd name="connsiteY868" fmla="*/ 1500779 h 11566772"/>
                      <a:gd name="connsiteX869" fmla="*/ 2920857 w 14230363"/>
                      <a:gd name="connsiteY869" fmla="*/ 1338313 h 11566772"/>
                      <a:gd name="connsiteX870" fmla="*/ 2641839 w 14230363"/>
                      <a:gd name="connsiteY870" fmla="*/ 1486651 h 11566772"/>
                      <a:gd name="connsiteX871" fmla="*/ 2843155 w 14230363"/>
                      <a:gd name="connsiteY871" fmla="*/ 2097665 h 11566772"/>
                      <a:gd name="connsiteX872" fmla="*/ 3026813 w 14230363"/>
                      <a:gd name="connsiteY872" fmla="*/ 11089806 h 11566772"/>
                      <a:gd name="connsiteX873" fmla="*/ 3072727 w 14230363"/>
                      <a:gd name="connsiteY873" fmla="*/ 11110997 h 11566772"/>
                      <a:gd name="connsiteX874" fmla="*/ 3411786 w 14230363"/>
                      <a:gd name="connsiteY874" fmla="*/ 11220485 h 11566772"/>
                      <a:gd name="connsiteX875" fmla="*/ 4061651 w 14230363"/>
                      <a:gd name="connsiteY875" fmla="*/ 11001509 h 11566772"/>
                      <a:gd name="connsiteX876" fmla="*/ 3976886 w 14230363"/>
                      <a:gd name="connsiteY876" fmla="*/ 10962659 h 11566772"/>
                      <a:gd name="connsiteX877" fmla="*/ 3690804 w 14230363"/>
                      <a:gd name="connsiteY877" fmla="*/ 11036827 h 11566772"/>
                      <a:gd name="connsiteX878" fmla="*/ 3475360 w 14230363"/>
                      <a:gd name="connsiteY878" fmla="*/ 11012105 h 11566772"/>
                      <a:gd name="connsiteX879" fmla="*/ 3920376 w 14230363"/>
                      <a:gd name="connsiteY879" fmla="*/ 10892022 h 11566772"/>
                      <a:gd name="connsiteX880" fmla="*/ 3892121 w 14230363"/>
                      <a:gd name="connsiteY880" fmla="*/ 10877893 h 11566772"/>
                      <a:gd name="connsiteX881" fmla="*/ 3863866 w 14230363"/>
                      <a:gd name="connsiteY881" fmla="*/ 10874362 h 11566772"/>
                      <a:gd name="connsiteX882" fmla="*/ 3365872 w 14230363"/>
                      <a:gd name="connsiteY882" fmla="*/ 10948531 h 11566772"/>
                      <a:gd name="connsiteX883" fmla="*/ 3055068 w 14230363"/>
                      <a:gd name="connsiteY883" fmla="*/ 11075678 h 11566772"/>
                      <a:gd name="connsiteX884" fmla="*/ 3026813 w 14230363"/>
                      <a:gd name="connsiteY884" fmla="*/ 11089806 h 11566772"/>
                      <a:gd name="connsiteX885" fmla="*/ 3079791 w 14230363"/>
                      <a:gd name="connsiteY885" fmla="*/ 9645271 h 11566772"/>
                      <a:gd name="connsiteX886" fmla="*/ 3380000 w 14230363"/>
                      <a:gd name="connsiteY886" fmla="*/ 8967153 h 11566772"/>
                      <a:gd name="connsiteX887" fmla="*/ 3100982 w 14230363"/>
                      <a:gd name="connsiteY887" fmla="*/ 8931834 h 11566772"/>
                      <a:gd name="connsiteX888" fmla="*/ 3069195 w 14230363"/>
                      <a:gd name="connsiteY888" fmla="*/ 8953024 h 11566772"/>
                      <a:gd name="connsiteX889" fmla="*/ 2984430 w 14230363"/>
                      <a:gd name="connsiteY889" fmla="*/ 9419231 h 11566772"/>
                      <a:gd name="connsiteX890" fmla="*/ 3019749 w 14230363"/>
                      <a:gd name="connsiteY890" fmla="*/ 9521655 h 11566772"/>
                      <a:gd name="connsiteX891" fmla="*/ 3206938 w 14230363"/>
                      <a:gd name="connsiteY891" fmla="*/ 9143746 h 11566772"/>
                      <a:gd name="connsiteX892" fmla="*/ 3210470 w 14230363"/>
                      <a:gd name="connsiteY892" fmla="*/ 9189660 h 11566772"/>
                      <a:gd name="connsiteX893" fmla="*/ 3079791 w 14230363"/>
                      <a:gd name="connsiteY893" fmla="*/ 9518123 h 11566772"/>
                      <a:gd name="connsiteX894" fmla="*/ 3079791 w 14230363"/>
                      <a:gd name="connsiteY894" fmla="*/ 9645271 h 11566772"/>
                      <a:gd name="connsiteX895" fmla="*/ 2677158 w 14230363"/>
                      <a:gd name="connsiteY895" fmla="*/ 5396432 h 11566772"/>
                      <a:gd name="connsiteX896" fmla="*/ 2853751 w 14230363"/>
                      <a:gd name="connsiteY896" fmla="*/ 5205711 h 11566772"/>
                      <a:gd name="connsiteX897" fmla="*/ 2610052 w 14230363"/>
                      <a:gd name="connsiteY897" fmla="*/ 4923161 h 11566772"/>
                      <a:gd name="connsiteX898" fmla="*/ 2436990 w 14230363"/>
                      <a:gd name="connsiteY898" fmla="*/ 5113882 h 11566772"/>
                      <a:gd name="connsiteX899" fmla="*/ 2677158 w 14230363"/>
                      <a:gd name="connsiteY899" fmla="*/ 5396432 h 11566772"/>
                      <a:gd name="connsiteX900" fmla="*/ 2384012 w 14230363"/>
                      <a:gd name="connsiteY900" fmla="*/ 5043245 h 11566772"/>
                      <a:gd name="connsiteX901" fmla="*/ 2546478 w 14230363"/>
                      <a:gd name="connsiteY901" fmla="*/ 4859587 h 11566772"/>
                      <a:gd name="connsiteX902" fmla="*/ 2302779 w 14230363"/>
                      <a:gd name="connsiteY902" fmla="*/ 4569974 h 11566772"/>
                      <a:gd name="connsiteX903" fmla="*/ 2168568 w 14230363"/>
                      <a:gd name="connsiteY903" fmla="*/ 4753631 h 11566772"/>
                      <a:gd name="connsiteX904" fmla="*/ 2384012 w 14230363"/>
                      <a:gd name="connsiteY904" fmla="*/ 5043245 h 11566772"/>
                      <a:gd name="connsiteX905" fmla="*/ 2034357 w 14230363"/>
                      <a:gd name="connsiteY905" fmla="*/ 4237979 h 11566772"/>
                      <a:gd name="connsiteX906" fmla="*/ 1864827 w 14230363"/>
                      <a:gd name="connsiteY906" fmla="*/ 4382785 h 11566772"/>
                      <a:gd name="connsiteX907" fmla="*/ 2101463 w 14230363"/>
                      <a:gd name="connsiteY907" fmla="*/ 4672399 h 11566772"/>
                      <a:gd name="connsiteX908" fmla="*/ 2256865 w 14230363"/>
                      <a:gd name="connsiteY908" fmla="*/ 4502869 h 11566772"/>
                      <a:gd name="connsiteX909" fmla="*/ 2034357 w 14230363"/>
                      <a:gd name="connsiteY909" fmla="*/ 4237979 h 11566772"/>
                      <a:gd name="connsiteX910" fmla="*/ 1815381 w 14230363"/>
                      <a:gd name="connsiteY910" fmla="*/ 4315680 h 11566772"/>
                      <a:gd name="connsiteX911" fmla="*/ 1956656 w 14230363"/>
                      <a:gd name="connsiteY911" fmla="*/ 4177937 h 11566772"/>
                      <a:gd name="connsiteX912" fmla="*/ 1960188 w 14230363"/>
                      <a:gd name="connsiteY912" fmla="*/ 4149682 h 11566772"/>
                      <a:gd name="connsiteX913" fmla="*/ 1780063 w 14230363"/>
                      <a:gd name="connsiteY913" fmla="*/ 3916578 h 11566772"/>
                      <a:gd name="connsiteX914" fmla="*/ 1617597 w 14230363"/>
                      <a:gd name="connsiteY914" fmla="*/ 4057853 h 11566772"/>
                      <a:gd name="connsiteX915" fmla="*/ 1815381 w 14230363"/>
                      <a:gd name="connsiteY915" fmla="*/ 4315680 h 11566772"/>
                      <a:gd name="connsiteX916" fmla="*/ 1550491 w 14230363"/>
                      <a:gd name="connsiteY916" fmla="*/ 3644624 h 11566772"/>
                      <a:gd name="connsiteX917" fmla="*/ 1384493 w 14230363"/>
                      <a:gd name="connsiteY917" fmla="*/ 3785899 h 11566772"/>
                      <a:gd name="connsiteX918" fmla="*/ 1554023 w 14230363"/>
                      <a:gd name="connsiteY918" fmla="*/ 3990747 h 11566772"/>
                      <a:gd name="connsiteX919" fmla="*/ 1716489 w 14230363"/>
                      <a:gd name="connsiteY919" fmla="*/ 3835345 h 11566772"/>
                      <a:gd name="connsiteX920" fmla="*/ 1550491 w 14230363"/>
                      <a:gd name="connsiteY920" fmla="*/ 3644624 h 11566772"/>
                      <a:gd name="connsiteX921" fmla="*/ 957137 w 14230363"/>
                      <a:gd name="connsiteY921" fmla="*/ 3273778 h 11566772"/>
                      <a:gd name="connsiteX922" fmla="*/ 1137262 w 14230363"/>
                      <a:gd name="connsiteY922" fmla="*/ 3478626 h 11566772"/>
                      <a:gd name="connsiteX923" fmla="*/ 1257346 w 14230363"/>
                      <a:gd name="connsiteY923" fmla="*/ 3344415 h 11566772"/>
                      <a:gd name="connsiteX924" fmla="*/ 1066625 w 14230363"/>
                      <a:gd name="connsiteY924" fmla="*/ 3146630 h 11566772"/>
                      <a:gd name="connsiteX925" fmla="*/ 957137 w 14230363"/>
                      <a:gd name="connsiteY925" fmla="*/ 3273778 h 11566772"/>
                      <a:gd name="connsiteX926" fmla="*/ 1338579 w 14230363"/>
                      <a:gd name="connsiteY926" fmla="*/ 3725857 h 11566772"/>
                      <a:gd name="connsiteX927" fmla="*/ 1490449 w 14230363"/>
                      <a:gd name="connsiteY927" fmla="*/ 3581050 h 11566772"/>
                      <a:gd name="connsiteX928" fmla="*/ 1324451 w 14230363"/>
                      <a:gd name="connsiteY928" fmla="*/ 3393861 h 11566772"/>
                      <a:gd name="connsiteX929" fmla="*/ 1193772 w 14230363"/>
                      <a:gd name="connsiteY929" fmla="*/ 3542200 h 11566772"/>
                      <a:gd name="connsiteX930" fmla="*/ 1338579 w 14230363"/>
                      <a:gd name="connsiteY930" fmla="*/ 3725857 h 11566772"/>
                      <a:gd name="connsiteX931" fmla="*/ 4662069 w 14230363"/>
                      <a:gd name="connsiteY931" fmla="*/ 8981280 h 11566772"/>
                      <a:gd name="connsiteX932" fmla="*/ 4541985 w 14230363"/>
                      <a:gd name="connsiteY932" fmla="*/ 8981280 h 11566772"/>
                      <a:gd name="connsiteX933" fmla="*/ 4513730 w 14230363"/>
                      <a:gd name="connsiteY933" fmla="*/ 8998939 h 11566772"/>
                      <a:gd name="connsiteX934" fmla="*/ 4354796 w 14230363"/>
                      <a:gd name="connsiteY934" fmla="*/ 9224979 h 11566772"/>
                      <a:gd name="connsiteX935" fmla="*/ 4351264 w 14230363"/>
                      <a:gd name="connsiteY935" fmla="*/ 9260297 h 11566772"/>
                      <a:gd name="connsiteX936" fmla="*/ 4390114 w 14230363"/>
                      <a:gd name="connsiteY936" fmla="*/ 9330935 h 11566772"/>
                      <a:gd name="connsiteX937" fmla="*/ 4662069 w 14230363"/>
                      <a:gd name="connsiteY937" fmla="*/ 8981280 h 11566772"/>
                      <a:gd name="connsiteX938" fmla="*/ 2995026 w 14230363"/>
                      <a:gd name="connsiteY938" fmla="*/ 8917705 h 11566772"/>
                      <a:gd name="connsiteX939" fmla="*/ 2825496 w 14230363"/>
                      <a:gd name="connsiteY939" fmla="*/ 8889451 h 11566772"/>
                      <a:gd name="connsiteX940" fmla="*/ 2910261 w 14230363"/>
                      <a:gd name="connsiteY940" fmla="*/ 9242638 h 11566772"/>
                      <a:gd name="connsiteX941" fmla="*/ 2995026 w 14230363"/>
                      <a:gd name="connsiteY941" fmla="*/ 8917705 h 11566772"/>
                      <a:gd name="connsiteX942" fmla="*/ 4446625 w 14230363"/>
                      <a:gd name="connsiteY942" fmla="*/ 8991875 h 11566772"/>
                      <a:gd name="connsiteX943" fmla="*/ 4284158 w 14230363"/>
                      <a:gd name="connsiteY943" fmla="*/ 9087236 h 11566772"/>
                      <a:gd name="connsiteX944" fmla="*/ 4308882 w 14230363"/>
                      <a:gd name="connsiteY944" fmla="*/ 9189660 h 11566772"/>
                      <a:gd name="connsiteX945" fmla="*/ 4446625 w 14230363"/>
                      <a:gd name="connsiteY945" fmla="*/ 8991875 h 11566772"/>
                      <a:gd name="connsiteX946" fmla="*/ 3242257 w 14230363"/>
                      <a:gd name="connsiteY946" fmla="*/ 6512503 h 11566772"/>
                      <a:gd name="connsiteX947" fmla="*/ 3305830 w 14230363"/>
                      <a:gd name="connsiteY947" fmla="*/ 6505439 h 11566772"/>
                      <a:gd name="connsiteX948" fmla="*/ 3468297 w 14230363"/>
                      <a:gd name="connsiteY948" fmla="*/ 6420674 h 11566772"/>
                      <a:gd name="connsiteX949" fmla="*/ 3489488 w 14230363"/>
                      <a:gd name="connsiteY949" fmla="*/ 6378291 h 11566772"/>
                      <a:gd name="connsiteX950" fmla="*/ 3482424 w 14230363"/>
                      <a:gd name="connsiteY950" fmla="*/ 6321781 h 11566772"/>
                      <a:gd name="connsiteX951" fmla="*/ 3242257 w 14230363"/>
                      <a:gd name="connsiteY951" fmla="*/ 6512503 h 11566772"/>
                      <a:gd name="connsiteX952" fmla="*/ 2998558 w 14230363"/>
                      <a:gd name="connsiteY952" fmla="*/ 5361113 h 11566772"/>
                      <a:gd name="connsiteX953" fmla="*/ 2924389 w 14230363"/>
                      <a:gd name="connsiteY953" fmla="*/ 5279880 h 11566772"/>
                      <a:gd name="connsiteX954" fmla="*/ 2768986 w 14230363"/>
                      <a:gd name="connsiteY954" fmla="*/ 5442346 h 11566772"/>
                      <a:gd name="connsiteX955" fmla="*/ 2998558 w 14230363"/>
                      <a:gd name="connsiteY955" fmla="*/ 5361113 h 11566772"/>
                      <a:gd name="connsiteX956" fmla="*/ 3408255 w 14230363"/>
                      <a:gd name="connsiteY956" fmla="*/ 6530162 h 11566772"/>
                      <a:gd name="connsiteX957" fmla="*/ 3514211 w 14230363"/>
                      <a:gd name="connsiteY957" fmla="*/ 6537226 h 11566772"/>
                      <a:gd name="connsiteX958" fmla="*/ 3500083 w 14230363"/>
                      <a:gd name="connsiteY958" fmla="*/ 6470120 h 11566772"/>
                      <a:gd name="connsiteX959" fmla="*/ 3408255 w 14230363"/>
                      <a:gd name="connsiteY959" fmla="*/ 6530162 h 11566772"/>
                      <a:gd name="connsiteX960" fmla="*/ 4206457 w 14230363"/>
                      <a:gd name="connsiteY960" fmla="*/ 8991875 h 11566772"/>
                      <a:gd name="connsiteX961" fmla="*/ 4245308 w 14230363"/>
                      <a:gd name="connsiteY961" fmla="*/ 9037790 h 11566772"/>
                      <a:gd name="connsiteX962" fmla="*/ 4277095 w 14230363"/>
                      <a:gd name="connsiteY962" fmla="*/ 8988343 h 11566772"/>
                      <a:gd name="connsiteX963" fmla="*/ 4231180 w 14230363"/>
                      <a:gd name="connsiteY963" fmla="*/ 8988343 h 11566772"/>
                      <a:gd name="connsiteX964" fmla="*/ 4206457 w 14230363"/>
                      <a:gd name="connsiteY964" fmla="*/ 8991875 h 1156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Lst>
                    <a:rect l="l" t="t" r="r" b="b"/>
                    <a:pathLst>
                      <a:path w="14230363" h="11566772">
                        <a:moveTo>
                          <a:pt x="0" y="7533213"/>
                        </a:moveTo>
                        <a:cubicBezTo>
                          <a:pt x="67106" y="7497895"/>
                          <a:pt x="130679" y="7462576"/>
                          <a:pt x="197785" y="7427257"/>
                        </a:cubicBezTo>
                        <a:cubicBezTo>
                          <a:pt x="264890" y="7391939"/>
                          <a:pt x="331996" y="7356620"/>
                          <a:pt x="395569" y="7314237"/>
                        </a:cubicBezTo>
                        <a:cubicBezTo>
                          <a:pt x="476802" y="7261259"/>
                          <a:pt x="558036" y="7204749"/>
                          <a:pt x="635737" y="7141176"/>
                        </a:cubicBezTo>
                        <a:cubicBezTo>
                          <a:pt x="720501" y="7070538"/>
                          <a:pt x="798203" y="6999901"/>
                          <a:pt x="872372" y="6922199"/>
                        </a:cubicBezTo>
                        <a:cubicBezTo>
                          <a:pt x="943009" y="6851562"/>
                          <a:pt x="1003051" y="6770329"/>
                          <a:pt x="1066625" y="6692628"/>
                        </a:cubicBezTo>
                        <a:cubicBezTo>
                          <a:pt x="579227" y="6463056"/>
                          <a:pt x="282550" y="6081615"/>
                          <a:pt x="116552" y="5590685"/>
                        </a:cubicBezTo>
                        <a:cubicBezTo>
                          <a:pt x="120084" y="5587153"/>
                          <a:pt x="123615" y="5580089"/>
                          <a:pt x="123615" y="5576557"/>
                        </a:cubicBezTo>
                        <a:cubicBezTo>
                          <a:pt x="151870" y="5583621"/>
                          <a:pt x="183657" y="5587153"/>
                          <a:pt x="208380" y="5601280"/>
                        </a:cubicBezTo>
                        <a:cubicBezTo>
                          <a:pt x="296677" y="5650727"/>
                          <a:pt x="392038" y="5664854"/>
                          <a:pt x="487398" y="5671917"/>
                        </a:cubicBezTo>
                        <a:cubicBezTo>
                          <a:pt x="600418" y="5678982"/>
                          <a:pt x="713438" y="5678982"/>
                          <a:pt x="826458" y="5682513"/>
                        </a:cubicBezTo>
                        <a:cubicBezTo>
                          <a:pt x="960669" y="5682513"/>
                          <a:pt x="1094880" y="5686045"/>
                          <a:pt x="1229091" y="5682513"/>
                        </a:cubicBezTo>
                        <a:cubicBezTo>
                          <a:pt x="1352706" y="5678982"/>
                          <a:pt x="1476322" y="5664854"/>
                          <a:pt x="1599937" y="5650727"/>
                        </a:cubicBezTo>
                        <a:cubicBezTo>
                          <a:pt x="1783594" y="5629535"/>
                          <a:pt x="1970784" y="5604812"/>
                          <a:pt x="2154441" y="5573025"/>
                        </a:cubicBezTo>
                        <a:cubicBezTo>
                          <a:pt x="2267461" y="5555366"/>
                          <a:pt x="2380480" y="5527111"/>
                          <a:pt x="2493500" y="5502388"/>
                        </a:cubicBezTo>
                        <a:cubicBezTo>
                          <a:pt x="2532351" y="5495324"/>
                          <a:pt x="2574733" y="5491792"/>
                          <a:pt x="2624180" y="5484729"/>
                        </a:cubicBezTo>
                        <a:cubicBezTo>
                          <a:pt x="2610052" y="5463537"/>
                          <a:pt x="2602988" y="5452942"/>
                          <a:pt x="2595925" y="5445878"/>
                        </a:cubicBezTo>
                        <a:cubicBezTo>
                          <a:pt x="2433459" y="5241029"/>
                          <a:pt x="2270993" y="5032649"/>
                          <a:pt x="2108527" y="4827801"/>
                        </a:cubicBezTo>
                        <a:cubicBezTo>
                          <a:pt x="1924869" y="4598229"/>
                          <a:pt x="1744744" y="4365126"/>
                          <a:pt x="1557555" y="4139086"/>
                        </a:cubicBezTo>
                        <a:cubicBezTo>
                          <a:pt x="1320919" y="3849473"/>
                          <a:pt x="1084284" y="3563391"/>
                          <a:pt x="844117" y="3280841"/>
                        </a:cubicBezTo>
                        <a:cubicBezTo>
                          <a:pt x="752288" y="3171354"/>
                          <a:pt x="660460" y="3065398"/>
                          <a:pt x="568631" y="2959442"/>
                        </a:cubicBezTo>
                        <a:cubicBezTo>
                          <a:pt x="533312" y="2917059"/>
                          <a:pt x="529780" y="2895868"/>
                          <a:pt x="565099" y="2853485"/>
                        </a:cubicBezTo>
                        <a:cubicBezTo>
                          <a:pt x="784075" y="2599190"/>
                          <a:pt x="1003051" y="2355492"/>
                          <a:pt x="1253814" y="2143579"/>
                        </a:cubicBezTo>
                        <a:cubicBezTo>
                          <a:pt x="1267941" y="2132984"/>
                          <a:pt x="1282069" y="2118856"/>
                          <a:pt x="1299728" y="2115324"/>
                        </a:cubicBezTo>
                        <a:cubicBezTo>
                          <a:pt x="1310324" y="2111793"/>
                          <a:pt x="1338579" y="2122388"/>
                          <a:pt x="1338579" y="2125920"/>
                        </a:cubicBezTo>
                        <a:cubicBezTo>
                          <a:pt x="1338579" y="2168302"/>
                          <a:pt x="1380961" y="2171834"/>
                          <a:pt x="1402153" y="2196557"/>
                        </a:cubicBezTo>
                        <a:cubicBezTo>
                          <a:pt x="1458662" y="2256599"/>
                          <a:pt x="1518704" y="2309577"/>
                          <a:pt x="1575214" y="2373151"/>
                        </a:cubicBezTo>
                        <a:cubicBezTo>
                          <a:pt x="1730616" y="2546212"/>
                          <a:pt x="1889550" y="2715742"/>
                          <a:pt x="2041421" y="2895868"/>
                        </a:cubicBezTo>
                        <a:cubicBezTo>
                          <a:pt x="2334566" y="3241991"/>
                          <a:pt x="2620648" y="3591646"/>
                          <a:pt x="2913793" y="3937769"/>
                        </a:cubicBezTo>
                        <a:cubicBezTo>
                          <a:pt x="3083323" y="4139086"/>
                          <a:pt x="3263448" y="4329807"/>
                          <a:pt x="3436510" y="4527592"/>
                        </a:cubicBezTo>
                        <a:cubicBezTo>
                          <a:pt x="3443573" y="4534655"/>
                          <a:pt x="3454169" y="4541719"/>
                          <a:pt x="3468297" y="4559378"/>
                        </a:cubicBezTo>
                        <a:cubicBezTo>
                          <a:pt x="3464764" y="4538187"/>
                          <a:pt x="3461233" y="4527592"/>
                          <a:pt x="3457701" y="4520528"/>
                        </a:cubicBezTo>
                        <a:cubicBezTo>
                          <a:pt x="3415319" y="4414572"/>
                          <a:pt x="3365872" y="4308616"/>
                          <a:pt x="3327022" y="4199128"/>
                        </a:cubicBezTo>
                        <a:cubicBezTo>
                          <a:pt x="3263448" y="4022534"/>
                          <a:pt x="3199874" y="3849473"/>
                          <a:pt x="3146896" y="3669347"/>
                        </a:cubicBezTo>
                        <a:cubicBezTo>
                          <a:pt x="3016217" y="3217268"/>
                          <a:pt x="2952643" y="2754593"/>
                          <a:pt x="2860815" y="2291918"/>
                        </a:cubicBezTo>
                        <a:cubicBezTo>
                          <a:pt x="2853751" y="2260131"/>
                          <a:pt x="2850219" y="2231876"/>
                          <a:pt x="2846687" y="2200090"/>
                        </a:cubicBezTo>
                        <a:cubicBezTo>
                          <a:pt x="2776050" y="2193025"/>
                          <a:pt x="2776050" y="2193025"/>
                          <a:pt x="2751327" y="2122388"/>
                        </a:cubicBezTo>
                        <a:cubicBezTo>
                          <a:pt x="2694817" y="1949326"/>
                          <a:pt x="2641839" y="1779797"/>
                          <a:pt x="2585329" y="1606735"/>
                        </a:cubicBezTo>
                        <a:cubicBezTo>
                          <a:pt x="2574733" y="1574948"/>
                          <a:pt x="2567670" y="1546693"/>
                          <a:pt x="2557074" y="1511375"/>
                        </a:cubicBezTo>
                        <a:cubicBezTo>
                          <a:pt x="2422863" y="1553757"/>
                          <a:pt x="2285120" y="1560821"/>
                          <a:pt x="2147377" y="1550225"/>
                        </a:cubicBezTo>
                        <a:cubicBezTo>
                          <a:pt x="2009634" y="1539629"/>
                          <a:pt x="1871891" y="1529034"/>
                          <a:pt x="1741212" y="1479588"/>
                        </a:cubicBezTo>
                        <a:cubicBezTo>
                          <a:pt x="1727084" y="1472524"/>
                          <a:pt x="1705893" y="1468992"/>
                          <a:pt x="1695298" y="1458397"/>
                        </a:cubicBezTo>
                        <a:cubicBezTo>
                          <a:pt x="1681170" y="1444269"/>
                          <a:pt x="1667043" y="1423078"/>
                          <a:pt x="1670575" y="1408950"/>
                        </a:cubicBezTo>
                        <a:cubicBezTo>
                          <a:pt x="1670575" y="1398355"/>
                          <a:pt x="1695298" y="1380695"/>
                          <a:pt x="1712957" y="1377164"/>
                        </a:cubicBezTo>
                        <a:cubicBezTo>
                          <a:pt x="1769467" y="1366568"/>
                          <a:pt x="1829509" y="1363036"/>
                          <a:pt x="1889550" y="1352441"/>
                        </a:cubicBezTo>
                        <a:cubicBezTo>
                          <a:pt x="1924869" y="1345376"/>
                          <a:pt x="1960188" y="1334781"/>
                          <a:pt x="1995507" y="1324186"/>
                        </a:cubicBezTo>
                        <a:cubicBezTo>
                          <a:pt x="1843636" y="1324186"/>
                          <a:pt x="1702361" y="1288867"/>
                          <a:pt x="1561087" y="1242952"/>
                        </a:cubicBezTo>
                        <a:cubicBezTo>
                          <a:pt x="1260878" y="1147592"/>
                          <a:pt x="1034838" y="960403"/>
                          <a:pt x="886499" y="681385"/>
                        </a:cubicBezTo>
                        <a:cubicBezTo>
                          <a:pt x="791139" y="501260"/>
                          <a:pt x="755820" y="317603"/>
                          <a:pt x="734629" y="130413"/>
                        </a:cubicBezTo>
                        <a:cubicBezTo>
                          <a:pt x="731097" y="102158"/>
                          <a:pt x="724033" y="77435"/>
                          <a:pt x="724033" y="49180"/>
                        </a:cubicBezTo>
                        <a:cubicBezTo>
                          <a:pt x="724033" y="6798"/>
                          <a:pt x="748756" y="-10861"/>
                          <a:pt x="784075" y="6798"/>
                        </a:cubicBezTo>
                        <a:cubicBezTo>
                          <a:pt x="925350" y="84499"/>
                          <a:pt x="1080752" y="84499"/>
                          <a:pt x="1232623" y="77435"/>
                        </a:cubicBezTo>
                        <a:cubicBezTo>
                          <a:pt x="1426876" y="66840"/>
                          <a:pt x="1617597" y="45648"/>
                          <a:pt x="1811849" y="63308"/>
                        </a:cubicBezTo>
                        <a:cubicBezTo>
                          <a:pt x="2027293" y="80967"/>
                          <a:pt x="2235674" y="116286"/>
                          <a:pt x="2436990" y="201051"/>
                        </a:cubicBezTo>
                        <a:cubicBezTo>
                          <a:pt x="2606520" y="271688"/>
                          <a:pt x="2733667" y="388240"/>
                          <a:pt x="2800773" y="561301"/>
                        </a:cubicBezTo>
                        <a:cubicBezTo>
                          <a:pt x="2867879" y="741427"/>
                          <a:pt x="2931452" y="925084"/>
                          <a:pt x="2987962" y="1108741"/>
                        </a:cubicBezTo>
                        <a:cubicBezTo>
                          <a:pt x="3005621" y="1172315"/>
                          <a:pt x="3002090" y="1239420"/>
                          <a:pt x="3009153" y="1306526"/>
                        </a:cubicBezTo>
                        <a:cubicBezTo>
                          <a:pt x="3009153" y="1320653"/>
                          <a:pt x="3016217" y="1334781"/>
                          <a:pt x="3023281" y="1345376"/>
                        </a:cubicBezTo>
                        <a:cubicBezTo>
                          <a:pt x="3125705" y="1532566"/>
                          <a:pt x="3228129" y="1719755"/>
                          <a:pt x="3330554" y="1906944"/>
                        </a:cubicBezTo>
                        <a:cubicBezTo>
                          <a:pt x="3358808" y="1959922"/>
                          <a:pt x="3355277" y="1974049"/>
                          <a:pt x="3316426" y="2005837"/>
                        </a:cubicBezTo>
                        <a:cubicBezTo>
                          <a:pt x="3673145" y="2652168"/>
                          <a:pt x="4026332" y="3298501"/>
                          <a:pt x="4245308" y="4008407"/>
                        </a:cubicBezTo>
                        <a:cubicBezTo>
                          <a:pt x="4248840" y="4008407"/>
                          <a:pt x="4255904" y="4004875"/>
                          <a:pt x="4255904" y="4004875"/>
                        </a:cubicBezTo>
                        <a:cubicBezTo>
                          <a:pt x="4393647" y="3817686"/>
                          <a:pt x="4552581" y="3648156"/>
                          <a:pt x="4722111" y="3485690"/>
                        </a:cubicBezTo>
                        <a:cubicBezTo>
                          <a:pt x="4799812" y="3411520"/>
                          <a:pt x="4891640" y="3351479"/>
                          <a:pt x="4983469" y="3287905"/>
                        </a:cubicBezTo>
                        <a:cubicBezTo>
                          <a:pt x="5181254" y="3153694"/>
                          <a:pt x="5393166" y="3047738"/>
                          <a:pt x="5629801" y="2987696"/>
                        </a:cubicBezTo>
                        <a:cubicBezTo>
                          <a:pt x="5661588" y="2980632"/>
                          <a:pt x="5696906" y="2973569"/>
                          <a:pt x="5732225" y="2970037"/>
                        </a:cubicBezTo>
                        <a:cubicBezTo>
                          <a:pt x="5732225" y="2973569"/>
                          <a:pt x="5735757" y="2977101"/>
                          <a:pt x="5735757" y="2980632"/>
                        </a:cubicBezTo>
                        <a:cubicBezTo>
                          <a:pt x="5714566" y="2991228"/>
                          <a:pt x="5689843" y="3001824"/>
                          <a:pt x="5668652" y="3012420"/>
                        </a:cubicBezTo>
                        <a:cubicBezTo>
                          <a:pt x="5562696" y="3065398"/>
                          <a:pt x="5453208" y="3111312"/>
                          <a:pt x="5354315" y="3171354"/>
                        </a:cubicBezTo>
                        <a:cubicBezTo>
                          <a:pt x="5213040" y="3259651"/>
                          <a:pt x="5075298" y="3358542"/>
                          <a:pt x="4941086" y="3457435"/>
                        </a:cubicBezTo>
                        <a:cubicBezTo>
                          <a:pt x="4863385" y="3513945"/>
                          <a:pt x="4789216" y="3581050"/>
                          <a:pt x="4722111" y="3651688"/>
                        </a:cubicBezTo>
                        <a:cubicBezTo>
                          <a:pt x="4602027" y="3775303"/>
                          <a:pt x="4481943" y="3898919"/>
                          <a:pt x="4368924" y="4029598"/>
                        </a:cubicBezTo>
                        <a:cubicBezTo>
                          <a:pt x="4291223" y="4117894"/>
                          <a:pt x="4220585" y="4209723"/>
                          <a:pt x="4157011" y="4305084"/>
                        </a:cubicBezTo>
                        <a:cubicBezTo>
                          <a:pt x="3927440" y="4665334"/>
                          <a:pt x="3747314" y="5053840"/>
                          <a:pt x="3634294" y="5467069"/>
                        </a:cubicBezTo>
                        <a:cubicBezTo>
                          <a:pt x="3602508" y="5590685"/>
                          <a:pt x="3584848" y="5721363"/>
                          <a:pt x="3581316" y="5848511"/>
                        </a:cubicBezTo>
                        <a:cubicBezTo>
                          <a:pt x="3574253" y="6056891"/>
                          <a:pt x="3588380" y="6261740"/>
                          <a:pt x="3591912" y="6470120"/>
                        </a:cubicBezTo>
                        <a:cubicBezTo>
                          <a:pt x="3591912" y="6494844"/>
                          <a:pt x="3595444" y="6516034"/>
                          <a:pt x="3595444" y="6544290"/>
                        </a:cubicBezTo>
                        <a:cubicBezTo>
                          <a:pt x="3644890" y="6547822"/>
                          <a:pt x="3690804" y="6554885"/>
                          <a:pt x="3736718" y="6554885"/>
                        </a:cubicBezTo>
                        <a:cubicBezTo>
                          <a:pt x="4047523" y="6558417"/>
                          <a:pt x="4361860" y="6561949"/>
                          <a:pt x="4672664" y="6561949"/>
                        </a:cubicBezTo>
                        <a:cubicBezTo>
                          <a:pt x="4792748" y="6561949"/>
                          <a:pt x="4916363" y="6558417"/>
                          <a:pt x="5036447" y="6554885"/>
                        </a:cubicBezTo>
                        <a:cubicBezTo>
                          <a:pt x="5160062" y="6551353"/>
                          <a:pt x="5283678" y="6544290"/>
                          <a:pt x="5407293" y="6537226"/>
                        </a:cubicBezTo>
                        <a:cubicBezTo>
                          <a:pt x="5598014" y="6530162"/>
                          <a:pt x="5788735" y="6526630"/>
                          <a:pt x="5979456" y="6519566"/>
                        </a:cubicBezTo>
                        <a:cubicBezTo>
                          <a:pt x="6096008" y="6516034"/>
                          <a:pt x="6212560" y="6508971"/>
                          <a:pt x="6329111" y="6501907"/>
                        </a:cubicBezTo>
                        <a:cubicBezTo>
                          <a:pt x="6445663" y="6494844"/>
                          <a:pt x="6562214" y="6487780"/>
                          <a:pt x="6675235" y="6477184"/>
                        </a:cubicBezTo>
                        <a:cubicBezTo>
                          <a:pt x="6834169" y="6459525"/>
                          <a:pt x="6996635" y="6438334"/>
                          <a:pt x="7152037" y="6410078"/>
                        </a:cubicBezTo>
                        <a:cubicBezTo>
                          <a:pt x="7367481" y="6371228"/>
                          <a:pt x="7582925" y="6318250"/>
                          <a:pt x="7798369" y="6275867"/>
                        </a:cubicBezTo>
                        <a:cubicBezTo>
                          <a:pt x="7953772" y="6244081"/>
                          <a:pt x="8112705" y="6215825"/>
                          <a:pt x="8268108" y="6191103"/>
                        </a:cubicBezTo>
                        <a:cubicBezTo>
                          <a:pt x="8455297" y="6159316"/>
                          <a:pt x="8642485" y="6141657"/>
                          <a:pt x="8826143" y="6102806"/>
                        </a:cubicBezTo>
                        <a:cubicBezTo>
                          <a:pt x="8988609" y="6071019"/>
                          <a:pt x="9151076" y="6021572"/>
                          <a:pt x="9313541" y="5982723"/>
                        </a:cubicBezTo>
                        <a:cubicBezTo>
                          <a:pt x="9518390" y="5936808"/>
                          <a:pt x="9726770" y="5890894"/>
                          <a:pt x="9935150" y="5852043"/>
                        </a:cubicBezTo>
                        <a:cubicBezTo>
                          <a:pt x="10094084" y="5820256"/>
                          <a:pt x="10253018" y="5802597"/>
                          <a:pt x="10411953" y="5774341"/>
                        </a:cubicBezTo>
                        <a:cubicBezTo>
                          <a:pt x="10599142" y="5742555"/>
                          <a:pt x="10782799" y="5710768"/>
                          <a:pt x="10969989" y="5682513"/>
                        </a:cubicBezTo>
                        <a:cubicBezTo>
                          <a:pt x="11068881" y="5668386"/>
                          <a:pt x="11171305" y="5657790"/>
                          <a:pt x="11273729" y="5647194"/>
                        </a:cubicBezTo>
                        <a:cubicBezTo>
                          <a:pt x="11397344" y="5633067"/>
                          <a:pt x="11520959" y="5611876"/>
                          <a:pt x="11644575" y="5608344"/>
                        </a:cubicBezTo>
                        <a:cubicBezTo>
                          <a:pt x="11764659" y="5601280"/>
                          <a:pt x="11884743" y="5611876"/>
                          <a:pt x="12004826" y="5615408"/>
                        </a:cubicBezTo>
                        <a:cubicBezTo>
                          <a:pt x="12026018" y="5615408"/>
                          <a:pt x="12050740" y="5615408"/>
                          <a:pt x="12071931" y="5615408"/>
                        </a:cubicBezTo>
                        <a:cubicBezTo>
                          <a:pt x="12146101" y="5618939"/>
                          <a:pt x="12220270" y="5626004"/>
                          <a:pt x="12305035" y="5633067"/>
                        </a:cubicBezTo>
                        <a:cubicBezTo>
                          <a:pt x="12273248" y="5491792"/>
                          <a:pt x="12237930" y="5350518"/>
                          <a:pt x="12202611" y="5209243"/>
                        </a:cubicBezTo>
                        <a:cubicBezTo>
                          <a:pt x="12181420" y="5120946"/>
                          <a:pt x="12167292" y="5032649"/>
                          <a:pt x="12135506" y="4947884"/>
                        </a:cubicBezTo>
                        <a:cubicBezTo>
                          <a:pt x="12086059" y="4827801"/>
                          <a:pt x="12022485" y="4711249"/>
                          <a:pt x="11962443" y="4591166"/>
                        </a:cubicBezTo>
                        <a:cubicBezTo>
                          <a:pt x="11930657" y="4527592"/>
                          <a:pt x="11898870" y="4460486"/>
                          <a:pt x="11860019" y="4400444"/>
                        </a:cubicBezTo>
                        <a:cubicBezTo>
                          <a:pt x="11807041" y="4315680"/>
                          <a:pt x="11743468" y="4237979"/>
                          <a:pt x="11690490" y="4153213"/>
                        </a:cubicBezTo>
                        <a:cubicBezTo>
                          <a:pt x="11602193" y="4019003"/>
                          <a:pt x="11496237" y="3898919"/>
                          <a:pt x="11379685" y="3785899"/>
                        </a:cubicBezTo>
                        <a:cubicBezTo>
                          <a:pt x="11277261" y="3687006"/>
                          <a:pt x="11171305" y="3584582"/>
                          <a:pt x="11061816" y="3496286"/>
                        </a:cubicBezTo>
                        <a:cubicBezTo>
                          <a:pt x="10934670" y="3390330"/>
                          <a:pt x="10800458" y="3294969"/>
                          <a:pt x="10669780" y="3192545"/>
                        </a:cubicBezTo>
                        <a:cubicBezTo>
                          <a:pt x="10542632" y="3093652"/>
                          <a:pt x="10397825" y="3023015"/>
                          <a:pt x="10249486" y="2959442"/>
                        </a:cubicBezTo>
                        <a:cubicBezTo>
                          <a:pt x="10122340" y="2906464"/>
                          <a:pt x="10002255" y="2842890"/>
                          <a:pt x="9871577" y="2796975"/>
                        </a:cubicBezTo>
                        <a:cubicBezTo>
                          <a:pt x="9765621" y="2758125"/>
                          <a:pt x="9652600" y="2729870"/>
                          <a:pt x="9539581" y="2705146"/>
                        </a:cubicBezTo>
                        <a:cubicBezTo>
                          <a:pt x="9423029" y="2680424"/>
                          <a:pt x="9306478" y="2666296"/>
                          <a:pt x="9189925" y="2645105"/>
                        </a:cubicBezTo>
                        <a:cubicBezTo>
                          <a:pt x="9136947" y="2638041"/>
                          <a:pt x="9083969" y="2630978"/>
                          <a:pt x="9030991" y="2627445"/>
                        </a:cubicBezTo>
                        <a:cubicBezTo>
                          <a:pt x="8854398" y="2616850"/>
                          <a:pt x="8677804" y="2606255"/>
                          <a:pt x="8501211" y="2602722"/>
                        </a:cubicBezTo>
                        <a:cubicBezTo>
                          <a:pt x="8398787" y="2599190"/>
                          <a:pt x="8296363" y="2606255"/>
                          <a:pt x="8193939" y="2609786"/>
                        </a:cubicBezTo>
                        <a:cubicBezTo>
                          <a:pt x="8056196" y="2616850"/>
                          <a:pt x="7921984" y="2630978"/>
                          <a:pt x="7784242" y="2641573"/>
                        </a:cubicBezTo>
                        <a:cubicBezTo>
                          <a:pt x="7703009" y="2648637"/>
                          <a:pt x="7621775" y="2659233"/>
                          <a:pt x="7540543" y="2666296"/>
                        </a:cubicBezTo>
                        <a:cubicBezTo>
                          <a:pt x="7533479" y="2666296"/>
                          <a:pt x="7526415" y="2666296"/>
                          <a:pt x="7515819" y="2655701"/>
                        </a:cubicBezTo>
                        <a:cubicBezTo>
                          <a:pt x="7526415" y="2648637"/>
                          <a:pt x="7537011" y="2638041"/>
                          <a:pt x="7547607" y="2634509"/>
                        </a:cubicBezTo>
                        <a:cubicBezTo>
                          <a:pt x="7642967" y="2620382"/>
                          <a:pt x="7738327" y="2602722"/>
                          <a:pt x="7837220" y="2592127"/>
                        </a:cubicBezTo>
                        <a:cubicBezTo>
                          <a:pt x="7939644" y="2577999"/>
                          <a:pt x="8045600" y="2570936"/>
                          <a:pt x="8148024" y="2556808"/>
                        </a:cubicBezTo>
                        <a:cubicBezTo>
                          <a:pt x="8155088" y="2556808"/>
                          <a:pt x="8158620" y="2556808"/>
                          <a:pt x="8165683" y="2556808"/>
                        </a:cubicBezTo>
                        <a:cubicBezTo>
                          <a:pt x="8367000" y="2553277"/>
                          <a:pt x="8571848" y="2546212"/>
                          <a:pt x="8773165" y="2549744"/>
                        </a:cubicBezTo>
                        <a:cubicBezTo>
                          <a:pt x="8886185" y="2553277"/>
                          <a:pt x="8999205" y="2567404"/>
                          <a:pt x="9115757" y="2581531"/>
                        </a:cubicBezTo>
                        <a:cubicBezTo>
                          <a:pt x="9242903" y="2595659"/>
                          <a:pt x="9373583" y="2613318"/>
                          <a:pt x="9500731" y="2634509"/>
                        </a:cubicBezTo>
                        <a:cubicBezTo>
                          <a:pt x="9663197" y="2662764"/>
                          <a:pt x="9822131" y="2694551"/>
                          <a:pt x="9974001" y="2768720"/>
                        </a:cubicBezTo>
                        <a:cubicBezTo>
                          <a:pt x="10139999" y="2846421"/>
                          <a:pt x="10309529" y="2913527"/>
                          <a:pt x="10475527" y="2994760"/>
                        </a:cubicBezTo>
                        <a:cubicBezTo>
                          <a:pt x="10574419" y="3044206"/>
                          <a:pt x="10662716" y="3107780"/>
                          <a:pt x="10751012" y="3171354"/>
                        </a:cubicBezTo>
                        <a:cubicBezTo>
                          <a:pt x="10842841" y="3234927"/>
                          <a:pt x="10934670" y="3305564"/>
                          <a:pt x="11026498" y="3372670"/>
                        </a:cubicBezTo>
                        <a:cubicBezTo>
                          <a:pt x="11051221" y="3390330"/>
                          <a:pt x="11075945" y="3411520"/>
                          <a:pt x="11100667" y="3432712"/>
                        </a:cubicBezTo>
                        <a:cubicBezTo>
                          <a:pt x="11210155" y="3531604"/>
                          <a:pt x="11323176" y="3630497"/>
                          <a:pt x="11429132" y="3736453"/>
                        </a:cubicBezTo>
                        <a:cubicBezTo>
                          <a:pt x="11563342" y="3867132"/>
                          <a:pt x="11679894" y="4011938"/>
                          <a:pt x="11782319" y="4167341"/>
                        </a:cubicBezTo>
                        <a:cubicBezTo>
                          <a:pt x="11835297" y="4248574"/>
                          <a:pt x="11895338" y="4326275"/>
                          <a:pt x="11944784" y="4411040"/>
                        </a:cubicBezTo>
                        <a:cubicBezTo>
                          <a:pt x="12033081" y="4573506"/>
                          <a:pt x="12114314" y="4739504"/>
                          <a:pt x="12202611" y="4912565"/>
                        </a:cubicBezTo>
                        <a:cubicBezTo>
                          <a:pt x="12209674" y="4898438"/>
                          <a:pt x="12213206" y="4884311"/>
                          <a:pt x="12216738" y="4870183"/>
                        </a:cubicBezTo>
                        <a:cubicBezTo>
                          <a:pt x="12301503" y="4577038"/>
                          <a:pt x="12379205" y="4283893"/>
                          <a:pt x="12467501" y="3994279"/>
                        </a:cubicBezTo>
                        <a:cubicBezTo>
                          <a:pt x="12576989" y="3634028"/>
                          <a:pt x="12700605" y="3273778"/>
                          <a:pt x="12813624" y="2913527"/>
                        </a:cubicBezTo>
                        <a:cubicBezTo>
                          <a:pt x="12912517" y="2588595"/>
                          <a:pt x="13004345" y="2260131"/>
                          <a:pt x="13096174" y="1935199"/>
                        </a:cubicBezTo>
                        <a:cubicBezTo>
                          <a:pt x="13106770" y="1903412"/>
                          <a:pt x="13113833" y="1871625"/>
                          <a:pt x="13124429" y="1843370"/>
                        </a:cubicBezTo>
                        <a:cubicBezTo>
                          <a:pt x="13131492" y="1825711"/>
                          <a:pt x="13135025" y="1797456"/>
                          <a:pt x="13166811" y="1815115"/>
                        </a:cubicBezTo>
                        <a:cubicBezTo>
                          <a:pt x="13170343" y="1818647"/>
                          <a:pt x="13180938" y="1808052"/>
                          <a:pt x="13188003" y="1800988"/>
                        </a:cubicBezTo>
                        <a:cubicBezTo>
                          <a:pt x="13325745" y="1627926"/>
                          <a:pt x="13463488" y="1454865"/>
                          <a:pt x="13601232" y="1278271"/>
                        </a:cubicBezTo>
                        <a:cubicBezTo>
                          <a:pt x="13693060" y="1158188"/>
                          <a:pt x="13788420" y="1041636"/>
                          <a:pt x="13880249" y="921552"/>
                        </a:cubicBezTo>
                        <a:cubicBezTo>
                          <a:pt x="13894377" y="903893"/>
                          <a:pt x="13912036" y="882702"/>
                          <a:pt x="13929695" y="868574"/>
                        </a:cubicBezTo>
                        <a:cubicBezTo>
                          <a:pt x="13982673" y="819128"/>
                          <a:pt x="14053311" y="819128"/>
                          <a:pt x="14106289" y="865042"/>
                        </a:cubicBezTo>
                        <a:cubicBezTo>
                          <a:pt x="14138075" y="893297"/>
                          <a:pt x="14159267" y="928616"/>
                          <a:pt x="14187521" y="960403"/>
                        </a:cubicBezTo>
                        <a:cubicBezTo>
                          <a:pt x="14254628" y="1048700"/>
                          <a:pt x="14222840" y="1151124"/>
                          <a:pt x="14222840" y="1250016"/>
                        </a:cubicBezTo>
                        <a:cubicBezTo>
                          <a:pt x="14222840" y="1521970"/>
                          <a:pt x="14215777" y="1793924"/>
                          <a:pt x="14208713" y="2062346"/>
                        </a:cubicBezTo>
                        <a:cubicBezTo>
                          <a:pt x="14208713" y="2154175"/>
                          <a:pt x="14215777" y="2249535"/>
                          <a:pt x="14201650" y="2341364"/>
                        </a:cubicBezTo>
                        <a:cubicBezTo>
                          <a:pt x="14183990" y="2468511"/>
                          <a:pt x="14152203" y="2592127"/>
                          <a:pt x="14120416" y="2715742"/>
                        </a:cubicBezTo>
                        <a:cubicBezTo>
                          <a:pt x="14046247" y="2984165"/>
                          <a:pt x="13979141" y="3252586"/>
                          <a:pt x="13890844" y="3517477"/>
                        </a:cubicBezTo>
                        <a:cubicBezTo>
                          <a:pt x="13791953" y="3814154"/>
                          <a:pt x="13728378" y="4117894"/>
                          <a:pt x="13640081" y="4418104"/>
                        </a:cubicBezTo>
                        <a:cubicBezTo>
                          <a:pt x="13555317" y="4700653"/>
                          <a:pt x="13474084" y="4986735"/>
                          <a:pt x="13385788" y="5269284"/>
                        </a:cubicBezTo>
                        <a:cubicBezTo>
                          <a:pt x="13339873" y="5414091"/>
                          <a:pt x="13283363" y="5551834"/>
                          <a:pt x="13230385" y="5693109"/>
                        </a:cubicBezTo>
                        <a:cubicBezTo>
                          <a:pt x="13219789" y="5721363"/>
                          <a:pt x="13209194" y="5753151"/>
                          <a:pt x="13202130" y="5781406"/>
                        </a:cubicBezTo>
                        <a:cubicBezTo>
                          <a:pt x="13198598" y="5795533"/>
                          <a:pt x="13202130" y="5809660"/>
                          <a:pt x="13205662" y="5823788"/>
                        </a:cubicBezTo>
                        <a:cubicBezTo>
                          <a:pt x="13216257" y="5855575"/>
                          <a:pt x="13205662" y="5876767"/>
                          <a:pt x="13170343" y="5869702"/>
                        </a:cubicBezTo>
                        <a:cubicBezTo>
                          <a:pt x="13124429" y="5862638"/>
                          <a:pt x="13071451" y="5855575"/>
                          <a:pt x="13029068" y="5834384"/>
                        </a:cubicBezTo>
                        <a:cubicBezTo>
                          <a:pt x="12930176" y="5784938"/>
                          <a:pt x="12824220" y="5774341"/>
                          <a:pt x="12718264" y="5760214"/>
                        </a:cubicBezTo>
                        <a:cubicBezTo>
                          <a:pt x="12661754" y="5753151"/>
                          <a:pt x="12608776" y="5739023"/>
                          <a:pt x="12555798" y="5731960"/>
                        </a:cubicBezTo>
                        <a:cubicBezTo>
                          <a:pt x="12499288" y="5724895"/>
                          <a:pt x="12446310" y="5714300"/>
                          <a:pt x="12389800" y="5710768"/>
                        </a:cubicBezTo>
                        <a:cubicBezTo>
                          <a:pt x="12375672" y="5710768"/>
                          <a:pt x="12358013" y="5721363"/>
                          <a:pt x="12343886" y="5728428"/>
                        </a:cubicBezTo>
                        <a:cubicBezTo>
                          <a:pt x="12333290" y="5731960"/>
                          <a:pt x="12319162" y="5735492"/>
                          <a:pt x="12305035" y="5739023"/>
                        </a:cubicBezTo>
                        <a:cubicBezTo>
                          <a:pt x="12301503" y="5668386"/>
                          <a:pt x="12241462" y="5693109"/>
                          <a:pt x="12209674" y="5689577"/>
                        </a:cubicBezTo>
                        <a:cubicBezTo>
                          <a:pt x="12093123" y="5678982"/>
                          <a:pt x="11976572" y="5678982"/>
                          <a:pt x="11860019" y="5668386"/>
                        </a:cubicBezTo>
                        <a:cubicBezTo>
                          <a:pt x="11708149" y="5654258"/>
                          <a:pt x="11563342" y="5675449"/>
                          <a:pt x="11415003" y="5693109"/>
                        </a:cubicBezTo>
                        <a:cubicBezTo>
                          <a:pt x="11309047" y="5703705"/>
                          <a:pt x="11203091" y="5714300"/>
                          <a:pt x="11100667" y="5728428"/>
                        </a:cubicBezTo>
                        <a:cubicBezTo>
                          <a:pt x="10994711" y="5742555"/>
                          <a:pt x="10888755" y="5763746"/>
                          <a:pt x="10779267" y="5781406"/>
                        </a:cubicBezTo>
                        <a:cubicBezTo>
                          <a:pt x="10676843" y="5799065"/>
                          <a:pt x="10577951" y="5813192"/>
                          <a:pt x="10475527" y="5830852"/>
                        </a:cubicBezTo>
                        <a:cubicBezTo>
                          <a:pt x="10355442" y="5852043"/>
                          <a:pt x="10238891" y="5869702"/>
                          <a:pt x="10118808" y="5890894"/>
                        </a:cubicBezTo>
                        <a:cubicBezTo>
                          <a:pt x="9981065" y="5912085"/>
                          <a:pt x="9843321" y="5933276"/>
                          <a:pt x="9709111" y="5961531"/>
                        </a:cubicBezTo>
                        <a:cubicBezTo>
                          <a:pt x="9571368" y="5989786"/>
                          <a:pt x="9437156" y="6028636"/>
                          <a:pt x="9302946" y="6060423"/>
                        </a:cubicBezTo>
                        <a:cubicBezTo>
                          <a:pt x="9122820" y="6102806"/>
                          <a:pt x="8946226" y="6145188"/>
                          <a:pt x="8762570" y="6180506"/>
                        </a:cubicBezTo>
                        <a:cubicBezTo>
                          <a:pt x="8571848" y="6215825"/>
                          <a:pt x="8377595" y="6237017"/>
                          <a:pt x="8186875" y="6268803"/>
                        </a:cubicBezTo>
                        <a:cubicBezTo>
                          <a:pt x="8027941" y="6297059"/>
                          <a:pt x="7869006" y="6328845"/>
                          <a:pt x="7710072" y="6364164"/>
                        </a:cubicBezTo>
                        <a:cubicBezTo>
                          <a:pt x="7508756" y="6406547"/>
                          <a:pt x="7303907" y="6455993"/>
                          <a:pt x="7102591" y="6494844"/>
                        </a:cubicBezTo>
                        <a:cubicBezTo>
                          <a:pt x="7000167" y="6516034"/>
                          <a:pt x="6894211" y="6523098"/>
                          <a:pt x="6791786" y="6530162"/>
                        </a:cubicBezTo>
                        <a:cubicBezTo>
                          <a:pt x="6622257" y="6544290"/>
                          <a:pt x="6452727" y="6554885"/>
                          <a:pt x="6286729" y="6565481"/>
                        </a:cubicBezTo>
                        <a:cubicBezTo>
                          <a:pt x="6166645" y="6572544"/>
                          <a:pt x="6050093" y="6579608"/>
                          <a:pt x="5930010" y="6583141"/>
                        </a:cubicBezTo>
                        <a:cubicBezTo>
                          <a:pt x="5806395" y="6586672"/>
                          <a:pt x="5679247" y="6586672"/>
                          <a:pt x="5555632" y="6593736"/>
                        </a:cubicBezTo>
                        <a:cubicBezTo>
                          <a:pt x="5428485" y="6597268"/>
                          <a:pt x="5304869" y="6600800"/>
                          <a:pt x="5177722" y="6611395"/>
                        </a:cubicBezTo>
                        <a:cubicBezTo>
                          <a:pt x="4725642" y="6639650"/>
                          <a:pt x="4273563" y="6625522"/>
                          <a:pt x="3821484" y="6625522"/>
                        </a:cubicBezTo>
                        <a:cubicBezTo>
                          <a:pt x="3697868" y="6625522"/>
                          <a:pt x="3577784" y="6604331"/>
                          <a:pt x="3454169" y="6593736"/>
                        </a:cubicBezTo>
                        <a:cubicBezTo>
                          <a:pt x="3362340" y="6586672"/>
                          <a:pt x="3274044" y="6579608"/>
                          <a:pt x="3182215" y="6565481"/>
                        </a:cubicBezTo>
                        <a:cubicBezTo>
                          <a:pt x="3037408" y="6544290"/>
                          <a:pt x="2892602" y="6523098"/>
                          <a:pt x="2747795" y="6498375"/>
                        </a:cubicBezTo>
                        <a:cubicBezTo>
                          <a:pt x="2705412" y="6491312"/>
                          <a:pt x="2666562" y="6466588"/>
                          <a:pt x="2624180" y="6452461"/>
                        </a:cubicBezTo>
                        <a:cubicBezTo>
                          <a:pt x="2564138" y="6431269"/>
                          <a:pt x="2511160" y="6399483"/>
                          <a:pt x="2465245" y="6353569"/>
                        </a:cubicBezTo>
                        <a:cubicBezTo>
                          <a:pt x="2451118" y="6339441"/>
                          <a:pt x="2429927" y="6332378"/>
                          <a:pt x="2405203" y="6321781"/>
                        </a:cubicBezTo>
                        <a:cubicBezTo>
                          <a:pt x="2405203" y="6314718"/>
                          <a:pt x="2405203" y="6300591"/>
                          <a:pt x="2405203" y="6282932"/>
                        </a:cubicBezTo>
                        <a:cubicBezTo>
                          <a:pt x="2468777" y="6272335"/>
                          <a:pt x="2497032" y="6335910"/>
                          <a:pt x="2557074" y="6342973"/>
                        </a:cubicBezTo>
                        <a:cubicBezTo>
                          <a:pt x="2620648" y="6286463"/>
                          <a:pt x="2691285" y="6226421"/>
                          <a:pt x="2783114" y="6205230"/>
                        </a:cubicBezTo>
                        <a:cubicBezTo>
                          <a:pt x="2747795" y="6282932"/>
                          <a:pt x="2666562" y="6314718"/>
                          <a:pt x="2613584" y="6378291"/>
                        </a:cubicBezTo>
                        <a:cubicBezTo>
                          <a:pt x="2613584" y="6381823"/>
                          <a:pt x="2617116" y="6385356"/>
                          <a:pt x="2617116" y="6392419"/>
                        </a:cubicBezTo>
                        <a:cubicBezTo>
                          <a:pt x="2631243" y="6388888"/>
                          <a:pt x="2652434" y="6392419"/>
                          <a:pt x="2663030" y="6381823"/>
                        </a:cubicBezTo>
                        <a:cubicBezTo>
                          <a:pt x="2751327" y="6311186"/>
                          <a:pt x="2839624" y="6240549"/>
                          <a:pt x="2927920" y="6169911"/>
                        </a:cubicBezTo>
                        <a:cubicBezTo>
                          <a:pt x="2970303" y="6134593"/>
                          <a:pt x="3016217" y="6102806"/>
                          <a:pt x="3069195" y="6063955"/>
                        </a:cubicBezTo>
                        <a:cubicBezTo>
                          <a:pt x="3030345" y="6071019"/>
                          <a:pt x="3002090" y="6078082"/>
                          <a:pt x="2970303" y="6085147"/>
                        </a:cubicBezTo>
                        <a:cubicBezTo>
                          <a:pt x="2821964" y="6116933"/>
                          <a:pt x="2677158" y="6152252"/>
                          <a:pt x="2528819" y="6184039"/>
                        </a:cubicBezTo>
                        <a:cubicBezTo>
                          <a:pt x="2514692" y="6187571"/>
                          <a:pt x="2486437" y="6180506"/>
                          <a:pt x="2482905" y="6169911"/>
                        </a:cubicBezTo>
                        <a:cubicBezTo>
                          <a:pt x="2472309" y="6148720"/>
                          <a:pt x="2493500" y="6141657"/>
                          <a:pt x="2511160" y="6138125"/>
                        </a:cubicBezTo>
                        <a:cubicBezTo>
                          <a:pt x="2602988" y="6116933"/>
                          <a:pt x="2698349" y="6095742"/>
                          <a:pt x="2790177" y="6071019"/>
                        </a:cubicBezTo>
                        <a:cubicBezTo>
                          <a:pt x="2924389" y="6035701"/>
                          <a:pt x="3058599" y="6000382"/>
                          <a:pt x="3196342" y="5965063"/>
                        </a:cubicBezTo>
                        <a:cubicBezTo>
                          <a:pt x="3263448" y="5947404"/>
                          <a:pt x="3334085" y="5929745"/>
                          <a:pt x="3401191" y="5912085"/>
                        </a:cubicBezTo>
                        <a:cubicBezTo>
                          <a:pt x="3415319" y="5908553"/>
                          <a:pt x="3429446" y="5912085"/>
                          <a:pt x="3443573" y="5912085"/>
                        </a:cubicBezTo>
                        <a:cubicBezTo>
                          <a:pt x="3450637" y="5954467"/>
                          <a:pt x="3418850" y="5954467"/>
                          <a:pt x="3394127" y="5968594"/>
                        </a:cubicBezTo>
                        <a:cubicBezTo>
                          <a:pt x="3319958" y="6003913"/>
                          <a:pt x="3252852" y="6046296"/>
                          <a:pt x="3178683" y="6081615"/>
                        </a:cubicBezTo>
                        <a:cubicBezTo>
                          <a:pt x="3058599" y="6141657"/>
                          <a:pt x="2963239" y="6233485"/>
                          <a:pt x="2857283" y="6314718"/>
                        </a:cubicBezTo>
                        <a:cubicBezTo>
                          <a:pt x="2811369" y="6350037"/>
                          <a:pt x="2758390" y="6381823"/>
                          <a:pt x="2708945" y="6417142"/>
                        </a:cubicBezTo>
                        <a:cubicBezTo>
                          <a:pt x="2754859" y="6441866"/>
                          <a:pt x="2761923" y="6445397"/>
                          <a:pt x="2797241" y="6420674"/>
                        </a:cubicBezTo>
                        <a:cubicBezTo>
                          <a:pt x="2934984" y="6325313"/>
                          <a:pt x="3069195" y="6229954"/>
                          <a:pt x="3206938" y="6134593"/>
                        </a:cubicBezTo>
                        <a:cubicBezTo>
                          <a:pt x="3242257" y="6109869"/>
                          <a:pt x="3277576" y="6092210"/>
                          <a:pt x="3312894" y="6071019"/>
                        </a:cubicBezTo>
                        <a:cubicBezTo>
                          <a:pt x="3323490" y="6063955"/>
                          <a:pt x="3334085" y="6063955"/>
                          <a:pt x="3348213" y="6067487"/>
                        </a:cubicBezTo>
                        <a:cubicBezTo>
                          <a:pt x="3214002" y="6233485"/>
                          <a:pt x="3030345" y="6335910"/>
                          <a:pt x="2853751" y="6463056"/>
                        </a:cubicBezTo>
                        <a:cubicBezTo>
                          <a:pt x="2889070" y="6463056"/>
                          <a:pt x="2910261" y="6491312"/>
                          <a:pt x="2945580" y="6463056"/>
                        </a:cubicBezTo>
                        <a:cubicBezTo>
                          <a:pt x="3079791" y="6367696"/>
                          <a:pt x="3214002" y="6275867"/>
                          <a:pt x="3351745" y="6184039"/>
                        </a:cubicBezTo>
                        <a:cubicBezTo>
                          <a:pt x="3365872" y="6173443"/>
                          <a:pt x="3390595" y="6173443"/>
                          <a:pt x="3408255" y="6169911"/>
                        </a:cubicBezTo>
                        <a:cubicBezTo>
                          <a:pt x="3411786" y="6173443"/>
                          <a:pt x="3415319" y="6176975"/>
                          <a:pt x="3418850" y="6184039"/>
                        </a:cubicBezTo>
                        <a:cubicBezTo>
                          <a:pt x="3408255" y="6198166"/>
                          <a:pt x="3404723" y="6215825"/>
                          <a:pt x="3390595" y="6226421"/>
                        </a:cubicBezTo>
                        <a:cubicBezTo>
                          <a:pt x="3266980" y="6318250"/>
                          <a:pt x="3146896" y="6406547"/>
                          <a:pt x="3023281" y="6494844"/>
                        </a:cubicBezTo>
                        <a:cubicBezTo>
                          <a:pt x="3093918" y="6519566"/>
                          <a:pt x="3157492" y="6480715"/>
                          <a:pt x="3214002" y="6441866"/>
                        </a:cubicBezTo>
                        <a:cubicBezTo>
                          <a:pt x="3288171" y="6392419"/>
                          <a:pt x="3355277" y="6342973"/>
                          <a:pt x="3429446" y="6293527"/>
                        </a:cubicBezTo>
                        <a:cubicBezTo>
                          <a:pt x="3443573" y="6282932"/>
                          <a:pt x="3461233" y="6279399"/>
                          <a:pt x="3482424" y="6268803"/>
                        </a:cubicBezTo>
                        <a:cubicBezTo>
                          <a:pt x="3482424" y="6134593"/>
                          <a:pt x="3482424" y="5996850"/>
                          <a:pt x="3482424" y="5859107"/>
                        </a:cubicBezTo>
                        <a:cubicBezTo>
                          <a:pt x="3475360" y="5859107"/>
                          <a:pt x="3464764" y="5859107"/>
                          <a:pt x="3450637" y="5859107"/>
                        </a:cubicBezTo>
                        <a:cubicBezTo>
                          <a:pt x="3454169" y="5852043"/>
                          <a:pt x="3454169" y="5848511"/>
                          <a:pt x="3454169" y="5844979"/>
                        </a:cubicBezTo>
                        <a:cubicBezTo>
                          <a:pt x="3464764" y="5816724"/>
                          <a:pt x="3485956" y="5788470"/>
                          <a:pt x="3489488" y="5756682"/>
                        </a:cubicBezTo>
                        <a:cubicBezTo>
                          <a:pt x="3514211" y="5633067"/>
                          <a:pt x="3535402" y="5505920"/>
                          <a:pt x="3556593" y="5382304"/>
                        </a:cubicBezTo>
                        <a:cubicBezTo>
                          <a:pt x="3556593" y="5371708"/>
                          <a:pt x="3560125" y="5364645"/>
                          <a:pt x="3563657" y="5343454"/>
                        </a:cubicBezTo>
                        <a:cubicBezTo>
                          <a:pt x="3485956" y="5354049"/>
                          <a:pt x="3411786" y="5357581"/>
                          <a:pt x="3341149" y="5371708"/>
                        </a:cubicBezTo>
                        <a:cubicBezTo>
                          <a:pt x="3139833" y="5410559"/>
                          <a:pt x="2942048" y="5452942"/>
                          <a:pt x="2740731" y="5498856"/>
                        </a:cubicBezTo>
                        <a:cubicBezTo>
                          <a:pt x="2673626" y="5512983"/>
                          <a:pt x="2610052" y="5548302"/>
                          <a:pt x="2539415" y="5565961"/>
                        </a:cubicBezTo>
                        <a:cubicBezTo>
                          <a:pt x="2359289" y="5608344"/>
                          <a:pt x="2179164" y="5647194"/>
                          <a:pt x="1999038" y="5678982"/>
                        </a:cubicBezTo>
                        <a:cubicBezTo>
                          <a:pt x="1871891" y="5700172"/>
                          <a:pt x="1744744" y="5710768"/>
                          <a:pt x="1617597" y="5721363"/>
                        </a:cubicBezTo>
                        <a:cubicBezTo>
                          <a:pt x="1508109" y="5731960"/>
                          <a:pt x="1398620" y="5742555"/>
                          <a:pt x="1289133" y="5746087"/>
                        </a:cubicBezTo>
                        <a:cubicBezTo>
                          <a:pt x="1063093" y="5753151"/>
                          <a:pt x="833521" y="5760214"/>
                          <a:pt x="607482" y="5753151"/>
                        </a:cubicBezTo>
                        <a:cubicBezTo>
                          <a:pt x="480334" y="5749619"/>
                          <a:pt x="349655" y="5749619"/>
                          <a:pt x="218976" y="5689577"/>
                        </a:cubicBezTo>
                        <a:cubicBezTo>
                          <a:pt x="268422" y="5784938"/>
                          <a:pt x="310805" y="5869702"/>
                          <a:pt x="353187" y="5950935"/>
                        </a:cubicBezTo>
                        <a:cubicBezTo>
                          <a:pt x="430888" y="6102806"/>
                          <a:pt x="547440" y="6226421"/>
                          <a:pt x="671055" y="6342973"/>
                        </a:cubicBezTo>
                        <a:cubicBezTo>
                          <a:pt x="766416" y="6434802"/>
                          <a:pt x="872372" y="6512503"/>
                          <a:pt x="988924" y="6576076"/>
                        </a:cubicBezTo>
                        <a:cubicBezTo>
                          <a:pt x="1031306" y="6597268"/>
                          <a:pt x="1077220" y="6621990"/>
                          <a:pt x="1119603" y="6646714"/>
                        </a:cubicBezTo>
                        <a:cubicBezTo>
                          <a:pt x="1130198" y="6653778"/>
                          <a:pt x="1137262" y="6682032"/>
                          <a:pt x="1130198" y="6692628"/>
                        </a:cubicBezTo>
                        <a:cubicBezTo>
                          <a:pt x="1084284" y="6787989"/>
                          <a:pt x="1017179" y="6869221"/>
                          <a:pt x="950073" y="6950455"/>
                        </a:cubicBezTo>
                        <a:cubicBezTo>
                          <a:pt x="826458" y="7095262"/>
                          <a:pt x="678119" y="7208281"/>
                          <a:pt x="529780" y="7321301"/>
                        </a:cubicBezTo>
                        <a:cubicBezTo>
                          <a:pt x="402633" y="7416661"/>
                          <a:pt x="261358" y="7490830"/>
                          <a:pt x="105956" y="7540276"/>
                        </a:cubicBezTo>
                        <a:cubicBezTo>
                          <a:pt x="102424" y="7540276"/>
                          <a:pt x="102424" y="7543809"/>
                          <a:pt x="98892" y="7547341"/>
                        </a:cubicBezTo>
                        <a:cubicBezTo>
                          <a:pt x="173062" y="7593254"/>
                          <a:pt x="250763" y="7628573"/>
                          <a:pt x="339060" y="7635637"/>
                        </a:cubicBezTo>
                        <a:cubicBezTo>
                          <a:pt x="469739" y="7649765"/>
                          <a:pt x="603950" y="7660361"/>
                          <a:pt x="734629" y="7670956"/>
                        </a:cubicBezTo>
                        <a:cubicBezTo>
                          <a:pt x="752288" y="7670956"/>
                          <a:pt x="769948" y="7678020"/>
                          <a:pt x="787607" y="7678020"/>
                        </a:cubicBezTo>
                        <a:cubicBezTo>
                          <a:pt x="833521" y="7674488"/>
                          <a:pt x="890031" y="7681551"/>
                          <a:pt x="925350" y="7660361"/>
                        </a:cubicBezTo>
                        <a:cubicBezTo>
                          <a:pt x="964201" y="7639169"/>
                          <a:pt x="978328" y="7586191"/>
                          <a:pt x="1010115" y="7550873"/>
                        </a:cubicBezTo>
                        <a:cubicBezTo>
                          <a:pt x="1056029" y="7501427"/>
                          <a:pt x="1094880" y="7441384"/>
                          <a:pt x="1172581" y="7409598"/>
                        </a:cubicBezTo>
                        <a:cubicBezTo>
                          <a:pt x="1137262" y="7519086"/>
                          <a:pt x="1048965" y="7586191"/>
                          <a:pt x="1003051" y="7681551"/>
                        </a:cubicBezTo>
                        <a:cubicBezTo>
                          <a:pt x="1056029" y="7695680"/>
                          <a:pt x="1087816" y="7678020"/>
                          <a:pt x="1119603" y="7632105"/>
                        </a:cubicBezTo>
                        <a:cubicBezTo>
                          <a:pt x="1179645" y="7547341"/>
                          <a:pt x="1250282" y="7473171"/>
                          <a:pt x="1317388" y="7395471"/>
                        </a:cubicBezTo>
                        <a:cubicBezTo>
                          <a:pt x="1342111" y="7367215"/>
                          <a:pt x="1363302" y="7338960"/>
                          <a:pt x="1391557" y="7314237"/>
                        </a:cubicBezTo>
                        <a:cubicBezTo>
                          <a:pt x="1402153" y="7307174"/>
                          <a:pt x="1416280" y="7303642"/>
                          <a:pt x="1430407" y="7300110"/>
                        </a:cubicBezTo>
                        <a:cubicBezTo>
                          <a:pt x="1430407" y="7314237"/>
                          <a:pt x="1437471" y="7328364"/>
                          <a:pt x="1430407" y="7338960"/>
                        </a:cubicBezTo>
                        <a:cubicBezTo>
                          <a:pt x="1405684" y="7381342"/>
                          <a:pt x="1377429" y="7423725"/>
                          <a:pt x="1349174" y="7462576"/>
                        </a:cubicBezTo>
                        <a:cubicBezTo>
                          <a:pt x="1296196" y="7529681"/>
                          <a:pt x="1239686" y="7596787"/>
                          <a:pt x="1183176" y="7663892"/>
                        </a:cubicBezTo>
                        <a:cubicBezTo>
                          <a:pt x="1176113" y="7670956"/>
                          <a:pt x="1172581" y="7681551"/>
                          <a:pt x="1165517" y="7695680"/>
                        </a:cubicBezTo>
                        <a:cubicBezTo>
                          <a:pt x="1207900" y="7695680"/>
                          <a:pt x="1250282" y="7702743"/>
                          <a:pt x="1285601" y="7692147"/>
                        </a:cubicBezTo>
                        <a:cubicBezTo>
                          <a:pt x="1310324" y="7685083"/>
                          <a:pt x="1327983" y="7653297"/>
                          <a:pt x="1345642" y="7628573"/>
                        </a:cubicBezTo>
                        <a:cubicBezTo>
                          <a:pt x="1444535" y="7497895"/>
                          <a:pt x="1543427" y="7367215"/>
                          <a:pt x="1638788" y="7236536"/>
                        </a:cubicBezTo>
                        <a:cubicBezTo>
                          <a:pt x="1677638" y="7183558"/>
                          <a:pt x="1716489" y="7134111"/>
                          <a:pt x="1762403" y="7084665"/>
                        </a:cubicBezTo>
                        <a:cubicBezTo>
                          <a:pt x="1790658" y="7052879"/>
                          <a:pt x="1822445" y="7028155"/>
                          <a:pt x="1850700" y="6999901"/>
                        </a:cubicBezTo>
                        <a:cubicBezTo>
                          <a:pt x="1854232" y="7003433"/>
                          <a:pt x="1861296" y="7006965"/>
                          <a:pt x="1864827" y="7010496"/>
                        </a:cubicBezTo>
                        <a:cubicBezTo>
                          <a:pt x="1843636" y="7045815"/>
                          <a:pt x="1829509" y="7081133"/>
                          <a:pt x="1804786" y="7112921"/>
                        </a:cubicBezTo>
                        <a:cubicBezTo>
                          <a:pt x="1727084" y="7218877"/>
                          <a:pt x="1649383" y="7321301"/>
                          <a:pt x="1571682" y="7423725"/>
                        </a:cubicBezTo>
                        <a:cubicBezTo>
                          <a:pt x="1508109" y="7508490"/>
                          <a:pt x="1448067" y="7593254"/>
                          <a:pt x="1384493" y="7681551"/>
                        </a:cubicBezTo>
                        <a:cubicBezTo>
                          <a:pt x="1430407" y="7688615"/>
                          <a:pt x="1458662" y="7685083"/>
                          <a:pt x="1490449" y="7646233"/>
                        </a:cubicBezTo>
                        <a:cubicBezTo>
                          <a:pt x="1599937" y="7508490"/>
                          <a:pt x="1712957" y="7374279"/>
                          <a:pt x="1825977" y="7240067"/>
                        </a:cubicBezTo>
                        <a:cubicBezTo>
                          <a:pt x="1889550" y="7162367"/>
                          <a:pt x="1956656" y="7084665"/>
                          <a:pt x="2023762" y="7010496"/>
                        </a:cubicBezTo>
                        <a:cubicBezTo>
                          <a:pt x="2030825" y="7003433"/>
                          <a:pt x="2037889" y="6999901"/>
                          <a:pt x="2055548" y="6999901"/>
                        </a:cubicBezTo>
                        <a:cubicBezTo>
                          <a:pt x="2048485" y="7028155"/>
                          <a:pt x="2044953" y="7059943"/>
                          <a:pt x="2027293" y="7084665"/>
                        </a:cubicBezTo>
                        <a:cubicBezTo>
                          <a:pt x="1935465" y="7208281"/>
                          <a:pt x="1843636" y="7328364"/>
                          <a:pt x="1748276" y="7448449"/>
                        </a:cubicBezTo>
                        <a:cubicBezTo>
                          <a:pt x="1684702" y="7529681"/>
                          <a:pt x="1614065" y="7603851"/>
                          <a:pt x="1543427" y="7688615"/>
                        </a:cubicBezTo>
                        <a:cubicBezTo>
                          <a:pt x="1589341" y="7685083"/>
                          <a:pt x="1631724" y="7681551"/>
                          <a:pt x="1670575" y="7678020"/>
                        </a:cubicBezTo>
                        <a:cubicBezTo>
                          <a:pt x="1681170" y="7678020"/>
                          <a:pt x="1688234" y="7663892"/>
                          <a:pt x="1698829" y="7653297"/>
                        </a:cubicBezTo>
                        <a:cubicBezTo>
                          <a:pt x="1787126" y="7543809"/>
                          <a:pt x="1868359" y="7430789"/>
                          <a:pt x="1960188" y="7321301"/>
                        </a:cubicBezTo>
                        <a:cubicBezTo>
                          <a:pt x="2023762" y="7243600"/>
                          <a:pt x="2094399" y="7172962"/>
                          <a:pt x="2165036" y="7098793"/>
                        </a:cubicBezTo>
                        <a:cubicBezTo>
                          <a:pt x="2175632" y="7088197"/>
                          <a:pt x="2193291" y="7081133"/>
                          <a:pt x="2207419" y="7074070"/>
                        </a:cubicBezTo>
                        <a:cubicBezTo>
                          <a:pt x="2210951" y="7077602"/>
                          <a:pt x="2214483" y="7081133"/>
                          <a:pt x="2218015" y="7084665"/>
                        </a:cubicBezTo>
                        <a:cubicBezTo>
                          <a:pt x="2210951" y="7102325"/>
                          <a:pt x="2210951" y="7123516"/>
                          <a:pt x="2200355" y="7137643"/>
                        </a:cubicBezTo>
                        <a:cubicBezTo>
                          <a:pt x="2147377" y="7208281"/>
                          <a:pt x="2090867" y="7278918"/>
                          <a:pt x="2034357" y="7346024"/>
                        </a:cubicBezTo>
                        <a:cubicBezTo>
                          <a:pt x="1949592" y="7448449"/>
                          <a:pt x="1868359" y="7554405"/>
                          <a:pt x="1787126" y="7660361"/>
                        </a:cubicBezTo>
                        <a:cubicBezTo>
                          <a:pt x="1843636" y="7642702"/>
                          <a:pt x="1907210" y="7656829"/>
                          <a:pt x="1953124" y="7593254"/>
                        </a:cubicBezTo>
                        <a:cubicBezTo>
                          <a:pt x="2041421" y="7476703"/>
                          <a:pt x="2143845" y="7367215"/>
                          <a:pt x="2239206" y="7254196"/>
                        </a:cubicBezTo>
                        <a:cubicBezTo>
                          <a:pt x="2249801" y="7240067"/>
                          <a:pt x="2260397" y="7218877"/>
                          <a:pt x="2260397" y="7197686"/>
                        </a:cubicBezTo>
                        <a:cubicBezTo>
                          <a:pt x="2260397" y="6946923"/>
                          <a:pt x="2256865" y="6696160"/>
                          <a:pt x="2263929" y="6441866"/>
                        </a:cubicBezTo>
                        <a:cubicBezTo>
                          <a:pt x="2263929" y="6360632"/>
                          <a:pt x="2263929" y="6272335"/>
                          <a:pt x="2309843" y="6198166"/>
                        </a:cubicBezTo>
                        <a:cubicBezTo>
                          <a:pt x="2341630" y="6145188"/>
                          <a:pt x="2394608" y="6123997"/>
                          <a:pt x="2447586" y="6109869"/>
                        </a:cubicBezTo>
                        <a:cubicBezTo>
                          <a:pt x="2451118" y="6113401"/>
                          <a:pt x="2454650" y="6116933"/>
                          <a:pt x="2454650" y="6120465"/>
                        </a:cubicBezTo>
                        <a:cubicBezTo>
                          <a:pt x="2433459" y="6145188"/>
                          <a:pt x="2412267" y="6169911"/>
                          <a:pt x="2391076" y="6194635"/>
                        </a:cubicBezTo>
                        <a:cubicBezTo>
                          <a:pt x="2352225" y="6244081"/>
                          <a:pt x="2334566" y="6300591"/>
                          <a:pt x="2331034" y="6360632"/>
                        </a:cubicBezTo>
                        <a:cubicBezTo>
                          <a:pt x="2323971" y="6519566"/>
                          <a:pt x="2323971" y="6678500"/>
                          <a:pt x="2320439" y="6837435"/>
                        </a:cubicBezTo>
                        <a:cubicBezTo>
                          <a:pt x="2320439" y="6872753"/>
                          <a:pt x="2320439" y="6908072"/>
                          <a:pt x="2320439" y="6943391"/>
                        </a:cubicBezTo>
                        <a:cubicBezTo>
                          <a:pt x="2323971" y="7303642"/>
                          <a:pt x="2323971" y="7667424"/>
                          <a:pt x="2327502" y="8027675"/>
                        </a:cubicBezTo>
                        <a:cubicBezTo>
                          <a:pt x="2327502" y="8137163"/>
                          <a:pt x="2331034" y="8243119"/>
                          <a:pt x="2338098" y="8352607"/>
                        </a:cubicBezTo>
                        <a:cubicBezTo>
                          <a:pt x="2345162" y="8451499"/>
                          <a:pt x="2341630" y="8553923"/>
                          <a:pt x="2398140" y="8642220"/>
                        </a:cubicBezTo>
                        <a:cubicBezTo>
                          <a:pt x="2415799" y="8670475"/>
                          <a:pt x="2433459" y="8691666"/>
                          <a:pt x="2465245" y="8702262"/>
                        </a:cubicBezTo>
                        <a:cubicBezTo>
                          <a:pt x="2539415" y="8730517"/>
                          <a:pt x="2606520" y="8762303"/>
                          <a:pt x="2680689" y="8790559"/>
                        </a:cubicBezTo>
                        <a:cubicBezTo>
                          <a:pt x="2708945" y="8801154"/>
                          <a:pt x="2737199" y="8797622"/>
                          <a:pt x="2765454" y="8804686"/>
                        </a:cubicBezTo>
                        <a:cubicBezTo>
                          <a:pt x="2776050" y="8808218"/>
                          <a:pt x="2786646" y="8818814"/>
                          <a:pt x="2800773" y="8822346"/>
                        </a:cubicBezTo>
                        <a:cubicBezTo>
                          <a:pt x="2874942" y="8836473"/>
                          <a:pt x="2949112" y="8847068"/>
                          <a:pt x="3023281" y="8857664"/>
                        </a:cubicBezTo>
                        <a:cubicBezTo>
                          <a:pt x="3033876" y="8857664"/>
                          <a:pt x="3048004" y="8850600"/>
                          <a:pt x="3051536" y="8850600"/>
                        </a:cubicBezTo>
                        <a:cubicBezTo>
                          <a:pt x="3079791" y="8861196"/>
                          <a:pt x="3100982" y="8871792"/>
                          <a:pt x="3125705" y="8875324"/>
                        </a:cubicBezTo>
                        <a:cubicBezTo>
                          <a:pt x="3192811" y="8885919"/>
                          <a:pt x="3263448" y="8892983"/>
                          <a:pt x="3334085" y="8900046"/>
                        </a:cubicBezTo>
                        <a:cubicBezTo>
                          <a:pt x="3355277" y="8900046"/>
                          <a:pt x="3376468" y="8889451"/>
                          <a:pt x="3404723" y="8882387"/>
                        </a:cubicBezTo>
                        <a:cubicBezTo>
                          <a:pt x="3432978" y="8924770"/>
                          <a:pt x="3485956" y="8907110"/>
                          <a:pt x="3538934" y="8907110"/>
                        </a:cubicBezTo>
                        <a:cubicBezTo>
                          <a:pt x="3666081" y="8914174"/>
                          <a:pt x="3793228" y="8917705"/>
                          <a:pt x="3920376" y="8924770"/>
                        </a:cubicBezTo>
                        <a:cubicBezTo>
                          <a:pt x="3969822" y="8928302"/>
                          <a:pt x="4015736" y="8931834"/>
                          <a:pt x="4068714" y="8935365"/>
                        </a:cubicBezTo>
                        <a:cubicBezTo>
                          <a:pt x="4065182" y="8914174"/>
                          <a:pt x="4061651" y="8900046"/>
                          <a:pt x="4061651" y="8885919"/>
                        </a:cubicBezTo>
                        <a:cubicBezTo>
                          <a:pt x="4089905" y="8875324"/>
                          <a:pt x="4107565" y="8882387"/>
                          <a:pt x="4121693" y="8907110"/>
                        </a:cubicBezTo>
                        <a:cubicBezTo>
                          <a:pt x="4128756" y="8917705"/>
                          <a:pt x="4139352" y="8928302"/>
                          <a:pt x="4149948" y="8928302"/>
                        </a:cubicBezTo>
                        <a:cubicBezTo>
                          <a:pt x="4188798" y="8931834"/>
                          <a:pt x="4231180" y="8931834"/>
                          <a:pt x="4270031" y="8928302"/>
                        </a:cubicBezTo>
                        <a:cubicBezTo>
                          <a:pt x="4284158" y="8928302"/>
                          <a:pt x="4301818" y="8917705"/>
                          <a:pt x="4315945" y="8907110"/>
                        </a:cubicBezTo>
                        <a:cubicBezTo>
                          <a:pt x="4340668" y="8889451"/>
                          <a:pt x="4361860" y="8868260"/>
                          <a:pt x="4386583" y="8847068"/>
                        </a:cubicBezTo>
                        <a:cubicBezTo>
                          <a:pt x="4390114" y="8850600"/>
                          <a:pt x="4397179" y="8854132"/>
                          <a:pt x="4400710" y="8857664"/>
                        </a:cubicBezTo>
                        <a:cubicBezTo>
                          <a:pt x="4393647" y="8878856"/>
                          <a:pt x="4390114" y="8896515"/>
                          <a:pt x="4379519" y="8928302"/>
                        </a:cubicBezTo>
                        <a:cubicBezTo>
                          <a:pt x="4439561" y="8921238"/>
                          <a:pt x="4492539" y="8914174"/>
                          <a:pt x="4541985" y="8907110"/>
                        </a:cubicBezTo>
                        <a:cubicBezTo>
                          <a:pt x="4556113" y="8914174"/>
                          <a:pt x="4573772" y="8921238"/>
                          <a:pt x="4587899" y="8921238"/>
                        </a:cubicBezTo>
                        <a:cubicBezTo>
                          <a:pt x="4623218" y="8921238"/>
                          <a:pt x="4662069" y="8928302"/>
                          <a:pt x="4690323" y="8892983"/>
                        </a:cubicBezTo>
                        <a:cubicBezTo>
                          <a:pt x="4697388" y="8885919"/>
                          <a:pt x="4715047" y="8889451"/>
                          <a:pt x="4725642" y="8889451"/>
                        </a:cubicBezTo>
                        <a:cubicBezTo>
                          <a:pt x="4884576" y="8889451"/>
                          <a:pt x="5043510" y="8889451"/>
                          <a:pt x="5202445" y="8889451"/>
                        </a:cubicBezTo>
                        <a:cubicBezTo>
                          <a:pt x="5266018" y="8889451"/>
                          <a:pt x="5329592" y="8885919"/>
                          <a:pt x="5393166" y="8878856"/>
                        </a:cubicBezTo>
                        <a:cubicBezTo>
                          <a:pt x="5502653" y="8868260"/>
                          <a:pt x="5615674" y="8857664"/>
                          <a:pt x="5725161" y="8847068"/>
                        </a:cubicBezTo>
                        <a:cubicBezTo>
                          <a:pt x="5792267" y="8840005"/>
                          <a:pt x="5859373" y="8836473"/>
                          <a:pt x="5926478" y="8829409"/>
                        </a:cubicBezTo>
                        <a:cubicBezTo>
                          <a:pt x="6057158" y="8818814"/>
                          <a:pt x="6187837" y="8811749"/>
                          <a:pt x="6318516" y="8794090"/>
                        </a:cubicBezTo>
                        <a:cubicBezTo>
                          <a:pt x="6512769" y="8765835"/>
                          <a:pt x="6707021" y="8730517"/>
                          <a:pt x="6901274" y="8691666"/>
                        </a:cubicBezTo>
                        <a:cubicBezTo>
                          <a:pt x="7060208" y="8659879"/>
                          <a:pt x="7219143" y="8624561"/>
                          <a:pt x="7381609" y="8592774"/>
                        </a:cubicBezTo>
                        <a:cubicBezTo>
                          <a:pt x="7642967" y="8539796"/>
                          <a:pt x="7904325" y="8490350"/>
                          <a:pt x="8169215" y="8440903"/>
                        </a:cubicBezTo>
                        <a:cubicBezTo>
                          <a:pt x="8363468" y="8402053"/>
                          <a:pt x="8554189" y="8363203"/>
                          <a:pt x="8748442" y="8331416"/>
                        </a:cubicBezTo>
                        <a:cubicBezTo>
                          <a:pt x="8999205" y="8289033"/>
                          <a:pt x="9242903" y="8228991"/>
                          <a:pt x="9490134" y="8168950"/>
                        </a:cubicBezTo>
                        <a:cubicBezTo>
                          <a:pt x="9638473" y="8130099"/>
                          <a:pt x="9790343" y="8105376"/>
                          <a:pt x="9942214" y="8077121"/>
                        </a:cubicBezTo>
                        <a:cubicBezTo>
                          <a:pt x="10069362" y="8052398"/>
                          <a:pt x="10200040" y="8031207"/>
                          <a:pt x="10327188" y="8010016"/>
                        </a:cubicBezTo>
                        <a:cubicBezTo>
                          <a:pt x="10496717" y="7981760"/>
                          <a:pt x="10669780" y="7960570"/>
                          <a:pt x="10839309" y="7932314"/>
                        </a:cubicBezTo>
                        <a:cubicBezTo>
                          <a:pt x="10906414" y="7921719"/>
                          <a:pt x="10969989" y="7896996"/>
                          <a:pt x="11037094" y="7882868"/>
                        </a:cubicBezTo>
                        <a:cubicBezTo>
                          <a:pt x="11100667" y="7868741"/>
                          <a:pt x="11167772" y="7861677"/>
                          <a:pt x="11231347" y="7858145"/>
                        </a:cubicBezTo>
                        <a:cubicBezTo>
                          <a:pt x="11372622" y="7847550"/>
                          <a:pt x="11513896" y="7840485"/>
                          <a:pt x="11655171" y="7833422"/>
                        </a:cubicBezTo>
                        <a:cubicBezTo>
                          <a:pt x="11701085" y="7829890"/>
                          <a:pt x="11743468" y="7826358"/>
                          <a:pt x="11789382" y="7826358"/>
                        </a:cubicBezTo>
                        <a:cubicBezTo>
                          <a:pt x="12001294" y="7822826"/>
                          <a:pt x="12213206" y="7815763"/>
                          <a:pt x="12425118" y="7819295"/>
                        </a:cubicBezTo>
                        <a:cubicBezTo>
                          <a:pt x="12576989" y="7822826"/>
                          <a:pt x="12732392" y="7833422"/>
                          <a:pt x="12884262" y="7844017"/>
                        </a:cubicBezTo>
                        <a:cubicBezTo>
                          <a:pt x="13029068" y="7854614"/>
                          <a:pt x="13156216" y="7918187"/>
                          <a:pt x="13276299" y="7995889"/>
                        </a:cubicBezTo>
                        <a:cubicBezTo>
                          <a:pt x="13308086" y="8013548"/>
                          <a:pt x="13339873" y="8034738"/>
                          <a:pt x="13364596" y="8048867"/>
                        </a:cubicBezTo>
                        <a:cubicBezTo>
                          <a:pt x="13357532" y="8073589"/>
                          <a:pt x="13357532" y="8091248"/>
                          <a:pt x="13350469" y="8105376"/>
                        </a:cubicBezTo>
                        <a:cubicBezTo>
                          <a:pt x="13329277" y="8140694"/>
                          <a:pt x="13308086" y="8172482"/>
                          <a:pt x="13283363" y="8204269"/>
                        </a:cubicBezTo>
                        <a:cubicBezTo>
                          <a:pt x="13279831" y="8211332"/>
                          <a:pt x="13262172" y="8211332"/>
                          <a:pt x="13251576" y="8211332"/>
                        </a:cubicBezTo>
                        <a:cubicBezTo>
                          <a:pt x="13248045" y="8200737"/>
                          <a:pt x="13240981" y="8186609"/>
                          <a:pt x="13244513" y="8176013"/>
                        </a:cubicBezTo>
                        <a:cubicBezTo>
                          <a:pt x="13262172" y="8137163"/>
                          <a:pt x="13283363" y="8101845"/>
                          <a:pt x="13304554" y="8062994"/>
                        </a:cubicBezTo>
                        <a:cubicBezTo>
                          <a:pt x="13304554" y="8066526"/>
                          <a:pt x="13304554" y="8062994"/>
                          <a:pt x="13304554" y="8062994"/>
                        </a:cubicBezTo>
                        <a:cubicBezTo>
                          <a:pt x="13276299" y="8055930"/>
                          <a:pt x="13240981" y="8034738"/>
                          <a:pt x="13219789" y="8041802"/>
                        </a:cubicBezTo>
                        <a:cubicBezTo>
                          <a:pt x="13198598" y="8052398"/>
                          <a:pt x="13188003" y="8091248"/>
                          <a:pt x="13173875" y="8115972"/>
                        </a:cubicBezTo>
                        <a:cubicBezTo>
                          <a:pt x="13145620" y="8165418"/>
                          <a:pt x="13110301" y="8207801"/>
                          <a:pt x="13039664" y="8211332"/>
                        </a:cubicBezTo>
                        <a:cubicBezTo>
                          <a:pt x="13085579" y="8144226"/>
                          <a:pt x="13131492" y="8080653"/>
                          <a:pt x="13180938" y="8013548"/>
                        </a:cubicBezTo>
                        <a:cubicBezTo>
                          <a:pt x="13180938" y="8017079"/>
                          <a:pt x="13180938" y="8013548"/>
                          <a:pt x="13180938" y="8013548"/>
                        </a:cubicBezTo>
                        <a:cubicBezTo>
                          <a:pt x="13096174" y="7978229"/>
                          <a:pt x="13096174" y="7978229"/>
                          <a:pt x="13039664" y="8055930"/>
                        </a:cubicBezTo>
                        <a:cubicBezTo>
                          <a:pt x="13014941" y="8091248"/>
                          <a:pt x="12986686" y="8126567"/>
                          <a:pt x="12961963" y="8161886"/>
                        </a:cubicBezTo>
                        <a:cubicBezTo>
                          <a:pt x="12940772" y="8193672"/>
                          <a:pt x="12916048" y="8218396"/>
                          <a:pt x="12870134" y="8204269"/>
                        </a:cubicBezTo>
                        <a:cubicBezTo>
                          <a:pt x="12898389" y="8105376"/>
                          <a:pt x="12972558" y="8034738"/>
                          <a:pt x="13036133" y="7949974"/>
                        </a:cubicBezTo>
                        <a:cubicBezTo>
                          <a:pt x="13011409" y="7939378"/>
                          <a:pt x="12986686" y="7932314"/>
                          <a:pt x="12965495" y="7921719"/>
                        </a:cubicBezTo>
                        <a:cubicBezTo>
                          <a:pt x="12887794" y="8020611"/>
                          <a:pt x="12813624" y="8112440"/>
                          <a:pt x="12739455" y="8211332"/>
                        </a:cubicBezTo>
                        <a:cubicBezTo>
                          <a:pt x="12711200" y="8250183"/>
                          <a:pt x="12686477" y="8289033"/>
                          <a:pt x="12626435" y="8274906"/>
                        </a:cubicBezTo>
                        <a:cubicBezTo>
                          <a:pt x="12690009" y="8144226"/>
                          <a:pt x="12795965" y="8041802"/>
                          <a:pt x="12887794" y="7914655"/>
                        </a:cubicBezTo>
                        <a:cubicBezTo>
                          <a:pt x="12838348" y="7911123"/>
                          <a:pt x="12799497" y="7907592"/>
                          <a:pt x="12764178" y="7904060"/>
                        </a:cubicBezTo>
                        <a:cubicBezTo>
                          <a:pt x="12647627" y="8055930"/>
                          <a:pt x="12566393" y="8232523"/>
                          <a:pt x="12403927" y="8345543"/>
                        </a:cubicBezTo>
                        <a:cubicBezTo>
                          <a:pt x="12425118" y="8257247"/>
                          <a:pt x="12481629" y="8190141"/>
                          <a:pt x="12534607" y="8119504"/>
                        </a:cubicBezTo>
                        <a:cubicBezTo>
                          <a:pt x="12584053" y="8048867"/>
                          <a:pt x="12637031" y="7978229"/>
                          <a:pt x="12690009" y="7907592"/>
                        </a:cubicBezTo>
                        <a:cubicBezTo>
                          <a:pt x="12658222" y="7904060"/>
                          <a:pt x="12626435" y="7893463"/>
                          <a:pt x="12594649" y="7896996"/>
                        </a:cubicBezTo>
                        <a:cubicBezTo>
                          <a:pt x="12576989" y="7896996"/>
                          <a:pt x="12555798" y="7911123"/>
                          <a:pt x="12545202" y="7925251"/>
                        </a:cubicBezTo>
                        <a:cubicBezTo>
                          <a:pt x="12453374" y="8059462"/>
                          <a:pt x="12365077" y="8200737"/>
                          <a:pt x="12273248" y="8334947"/>
                        </a:cubicBezTo>
                        <a:cubicBezTo>
                          <a:pt x="12255589" y="8363203"/>
                          <a:pt x="12230866" y="8387925"/>
                          <a:pt x="12206143" y="8416181"/>
                        </a:cubicBezTo>
                        <a:cubicBezTo>
                          <a:pt x="12174355" y="8377330"/>
                          <a:pt x="12188484" y="8349076"/>
                          <a:pt x="12206143" y="8320820"/>
                        </a:cubicBezTo>
                        <a:cubicBezTo>
                          <a:pt x="12269716" y="8225460"/>
                          <a:pt x="12329759" y="8130099"/>
                          <a:pt x="12393332" y="8034738"/>
                        </a:cubicBezTo>
                        <a:cubicBezTo>
                          <a:pt x="12421586" y="7988824"/>
                          <a:pt x="12453374" y="7946441"/>
                          <a:pt x="12488693" y="7893463"/>
                        </a:cubicBezTo>
                        <a:cubicBezTo>
                          <a:pt x="12449842" y="7893463"/>
                          <a:pt x="12421586" y="7889932"/>
                          <a:pt x="12393332" y="7893463"/>
                        </a:cubicBezTo>
                        <a:cubicBezTo>
                          <a:pt x="12379205" y="7893463"/>
                          <a:pt x="12368608" y="7907592"/>
                          <a:pt x="12358013" y="7918187"/>
                        </a:cubicBezTo>
                        <a:cubicBezTo>
                          <a:pt x="12315630" y="7981760"/>
                          <a:pt x="12276781" y="8045334"/>
                          <a:pt x="12237930" y="8105376"/>
                        </a:cubicBezTo>
                        <a:cubicBezTo>
                          <a:pt x="12230866" y="8115972"/>
                          <a:pt x="12223802" y="8126567"/>
                          <a:pt x="12216738" y="8137163"/>
                        </a:cubicBezTo>
                        <a:cubicBezTo>
                          <a:pt x="12199079" y="8158354"/>
                          <a:pt x="12184952" y="8190141"/>
                          <a:pt x="12153165" y="8172482"/>
                        </a:cubicBezTo>
                        <a:cubicBezTo>
                          <a:pt x="12121377" y="8154823"/>
                          <a:pt x="12139037" y="8119504"/>
                          <a:pt x="12153165" y="8098313"/>
                        </a:cubicBezTo>
                        <a:cubicBezTo>
                          <a:pt x="12184952" y="8045334"/>
                          <a:pt x="12216738" y="7992356"/>
                          <a:pt x="12248525" y="7939378"/>
                        </a:cubicBezTo>
                        <a:cubicBezTo>
                          <a:pt x="12255589" y="7925251"/>
                          <a:pt x="12266184" y="7914655"/>
                          <a:pt x="12276781" y="7896996"/>
                        </a:cubicBezTo>
                        <a:cubicBezTo>
                          <a:pt x="12050740" y="7896996"/>
                          <a:pt x="11831765" y="7896996"/>
                          <a:pt x="11616320" y="7896996"/>
                        </a:cubicBezTo>
                        <a:cubicBezTo>
                          <a:pt x="11598661" y="7953506"/>
                          <a:pt x="11588066" y="8006484"/>
                          <a:pt x="11570407" y="8052398"/>
                        </a:cubicBezTo>
                        <a:cubicBezTo>
                          <a:pt x="11556278" y="8087716"/>
                          <a:pt x="11531556" y="8115972"/>
                          <a:pt x="11506832" y="8147758"/>
                        </a:cubicBezTo>
                        <a:cubicBezTo>
                          <a:pt x="11499769" y="8158354"/>
                          <a:pt x="11482110" y="8158354"/>
                          <a:pt x="11471514" y="8161886"/>
                        </a:cubicBezTo>
                        <a:cubicBezTo>
                          <a:pt x="11467981" y="8147758"/>
                          <a:pt x="11460918" y="8133631"/>
                          <a:pt x="11464450" y="8123035"/>
                        </a:cubicBezTo>
                        <a:cubicBezTo>
                          <a:pt x="11482110" y="8052398"/>
                          <a:pt x="11499769" y="7981760"/>
                          <a:pt x="11520959" y="7907592"/>
                        </a:cubicBezTo>
                        <a:cubicBezTo>
                          <a:pt x="11482110" y="7911123"/>
                          <a:pt x="11436195" y="7914655"/>
                          <a:pt x="11390281" y="7918187"/>
                        </a:cubicBezTo>
                        <a:cubicBezTo>
                          <a:pt x="11358494" y="8031207"/>
                          <a:pt x="11316111" y="8133631"/>
                          <a:pt x="11206623" y="8207801"/>
                        </a:cubicBezTo>
                        <a:cubicBezTo>
                          <a:pt x="11192496" y="8147758"/>
                          <a:pt x="11220751" y="8105376"/>
                          <a:pt x="11238410" y="8062994"/>
                        </a:cubicBezTo>
                        <a:cubicBezTo>
                          <a:pt x="11256069" y="8017079"/>
                          <a:pt x="11277261" y="7974697"/>
                          <a:pt x="11301984" y="7925251"/>
                        </a:cubicBezTo>
                        <a:cubicBezTo>
                          <a:pt x="11249006" y="7932314"/>
                          <a:pt x="11206623" y="7935846"/>
                          <a:pt x="11160709" y="7946441"/>
                        </a:cubicBezTo>
                        <a:cubicBezTo>
                          <a:pt x="11150113" y="7949974"/>
                          <a:pt x="11143050" y="7967633"/>
                          <a:pt x="11139518" y="7978229"/>
                        </a:cubicBezTo>
                        <a:cubicBezTo>
                          <a:pt x="11083008" y="8077121"/>
                          <a:pt x="11026498" y="8172482"/>
                          <a:pt x="10969989" y="8271374"/>
                        </a:cubicBezTo>
                        <a:cubicBezTo>
                          <a:pt x="10966457" y="8278438"/>
                          <a:pt x="10955860" y="8281969"/>
                          <a:pt x="10941733" y="8292565"/>
                        </a:cubicBezTo>
                        <a:cubicBezTo>
                          <a:pt x="10938201" y="8165418"/>
                          <a:pt x="11001775" y="8070057"/>
                          <a:pt x="11054753" y="7960570"/>
                        </a:cubicBezTo>
                        <a:cubicBezTo>
                          <a:pt x="10987648" y="7971165"/>
                          <a:pt x="10927606" y="7981760"/>
                          <a:pt x="10871096" y="7992356"/>
                        </a:cubicBezTo>
                        <a:cubicBezTo>
                          <a:pt x="10864033" y="7992356"/>
                          <a:pt x="10856968" y="8006484"/>
                          <a:pt x="10853436" y="8017079"/>
                        </a:cubicBezTo>
                        <a:cubicBezTo>
                          <a:pt x="10800458" y="8179545"/>
                          <a:pt x="10708629" y="8320820"/>
                          <a:pt x="10623865" y="8462094"/>
                        </a:cubicBezTo>
                        <a:cubicBezTo>
                          <a:pt x="10599142" y="8504477"/>
                          <a:pt x="10563824" y="8536264"/>
                          <a:pt x="10524973" y="8568051"/>
                        </a:cubicBezTo>
                        <a:cubicBezTo>
                          <a:pt x="10539100" y="8465627"/>
                          <a:pt x="10585014" y="8377330"/>
                          <a:pt x="10627397" y="8285501"/>
                        </a:cubicBezTo>
                        <a:cubicBezTo>
                          <a:pt x="10669780" y="8197204"/>
                          <a:pt x="10719226" y="8108908"/>
                          <a:pt x="10765140" y="8020611"/>
                        </a:cubicBezTo>
                        <a:cubicBezTo>
                          <a:pt x="10761607" y="8017079"/>
                          <a:pt x="10761607" y="8013548"/>
                          <a:pt x="10758076" y="8010016"/>
                        </a:cubicBezTo>
                        <a:cubicBezTo>
                          <a:pt x="10705098" y="8024143"/>
                          <a:pt x="10652120" y="8034738"/>
                          <a:pt x="10599142" y="8048867"/>
                        </a:cubicBezTo>
                        <a:cubicBezTo>
                          <a:pt x="10588546" y="8052398"/>
                          <a:pt x="10581483" y="8066526"/>
                          <a:pt x="10577951" y="8077121"/>
                        </a:cubicBezTo>
                        <a:cubicBezTo>
                          <a:pt x="10479058" y="8281969"/>
                          <a:pt x="10355442" y="8472691"/>
                          <a:pt x="10217700" y="8656347"/>
                        </a:cubicBezTo>
                        <a:cubicBezTo>
                          <a:pt x="10210637" y="8663411"/>
                          <a:pt x="10203572" y="8670475"/>
                          <a:pt x="10185913" y="8674007"/>
                        </a:cubicBezTo>
                        <a:cubicBezTo>
                          <a:pt x="10189445" y="8656347"/>
                          <a:pt x="10189445" y="8638688"/>
                          <a:pt x="10196508" y="8624561"/>
                        </a:cubicBezTo>
                        <a:cubicBezTo>
                          <a:pt x="10242423" y="8529200"/>
                          <a:pt x="10288337" y="8430308"/>
                          <a:pt x="10337783" y="8334947"/>
                        </a:cubicBezTo>
                        <a:cubicBezTo>
                          <a:pt x="10383698" y="8246650"/>
                          <a:pt x="10436676" y="8161886"/>
                          <a:pt x="10489654" y="8066526"/>
                        </a:cubicBezTo>
                        <a:cubicBezTo>
                          <a:pt x="10447271" y="8073589"/>
                          <a:pt x="10408420" y="8077121"/>
                          <a:pt x="10373102" y="8087716"/>
                        </a:cubicBezTo>
                        <a:cubicBezTo>
                          <a:pt x="10358974" y="8091248"/>
                          <a:pt x="10341315" y="8108908"/>
                          <a:pt x="10334252" y="8123035"/>
                        </a:cubicBezTo>
                        <a:cubicBezTo>
                          <a:pt x="10228296" y="8320820"/>
                          <a:pt x="10111744" y="8504477"/>
                          <a:pt x="9974001" y="8681071"/>
                        </a:cubicBezTo>
                        <a:cubicBezTo>
                          <a:pt x="9970469" y="8684603"/>
                          <a:pt x="9966937" y="8684603"/>
                          <a:pt x="9956342" y="8695198"/>
                        </a:cubicBezTo>
                        <a:cubicBezTo>
                          <a:pt x="10016384" y="8476222"/>
                          <a:pt x="10139999" y="8296097"/>
                          <a:pt x="10249486" y="8112440"/>
                        </a:cubicBezTo>
                        <a:cubicBezTo>
                          <a:pt x="10245955" y="8108908"/>
                          <a:pt x="10245955" y="8105376"/>
                          <a:pt x="10242423" y="8101845"/>
                        </a:cubicBezTo>
                        <a:cubicBezTo>
                          <a:pt x="10026979" y="8140694"/>
                          <a:pt x="9808003" y="8179545"/>
                          <a:pt x="9596090" y="8225460"/>
                        </a:cubicBezTo>
                        <a:cubicBezTo>
                          <a:pt x="9458348" y="8253715"/>
                          <a:pt x="9320605" y="8296097"/>
                          <a:pt x="9182862" y="8327884"/>
                        </a:cubicBezTo>
                        <a:cubicBezTo>
                          <a:pt x="9055715" y="8356139"/>
                          <a:pt x="8925035" y="8377330"/>
                          <a:pt x="8794357" y="8402053"/>
                        </a:cubicBezTo>
                        <a:cubicBezTo>
                          <a:pt x="8663677" y="8426776"/>
                          <a:pt x="8532998" y="8447967"/>
                          <a:pt x="8402319" y="8472691"/>
                        </a:cubicBezTo>
                        <a:cubicBezTo>
                          <a:pt x="8169215" y="8522137"/>
                          <a:pt x="7936112" y="8571583"/>
                          <a:pt x="7703009" y="8621029"/>
                        </a:cubicBezTo>
                        <a:cubicBezTo>
                          <a:pt x="7632371" y="8635156"/>
                          <a:pt x="7561734" y="8642220"/>
                          <a:pt x="7494628" y="8656347"/>
                        </a:cubicBezTo>
                        <a:cubicBezTo>
                          <a:pt x="7448714" y="8666944"/>
                          <a:pt x="7409863" y="8688134"/>
                          <a:pt x="7363949" y="8695198"/>
                        </a:cubicBezTo>
                        <a:cubicBezTo>
                          <a:pt x="7321567" y="8702262"/>
                          <a:pt x="7279184" y="8698730"/>
                          <a:pt x="7233270" y="8705793"/>
                        </a:cubicBezTo>
                        <a:cubicBezTo>
                          <a:pt x="7183824" y="8712857"/>
                          <a:pt x="7134378" y="8723453"/>
                          <a:pt x="7084931" y="8734049"/>
                        </a:cubicBezTo>
                        <a:cubicBezTo>
                          <a:pt x="6897742" y="8772900"/>
                          <a:pt x="6714085" y="8815281"/>
                          <a:pt x="6526896" y="8847068"/>
                        </a:cubicBezTo>
                        <a:cubicBezTo>
                          <a:pt x="6417408" y="8868260"/>
                          <a:pt x="6304388" y="8871792"/>
                          <a:pt x="6191368" y="8882387"/>
                        </a:cubicBezTo>
                        <a:cubicBezTo>
                          <a:pt x="6053625" y="8896515"/>
                          <a:pt x="5915883" y="8903578"/>
                          <a:pt x="5778139" y="8917705"/>
                        </a:cubicBezTo>
                        <a:cubicBezTo>
                          <a:pt x="5654524" y="8928302"/>
                          <a:pt x="5530909" y="8945961"/>
                          <a:pt x="5407293" y="8949493"/>
                        </a:cubicBezTo>
                        <a:cubicBezTo>
                          <a:pt x="5230700" y="8956556"/>
                          <a:pt x="5050575" y="8960088"/>
                          <a:pt x="4873981" y="8956556"/>
                        </a:cubicBezTo>
                        <a:cubicBezTo>
                          <a:pt x="4782152" y="8956556"/>
                          <a:pt x="4718578" y="8995407"/>
                          <a:pt x="4665600" y="9066044"/>
                        </a:cubicBezTo>
                        <a:cubicBezTo>
                          <a:pt x="4591431" y="9164936"/>
                          <a:pt x="4517262" y="9260297"/>
                          <a:pt x="4439561" y="9355658"/>
                        </a:cubicBezTo>
                        <a:cubicBezTo>
                          <a:pt x="4404242" y="9398040"/>
                          <a:pt x="4404242" y="9398040"/>
                          <a:pt x="4457220" y="9472209"/>
                        </a:cubicBezTo>
                        <a:cubicBezTo>
                          <a:pt x="4503135" y="9415699"/>
                          <a:pt x="4549049" y="9359189"/>
                          <a:pt x="4594963" y="9302680"/>
                        </a:cubicBezTo>
                        <a:cubicBezTo>
                          <a:pt x="4616154" y="9274425"/>
                          <a:pt x="4637345" y="9246170"/>
                          <a:pt x="4662069" y="9221447"/>
                        </a:cubicBezTo>
                        <a:cubicBezTo>
                          <a:pt x="4704451" y="9172001"/>
                          <a:pt x="4750366" y="9129618"/>
                          <a:pt x="4792748" y="9080172"/>
                        </a:cubicBezTo>
                        <a:cubicBezTo>
                          <a:pt x="4817471" y="9048385"/>
                          <a:pt x="4845726" y="9037790"/>
                          <a:pt x="4884576" y="9062512"/>
                        </a:cubicBezTo>
                        <a:cubicBezTo>
                          <a:pt x="4750366" y="9217914"/>
                          <a:pt x="4619686" y="9373318"/>
                          <a:pt x="4485475" y="9525188"/>
                        </a:cubicBezTo>
                        <a:cubicBezTo>
                          <a:pt x="4499603" y="9553442"/>
                          <a:pt x="4513730" y="9578166"/>
                          <a:pt x="4527858" y="9602889"/>
                        </a:cubicBezTo>
                        <a:cubicBezTo>
                          <a:pt x="4637345" y="9518123"/>
                          <a:pt x="4704451" y="9387445"/>
                          <a:pt x="4845726" y="9345062"/>
                        </a:cubicBezTo>
                        <a:cubicBezTo>
                          <a:pt x="4821003" y="9415699"/>
                          <a:pt x="4757429" y="9454550"/>
                          <a:pt x="4711515" y="9507528"/>
                        </a:cubicBezTo>
                        <a:cubicBezTo>
                          <a:pt x="4665600" y="9560506"/>
                          <a:pt x="4612622" y="9609952"/>
                          <a:pt x="4563176" y="9662930"/>
                        </a:cubicBezTo>
                        <a:cubicBezTo>
                          <a:pt x="4573772" y="9680590"/>
                          <a:pt x="4587899" y="9701781"/>
                          <a:pt x="4602027" y="9726505"/>
                        </a:cubicBezTo>
                        <a:cubicBezTo>
                          <a:pt x="4676196" y="9662930"/>
                          <a:pt x="4732706" y="9581698"/>
                          <a:pt x="4828067" y="9549911"/>
                        </a:cubicBezTo>
                        <a:cubicBezTo>
                          <a:pt x="4778620" y="9638208"/>
                          <a:pt x="4715047" y="9712376"/>
                          <a:pt x="4630282" y="9779483"/>
                        </a:cubicBezTo>
                        <a:cubicBezTo>
                          <a:pt x="4676196" y="9839524"/>
                          <a:pt x="4718578" y="9903098"/>
                          <a:pt x="4768025" y="9959607"/>
                        </a:cubicBezTo>
                        <a:cubicBezTo>
                          <a:pt x="4895172" y="10115010"/>
                          <a:pt x="5022319" y="10273944"/>
                          <a:pt x="5160062" y="10422282"/>
                        </a:cubicBezTo>
                        <a:cubicBezTo>
                          <a:pt x="5294273" y="10567089"/>
                          <a:pt x="5439080" y="10701300"/>
                          <a:pt x="5583887" y="10831979"/>
                        </a:cubicBezTo>
                        <a:cubicBezTo>
                          <a:pt x="5686311" y="10923808"/>
                          <a:pt x="5792267" y="11005041"/>
                          <a:pt x="5905287" y="11086275"/>
                        </a:cubicBezTo>
                        <a:cubicBezTo>
                          <a:pt x="6011243" y="11160443"/>
                          <a:pt x="6127795" y="11216953"/>
                          <a:pt x="6258474" y="11231080"/>
                        </a:cubicBezTo>
                        <a:cubicBezTo>
                          <a:pt x="6300856" y="11234612"/>
                          <a:pt x="6346771" y="11252272"/>
                          <a:pt x="6378557" y="11195762"/>
                        </a:cubicBezTo>
                        <a:cubicBezTo>
                          <a:pt x="6385621" y="11185166"/>
                          <a:pt x="6413876" y="11181634"/>
                          <a:pt x="6435067" y="11181634"/>
                        </a:cubicBezTo>
                        <a:cubicBezTo>
                          <a:pt x="6491577" y="11181634"/>
                          <a:pt x="6548087" y="11185166"/>
                          <a:pt x="6604597" y="11188699"/>
                        </a:cubicBezTo>
                        <a:cubicBezTo>
                          <a:pt x="6615193" y="11188699"/>
                          <a:pt x="6629320" y="11192231"/>
                          <a:pt x="6636384" y="11185166"/>
                        </a:cubicBezTo>
                        <a:cubicBezTo>
                          <a:pt x="6678766" y="11146316"/>
                          <a:pt x="6728213" y="11149848"/>
                          <a:pt x="6777659" y="11160443"/>
                        </a:cubicBezTo>
                        <a:cubicBezTo>
                          <a:pt x="6887147" y="11181634"/>
                          <a:pt x="6993103" y="11199294"/>
                          <a:pt x="7099059" y="11234612"/>
                        </a:cubicBezTo>
                        <a:cubicBezTo>
                          <a:pt x="7339226" y="11315846"/>
                          <a:pt x="7579393" y="11404143"/>
                          <a:pt x="7830156" y="11442993"/>
                        </a:cubicBezTo>
                        <a:cubicBezTo>
                          <a:pt x="8006750" y="11471248"/>
                          <a:pt x="8183343" y="11467716"/>
                          <a:pt x="8338746" y="11351165"/>
                        </a:cubicBezTo>
                        <a:cubicBezTo>
                          <a:pt x="8356405" y="11337036"/>
                          <a:pt x="8381128" y="11326441"/>
                          <a:pt x="8405851" y="11322909"/>
                        </a:cubicBezTo>
                        <a:cubicBezTo>
                          <a:pt x="8381128" y="11344101"/>
                          <a:pt x="8359936" y="11365292"/>
                          <a:pt x="8335214" y="11390014"/>
                        </a:cubicBezTo>
                        <a:cubicBezTo>
                          <a:pt x="8338746" y="11393547"/>
                          <a:pt x="8342277" y="11397079"/>
                          <a:pt x="8342277" y="11400611"/>
                        </a:cubicBezTo>
                        <a:cubicBezTo>
                          <a:pt x="8409383" y="11361760"/>
                          <a:pt x="8476488" y="11326441"/>
                          <a:pt x="8540061" y="11287590"/>
                        </a:cubicBezTo>
                        <a:cubicBezTo>
                          <a:pt x="8540061" y="11284058"/>
                          <a:pt x="8536529" y="11280527"/>
                          <a:pt x="8536529" y="11276995"/>
                        </a:cubicBezTo>
                        <a:cubicBezTo>
                          <a:pt x="8515339" y="11280527"/>
                          <a:pt x="8497680" y="11280527"/>
                          <a:pt x="8476488" y="11284058"/>
                        </a:cubicBezTo>
                        <a:cubicBezTo>
                          <a:pt x="8472956" y="11280527"/>
                          <a:pt x="8472956" y="11276995"/>
                          <a:pt x="8469424" y="11269931"/>
                        </a:cubicBezTo>
                        <a:cubicBezTo>
                          <a:pt x="8483551" y="11262868"/>
                          <a:pt x="8497680" y="11248740"/>
                          <a:pt x="8515339" y="11245209"/>
                        </a:cubicBezTo>
                        <a:cubicBezTo>
                          <a:pt x="8589507" y="11231080"/>
                          <a:pt x="8663677" y="11220485"/>
                          <a:pt x="8741378" y="11209890"/>
                        </a:cubicBezTo>
                        <a:cubicBezTo>
                          <a:pt x="8819079" y="11195762"/>
                          <a:pt x="8886185" y="11224017"/>
                          <a:pt x="8949759" y="11255804"/>
                        </a:cubicBezTo>
                        <a:cubicBezTo>
                          <a:pt x="8974482" y="11266399"/>
                          <a:pt x="8995672" y="11291123"/>
                          <a:pt x="9020396" y="11308782"/>
                        </a:cubicBezTo>
                        <a:cubicBezTo>
                          <a:pt x="9016864" y="11312314"/>
                          <a:pt x="9016864" y="11315846"/>
                          <a:pt x="9013332" y="11319377"/>
                        </a:cubicBezTo>
                        <a:cubicBezTo>
                          <a:pt x="8978013" y="11305250"/>
                          <a:pt x="8942694" y="11291123"/>
                          <a:pt x="8910908" y="11276995"/>
                        </a:cubicBezTo>
                        <a:lnTo>
                          <a:pt x="8910908" y="11276995"/>
                        </a:lnTo>
                        <a:cubicBezTo>
                          <a:pt x="8886185" y="11266399"/>
                          <a:pt x="8857930" y="11255804"/>
                          <a:pt x="8833207" y="11248740"/>
                        </a:cubicBezTo>
                        <a:cubicBezTo>
                          <a:pt x="8808484" y="11294655"/>
                          <a:pt x="8790824" y="11337036"/>
                          <a:pt x="8769633" y="11375887"/>
                        </a:cubicBezTo>
                        <a:cubicBezTo>
                          <a:pt x="8755506" y="11397079"/>
                          <a:pt x="8737846" y="11418270"/>
                          <a:pt x="8716655" y="11435929"/>
                        </a:cubicBezTo>
                        <a:cubicBezTo>
                          <a:pt x="8706060" y="11442993"/>
                          <a:pt x="8688400" y="11446525"/>
                          <a:pt x="8674273" y="11450057"/>
                        </a:cubicBezTo>
                        <a:cubicBezTo>
                          <a:pt x="8670741" y="11435929"/>
                          <a:pt x="8663677" y="11418270"/>
                          <a:pt x="8667209" y="11407674"/>
                        </a:cubicBezTo>
                        <a:cubicBezTo>
                          <a:pt x="8674273" y="11379419"/>
                          <a:pt x="8688400" y="11351165"/>
                          <a:pt x="8702528" y="11322909"/>
                        </a:cubicBezTo>
                        <a:cubicBezTo>
                          <a:pt x="8713123" y="11298187"/>
                          <a:pt x="8723719" y="11273463"/>
                          <a:pt x="8723719" y="11245209"/>
                        </a:cubicBezTo>
                        <a:cubicBezTo>
                          <a:pt x="8716655" y="11252272"/>
                          <a:pt x="8706060" y="11255804"/>
                          <a:pt x="8702528" y="11262868"/>
                        </a:cubicBezTo>
                        <a:cubicBezTo>
                          <a:pt x="8585976" y="11421802"/>
                          <a:pt x="8423510" y="11506567"/>
                          <a:pt x="8232790" y="11545418"/>
                        </a:cubicBezTo>
                        <a:cubicBezTo>
                          <a:pt x="7999686" y="11587799"/>
                          <a:pt x="7777178" y="11563077"/>
                          <a:pt x="7551138" y="11506567"/>
                        </a:cubicBezTo>
                        <a:cubicBezTo>
                          <a:pt x="7363949" y="11460652"/>
                          <a:pt x="7180292" y="11407674"/>
                          <a:pt x="7007230" y="11322909"/>
                        </a:cubicBezTo>
                        <a:cubicBezTo>
                          <a:pt x="6908338" y="11276995"/>
                          <a:pt x="6802382" y="11252272"/>
                          <a:pt x="6692894" y="11245209"/>
                        </a:cubicBezTo>
                        <a:cubicBezTo>
                          <a:pt x="6657575" y="11241677"/>
                          <a:pt x="6618725" y="11252272"/>
                          <a:pt x="6583406" y="11255804"/>
                        </a:cubicBezTo>
                        <a:cubicBezTo>
                          <a:pt x="6466854" y="11259336"/>
                          <a:pt x="6353834" y="11245209"/>
                          <a:pt x="6237283" y="11262868"/>
                        </a:cubicBezTo>
                        <a:cubicBezTo>
                          <a:pt x="6113667" y="11280527"/>
                          <a:pt x="6000647" y="11231080"/>
                          <a:pt x="5905287" y="11163975"/>
                        </a:cubicBezTo>
                        <a:cubicBezTo>
                          <a:pt x="5778139" y="11079210"/>
                          <a:pt x="5658056" y="10983849"/>
                          <a:pt x="5541504" y="10884957"/>
                        </a:cubicBezTo>
                        <a:cubicBezTo>
                          <a:pt x="5414357" y="10775469"/>
                          <a:pt x="5294273" y="10662450"/>
                          <a:pt x="5181254" y="10542366"/>
                        </a:cubicBezTo>
                        <a:cubicBezTo>
                          <a:pt x="5057638" y="10411687"/>
                          <a:pt x="4937554" y="10277475"/>
                          <a:pt x="4824535" y="10136201"/>
                        </a:cubicBezTo>
                        <a:cubicBezTo>
                          <a:pt x="4697388" y="9977266"/>
                          <a:pt x="4573772" y="9811269"/>
                          <a:pt x="4460752" y="9645271"/>
                        </a:cubicBezTo>
                        <a:cubicBezTo>
                          <a:pt x="4361860" y="9496933"/>
                          <a:pt x="4273563" y="9337999"/>
                          <a:pt x="4181734" y="9182596"/>
                        </a:cubicBezTo>
                        <a:cubicBezTo>
                          <a:pt x="4149948" y="9129618"/>
                          <a:pt x="4125224" y="9069577"/>
                          <a:pt x="4096970" y="9016598"/>
                        </a:cubicBezTo>
                        <a:cubicBezTo>
                          <a:pt x="4093437" y="9006002"/>
                          <a:pt x="4075778" y="8998939"/>
                          <a:pt x="4065182" y="8995407"/>
                        </a:cubicBezTo>
                        <a:cubicBezTo>
                          <a:pt x="4051055" y="8991875"/>
                          <a:pt x="4033396" y="8995407"/>
                          <a:pt x="4019268" y="8995407"/>
                        </a:cubicBezTo>
                        <a:cubicBezTo>
                          <a:pt x="3892121" y="8991875"/>
                          <a:pt x="3761442" y="8991875"/>
                          <a:pt x="3634294" y="8984812"/>
                        </a:cubicBezTo>
                        <a:cubicBezTo>
                          <a:pt x="3574253" y="8981280"/>
                          <a:pt x="3517743" y="8974216"/>
                          <a:pt x="3457701" y="8970684"/>
                        </a:cubicBezTo>
                        <a:cubicBezTo>
                          <a:pt x="3454169" y="9023662"/>
                          <a:pt x="3457701" y="9080172"/>
                          <a:pt x="3447105" y="9133150"/>
                        </a:cubicBezTo>
                        <a:cubicBezTo>
                          <a:pt x="3436510" y="9193192"/>
                          <a:pt x="3418850" y="9260297"/>
                          <a:pt x="3390595" y="9313275"/>
                        </a:cubicBezTo>
                        <a:cubicBezTo>
                          <a:pt x="3319958" y="9451018"/>
                          <a:pt x="3242257" y="9581698"/>
                          <a:pt x="3129237" y="9691186"/>
                        </a:cubicBezTo>
                        <a:cubicBezTo>
                          <a:pt x="3104514" y="9715908"/>
                          <a:pt x="3100982" y="9737100"/>
                          <a:pt x="3118641" y="9768886"/>
                        </a:cubicBezTo>
                        <a:cubicBezTo>
                          <a:pt x="3182215" y="9874842"/>
                          <a:pt x="3245789" y="9984331"/>
                          <a:pt x="3309362" y="10093819"/>
                        </a:cubicBezTo>
                        <a:cubicBezTo>
                          <a:pt x="3312894" y="10100882"/>
                          <a:pt x="3319958" y="10107946"/>
                          <a:pt x="3327022" y="10115010"/>
                        </a:cubicBezTo>
                        <a:cubicBezTo>
                          <a:pt x="3344681" y="10012585"/>
                          <a:pt x="3351745" y="9906629"/>
                          <a:pt x="3376468" y="9807737"/>
                        </a:cubicBezTo>
                        <a:cubicBezTo>
                          <a:pt x="3436510" y="9571101"/>
                          <a:pt x="3531870" y="9348594"/>
                          <a:pt x="3726123" y="9189660"/>
                        </a:cubicBezTo>
                        <a:cubicBezTo>
                          <a:pt x="3772037" y="9150809"/>
                          <a:pt x="3828547" y="9126087"/>
                          <a:pt x="3885057" y="9101363"/>
                        </a:cubicBezTo>
                        <a:cubicBezTo>
                          <a:pt x="3920376" y="9087236"/>
                          <a:pt x="3941567" y="9104895"/>
                          <a:pt x="3945099" y="9136682"/>
                        </a:cubicBezTo>
                        <a:cubicBezTo>
                          <a:pt x="3955695" y="9260297"/>
                          <a:pt x="3966290" y="9380381"/>
                          <a:pt x="3969822" y="9503996"/>
                        </a:cubicBezTo>
                        <a:cubicBezTo>
                          <a:pt x="3973354" y="9708845"/>
                          <a:pt x="3923908" y="9906629"/>
                          <a:pt x="3856802" y="10100882"/>
                        </a:cubicBezTo>
                        <a:cubicBezTo>
                          <a:pt x="3807356" y="10242157"/>
                          <a:pt x="3697868" y="10326922"/>
                          <a:pt x="3560125" y="10379901"/>
                        </a:cubicBezTo>
                        <a:cubicBezTo>
                          <a:pt x="3549529" y="10383432"/>
                          <a:pt x="3538934" y="10386964"/>
                          <a:pt x="3517743" y="10397560"/>
                        </a:cubicBezTo>
                        <a:cubicBezTo>
                          <a:pt x="3637826" y="10521175"/>
                          <a:pt x="3750846" y="10637727"/>
                          <a:pt x="3870930" y="10757810"/>
                        </a:cubicBezTo>
                        <a:cubicBezTo>
                          <a:pt x="3863866" y="10669513"/>
                          <a:pt x="3853270" y="10591813"/>
                          <a:pt x="3853270" y="10514111"/>
                        </a:cubicBezTo>
                        <a:cubicBezTo>
                          <a:pt x="3853270" y="10369304"/>
                          <a:pt x="3899185" y="10231562"/>
                          <a:pt x="3955695" y="10097351"/>
                        </a:cubicBezTo>
                        <a:cubicBezTo>
                          <a:pt x="4019268" y="9949012"/>
                          <a:pt x="4096970" y="9807737"/>
                          <a:pt x="4199394" y="9680590"/>
                        </a:cubicBezTo>
                        <a:cubicBezTo>
                          <a:pt x="4248840" y="9620548"/>
                          <a:pt x="4298286" y="9620548"/>
                          <a:pt x="4326541" y="9691186"/>
                        </a:cubicBezTo>
                        <a:cubicBezTo>
                          <a:pt x="4361860" y="9779483"/>
                          <a:pt x="4386583" y="9871310"/>
                          <a:pt x="4407774" y="9963139"/>
                        </a:cubicBezTo>
                        <a:cubicBezTo>
                          <a:pt x="4443092" y="10129138"/>
                          <a:pt x="4460752" y="10298667"/>
                          <a:pt x="4436029" y="10471728"/>
                        </a:cubicBezTo>
                        <a:cubicBezTo>
                          <a:pt x="4407774" y="10669513"/>
                          <a:pt x="4326541" y="10835512"/>
                          <a:pt x="4178202" y="10976786"/>
                        </a:cubicBezTo>
                        <a:cubicBezTo>
                          <a:pt x="4277095" y="11036827"/>
                          <a:pt x="4372455" y="11096870"/>
                          <a:pt x="4471348" y="11156912"/>
                        </a:cubicBezTo>
                        <a:cubicBezTo>
                          <a:pt x="4471348" y="11160443"/>
                          <a:pt x="4467816" y="11163975"/>
                          <a:pt x="4467816" y="11167507"/>
                        </a:cubicBezTo>
                        <a:cubicBezTo>
                          <a:pt x="4400710" y="11174571"/>
                          <a:pt x="4340668" y="11153380"/>
                          <a:pt x="4284158" y="11125124"/>
                        </a:cubicBezTo>
                        <a:cubicBezTo>
                          <a:pt x="4224117" y="11096870"/>
                          <a:pt x="4167607" y="11061551"/>
                          <a:pt x="4111097" y="11033296"/>
                        </a:cubicBezTo>
                        <a:cubicBezTo>
                          <a:pt x="4043991" y="11153380"/>
                          <a:pt x="3938035" y="11231080"/>
                          <a:pt x="3814420" y="11284058"/>
                        </a:cubicBezTo>
                        <a:cubicBezTo>
                          <a:pt x="3683740" y="11340569"/>
                          <a:pt x="3545998" y="11354696"/>
                          <a:pt x="3408255" y="11312314"/>
                        </a:cubicBezTo>
                        <a:cubicBezTo>
                          <a:pt x="3249320" y="11262868"/>
                          <a:pt x="3090386" y="11202826"/>
                          <a:pt x="2934984" y="11146316"/>
                        </a:cubicBezTo>
                        <a:cubicBezTo>
                          <a:pt x="2906729" y="11135720"/>
                          <a:pt x="2874942" y="11121593"/>
                          <a:pt x="2885538" y="11089806"/>
                        </a:cubicBezTo>
                        <a:cubicBezTo>
                          <a:pt x="2892602" y="11068615"/>
                          <a:pt x="2917325" y="11047424"/>
                          <a:pt x="2938516" y="11036827"/>
                        </a:cubicBezTo>
                        <a:cubicBezTo>
                          <a:pt x="3079791" y="10976786"/>
                          <a:pt x="3224597" y="10916744"/>
                          <a:pt x="3369404" y="10860234"/>
                        </a:cubicBezTo>
                        <a:cubicBezTo>
                          <a:pt x="3485956" y="10814320"/>
                          <a:pt x="3609571" y="10793129"/>
                          <a:pt x="3736718" y="10793129"/>
                        </a:cubicBezTo>
                        <a:cubicBezTo>
                          <a:pt x="3750846" y="10793129"/>
                          <a:pt x="3764973" y="10793129"/>
                          <a:pt x="3786165" y="10793129"/>
                        </a:cubicBezTo>
                        <a:cubicBezTo>
                          <a:pt x="3676677" y="10680109"/>
                          <a:pt x="3574253" y="10570621"/>
                          <a:pt x="3468297" y="10461133"/>
                        </a:cubicBezTo>
                        <a:cubicBezTo>
                          <a:pt x="3450637" y="10524706"/>
                          <a:pt x="3404723" y="10574153"/>
                          <a:pt x="3355277" y="10616535"/>
                        </a:cubicBezTo>
                        <a:cubicBezTo>
                          <a:pt x="3115110" y="10824915"/>
                          <a:pt x="2846687" y="10856703"/>
                          <a:pt x="2560606" y="10740151"/>
                        </a:cubicBezTo>
                        <a:cubicBezTo>
                          <a:pt x="2444054" y="10690705"/>
                          <a:pt x="2334566" y="10627131"/>
                          <a:pt x="2221546" y="10567089"/>
                        </a:cubicBezTo>
                        <a:cubicBezTo>
                          <a:pt x="2182696" y="10545898"/>
                          <a:pt x="2182696" y="10507047"/>
                          <a:pt x="2218015" y="10482325"/>
                        </a:cubicBezTo>
                        <a:cubicBezTo>
                          <a:pt x="2221546" y="10482325"/>
                          <a:pt x="2221546" y="10478792"/>
                          <a:pt x="2225078" y="10478792"/>
                        </a:cubicBezTo>
                        <a:cubicBezTo>
                          <a:pt x="2359289" y="10404623"/>
                          <a:pt x="2497032" y="10326922"/>
                          <a:pt x="2631243" y="10252753"/>
                        </a:cubicBezTo>
                        <a:cubicBezTo>
                          <a:pt x="2804305" y="10157392"/>
                          <a:pt x="2991494" y="10118541"/>
                          <a:pt x="3189279" y="10125605"/>
                        </a:cubicBezTo>
                        <a:cubicBezTo>
                          <a:pt x="3199874" y="10125605"/>
                          <a:pt x="3210470" y="10125605"/>
                          <a:pt x="3224597" y="10125605"/>
                        </a:cubicBezTo>
                        <a:cubicBezTo>
                          <a:pt x="3228129" y="10125605"/>
                          <a:pt x="3231661" y="10125605"/>
                          <a:pt x="3238725" y="10122073"/>
                        </a:cubicBezTo>
                        <a:cubicBezTo>
                          <a:pt x="3157492" y="9980799"/>
                          <a:pt x="3079791" y="9839524"/>
                          <a:pt x="2998558" y="9691186"/>
                        </a:cubicBezTo>
                        <a:cubicBezTo>
                          <a:pt x="2959707" y="9797142"/>
                          <a:pt x="2871410" y="9853651"/>
                          <a:pt x="2776050" y="9885439"/>
                        </a:cubicBezTo>
                        <a:cubicBezTo>
                          <a:pt x="2550010" y="9959607"/>
                          <a:pt x="2323971" y="9973735"/>
                          <a:pt x="2097931" y="9874842"/>
                        </a:cubicBezTo>
                        <a:cubicBezTo>
                          <a:pt x="2002570" y="9832461"/>
                          <a:pt x="1921337" y="9768886"/>
                          <a:pt x="1850700" y="9694717"/>
                        </a:cubicBezTo>
                        <a:cubicBezTo>
                          <a:pt x="1836572" y="9680590"/>
                          <a:pt x="1825977" y="9666462"/>
                          <a:pt x="1818913" y="9648803"/>
                        </a:cubicBezTo>
                        <a:cubicBezTo>
                          <a:pt x="1787126" y="9592293"/>
                          <a:pt x="1811849" y="9539315"/>
                          <a:pt x="1875423" y="9532252"/>
                        </a:cubicBezTo>
                        <a:cubicBezTo>
                          <a:pt x="2136781" y="9511060"/>
                          <a:pt x="2380480" y="9419231"/>
                          <a:pt x="2634775" y="9369785"/>
                        </a:cubicBezTo>
                        <a:cubicBezTo>
                          <a:pt x="2705412" y="9355658"/>
                          <a:pt x="2776050" y="9352126"/>
                          <a:pt x="2850219" y="9341530"/>
                        </a:cubicBezTo>
                        <a:cubicBezTo>
                          <a:pt x="2825496" y="9253233"/>
                          <a:pt x="2800773" y="9161405"/>
                          <a:pt x="2776050" y="9080172"/>
                        </a:cubicBezTo>
                        <a:cubicBezTo>
                          <a:pt x="2698349" y="9101363"/>
                          <a:pt x="2627711" y="9126087"/>
                          <a:pt x="2553542" y="9136682"/>
                        </a:cubicBezTo>
                        <a:cubicBezTo>
                          <a:pt x="2433459" y="9154341"/>
                          <a:pt x="2323971" y="9104895"/>
                          <a:pt x="2218015" y="9055449"/>
                        </a:cubicBezTo>
                        <a:cubicBezTo>
                          <a:pt x="2182696" y="9037790"/>
                          <a:pt x="2147377" y="9020131"/>
                          <a:pt x="2115590" y="8998939"/>
                        </a:cubicBezTo>
                        <a:cubicBezTo>
                          <a:pt x="1974315" y="8907110"/>
                          <a:pt x="1815381" y="8875324"/>
                          <a:pt x="1649383" y="8871792"/>
                        </a:cubicBezTo>
                        <a:cubicBezTo>
                          <a:pt x="1614065" y="8871792"/>
                          <a:pt x="1578746" y="8875324"/>
                          <a:pt x="1543427" y="8868260"/>
                        </a:cubicBezTo>
                        <a:cubicBezTo>
                          <a:pt x="1525768" y="8864727"/>
                          <a:pt x="1504577" y="8854132"/>
                          <a:pt x="1497513" y="8840005"/>
                        </a:cubicBezTo>
                        <a:cubicBezTo>
                          <a:pt x="1493981" y="8829409"/>
                          <a:pt x="1504577" y="8804686"/>
                          <a:pt x="1515172" y="8794090"/>
                        </a:cubicBezTo>
                        <a:cubicBezTo>
                          <a:pt x="1624660" y="8684603"/>
                          <a:pt x="1755340" y="8606901"/>
                          <a:pt x="1886019" y="8525669"/>
                        </a:cubicBezTo>
                        <a:cubicBezTo>
                          <a:pt x="2034357" y="8437372"/>
                          <a:pt x="2189759" y="8458562"/>
                          <a:pt x="2295716" y="8564518"/>
                        </a:cubicBezTo>
                        <a:cubicBezTo>
                          <a:pt x="2302779" y="8571583"/>
                          <a:pt x="2313375" y="8571583"/>
                          <a:pt x="2323971" y="8575115"/>
                        </a:cubicBezTo>
                        <a:cubicBezTo>
                          <a:pt x="2320439" y="8585710"/>
                          <a:pt x="2313375" y="8592774"/>
                          <a:pt x="2309843" y="8603369"/>
                        </a:cubicBezTo>
                        <a:cubicBezTo>
                          <a:pt x="2270993" y="8589242"/>
                          <a:pt x="2232142" y="8575115"/>
                          <a:pt x="2196823" y="8564518"/>
                        </a:cubicBezTo>
                        <a:cubicBezTo>
                          <a:pt x="2129718" y="8543328"/>
                          <a:pt x="2062612" y="8532732"/>
                          <a:pt x="1999038" y="8557455"/>
                        </a:cubicBezTo>
                        <a:cubicBezTo>
                          <a:pt x="1864827" y="8610433"/>
                          <a:pt x="1751807" y="8691666"/>
                          <a:pt x="1642320" y="8779963"/>
                        </a:cubicBezTo>
                        <a:cubicBezTo>
                          <a:pt x="1642320" y="8779963"/>
                          <a:pt x="1642320" y="8783495"/>
                          <a:pt x="1642320" y="8787027"/>
                        </a:cubicBezTo>
                        <a:cubicBezTo>
                          <a:pt x="1645851" y="8787027"/>
                          <a:pt x="1645851" y="8790559"/>
                          <a:pt x="1649383" y="8790559"/>
                        </a:cubicBezTo>
                        <a:cubicBezTo>
                          <a:pt x="1667043" y="8790559"/>
                          <a:pt x="1684702" y="8794090"/>
                          <a:pt x="1698829" y="8794090"/>
                        </a:cubicBezTo>
                        <a:cubicBezTo>
                          <a:pt x="1875423" y="8797622"/>
                          <a:pt x="2037889" y="8836473"/>
                          <a:pt x="2189759" y="8931834"/>
                        </a:cubicBezTo>
                        <a:cubicBezTo>
                          <a:pt x="2253333" y="8970684"/>
                          <a:pt x="2323971" y="9002471"/>
                          <a:pt x="2394608" y="9027194"/>
                        </a:cubicBezTo>
                        <a:cubicBezTo>
                          <a:pt x="2518223" y="9069577"/>
                          <a:pt x="2634775" y="9055449"/>
                          <a:pt x="2747795" y="8991875"/>
                        </a:cubicBezTo>
                        <a:cubicBezTo>
                          <a:pt x="2754859" y="8988343"/>
                          <a:pt x="2758390" y="8981280"/>
                          <a:pt x="2765454" y="8970684"/>
                        </a:cubicBezTo>
                        <a:cubicBezTo>
                          <a:pt x="2624180" y="8970684"/>
                          <a:pt x="2489968" y="8956556"/>
                          <a:pt x="2369885" y="8889451"/>
                        </a:cubicBezTo>
                        <a:cubicBezTo>
                          <a:pt x="2500564" y="8868260"/>
                          <a:pt x="2627711" y="8907110"/>
                          <a:pt x="2754859" y="8900046"/>
                        </a:cubicBezTo>
                        <a:cubicBezTo>
                          <a:pt x="2740731" y="8889451"/>
                          <a:pt x="2723072" y="8882387"/>
                          <a:pt x="2705412" y="8875324"/>
                        </a:cubicBezTo>
                        <a:cubicBezTo>
                          <a:pt x="2610052" y="8836473"/>
                          <a:pt x="2518223" y="8794090"/>
                          <a:pt x="2422863" y="8755240"/>
                        </a:cubicBezTo>
                        <a:cubicBezTo>
                          <a:pt x="2391076" y="8741112"/>
                          <a:pt x="2362821" y="8734049"/>
                          <a:pt x="2366353" y="8688134"/>
                        </a:cubicBezTo>
                        <a:cubicBezTo>
                          <a:pt x="2366353" y="8666944"/>
                          <a:pt x="2345162" y="8642220"/>
                          <a:pt x="2334566" y="8621029"/>
                        </a:cubicBezTo>
                        <a:cubicBezTo>
                          <a:pt x="2327502" y="8606901"/>
                          <a:pt x="2323971" y="8592774"/>
                          <a:pt x="2320439" y="8578647"/>
                        </a:cubicBezTo>
                        <a:cubicBezTo>
                          <a:pt x="2313375" y="8550391"/>
                          <a:pt x="2302779" y="8522137"/>
                          <a:pt x="2299247" y="8497413"/>
                        </a:cubicBezTo>
                        <a:cubicBezTo>
                          <a:pt x="2292184" y="8430308"/>
                          <a:pt x="2292184" y="8359671"/>
                          <a:pt x="2288652" y="8292565"/>
                        </a:cubicBezTo>
                        <a:cubicBezTo>
                          <a:pt x="2285120" y="8045334"/>
                          <a:pt x="2285120" y="7798104"/>
                          <a:pt x="2278056" y="7547341"/>
                        </a:cubicBezTo>
                        <a:cubicBezTo>
                          <a:pt x="2278056" y="7480235"/>
                          <a:pt x="2270993" y="7413130"/>
                          <a:pt x="2267461" y="7342493"/>
                        </a:cubicBezTo>
                        <a:cubicBezTo>
                          <a:pt x="2203887" y="7420193"/>
                          <a:pt x="2140313" y="7494363"/>
                          <a:pt x="2076740" y="7572064"/>
                        </a:cubicBezTo>
                        <a:cubicBezTo>
                          <a:pt x="2119122" y="7565000"/>
                          <a:pt x="2161505" y="7554405"/>
                          <a:pt x="2203887" y="7550873"/>
                        </a:cubicBezTo>
                        <a:cubicBezTo>
                          <a:pt x="2218015" y="7550873"/>
                          <a:pt x="2232142" y="7561468"/>
                          <a:pt x="2242738" y="7568532"/>
                        </a:cubicBezTo>
                        <a:cubicBezTo>
                          <a:pt x="2232142" y="7582659"/>
                          <a:pt x="2225078" y="7600319"/>
                          <a:pt x="2210951" y="7607383"/>
                        </a:cubicBezTo>
                        <a:cubicBezTo>
                          <a:pt x="2172100" y="7625042"/>
                          <a:pt x="2133250" y="7642702"/>
                          <a:pt x="2090867" y="7656829"/>
                        </a:cubicBezTo>
                        <a:cubicBezTo>
                          <a:pt x="2002570" y="7685083"/>
                          <a:pt x="1917806" y="7713339"/>
                          <a:pt x="1829509" y="7734529"/>
                        </a:cubicBezTo>
                        <a:cubicBezTo>
                          <a:pt x="1765935" y="7748658"/>
                          <a:pt x="1698829" y="7755721"/>
                          <a:pt x="1631724" y="7759253"/>
                        </a:cubicBezTo>
                        <a:cubicBezTo>
                          <a:pt x="1497513" y="7755721"/>
                          <a:pt x="1356238" y="7759253"/>
                          <a:pt x="1218495" y="7759253"/>
                        </a:cubicBezTo>
                        <a:cubicBezTo>
                          <a:pt x="1119603" y="7759253"/>
                          <a:pt x="1017179" y="7755721"/>
                          <a:pt x="918286" y="7752189"/>
                        </a:cubicBezTo>
                        <a:cubicBezTo>
                          <a:pt x="822926" y="7748658"/>
                          <a:pt x="724033" y="7745126"/>
                          <a:pt x="628673" y="7734529"/>
                        </a:cubicBezTo>
                        <a:cubicBezTo>
                          <a:pt x="487398" y="7716870"/>
                          <a:pt x="346123" y="7702743"/>
                          <a:pt x="208380" y="7674488"/>
                        </a:cubicBezTo>
                        <a:cubicBezTo>
                          <a:pt x="137743" y="7656829"/>
                          <a:pt x="74169" y="7607383"/>
                          <a:pt x="7064" y="7572064"/>
                        </a:cubicBezTo>
                        <a:cubicBezTo>
                          <a:pt x="3532" y="7572064"/>
                          <a:pt x="3532" y="7568532"/>
                          <a:pt x="0" y="7568532"/>
                        </a:cubicBezTo>
                        <a:cubicBezTo>
                          <a:pt x="0" y="7554405"/>
                          <a:pt x="0" y="7543809"/>
                          <a:pt x="0" y="7533213"/>
                        </a:cubicBezTo>
                        <a:close/>
                        <a:moveTo>
                          <a:pt x="13138557" y="2055283"/>
                        </a:moveTo>
                        <a:cubicBezTo>
                          <a:pt x="13131492" y="2087069"/>
                          <a:pt x="13124429" y="2118856"/>
                          <a:pt x="13117365" y="2147111"/>
                        </a:cubicBezTo>
                        <a:cubicBezTo>
                          <a:pt x="13018473" y="2525021"/>
                          <a:pt x="12901921" y="2902931"/>
                          <a:pt x="12778305" y="3273778"/>
                        </a:cubicBezTo>
                        <a:cubicBezTo>
                          <a:pt x="12668817" y="3602242"/>
                          <a:pt x="12573457" y="3937769"/>
                          <a:pt x="12471033" y="4269765"/>
                        </a:cubicBezTo>
                        <a:cubicBezTo>
                          <a:pt x="12400396" y="4499337"/>
                          <a:pt x="12336822" y="4732440"/>
                          <a:pt x="12259121" y="4962012"/>
                        </a:cubicBezTo>
                        <a:cubicBezTo>
                          <a:pt x="12234398" y="5036181"/>
                          <a:pt x="12230866" y="5103287"/>
                          <a:pt x="12248525" y="5177456"/>
                        </a:cubicBezTo>
                        <a:cubicBezTo>
                          <a:pt x="12287376" y="5332858"/>
                          <a:pt x="12322694" y="5488260"/>
                          <a:pt x="12358013" y="5647194"/>
                        </a:cubicBezTo>
                        <a:cubicBezTo>
                          <a:pt x="12601712" y="5696641"/>
                          <a:pt x="12866602" y="5693109"/>
                          <a:pt x="13096174" y="5795533"/>
                        </a:cubicBezTo>
                        <a:cubicBezTo>
                          <a:pt x="13145620" y="5654258"/>
                          <a:pt x="13191535" y="5516515"/>
                          <a:pt x="13240981" y="5382304"/>
                        </a:cubicBezTo>
                        <a:cubicBezTo>
                          <a:pt x="13258640" y="5329326"/>
                          <a:pt x="13283363" y="5276348"/>
                          <a:pt x="13297491" y="5223370"/>
                        </a:cubicBezTo>
                        <a:cubicBezTo>
                          <a:pt x="13375191" y="4940820"/>
                          <a:pt x="13452893" y="4658271"/>
                          <a:pt x="13548254" y="4379253"/>
                        </a:cubicBezTo>
                        <a:cubicBezTo>
                          <a:pt x="13604763" y="4213256"/>
                          <a:pt x="13633018" y="4036662"/>
                          <a:pt x="13682464" y="3867132"/>
                        </a:cubicBezTo>
                        <a:cubicBezTo>
                          <a:pt x="13802548" y="3443308"/>
                          <a:pt x="13929695" y="3023015"/>
                          <a:pt x="14053311" y="2599190"/>
                        </a:cubicBezTo>
                        <a:cubicBezTo>
                          <a:pt x="14056843" y="2581531"/>
                          <a:pt x="14060375" y="2567404"/>
                          <a:pt x="14063906" y="2553277"/>
                        </a:cubicBezTo>
                        <a:cubicBezTo>
                          <a:pt x="14014460" y="2563872"/>
                          <a:pt x="13972078" y="2574467"/>
                          <a:pt x="13919100" y="2588595"/>
                        </a:cubicBezTo>
                        <a:cubicBezTo>
                          <a:pt x="13604763" y="3521009"/>
                          <a:pt x="13297491" y="4471082"/>
                          <a:pt x="12923112" y="5392900"/>
                        </a:cubicBezTo>
                        <a:cubicBezTo>
                          <a:pt x="12916048" y="5371708"/>
                          <a:pt x="12916048" y="5346985"/>
                          <a:pt x="12919580" y="5329326"/>
                        </a:cubicBezTo>
                        <a:cubicBezTo>
                          <a:pt x="12947836" y="5216306"/>
                          <a:pt x="12969026" y="5096223"/>
                          <a:pt x="13007877" y="4986735"/>
                        </a:cubicBezTo>
                        <a:cubicBezTo>
                          <a:pt x="13124429" y="4654739"/>
                          <a:pt x="13248045" y="4329807"/>
                          <a:pt x="13364596" y="3997811"/>
                        </a:cubicBezTo>
                        <a:cubicBezTo>
                          <a:pt x="13481147" y="3665816"/>
                          <a:pt x="13587103" y="3330288"/>
                          <a:pt x="13700124" y="2998292"/>
                        </a:cubicBezTo>
                        <a:cubicBezTo>
                          <a:pt x="13753102" y="2849953"/>
                          <a:pt x="13816675" y="2705146"/>
                          <a:pt x="13873185" y="2556808"/>
                        </a:cubicBezTo>
                        <a:cubicBezTo>
                          <a:pt x="13880249" y="2535617"/>
                          <a:pt x="13880249" y="2514426"/>
                          <a:pt x="13883781" y="2493234"/>
                        </a:cubicBezTo>
                        <a:cubicBezTo>
                          <a:pt x="13880249" y="2493234"/>
                          <a:pt x="13876717" y="2493234"/>
                          <a:pt x="13873185" y="2489703"/>
                        </a:cubicBezTo>
                        <a:cubicBezTo>
                          <a:pt x="13866122" y="2500298"/>
                          <a:pt x="13859058" y="2510894"/>
                          <a:pt x="13851994" y="2521489"/>
                        </a:cubicBezTo>
                        <a:cubicBezTo>
                          <a:pt x="13806080" y="2567404"/>
                          <a:pt x="13767229" y="2616850"/>
                          <a:pt x="13717783" y="2652168"/>
                        </a:cubicBezTo>
                        <a:cubicBezTo>
                          <a:pt x="13657741" y="2694551"/>
                          <a:pt x="13597700" y="2669828"/>
                          <a:pt x="13576508" y="2599190"/>
                        </a:cubicBezTo>
                        <a:cubicBezTo>
                          <a:pt x="13569444" y="2574467"/>
                          <a:pt x="13562381" y="2546212"/>
                          <a:pt x="13562381" y="2521489"/>
                        </a:cubicBezTo>
                        <a:cubicBezTo>
                          <a:pt x="13558849" y="2443788"/>
                          <a:pt x="13562381" y="2369619"/>
                          <a:pt x="13562381" y="2288386"/>
                        </a:cubicBezTo>
                        <a:cubicBezTo>
                          <a:pt x="13558849" y="2295450"/>
                          <a:pt x="13551785" y="2298981"/>
                          <a:pt x="13551785" y="2306046"/>
                        </a:cubicBezTo>
                        <a:cubicBezTo>
                          <a:pt x="13544722" y="2348428"/>
                          <a:pt x="13541190" y="2390810"/>
                          <a:pt x="13530594" y="2433193"/>
                        </a:cubicBezTo>
                        <a:cubicBezTo>
                          <a:pt x="13505871" y="2528553"/>
                          <a:pt x="13474084" y="2620382"/>
                          <a:pt x="13445829" y="2712211"/>
                        </a:cubicBezTo>
                        <a:cubicBezTo>
                          <a:pt x="13417574" y="2804039"/>
                          <a:pt x="13396383" y="2895868"/>
                          <a:pt x="13364596" y="2987696"/>
                        </a:cubicBezTo>
                        <a:cubicBezTo>
                          <a:pt x="13230385" y="3369138"/>
                          <a:pt x="13099706" y="3750580"/>
                          <a:pt x="12961963" y="4128490"/>
                        </a:cubicBezTo>
                        <a:cubicBezTo>
                          <a:pt x="12894858" y="4319212"/>
                          <a:pt x="12813624" y="4506400"/>
                          <a:pt x="12753583" y="4697122"/>
                        </a:cubicBezTo>
                        <a:cubicBezTo>
                          <a:pt x="12686477" y="4912565"/>
                          <a:pt x="12598180" y="5117414"/>
                          <a:pt x="12502820" y="5322262"/>
                        </a:cubicBezTo>
                        <a:cubicBezTo>
                          <a:pt x="12495756" y="5332858"/>
                          <a:pt x="12492224" y="5346985"/>
                          <a:pt x="12478096" y="5368177"/>
                        </a:cubicBezTo>
                        <a:cubicBezTo>
                          <a:pt x="12463969" y="5301071"/>
                          <a:pt x="12478096" y="5244561"/>
                          <a:pt x="12495756" y="5191583"/>
                        </a:cubicBezTo>
                        <a:cubicBezTo>
                          <a:pt x="12527542" y="5099755"/>
                          <a:pt x="12562861" y="5011458"/>
                          <a:pt x="12594649" y="4919630"/>
                        </a:cubicBezTo>
                        <a:cubicBezTo>
                          <a:pt x="12725327" y="4552315"/>
                          <a:pt x="12852475" y="4181468"/>
                          <a:pt x="12983155" y="3814154"/>
                        </a:cubicBezTo>
                        <a:cubicBezTo>
                          <a:pt x="13096174" y="3499817"/>
                          <a:pt x="13209194" y="3185481"/>
                          <a:pt x="13322213" y="2867613"/>
                        </a:cubicBezTo>
                        <a:cubicBezTo>
                          <a:pt x="13375191" y="2719274"/>
                          <a:pt x="13417574" y="2567404"/>
                          <a:pt x="13463488" y="2419065"/>
                        </a:cubicBezTo>
                        <a:cubicBezTo>
                          <a:pt x="13463488" y="2415533"/>
                          <a:pt x="13463488" y="2408470"/>
                          <a:pt x="13463488" y="2401406"/>
                        </a:cubicBezTo>
                        <a:cubicBezTo>
                          <a:pt x="13452893" y="2408470"/>
                          <a:pt x="13445829" y="2415533"/>
                          <a:pt x="13435233" y="2422597"/>
                        </a:cubicBezTo>
                        <a:cubicBezTo>
                          <a:pt x="13371660" y="2468511"/>
                          <a:pt x="13311618" y="2468511"/>
                          <a:pt x="13248045" y="2419065"/>
                        </a:cubicBezTo>
                        <a:cubicBezTo>
                          <a:pt x="13198598" y="2380215"/>
                          <a:pt x="13170343" y="2327237"/>
                          <a:pt x="13159748" y="2267195"/>
                        </a:cubicBezTo>
                        <a:cubicBezTo>
                          <a:pt x="13152684" y="2203621"/>
                          <a:pt x="13149152" y="2129452"/>
                          <a:pt x="13138557" y="2055283"/>
                        </a:cubicBezTo>
                        <a:close/>
                        <a:moveTo>
                          <a:pt x="3673145" y="5046777"/>
                        </a:moveTo>
                        <a:cubicBezTo>
                          <a:pt x="3680209" y="5029117"/>
                          <a:pt x="3690804" y="5000862"/>
                          <a:pt x="3704932" y="4979671"/>
                        </a:cubicBezTo>
                        <a:cubicBezTo>
                          <a:pt x="3722591" y="4947884"/>
                          <a:pt x="3715527" y="4923161"/>
                          <a:pt x="3690804" y="4898438"/>
                        </a:cubicBezTo>
                        <a:cubicBezTo>
                          <a:pt x="3609571" y="4817205"/>
                          <a:pt x="3528338" y="4735972"/>
                          <a:pt x="3450637" y="4654739"/>
                        </a:cubicBezTo>
                        <a:cubicBezTo>
                          <a:pt x="3161024" y="4354530"/>
                          <a:pt x="2889070" y="4040193"/>
                          <a:pt x="2620648" y="3718794"/>
                        </a:cubicBezTo>
                        <a:cubicBezTo>
                          <a:pt x="2401672" y="3457435"/>
                          <a:pt x="2189759" y="3185481"/>
                          <a:pt x="1970784" y="2920591"/>
                        </a:cubicBezTo>
                        <a:cubicBezTo>
                          <a:pt x="1843636" y="2768720"/>
                          <a:pt x="1709425" y="2627445"/>
                          <a:pt x="1578746" y="2479107"/>
                        </a:cubicBezTo>
                        <a:cubicBezTo>
                          <a:pt x="1493981" y="2383747"/>
                          <a:pt x="1412748" y="2288386"/>
                          <a:pt x="1324451" y="2182430"/>
                        </a:cubicBezTo>
                        <a:cubicBezTo>
                          <a:pt x="1084284" y="2419065"/>
                          <a:pt x="847649" y="2655701"/>
                          <a:pt x="618077" y="2885272"/>
                        </a:cubicBezTo>
                        <a:cubicBezTo>
                          <a:pt x="716970" y="2991228"/>
                          <a:pt x="815862" y="3093652"/>
                          <a:pt x="907691" y="3189013"/>
                        </a:cubicBezTo>
                        <a:cubicBezTo>
                          <a:pt x="946541" y="3153694"/>
                          <a:pt x="985392" y="3118376"/>
                          <a:pt x="1034838" y="3075993"/>
                        </a:cubicBezTo>
                        <a:cubicBezTo>
                          <a:pt x="960669" y="2998292"/>
                          <a:pt x="890031" y="2924123"/>
                          <a:pt x="819394" y="2846421"/>
                        </a:cubicBezTo>
                        <a:cubicBezTo>
                          <a:pt x="808798" y="2835826"/>
                          <a:pt x="801734" y="2818167"/>
                          <a:pt x="791139" y="2804039"/>
                        </a:cubicBezTo>
                        <a:cubicBezTo>
                          <a:pt x="808798" y="2804039"/>
                          <a:pt x="833521" y="2793443"/>
                          <a:pt x="844117" y="2804039"/>
                        </a:cubicBezTo>
                        <a:cubicBezTo>
                          <a:pt x="882967" y="2828762"/>
                          <a:pt x="921818" y="2857017"/>
                          <a:pt x="957137" y="2888804"/>
                        </a:cubicBezTo>
                        <a:cubicBezTo>
                          <a:pt x="1003051" y="2931186"/>
                          <a:pt x="1041902" y="2977101"/>
                          <a:pt x="1087816" y="3026547"/>
                        </a:cubicBezTo>
                        <a:cubicBezTo>
                          <a:pt x="1140794" y="2966505"/>
                          <a:pt x="1190240" y="2906464"/>
                          <a:pt x="1243218" y="2849953"/>
                        </a:cubicBezTo>
                        <a:cubicBezTo>
                          <a:pt x="1275005" y="2818167"/>
                          <a:pt x="1306792" y="2786380"/>
                          <a:pt x="1342111" y="2758125"/>
                        </a:cubicBezTo>
                        <a:cubicBezTo>
                          <a:pt x="1352706" y="2751061"/>
                          <a:pt x="1370366" y="2754593"/>
                          <a:pt x="1388025" y="2754593"/>
                        </a:cubicBezTo>
                        <a:cubicBezTo>
                          <a:pt x="1388025" y="2768720"/>
                          <a:pt x="1391557" y="2786380"/>
                          <a:pt x="1388025" y="2800507"/>
                        </a:cubicBezTo>
                        <a:cubicBezTo>
                          <a:pt x="1384493" y="2814635"/>
                          <a:pt x="1370366" y="2825230"/>
                          <a:pt x="1363302" y="2839358"/>
                        </a:cubicBezTo>
                        <a:cubicBezTo>
                          <a:pt x="1292664" y="2924123"/>
                          <a:pt x="1218495" y="3008888"/>
                          <a:pt x="1144326" y="3093652"/>
                        </a:cubicBezTo>
                        <a:cubicBezTo>
                          <a:pt x="1282069" y="3234927"/>
                          <a:pt x="1419812" y="3376202"/>
                          <a:pt x="1554023" y="3517477"/>
                        </a:cubicBezTo>
                        <a:cubicBezTo>
                          <a:pt x="1599937" y="3471563"/>
                          <a:pt x="1642320" y="3425648"/>
                          <a:pt x="1691766" y="3383266"/>
                        </a:cubicBezTo>
                        <a:cubicBezTo>
                          <a:pt x="1727084" y="3351479"/>
                          <a:pt x="1765935" y="3326756"/>
                          <a:pt x="1804786" y="3305564"/>
                        </a:cubicBezTo>
                        <a:cubicBezTo>
                          <a:pt x="1815381" y="3298501"/>
                          <a:pt x="1836572" y="3305564"/>
                          <a:pt x="1850700" y="3305564"/>
                        </a:cubicBezTo>
                        <a:cubicBezTo>
                          <a:pt x="1847168" y="3319692"/>
                          <a:pt x="1850700" y="3340883"/>
                          <a:pt x="1840104" y="3351479"/>
                        </a:cubicBezTo>
                        <a:cubicBezTo>
                          <a:pt x="1818913" y="3379734"/>
                          <a:pt x="1790658" y="3400925"/>
                          <a:pt x="1765935" y="3425648"/>
                        </a:cubicBezTo>
                        <a:cubicBezTo>
                          <a:pt x="1712957" y="3478626"/>
                          <a:pt x="1659979" y="3531604"/>
                          <a:pt x="1610533" y="3584582"/>
                        </a:cubicBezTo>
                        <a:cubicBezTo>
                          <a:pt x="1670575" y="3655220"/>
                          <a:pt x="1727084" y="3718794"/>
                          <a:pt x="1783594" y="3782367"/>
                        </a:cubicBezTo>
                        <a:cubicBezTo>
                          <a:pt x="1790658" y="3789431"/>
                          <a:pt x="1808318" y="3792963"/>
                          <a:pt x="1818913" y="3796495"/>
                        </a:cubicBezTo>
                        <a:cubicBezTo>
                          <a:pt x="1843636" y="3800026"/>
                          <a:pt x="1857764" y="3810622"/>
                          <a:pt x="1850700" y="3835345"/>
                        </a:cubicBezTo>
                        <a:cubicBezTo>
                          <a:pt x="1840104" y="3867132"/>
                          <a:pt x="1857764" y="3884791"/>
                          <a:pt x="1875423" y="3905982"/>
                        </a:cubicBezTo>
                        <a:cubicBezTo>
                          <a:pt x="1896614" y="3934237"/>
                          <a:pt x="1921337" y="3966025"/>
                          <a:pt x="1942528" y="3994279"/>
                        </a:cubicBezTo>
                        <a:cubicBezTo>
                          <a:pt x="1970784" y="4029598"/>
                          <a:pt x="1999038" y="4064916"/>
                          <a:pt x="2030825" y="4103767"/>
                        </a:cubicBezTo>
                        <a:cubicBezTo>
                          <a:pt x="2059080" y="4075512"/>
                          <a:pt x="2080271" y="4047257"/>
                          <a:pt x="2104995" y="4026066"/>
                        </a:cubicBezTo>
                        <a:cubicBezTo>
                          <a:pt x="2147377" y="3987215"/>
                          <a:pt x="2189759" y="3948365"/>
                          <a:pt x="2235674" y="3913046"/>
                        </a:cubicBezTo>
                        <a:cubicBezTo>
                          <a:pt x="2260397" y="3895387"/>
                          <a:pt x="2295716" y="3867132"/>
                          <a:pt x="2323971" y="3895387"/>
                        </a:cubicBezTo>
                        <a:cubicBezTo>
                          <a:pt x="2352225" y="3927174"/>
                          <a:pt x="2309843" y="3951897"/>
                          <a:pt x="2292184" y="3976620"/>
                        </a:cubicBezTo>
                        <a:cubicBezTo>
                          <a:pt x="2281588" y="3990747"/>
                          <a:pt x="2263929" y="4001343"/>
                          <a:pt x="2253333" y="4015470"/>
                        </a:cubicBezTo>
                        <a:cubicBezTo>
                          <a:pt x="2207419" y="4061385"/>
                          <a:pt x="2161505" y="4107299"/>
                          <a:pt x="2115590" y="4153213"/>
                        </a:cubicBezTo>
                        <a:cubicBezTo>
                          <a:pt x="2097931" y="4170873"/>
                          <a:pt x="2097931" y="4185000"/>
                          <a:pt x="2115590" y="4202660"/>
                        </a:cubicBezTo>
                        <a:cubicBezTo>
                          <a:pt x="2154441" y="4248574"/>
                          <a:pt x="2196823" y="4290957"/>
                          <a:pt x="2232142" y="4340403"/>
                        </a:cubicBezTo>
                        <a:cubicBezTo>
                          <a:pt x="2278056" y="4403976"/>
                          <a:pt x="2334566" y="4456954"/>
                          <a:pt x="2380480" y="4520528"/>
                        </a:cubicBezTo>
                        <a:cubicBezTo>
                          <a:pt x="2447586" y="4619421"/>
                          <a:pt x="2532351" y="4711249"/>
                          <a:pt x="2613584" y="4806609"/>
                        </a:cubicBezTo>
                        <a:cubicBezTo>
                          <a:pt x="2652434" y="4764227"/>
                          <a:pt x="2684221" y="4725377"/>
                          <a:pt x="2723072" y="4690058"/>
                        </a:cubicBezTo>
                        <a:cubicBezTo>
                          <a:pt x="2761923" y="4654739"/>
                          <a:pt x="2804305" y="4619421"/>
                          <a:pt x="2846687" y="4587633"/>
                        </a:cubicBezTo>
                        <a:cubicBezTo>
                          <a:pt x="2853751" y="4580570"/>
                          <a:pt x="2874942" y="4580570"/>
                          <a:pt x="2882006" y="4584102"/>
                        </a:cubicBezTo>
                        <a:cubicBezTo>
                          <a:pt x="2889070" y="4591166"/>
                          <a:pt x="2889070" y="4608825"/>
                          <a:pt x="2885538" y="4619421"/>
                        </a:cubicBezTo>
                        <a:cubicBezTo>
                          <a:pt x="2871410" y="4644144"/>
                          <a:pt x="2857283" y="4672399"/>
                          <a:pt x="2839624" y="4693590"/>
                        </a:cubicBezTo>
                        <a:cubicBezTo>
                          <a:pt x="2790177" y="4753631"/>
                          <a:pt x="2737199" y="4813673"/>
                          <a:pt x="2680689" y="4873715"/>
                        </a:cubicBezTo>
                        <a:cubicBezTo>
                          <a:pt x="2821964" y="5029117"/>
                          <a:pt x="2956175" y="5180988"/>
                          <a:pt x="3093918" y="5332858"/>
                        </a:cubicBezTo>
                        <a:cubicBezTo>
                          <a:pt x="3100982" y="5343454"/>
                          <a:pt x="3122173" y="5346985"/>
                          <a:pt x="3136301" y="5343454"/>
                        </a:cubicBezTo>
                        <a:cubicBezTo>
                          <a:pt x="3199874" y="5332858"/>
                          <a:pt x="3259916" y="5318730"/>
                          <a:pt x="3323490" y="5308135"/>
                        </a:cubicBezTo>
                        <a:cubicBezTo>
                          <a:pt x="3383532" y="5297540"/>
                          <a:pt x="3440041" y="5294007"/>
                          <a:pt x="3493020" y="5286944"/>
                        </a:cubicBezTo>
                        <a:cubicBezTo>
                          <a:pt x="3471828" y="5258689"/>
                          <a:pt x="3443573" y="5226902"/>
                          <a:pt x="3418850" y="5191583"/>
                        </a:cubicBezTo>
                        <a:cubicBezTo>
                          <a:pt x="3411786" y="5184520"/>
                          <a:pt x="3415319" y="5159796"/>
                          <a:pt x="3422382" y="5152733"/>
                        </a:cubicBezTo>
                        <a:cubicBezTo>
                          <a:pt x="3429446" y="5145669"/>
                          <a:pt x="3450637" y="5142137"/>
                          <a:pt x="3461233" y="5145669"/>
                        </a:cubicBezTo>
                        <a:cubicBezTo>
                          <a:pt x="3517743" y="5180988"/>
                          <a:pt x="3574253" y="5223370"/>
                          <a:pt x="3591912" y="5301071"/>
                        </a:cubicBezTo>
                        <a:cubicBezTo>
                          <a:pt x="3609571" y="5248093"/>
                          <a:pt x="3630762" y="5195115"/>
                          <a:pt x="3644890" y="5145669"/>
                        </a:cubicBezTo>
                        <a:cubicBezTo>
                          <a:pt x="3648422" y="5135073"/>
                          <a:pt x="3641358" y="5117414"/>
                          <a:pt x="3634294" y="5110350"/>
                        </a:cubicBezTo>
                        <a:cubicBezTo>
                          <a:pt x="3591912" y="5064436"/>
                          <a:pt x="3545998" y="5022054"/>
                          <a:pt x="3503615" y="4979671"/>
                        </a:cubicBezTo>
                        <a:cubicBezTo>
                          <a:pt x="3489488" y="4965543"/>
                          <a:pt x="3471828" y="4951416"/>
                          <a:pt x="3464764" y="4937289"/>
                        </a:cubicBezTo>
                        <a:cubicBezTo>
                          <a:pt x="3457701" y="4923161"/>
                          <a:pt x="3461233" y="4905502"/>
                          <a:pt x="3457701" y="4887842"/>
                        </a:cubicBezTo>
                        <a:cubicBezTo>
                          <a:pt x="3475360" y="4887842"/>
                          <a:pt x="3493020" y="4884311"/>
                          <a:pt x="3510679" y="4884311"/>
                        </a:cubicBezTo>
                        <a:cubicBezTo>
                          <a:pt x="3521275" y="4884311"/>
                          <a:pt x="3531870" y="4894906"/>
                          <a:pt x="3538934" y="4901970"/>
                        </a:cubicBezTo>
                        <a:cubicBezTo>
                          <a:pt x="3574253" y="4947884"/>
                          <a:pt x="3623699" y="4997331"/>
                          <a:pt x="3673145" y="5046777"/>
                        </a:cubicBezTo>
                        <a:close/>
                        <a:moveTo>
                          <a:pt x="819394" y="243433"/>
                        </a:moveTo>
                        <a:cubicBezTo>
                          <a:pt x="840585" y="356453"/>
                          <a:pt x="868840" y="465941"/>
                          <a:pt x="918286" y="568365"/>
                        </a:cubicBezTo>
                        <a:cubicBezTo>
                          <a:pt x="1010115" y="748491"/>
                          <a:pt x="1133730" y="900361"/>
                          <a:pt x="1303260" y="1013381"/>
                        </a:cubicBezTo>
                        <a:cubicBezTo>
                          <a:pt x="1518704" y="1154656"/>
                          <a:pt x="1762403" y="1193506"/>
                          <a:pt x="2006102" y="1246485"/>
                        </a:cubicBezTo>
                        <a:cubicBezTo>
                          <a:pt x="2048485" y="1253548"/>
                          <a:pt x="2087335" y="1257080"/>
                          <a:pt x="2129718" y="1264144"/>
                        </a:cubicBezTo>
                        <a:cubicBezTo>
                          <a:pt x="2129718" y="1267675"/>
                          <a:pt x="2129718" y="1271208"/>
                          <a:pt x="2129718" y="1274739"/>
                        </a:cubicBezTo>
                        <a:cubicBezTo>
                          <a:pt x="2037889" y="1320653"/>
                          <a:pt x="1946060" y="1370100"/>
                          <a:pt x="1847168" y="1419546"/>
                        </a:cubicBezTo>
                        <a:cubicBezTo>
                          <a:pt x="2002570" y="1440737"/>
                          <a:pt x="2154441" y="1465460"/>
                          <a:pt x="2306311" y="1458397"/>
                        </a:cubicBezTo>
                        <a:cubicBezTo>
                          <a:pt x="2387544" y="1454865"/>
                          <a:pt x="2465245" y="1437205"/>
                          <a:pt x="2546478" y="1437205"/>
                        </a:cubicBezTo>
                        <a:cubicBezTo>
                          <a:pt x="2592393" y="1437205"/>
                          <a:pt x="2624180" y="1423078"/>
                          <a:pt x="2655966" y="1398355"/>
                        </a:cubicBezTo>
                        <a:cubicBezTo>
                          <a:pt x="2581797" y="1352441"/>
                          <a:pt x="2511160" y="1310058"/>
                          <a:pt x="2440522" y="1264144"/>
                        </a:cubicBezTo>
                        <a:cubicBezTo>
                          <a:pt x="2444054" y="1260612"/>
                          <a:pt x="2444054" y="1253548"/>
                          <a:pt x="2447586" y="1250016"/>
                        </a:cubicBezTo>
                        <a:cubicBezTo>
                          <a:pt x="2500564" y="1264144"/>
                          <a:pt x="2557074" y="1278271"/>
                          <a:pt x="2610052" y="1292398"/>
                        </a:cubicBezTo>
                        <a:cubicBezTo>
                          <a:pt x="2655966" y="1306526"/>
                          <a:pt x="2701881" y="1327717"/>
                          <a:pt x="2747795" y="1331249"/>
                        </a:cubicBezTo>
                        <a:cubicBezTo>
                          <a:pt x="2776050" y="1334781"/>
                          <a:pt x="2821964" y="1313590"/>
                          <a:pt x="2832560" y="1292398"/>
                        </a:cubicBezTo>
                        <a:cubicBezTo>
                          <a:pt x="2846687" y="1264144"/>
                          <a:pt x="2839624" y="1221761"/>
                          <a:pt x="2836092" y="1186443"/>
                        </a:cubicBezTo>
                        <a:cubicBezTo>
                          <a:pt x="2797241" y="981594"/>
                          <a:pt x="2680689" y="822660"/>
                          <a:pt x="2507628" y="713172"/>
                        </a:cubicBezTo>
                        <a:cubicBezTo>
                          <a:pt x="2376949" y="631939"/>
                          <a:pt x="2235674" y="571897"/>
                          <a:pt x="2094399" y="508323"/>
                        </a:cubicBezTo>
                        <a:cubicBezTo>
                          <a:pt x="1995507" y="462409"/>
                          <a:pt x="1893082" y="423559"/>
                          <a:pt x="1790658" y="381176"/>
                        </a:cubicBezTo>
                        <a:cubicBezTo>
                          <a:pt x="1801254" y="374112"/>
                          <a:pt x="1808318" y="374112"/>
                          <a:pt x="1815381" y="374112"/>
                        </a:cubicBezTo>
                        <a:cubicBezTo>
                          <a:pt x="1970784" y="402367"/>
                          <a:pt x="2122654" y="437686"/>
                          <a:pt x="2267461" y="497728"/>
                        </a:cubicBezTo>
                        <a:cubicBezTo>
                          <a:pt x="2429927" y="564833"/>
                          <a:pt x="2588861" y="642535"/>
                          <a:pt x="2708945" y="780278"/>
                        </a:cubicBezTo>
                        <a:cubicBezTo>
                          <a:pt x="2751327" y="826192"/>
                          <a:pt x="2786646" y="879170"/>
                          <a:pt x="2825496" y="928616"/>
                        </a:cubicBezTo>
                        <a:cubicBezTo>
                          <a:pt x="2797241" y="833256"/>
                          <a:pt x="2758390" y="737895"/>
                          <a:pt x="2723072" y="642535"/>
                        </a:cubicBezTo>
                        <a:cubicBezTo>
                          <a:pt x="2645371" y="434154"/>
                          <a:pt x="2493500" y="317603"/>
                          <a:pt x="2288652" y="250497"/>
                        </a:cubicBezTo>
                        <a:cubicBezTo>
                          <a:pt x="1991975" y="155136"/>
                          <a:pt x="1691766" y="126882"/>
                          <a:pt x="1380961" y="137477"/>
                        </a:cubicBezTo>
                        <a:cubicBezTo>
                          <a:pt x="1313856" y="141009"/>
                          <a:pt x="1243218" y="144541"/>
                          <a:pt x="1176113" y="148073"/>
                        </a:cubicBezTo>
                        <a:cubicBezTo>
                          <a:pt x="1176113" y="151605"/>
                          <a:pt x="1176113" y="155136"/>
                          <a:pt x="1172581" y="158668"/>
                        </a:cubicBezTo>
                        <a:cubicBezTo>
                          <a:pt x="1349174" y="218710"/>
                          <a:pt x="1525768" y="278752"/>
                          <a:pt x="1702361" y="338794"/>
                        </a:cubicBezTo>
                        <a:cubicBezTo>
                          <a:pt x="1702361" y="342326"/>
                          <a:pt x="1702361" y="349389"/>
                          <a:pt x="1698829" y="352921"/>
                        </a:cubicBezTo>
                        <a:cubicBezTo>
                          <a:pt x="1631724" y="349389"/>
                          <a:pt x="1564619" y="349389"/>
                          <a:pt x="1497513" y="342326"/>
                        </a:cubicBezTo>
                        <a:cubicBezTo>
                          <a:pt x="1327983" y="317603"/>
                          <a:pt x="1172581" y="261092"/>
                          <a:pt x="1020710" y="186923"/>
                        </a:cubicBezTo>
                        <a:cubicBezTo>
                          <a:pt x="1003051" y="179860"/>
                          <a:pt x="981860" y="169264"/>
                          <a:pt x="974796" y="151605"/>
                        </a:cubicBezTo>
                        <a:cubicBezTo>
                          <a:pt x="953605" y="112754"/>
                          <a:pt x="918286" y="116286"/>
                          <a:pt x="886499" y="109222"/>
                        </a:cubicBezTo>
                        <a:cubicBezTo>
                          <a:pt x="882967" y="112754"/>
                          <a:pt x="882967" y="116286"/>
                          <a:pt x="879436" y="119818"/>
                        </a:cubicBezTo>
                        <a:cubicBezTo>
                          <a:pt x="1105475" y="264625"/>
                          <a:pt x="1335047" y="409431"/>
                          <a:pt x="1561087" y="554238"/>
                        </a:cubicBezTo>
                        <a:cubicBezTo>
                          <a:pt x="1437471" y="550706"/>
                          <a:pt x="1327983" y="497728"/>
                          <a:pt x="1225559" y="434154"/>
                        </a:cubicBezTo>
                        <a:cubicBezTo>
                          <a:pt x="1123135" y="370581"/>
                          <a:pt x="1020710" y="303475"/>
                          <a:pt x="918286" y="239901"/>
                        </a:cubicBezTo>
                        <a:cubicBezTo>
                          <a:pt x="1056029" y="409431"/>
                          <a:pt x="1172581" y="593088"/>
                          <a:pt x="1349174" y="727299"/>
                        </a:cubicBezTo>
                        <a:cubicBezTo>
                          <a:pt x="1123135" y="624875"/>
                          <a:pt x="971264" y="434154"/>
                          <a:pt x="819394" y="243433"/>
                        </a:cubicBezTo>
                        <a:close/>
                        <a:moveTo>
                          <a:pt x="3966290" y="4174405"/>
                        </a:moveTo>
                        <a:cubicBezTo>
                          <a:pt x="3962758" y="4170873"/>
                          <a:pt x="3962758" y="4163809"/>
                          <a:pt x="3959226" y="4160277"/>
                        </a:cubicBezTo>
                        <a:cubicBezTo>
                          <a:pt x="4019268" y="4114363"/>
                          <a:pt x="4082842" y="4064916"/>
                          <a:pt x="4149948" y="4015470"/>
                        </a:cubicBezTo>
                        <a:cubicBezTo>
                          <a:pt x="4142883" y="3990747"/>
                          <a:pt x="4132288" y="3962492"/>
                          <a:pt x="4121693" y="3930706"/>
                        </a:cubicBezTo>
                        <a:cubicBezTo>
                          <a:pt x="3987481" y="4033130"/>
                          <a:pt x="3927440" y="4061385"/>
                          <a:pt x="3839143" y="4061385"/>
                        </a:cubicBezTo>
                        <a:cubicBezTo>
                          <a:pt x="3846207" y="4054321"/>
                          <a:pt x="3849739" y="4050789"/>
                          <a:pt x="3853270" y="4043726"/>
                        </a:cubicBezTo>
                        <a:cubicBezTo>
                          <a:pt x="3916844" y="3983684"/>
                          <a:pt x="3983949" y="3923642"/>
                          <a:pt x="4043991" y="3860068"/>
                        </a:cubicBezTo>
                        <a:cubicBezTo>
                          <a:pt x="4086374" y="3817686"/>
                          <a:pt x="4082842" y="3771772"/>
                          <a:pt x="4040459" y="3722325"/>
                        </a:cubicBezTo>
                        <a:cubicBezTo>
                          <a:pt x="3934503" y="3814154"/>
                          <a:pt x="3810888" y="3863600"/>
                          <a:pt x="3669613" y="3856536"/>
                        </a:cubicBezTo>
                        <a:cubicBezTo>
                          <a:pt x="3676677" y="3842409"/>
                          <a:pt x="3683740" y="3835345"/>
                          <a:pt x="3694336" y="3828281"/>
                        </a:cubicBezTo>
                        <a:cubicBezTo>
                          <a:pt x="3789696" y="3764707"/>
                          <a:pt x="3885057" y="3697602"/>
                          <a:pt x="3983949" y="3634028"/>
                        </a:cubicBezTo>
                        <a:cubicBezTo>
                          <a:pt x="4005141" y="3619901"/>
                          <a:pt x="4005141" y="3609305"/>
                          <a:pt x="3998077" y="3588114"/>
                        </a:cubicBezTo>
                        <a:cubicBezTo>
                          <a:pt x="3923908" y="3415053"/>
                          <a:pt x="3856802" y="3238459"/>
                          <a:pt x="3775569" y="3072461"/>
                        </a:cubicBezTo>
                        <a:cubicBezTo>
                          <a:pt x="3606039" y="2722806"/>
                          <a:pt x="3425914" y="2376683"/>
                          <a:pt x="3249320" y="2030560"/>
                        </a:cubicBezTo>
                        <a:cubicBezTo>
                          <a:pt x="3242257" y="2016432"/>
                          <a:pt x="3228129" y="2002305"/>
                          <a:pt x="3217534" y="1988177"/>
                        </a:cubicBezTo>
                        <a:cubicBezTo>
                          <a:pt x="3125705" y="2034091"/>
                          <a:pt x="3037408" y="2076474"/>
                          <a:pt x="2952643" y="2118856"/>
                        </a:cubicBezTo>
                        <a:cubicBezTo>
                          <a:pt x="2927920" y="2129452"/>
                          <a:pt x="2906729" y="2147111"/>
                          <a:pt x="2913793" y="2178898"/>
                        </a:cubicBezTo>
                        <a:cubicBezTo>
                          <a:pt x="2949112" y="2351959"/>
                          <a:pt x="2987962" y="2528553"/>
                          <a:pt x="3023281" y="2701615"/>
                        </a:cubicBezTo>
                        <a:cubicBezTo>
                          <a:pt x="3030345" y="2733402"/>
                          <a:pt x="3037408" y="2765189"/>
                          <a:pt x="3044472" y="2800507"/>
                        </a:cubicBezTo>
                        <a:cubicBezTo>
                          <a:pt x="3189279" y="2772252"/>
                          <a:pt x="3305830" y="2680424"/>
                          <a:pt x="3450637" y="2676892"/>
                        </a:cubicBezTo>
                        <a:cubicBezTo>
                          <a:pt x="3344681" y="2789912"/>
                          <a:pt x="3210470" y="2846421"/>
                          <a:pt x="3062132" y="2888804"/>
                        </a:cubicBezTo>
                        <a:cubicBezTo>
                          <a:pt x="3076259" y="2948846"/>
                          <a:pt x="3086854" y="3008888"/>
                          <a:pt x="3097450" y="3068929"/>
                        </a:cubicBezTo>
                        <a:cubicBezTo>
                          <a:pt x="3111577" y="3065398"/>
                          <a:pt x="3118641" y="3061866"/>
                          <a:pt x="3125705" y="3058333"/>
                        </a:cubicBezTo>
                        <a:cubicBezTo>
                          <a:pt x="3224597" y="3015951"/>
                          <a:pt x="3323490" y="2973569"/>
                          <a:pt x="3425914" y="2931186"/>
                        </a:cubicBezTo>
                        <a:cubicBezTo>
                          <a:pt x="3454169" y="2920591"/>
                          <a:pt x="3485956" y="2920591"/>
                          <a:pt x="3514211" y="2917059"/>
                        </a:cubicBezTo>
                        <a:cubicBezTo>
                          <a:pt x="3514211" y="2924123"/>
                          <a:pt x="3517743" y="2931186"/>
                          <a:pt x="3517743" y="2938250"/>
                        </a:cubicBezTo>
                        <a:cubicBezTo>
                          <a:pt x="3408255" y="3054802"/>
                          <a:pt x="3259916" y="3097184"/>
                          <a:pt x="3108046" y="3139567"/>
                        </a:cubicBezTo>
                        <a:cubicBezTo>
                          <a:pt x="3118641" y="3189013"/>
                          <a:pt x="3132769" y="3238459"/>
                          <a:pt x="3143364" y="3291437"/>
                        </a:cubicBezTo>
                        <a:cubicBezTo>
                          <a:pt x="3161024" y="3284373"/>
                          <a:pt x="3175151" y="3280841"/>
                          <a:pt x="3189279" y="3273778"/>
                        </a:cubicBezTo>
                        <a:cubicBezTo>
                          <a:pt x="3252852" y="3252586"/>
                          <a:pt x="3316426" y="3227863"/>
                          <a:pt x="3380000" y="3206672"/>
                        </a:cubicBezTo>
                        <a:cubicBezTo>
                          <a:pt x="3411786" y="3196077"/>
                          <a:pt x="3447105" y="3189013"/>
                          <a:pt x="3485956" y="3217268"/>
                        </a:cubicBezTo>
                        <a:cubicBezTo>
                          <a:pt x="3397659" y="3316160"/>
                          <a:pt x="3277576" y="3333819"/>
                          <a:pt x="3161024" y="3376202"/>
                        </a:cubicBezTo>
                        <a:cubicBezTo>
                          <a:pt x="3171619" y="3415053"/>
                          <a:pt x="3178683" y="3453903"/>
                          <a:pt x="3189279" y="3492754"/>
                        </a:cubicBezTo>
                        <a:cubicBezTo>
                          <a:pt x="3192811" y="3521009"/>
                          <a:pt x="3203406" y="3528072"/>
                          <a:pt x="3231661" y="3517477"/>
                        </a:cubicBezTo>
                        <a:cubicBezTo>
                          <a:pt x="3327022" y="3492754"/>
                          <a:pt x="3422382" y="3468031"/>
                          <a:pt x="3517743" y="3446839"/>
                        </a:cubicBezTo>
                        <a:cubicBezTo>
                          <a:pt x="3531870" y="3443308"/>
                          <a:pt x="3545998" y="3446839"/>
                          <a:pt x="3560125" y="3446839"/>
                        </a:cubicBezTo>
                        <a:cubicBezTo>
                          <a:pt x="3475360" y="3559859"/>
                          <a:pt x="3355277" y="3602242"/>
                          <a:pt x="3221066" y="3612838"/>
                        </a:cubicBezTo>
                        <a:cubicBezTo>
                          <a:pt x="3224597" y="3634028"/>
                          <a:pt x="3228129" y="3655220"/>
                          <a:pt x="3235193" y="3672879"/>
                        </a:cubicBezTo>
                        <a:cubicBezTo>
                          <a:pt x="3284639" y="3817686"/>
                          <a:pt x="3330554" y="3962492"/>
                          <a:pt x="3383532" y="4107299"/>
                        </a:cubicBezTo>
                        <a:cubicBezTo>
                          <a:pt x="3443573" y="4273297"/>
                          <a:pt x="3521275" y="4432231"/>
                          <a:pt x="3567189" y="4598229"/>
                        </a:cubicBezTo>
                        <a:cubicBezTo>
                          <a:pt x="3598976" y="4711249"/>
                          <a:pt x="3687272" y="4764227"/>
                          <a:pt x="3747314" y="4838396"/>
                        </a:cubicBezTo>
                        <a:cubicBezTo>
                          <a:pt x="3885057" y="4598229"/>
                          <a:pt x="4019268" y="4358062"/>
                          <a:pt x="4149948" y="4135554"/>
                        </a:cubicBezTo>
                        <a:cubicBezTo>
                          <a:pt x="4100501" y="4174405"/>
                          <a:pt x="4036927" y="4185000"/>
                          <a:pt x="3966290" y="4174405"/>
                        </a:cubicBezTo>
                        <a:close/>
                        <a:moveTo>
                          <a:pt x="13890844" y="1055763"/>
                        </a:moveTo>
                        <a:cubicBezTo>
                          <a:pt x="13844931" y="1115805"/>
                          <a:pt x="13806080" y="1168783"/>
                          <a:pt x="13763697" y="1221761"/>
                        </a:cubicBezTo>
                        <a:cubicBezTo>
                          <a:pt x="13587103" y="1437205"/>
                          <a:pt x="13410510" y="1652650"/>
                          <a:pt x="13233916" y="1868093"/>
                        </a:cubicBezTo>
                        <a:cubicBezTo>
                          <a:pt x="13226853" y="1878689"/>
                          <a:pt x="13216257" y="1892816"/>
                          <a:pt x="13216257" y="1903412"/>
                        </a:cubicBezTo>
                        <a:cubicBezTo>
                          <a:pt x="13219789" y="1991709"/>
                          <a:pt x="13219789" y="2080006"/>
                          <a:pt x="13233916" y="2168302"/>
                        </a:cubicBezTo>
                        <a:cubicBezTo>
                          <a:pt x="13240981" y="2224812"/>
                          <a:pt x="13258640" y="2281322"/>
                          <a:pt x="13286894" y="2330769"/>
                        </a:cubicBezTo>
                        <a:cubicBezTo>
                          <a:pt x="13315150" y="2383747"/>
                          <a:pt x="13361064" y="2387278"/>
                          <a:pt x="13399915" y="2341364"/>
                        </a:cubicBezTo>
                        <a:cubicBezTo>
                          <a:pt x="13459957" y="2274258"/>
                          <a:pt x="13512935" y="2196557"/>
                          <a:pt x="13569444" y="2125920"/>
                        </a:cubicBezTo>
                        <a:cubicBezTo>
                          <a:pt x="13580040" y="2115324"/>
                          <a:pt x="13583572" y="2097665"/>
                          <a:pt x="13594168" y="2087069"/>
                        </a:cubicBezTo>
                        <a:cubicBezTo>
                          <a:pt x="13604763" y="2076474"/>
                          <a:pt x="13625954" y="2069410"/>
                          <a:pt x="13636550" y="2072942"/>
                        </a:cubicBezTo>
                        <a:cubicBezTo>
                          <a:pt x="13650678" y="2076474"/>
                          <a:pt x="13664805" y="2094133"/>
                          <a:pt x="13668337" y="2111793"/>
                        </a:cubicBezTo>
                        <a:cubicBezTo>
                          <a:pt x="13671869" y="2132984"/>
                          <a:pt x="13668337" y="2161239"/>
                          <a:pt x="13668337" y="2182430"/>
                        </a:cubicBezTo>
                        <a:cubicBezTo>
                          <a:pt x="13661273" y="2267195"/>
                          <a:pt x="13647146" y="2351959"/>
                          <a:pt x="13640081" y="2440256"/>
                        </a:cubicBezTo>
                        <a:cubicBezTo>
                          <a:pt x="13636550" y="2493234"/>
                          <a:pt x="13636550" y="2549744"/>
                          <a:pt x="13664805" y="2606255"/>
                        </a:cubicBezTo>
                        <a:cubicBezTo>
                          <a:pt x="13685996" y="2588595"/>
                          <a:pt x="13710719" y="2581531"/>
                          <a:pt x="13724847" y="2563872"/>
                        </a:cubicBezTo>
                        <a:cubicBezTo>
                          <a:pt x="13763697" y="2514426"/>
                          <a:pt x="13799016" y="2461448"/>
                          <a:pt x="13830803" y="2408470"/>
                        </a:cubicBezTo>
                        <a:cubicBezTo>
                          <a:pt x="13859058" y="2359024"/>
                          <a:pt x="13873185" y="2306046"/>
                          <a:pt x="13897909" y="2256599"/>
                        </a:cubicBezTo>
                        <a:cubicBezTo>
                          <a:pt x="13904972" y="2242472"/>
                          <a:pt x="13926163" y="2235408"/>
                          <a:pt x="13940290" y="2221280"/>
                        </a:cubicBezTo>
                        <a:cubicBezTo>
                          <a:pt x="13950887" y="2238940"/>
                          <a:pt x="13965014" y="2253068"/>
                          <a:pt x="13968546" y="2270727"/>
                        </a:cubicBezTo>
                        <a:cubicBezTo>
                          <a:pt x="13972078" y="2298981"/>
                          <a:pt x="13965014" y="2330769"/>
                          <a:pt x="13965014" y="2359024"/>
                        </a:cubicBezTo>
                        <a:cubicBezTo>
                          <a:pt x="13965014" y="2404938"/>
                          <a:pt x="13968546" y="2450852"/>
                          <a:pt x="13968546" y="2500298"/>
                        </a:cubicBezTo>
                        <a:cubicBezTo>
                          <a:pt x="14081565" y="2468511"/>
                          <a:pt x="14113353" y="2426129"/>
                          <a:pt x="14113353" y="2323705"/>
                        </a:cubicBezTo>
                        <a:cubicBezTo>
                          <a:pt x="14113353" y="2274258"/>
                          <a:pt x="14113353" y="2224812"/>
                          <a:pt x="14113353" y="2175366"/>
                        </a:cubicBezTo>
                        <a:cubicBezTo>
                          <a:pt x="14113353" y="1977582"/>
                          <a:pt x="14113353" y="1776265"/>
                          <a:pt x="14113353" y="1578480"/>
                        </a:cubicBezTo>
                        <a:cubicBezTo>
                          <a:pt x="14113353" y="1497247"/>
                          <a:pt x="14113353" y="1419546"/>
                          <a:pt x="14113353" y="1338313"/>
                        </a:cubicBezTo>
                        <a:cubicBezTo>
                          <a:pt x="14000333" y="1341845"/>
                          <a:pt x="13904972" y="1207634"/>
                          <a:pt x="13890844" y="1055763"/>
                        </a:cubicBezTo>
                        <a:close/>
                        <a:moveTo>
                          <a:pt x="2843155" y="10503516"/>
                        </a:moveTo>
                        <a:cubicBezTo>
                          <a:pt x="3002090" y="10404623"/>
                          <a:pt x="3175151" y="10341050"/>
                          <a:pt x="3348213" y="10284540"/>
                        </a:cubicBezTo>
                        <a:cubicBezTo>
                          <a:pt x="3334085" y="10235094"/>
                          <a:pt x="3298767" y="10213902"/>
                          <a:pt x="3252852" y="10213902"/>
                        </a:cubicBezTo>
                        <a:cubicBezTo>
                          <a:pt x="3161024" y="10217434"/>
                          <a:pt x="3065663" y="10217434"/>
                          <a:pt x="2973835" y="10224497"/>
                        </a:cubicBezTo>
                        <a:cubicBezTo>
                          <a:pt x="2733667" y="10249221"/>
                          <a:pt x="2553542" y="10411687"/>
                          <a:pt x="2338098" y="10524706"/>
                        </a:cubicBezTo>
                        <a:cubicBezTo>
                          <a:pt x="2444054" y="10574153"/>
                          <a:pt x="2535883" y="10627131"/>
                          <a:pt x="2634775" y="10662450"/>
                        </a:cubicBezTo>
                        <a:cubicBezTo>
                          <a:pt x="2892602" y="10757810"/>
                          <a:pt x="3118641" y="10704832"/>
                          <a:pt x="3319958" y="10517643"/>
                        </a:cubicBezTo>
                        <a:cubicBezTo>
                          <a:pt x="3365872" y="10475260"/>
                          <a:pt x="3397659" y="10422282"/>
                          <a:pt x="3422382" y="10351645"/>
                        </a:cubicBezTo>
                        <a:cubicBezTo>
                          <a:pt x="3221066" y="10404623"/>
                          <a:pt x="3040940" y="10492920"/>
                          <a:pt x="2843155" y="10503516"/>
                        </a:cubicBezTo>
                        <a:close/>
                        <a:moveTo>
                          <a:pt x="4287690" y="9730036"/>
                        </a:moveTo>
                        <a:cubicBezTo>
                          <a:pt x="4284158" y="9730036"/>
                          <a:pt x="4277095" y="9730036"/>
                          <a:pt x="4273563" y="9730036"/>
                        </a:cubicBezTo>
                        <a:cubicBezTo>
                          <a:pt x="4266499" y="9737100"/>
                          <a:pt x="4262967" y="9740632"/>
                          <a:pt x="4255904" y="9747695"/>
                        </a:cubicBezTo>
                        <a:cubicBezTo>
                          <a:pt x="4160543" y="9878375"/>
                          <a:pt x="4082842" y="10016117"/>
                          <a:pt x="4026332" y="10164456"/>
                        </a:cubicBezTo>
                        <a:cubicBezTo>
                          <a:pt x="3976886" y="10295135"/>
                          <a:pt x="3938035" y="10429346"/>
                          <a:pt x="3941567" y="10570621"/>
                        </a:cubicBezTo>
                        <a:cubicBezTo>
                          <a:pt x="3945099" y="10658918"/>
                          <a:pt x="3969822" y="10736619"/>
                          <a:pt x="4008673" y="10821384"/>
                        </a:cubicBezTo>
                        <a:cubicBezTo>
                          <a:pt x="4072246" y="10613003"/>
                          <a:pt x="4104033" y="10404623"/>
                          <a:pt x="4195862" y="10210370"/>
                        </a:cubicBezTo>
                        <a:cubicBezTo>
                          <a:pt x="4206457" y="10224497"/>
                          <a:pt x="4209989" y="10235094"/>
                          <a:pt x="4209989" y="10245689"/>
                        </a:cubicBezTo>
                        <a:cubicBezTo>
                          <a:pt x="4199394" y="10326922"/>
                          <a:pt x="4195862" y="10411687"/>
                          <a:pt x="4178202" y="10492920"/>
                        </a:cubicBezTo>
                        <a:cubicBezTo>
                          <a:pt x="4153479" y="10613003"/>
                          <a:pt x="4118160" y="10733088"/>
                          <a:pt x="4086374" y="10853171"/>
                        </a:cubicBezTo>
                        <a:cubicBezTo>
                          <a:pt x="4082842" y="10874362"/>
                          <a:pt x="4068714" y="10902617"/>
                          <a:pt x="4100501" y="10909681"/>
                        </a:cubicBezTo>
                        <a:cubicBezTo>
                          <a:pt x="4114629" y="10913212"/>
                          <a:pt x="4135820" y="10902617"/>
                          <a:pt x="4146415" y="10888490"/>
                        </a:cubicBezTo>
                        <a:cubicBezTo>
                          <a:pt x="4238244" y="10789597"/>
                          <a:pt x="4301818" y="10676577"/>
                          <a:pt x="4337136" y="10549430"/>
                        </a:cubicBezTo>
                        <a:cubicBezTo>
                          <a:pt x="4386583" y="10362241"/>
                          <a:pt x="4379519" y="10171519"/>
                          <a:pt x="4340668" y="9984331"/>
                        </a:cubicBezTo>
                        <a:cubicBezTo>
                          <a:pt x="4326541" y="9899566"/>
                          <a:pt x="4305350" y="9814801"/>
                          <a:pt x="4287690" y="9730036"/>
                        </a:cubicBezTo>
                        <a:close/>
                        <a:moveTo>
                          <a:pt x="3517743" y="10305731"/>
                        </a:moveTo>
                        <a:cubicBezTo>
                          <a:pt x="3641358" y="10270412"/>
                          <a:pt x="3757910" y="10157392"/>
                          <a:pt x="3800292" y="10033777"/>
                        </a:cubicBezTo>
                        <a:cubicBezTo>
                          <a:pt x="3832079" y="9931353"/>
                          <a:pt x="3860334" y="9828929"/>
                          <a:pt x="3885057" y="9722972"/>
                        </a:cubicBezTo>
                        <a:cubicBezTo>
                          <a:pt x="3927440" y="9542847"/>
                          <a:pt x="3920376" y="9359189"/>
                          <a:pt x="3892121" y="9172001"/>
                        </a:cubicBezTo>
                        <a:cubicBezTo>
                          <a:pt x="3704932" y="9281489"/>
                          <a:pt x="3613103" y="9458082"/>
                          <a:pt x="3535402" y="9641739"/>
                        </a:cubicBezTo>
                        <a:cubicBezTo>
                          <a:pt x="3468297" y="9807737"/>
                          <a:pt x="3436510" y="9980799"/>
                          <a:pt x="3443573" y="10157392"/>
                        </a:cubicBezTo>
                        <a:cubicBezTo>
                          <a:pt x="3500083" y="10001990"/>
                          <a:pt x="3556593" y="9846588"/>
                          <a:pt x="3669613" y="9712376"/>
                        </a:cubicBezTo>
                        <a:cubicBezTo>
                          <a:pt x="3630762" y="9917225"/>
                          <a:pt x="3545998" y="10104414"/>
                          <a:pt x="3517743" y="10305731"/>
                        </a:cubicBezTo>
                        <a:close/>
                        <a:moveTo>
                          <a:pt x="1921337" y="9627612"/>
                        </a:moveTo>
                        <a:cubicBezTo>
                          <a:pt x="1921337" y="9627612"/>
                          <a:pt x="1921337" y="9631144"/>
                          <a:pt x="1921337" y="9631144"/>
                        </a:cubicBezTo>
                        <a:cubicBezTo>
                          <a:pt x="1928401" y="9638208"/>
                          <a:pt x="1935465" y="9648803"/>
                          <a:pt x="1946060" y="9655867"/>
                        </a:cubicBezTo>
                        <a:cubicBezTo>
                          <a:pt x="2080271" y="9783014"/>
                          <a:pt x="2239206" y="9846588"/>
                          <a:pt x="2422863" y="9846588"/>
                        </a:cubicBezTo>
                        <a:cubicBezTo>
                          <a:pt x="2617116" y="9846588"/>
                          <a:pt x="2793709" y="9800673"/>
                          <a:pt x="2952643" y="9684122"/>
                        </a:cubicBezTo>
                        <a:cubicBezTo>
                          <a:pt x="2966771" y="9673527"/>
                          <a:pt x="2980898" y="9652335"/>
                          <a:pt x="2977367" y="9638208"/>
                        </a:cubicBezTo>
                        <a:cubicBezTo>
                          <a:pt x="2970303" y="9606420"/>
                          <a:pt x="2945580" y="9631144"/>
                          <a:pt x="2927920" y="9631144"/>
                        </a:cubicBezTo>
                        <a:cubicBezTo>
                          <a:pt x="2843155" y="9641739"/>
                          <a:pt x="2754859" y="9655867"/>
                          <a:pt x="2670094" y="9666462"/>
                        </a:cubicBezTo>
                        <a:cubicBezTo>
                          <a:pt x="2634775" y="9669994"/>
                          <a:pt x="2595925" y="9659398"/>
                          <a:pt x="2557074" y="9655867"/>
                        </a:cubicBezTo>
                        <a:cubicBezTo>
                          <a:pt x="2557074" y="9652335"/>
                          <a:pt x="2557074" y="9648803"/>
                          <a:pt x="2557074" y="9645271"/>
                        </a:cubicBezTo>
                        <a:cubicBezTo>
                          <a:pt x="2680689" y="9613484"/>
                          <a:pt x="2804305" y="9578166"/>
                          <a:pt x="2931452" y="9546379"/>
                        </a:cubicBezTo>
                        <a:cubicBezTo>
                          <a:pt x="2892602" y="9429827"/>
                          <a:pt x="2885538" y="9422764"/>
                          <a:pt x="2768986" y="9429827"/>
                        </a:cubicBezTo>
                        <a:cubicBezTo>
                          <a:pt x="2754859" y="9429827"/>
                          <a:pt x="2740731" y="9429827"/>
                          <a:pt x="2726604" y="9433359"/>
                        </a:cubicBezTo>
                        <a:cubicBezTo>
                          <a:pt x="2567670" y="9472209"/>
                          <a:pt x="2405203" y="9511060"/>
                          <a:pt x="2246269" y="9549911"/>
                        </a:cubicBezTo>
                        <a:cubicBezTo>
                          <a:pt x="2140313" y="9578166"/>
                          <a:pt x="2030825" y="9602889"/>
                          <a:pt x="1921337" y="9627612"/>
                        </a:cubicBezTo>
                        <a:close/>
                        <a:moveTo>
                          <a:pt x="2843155" y="2097665"/>
                        </a:moveTo>
                        <a:cubicBezTo>
                          <a:pt x="2938516" y="2027027"/>
                          <a:pt x="3033876" y="1974049"/>
                          <a:pt x="3139833" y="1945794"/>
                        </a:cubicBezTo>
                        <a:cubicBezTo>
                          <a:pt x="3161024" y="1938731"/>
                          <a:pt x="3185747" y="1942263"/>
                          <a:pt x="3210470" y="1942263"/>
                        </a:cubicBezTo>
                        <a:cubicBezTo>
                          <a:pt x="3221066" y="1942263"/>
                          <a:pt x="3231661" y="1945794"/>
                          <a:pt x="3242257" y="1949326"/>
                        </a:cubicBezTo>
                        <a:cubicBezTo>
                          <a:pt x="3238725" y="1938731"/>
                          <a:pt x="3242257" y="1924603"/>
                          <a:pt x="3235193" y="1914008"/>
                        </a:cubicBezTo>
                        <a:cubicBezTo>
                          <a:pt x="3164556" y="1776265"/>
                          <a:pt x="3093918" y="1638522"/>
                          <a:pt x="3019749" y="1500779"/>
                        </a:cubicBezTo>
                        <a:cubicBezTo>
                          <a:pt x="2987962" y="1444269"/>
                          <a:pt x="2952643" y="1391291"/>
                          <a:pt x="2920857" y="1338313"/>
                        </a:cubicBezTo>
                        <a:cubicBezTo>
                          <a:pt x="2818432" y="1394823"/>
                          <a:pt x="2726604" y="1440737"/>
                          <a:pt x="2641839" y="1486651"/>
                        </a:cubicBezTo>
                        <a:cubicBezTo>
                          <a:pt x="2712476" y="1695032"/>
                          <a:pt x="2776050" y="1896348"/>
                          <a:pt x="2843155" y="2097665"/>
                        </a:cubicBezTo>
                        <a:close/>
                        <a:moveTo>
                          <a:pt x="3026813" y="11089806"/>
                        </a:moveTo>
                        <a:cubicBezTo>
                          <a:pt x="3044472" y="11096870"/>
                          <a:pt x="3058599" y="11107465"/>
                          <a:pt x="3072727" y="11110997"/>
                        </a:cubicBezTo>
                        <a:cubicBezTo>
                          <a:pt x="3185747" y="11149848"/>
                          <a:pt x="3295235" y="11188699"/>
                          <a:pt x="3411786" y="11220485"/>
                        </a:cubicBezTo>
                        <a:cubicBezTo>
                          <a:pt x="3676677" y="11298187"/>
                          <a:pt x="3877993" y="11181634"/>
                          <a:pt x="4061651" y="11001509"/>
                        </a:cubicBezTo>
                        <a:cubicBezTo>
                          <a:pt x="4036927" y="10976786"/>
                          <a:pt x="4019268" y="10945000"/>
                          <a:pt x="3976886" y="10962659"/>
                        </a:cubicBezTo>
                        <a:cubicBezTo>
                          <a:pt x="3885057" y="11005041"/>
                          <a:pt x="3789696" y="11029764"/>
                          <a:pt x="3690804" y="11036827"/>
                        </a:cubicBezTo>
                        <a:cubicBezTo>
                          <a:pt x="3620167" y="11043892"/>
                          <a:pt x="3549529" y="11040360"/>
                          <a:pt x="3475360" y="11012105"/>
                        </a:cubicBezTo>
                        <a:cubicBezTo>
                          <a:pt x="3630762" y="10983849"/>
                          <a:pt x="3772037" y="10945000"/>
                          <a:pt x="3920376" y="10892022"/>
                        </a:cubicBezTo>
                        <a:cubicBezTo>
                          <a:pt x="3902717" y="10884957"/>
                          <a:pt x="3899185" y="10881425"/>
                          <a:pt x="3892121" y="10877893"/>
                        </a:cubicBezTo>
                        <a:cubicBezTo>
                          <a:pt x="3881525" y="10874362"/>
                          <a:pt x="3874462" y="10874362"/>
                          <a:pt x="3863866" y="10874362"/>
                        </a:cubicBezTo>
                        <a:cubicBezTo>
                          <a:pt x="3694336" y="10863766"/>
                          <a:pt x="3524806" y="10881425"/>
                          <a:pt x="3365872" y="10948531"/>
                        </a:cubicBezTo>
                        <a:cubicBezTo>
                          <a:pt x="3263448" y="10990914"/>
                          <a:pt x="3161024" y="11033296"/>
                          <a:pt x="3055068" y="11075678"/>
                        </a:cubicBezTo>
                        <a:cubicBezTo>
                          <a:pt x="3048004" y="11079210"/>
                          <a:pt x="3040940" y="11082742"/>
                          <a:pt x="3026813" y="11089806"/>
                        </a:cubicBezTo>
                        <a:close/>
                        <a:moveTo>
                          <a:pt x="3079791" y="9645271"/>
                        </a:moveTo>
                        <a:cubicBezTo>
                          <a:pt x="3235193" y="9440423"/>
                          <a:pt x="3397659" y="9246170"/>
                          <a:pt x="3380000" y="8967153"/>
                        </a:cubicBezTo>
                        <a:cubicBezTo>
                          <a:pt x="3284639" y="8953024"/>
                          <a:pt x="3192811" y="8942429"/>
                          <a:pt x="3100982" y="8931834"/>
                        </a:cubicBezTo>
                        <a:cubicBezTo>
                          <a:pt x="3090386" y="8931834"/>
                          <a:pt x="3069195" y="8942429"/>
                          <a:pt x="3069195" y="8953024"/>
                        </a:cubicBezTo>
                        <a:cubicBezTo>
                          <a:pt x="3019749" y="9104895"/>
                          <a:pt x="2991494" y="9260297"/>
                          <a:pt x="2984430" y="9419231"/>
                        </a:cubicBezTo>
                        <a:cubicBezTo>
                          <a:pt x="2980898" y="9454550"/>
                          <a:pt x="2995026" y="9486337"/>
                          <a:pt x="3019749" y="9521655"/>
                        </a:cubicBezTo>
                        <a:cubicBezTo>
                          <a:pt x="3044472" y="9369785"/>
                          <a:pt x="3111577" y="9249702"/>
                          <a:pt x="3206938" y="9143746"/>
                        </a:cubicBezTo>
                        <a:cubicBezTo>
                          <a:pt x="3214002" y="9161405"/>
                          <a:pt x="3214002" y="9179065"/>
                          <a:pt x="3210470" y="9189660"/>
                        </a:cubicBezTo>
                        <a:cubicBezTo>
                          <a:pt x="3168088" y="9299148"/>
                          <a:pt x="3122173" y="9408636"/>
                          <a:pt x="3079791" y="9518123"/>
                        </a:cubicBezTo>
                        <a:cubicBezTo>
                          <a:pt x="3065663" y="9553442"/>
                          <a:pt x="3033876" y="9592293"/>
                          <a:pt x="3079791" y="9645271"/>
                        </a:cubicBezTo>
                        <a:close/>
                        <a:moveTo>
                          <a:pt x="2677158" y="5396432"/>
                        </a:moveTo>
                        <a:cubicBezTo>
                          <a:pt x="2737199" y="5332858"/>
                          <a:pt x="2793709" y="5269284"/>
                          <a:pt x="2853751" y="5205711"/>
                        </a:cubicBezTo>
                        <a:cubicBezTo>
                          <a:pt x="2776050" y="5117414"/>
                          <a:pt x="2694817" y="5022054"/>
                          <a:pt x="2610052" y="4923161"/>
                        </a:cubicBezTo>
                        <a:cubicBezTo>
                          <a:pt x="2550010" y="4990267"/>
                          <a:pt x="2493500" y="5050309"/>
                          <a:pt x="2436990" y="5113882"/>
                        </a:cubicBezTo>
                        <a:cubicBezTo>
                          <a:pt x="2511160" y="5202179"/>
                          <a:pt x="2592393" y="5297540"/>
                          <a:pt x="2677158" y="5396432"/>
                        </a:cubicBezTo>
                        <a:close/>
                        <a:moveTo>
                          <a:pt x="2384012" y="5043245"/>
                        </a:moveTo>
                        <a:cubicBezTo>
                          <a:pt x="2440522" y="4976139"/>
                          <a:pt x="2493500" y="4919630"/>
                          <a:pt x="2546478" y="4859587"/>
                        </a:cubicBezTo>
                        <a:cubicBezTo>
                          <a:pt x="2468777" y="4767759"/>
                          <a:pt x="2391076" y="4675930"/>
                          <a:pt x="2302779" y="4569974"/>
                        </a:cubicBezTo>
                        <a:cubicBezTo>
                          <a:pt x="2256865" y="4633548"/>
                          <a:pt x="2214483" y="4690058"/>
                          <a:pt x="2168568" y="4753631"/>
                        </a:cubicBezTo>
                        <a:cubicBezTo>
                          <a:pt x="2228610" y="4834864"/>
                          <a:pt x="2302779" y="4937289"/>
                          <a:pt x="2384012" y="5043245"/>
                        </a:cubicBezTo>
                        <a:close/>
                        <a:moveTo>
                          <a:pt x="2034357" y="4237979"/>
                        </a:moveTo>
                        <a:cubicBezTo>
                          <a:pt x="1974315" y="4287424"/>
                          <a:pt x="1921337" y="4336871"/>
                          <a:pt x="1864827" y="4382785"/>
                        </a:cubicBezTo>
                        <a:cubicBezTo>
                          <a:pt x="1942528" y="4478146"/>
                          <a:pt x="2023762" y="4577038"/>
                          <a:pt x="2101463" y="4672399"/>
                        </a:cubicBezTo>
                        <a:cubicBezTo>
                          <a:pt x="2154441" y="4612356"/>
                          <a:pt x="2203887" y="4559378"/>
                          <a:pt x="2256865" y="4502869"/>
                        </a:cubicBezTo>
                        <a:cubicBezTo>
                          <a:pt x="2182696" y="4414572"/>
                          <a:pt x="2108527" y="4326275"/>
                          <a:pt x="2034357" y="4237979"/>
                        </a:cubicBezTo>
                        <a:close/>
                        <a:moveTo>
                          <a:pt x="1815381" y="4315680"/>
                        </a:moveTo>
                        <a:cubicBezTo>
                          <a:pt x="1864827" y="4269765"/>
                          <a:pt x="1910742" y="4223851"/>
                          <a:pt x="1956656" y="4177937"/>
                        </a:cubicBezTo>
                        <a:cubicBezTo>
                          <a:pt x="1963720" y="4170873"/>
                          <a:pt x="1963720" y="4156745"/>
                          <a:pt x="1960188" y="4149682"/>
                        </a:cubicBezTo>
                        <a:cubicBezTo>
                          <a:pt x="1900146" y="4071981"/>
                          <a:pt x="1840104" y="3997811"/>
                          <a:pt x="1780063" y="3916578"/>
                        </a:cubicBezTo>
                        <a:cubicBezTo>
                          <a:pt x="1723553" y="3966025"/>
                          <a:pt x="1674106" y="4011938"/>
                          <a:pt x="1617597" y="4057853"/>
                        </a:cubicBezTo>
                        <a:cubicBezTo>
                          <a:pt x="1681170" y="4142618"/>
                          <a:pt x="1744744" y="4223851"/>
                          <a:pt x="1815381" y="4315680"/>
                        </a:cubicBezTo>
                        <a:close/>
                        <a:moveTo>
                          <a:pt x="1550491" y="3644624"/>
                        </a:moveTo>
                        <a:cubicBezTo>
                          <a:pt x="1493981" y="3694070"/>
                          <a:pt x="1441003" y="3739985"/>
                          <a:pt x="1384493" y="3785899"/>
                        </a:cubicBezTo>
                        <a:cubicBezTo>
                          <a:pt x="1444535" y="3856536"/>
                          <a:pt x="1504577" y="3930706"/>
                          <a:pt x="1554023" y="3990747"/>
                        </a:cubicBezTo>
                        <a:cubicBezTo>
                          <a:pt x="1610533" y="3937769"/>
                          <a:pt x="1663511" y="3888323"/>
                          <a:pt x="1716489" y="3835345"/>
                        </a:cubicBezTo>
                        <a:cubicBezTo>
                          <a:pt x="1663511" y="3775303"/>
                          <a:pt x="1607001" y="3711729"/>
                          <a:pt x="1550491" y="3644624"/>
                        </a:cubicBezTo>
                        <a:close/>
                        <a:moveTo>
                          <a:pt x="957137" y="3273778"/>
                        </a:moveTo>
                        <a:cubicBezTo>
                          <a:pt x="1013647" y="3337352"/>
                          <a:pt x="1073689" y="3407989"/>
                          <a:pt x="1137262" y="3478626"/>
                        </a:cubicBezTo>
                        <a:cubicBezTo>
                          <a:pt x="1183176" y="3429180"/>
                          <a:pt x="1222027" y="3383266"/>
                          <a:pt x="1257346" y="3344415"/>
                        </a:cubicBezTo>
                        <a:cubicBezTo>
                          <a:pt x="1193772" y="3277310"/>
                          <a:pt x="1130198" y="3213736"/>
                          <a:pt x="1066625" y="3146630"/>
                        </a:cubicBezTo>
                        <a:cubicBezTo>
                          <a:pt x="1034838" y="3185481"/>
                          <a:pt x="999519" y="3227863"/>
                          <a:pt x="957137" y="3273778"/>
                        </a:cubicBezTo>
                        <a:close/>
                        <a:moveTo>
                          <a:pt x="1338579" y="3725857"/>
                        </a:moveTo>
                        <a:cubicBezTo>
                          <a:pt x="1391557" y="3676411"/>
                          <a:pt x="1441003" y="3630497"/>
                          <a:pt x="1490449" y="3581050"/>
                        </a:cubicBezTo>
                        <a:cubicBezTo>
                          <a:pt x="1433939" y="3517477"/>
                          <a:pt x="1380961" y="3457435"/>
                          <a:pt x="1324451" y="3393861"/>
                        </a:cubicBezTo>
                        <a:cubicBezTo>
                          <a:pt x="1278537" y="3446839"/>
                          <a:pt x="1236154" y="3496286"/>
                          <a:pt x="1193772" y="3542200"/>
                        </a:cubicBezTo>
                        <a:cubicBezTo>
                          <a:pt x="1243218" y="3602242"/>
                          <a:pt x="1289133" y="3662283"/>
                          <a:pt x="1338579" y="3725857"/>
                        </a:cubicBezTo>
                        <a:close/>
                        <a:moveTo>
                          <a:pt x="4662069" y="8981280"/>
                        </a:moveTo>
                        <a:cubicBezTo>
                          <a:pt x="4619686" y="8981280"/>
                          <a:pt x="4580836" y="8981280"/>
                          <a:pt x="4541985" y="8981280"/>
                        </a:cubicBezTo>
                        <a:cubicBezTo>
                          <a:pt x="4531389" y="8981280"/>
                          <a:pt x="4520794" y="8988343"/>
                          <a:pt x="4513730" y="8998939"/>
                        </a:cubicBezTo>
                        <a:cubicBezTo>
                          <a:pt x="4460752" y="9073109"/>
                          <a:pt x="4407774" y="9147277"/>
                          <a:pt x="4354796" y="9224979"/>
                        </a:cubicBezTo>
                        <a:cubicBezTo>
                          <a:pt x="4347732" y="9232043"/>
                          <a:pt x="4347732" y="9249702"/>
                          <a:pt x="4351264" y="9260297"/>
                        </a:cubicBezTo>
                        <a:cubicBezTo>
                          <a:pt x="4361860" y="9281489"/>
                          <a:pt x="4375987" y="9302680"/>
                          <a:pt x="4390114" y="9330935"/>
                        </a:cubicBezTo>
                        <a:cubicBezTo>
                          <a:pt x="4481943" y="9210851"/>
                          <a:pt x="4570240" y="9097831"/>
                          <a:pt x="4662069" y="8981280"/>
                        </a:cubicBezTo>
                        <a:close/>
                        <a:moveTo>
                          <a:pt x="2995026" y="8917705"/>
                        </a:moveTo>
                        <a:cubicBezTo>
                          <a:pt x="2945580" y="8910642"/>
                          <a:pt x="2885538" y="8900046"/>
                          <a:pt x="2825496" y="8889451"/>
                        </a:cubicBezTo>
                        <a:cubicBezTo>
                          <a:pt x="2836092" y="9013066"/>
                          <a:pt x="2874942" y="9126087"/>
                          <a:pt x="2910261" y="9242638"/>
                        </a:cubicBezTo>
                        <a:cubicBezTo>
                          <a:pt x="2934984" y="9133150"/>
                          <a:pt x="2963239" y="9030726"/>
                          <a:pt x="2995026" y="8917705"/>
                        </a:cubicBezTo>
                        <a:close/>
                        <a:moveTo>
                          <a:pt x="4446625" y="8991875"/>
                        </a:moveTo>
                        <a:cubicBezTo>
                          <a:pt x="4337136" y="8981280"/>
                          <a:pt x="4330073" y="8981280"/>
                          <a:pt x="4284158" y="9087236"/>
                        </a:cubicBezTo>
                        <a:cubicBezTo>
                          <a:pt x="4273563" y="9108427"/>
                          <a:pt x="4298286" y="9147277"/>
                          <a:pt x="4308882" y="9189660"/>
                        </a:cubicBezTo>
                        <a:cubicBezTo>
                          <a:pt x="4358328" y="9115490"/>
                          <a:pt x="4404242" y="9055449"/>
                          <a:pt x="4446625" y="8991875"/>
                        </a:cubicBezTo>
                        <a:close/>
                        <a:moveTo>
                          <a:pt x="3242257" y="6512503"/>
                        </a:moveTo>
                        <a:cubicBezTo>
                          <a:pt x="3263448" y="6512503"/>
                          <a:pt x="3288171" y="6516034"/>
                          <a:pt x="3305830" y="6505439"/>
                        </a:cubicBezTo>
                        <a:cubicBezTo>
                          <a:pt x="3362340" y="6480715"/>
                          <a:pt x="3415319" y="6452461"/>
                          <a:pt x="3468297" y="6420674"/>
                        </a:cubicBezTo>
                        <a:cubicBezTo>
                          <a:pt x="3478892" y="6413610"/>
                          <a:pt x="3489488" y="6392419"/>
                          <a:pt x="3489488" y="6378291"/>
                        </a:cubicBezTo>
                        <a:cubicBezTo>
                          <a:pt x="3493020" y="6357100"/>
                          <a:pt x="3482424" y="6339441"/>
                          <a:pt x="3482424" y="6321781"/>
                        </a:cubicBezTo>
                        <a:cubicBezTo>
                          <a:pt x="3404723" y="6381823"/>
                          <a:pt x="3327022" y="6445397"/>
                          <a:pt x="3242257" y="6512503"/>
                        </a:cubicBezTo>
                        <a:close/>
                        <a:moveTo>
                          <a:pt x="2998558" y="5361113"/>
                        </a:moveTo>
                        <a:cubicBezTo>
                          <a:pt x="2973835" y="5332858"/>
                          <a:pt x="2949112" y="5308135"/>
                          <a:pt x="2924389" y="5279880"/>
                        </a:cubicBezTo>
                        <a:cubicBezTo>
                          <a:pt x="2871410" y="5336390"/>
                          <a:pt x="2821964" y="5385836"/>
                          <a:pt x="2768986" y="5442346"/>
                        </a:cubicBezTo>
                        <a:cubicBezTo>
                          <a:pt x="2843155" y="5417623"/>
                          <a:pt x="2917325" y="5389368"/>
                          <a:pt x="2998558" y="5361113"/>
                        </a:cubicBezTo>
                        <a:close/>
                        <a:moveTo>
                          <a:pt x="3408255" y="6530162"/>
                        </a:moveTo>
                        <a:cubicBezTo>
                          <a:pt x="3450637" y="6533693"/>
                          <a:pt x="3482424" y="6533693"/>
                          <a:pt x="3514211" y="6537226"/>
                        </a:cubicBezTo>
                        <a:cubicBezTo>
                          <a:pt x="3510679" y="6516034"/>
                          <a:pt x="3507147" y="6494844"/>
                          <a:pt x="3500083" y="6470120"/>
                        </a:cubicBezTo>
                        <a:cubicBezTo>
                          <a:pt x="3468297" y="6491312"/>
                          <a:pt x="3443573" y="6505439"/>
                          <a:pt x="3408255" y="6530162"/>
                        </a:cubicBezTo>
                        <a:close/>
                        <a:moveTo>
                          <a:pt x="4206457" y="8991875"/>
                        </a:moveTo>
                        <a:cubicBezTo>
                          <a:pt x="4220585" y="9009534"/>
                          <a:pt x="4231180" y="9023662"/>
                          <a:pt x="4245308" y="9037790"/>
                        </a:cubicBezTo>
                        <a:cubicBezTo>
                          <a:pt x="4255904" y="9020131"/>
                          <a:pt x="4262967" y="9006002"/>
                          <a:pt x="4277095" y="8988343"/>
                        </a:cubicBezTo>
                        <a:cubicBezTo>
                          <a:pt x="4255904" y="8988343"/>
                          <a:pt x="4241776" y="8988343"/>
                          <a:pt x="4231180" y="8988343"/>
                        </a:cubicBezTo>
                        <a:cubicBezTo>
                          <a:pt x="4220585" y="8988343"/>
                          <a:pt x="4217053" y="8991875"/>
                          <a:pt x="4206457" y="8991875"/>
                        </a:cubicBezTo>
                        <a:close/>
                      </a:path>
                    </a:pathLst>
                  </a:custGeom>
                  <a:solidFill>
                    <a:srgbClr val="343D42"/>
                  </a:solidFill>
                  <a:ln w="35319" cap="flat">
                    <a:noFill/>
                    <a:prstDash val="solid"/>
                    <a:miter/>
                  </a:ln>
                </p:spPr>
                <p:txBody>
                  <a:bodyPr rtlCol="0" anchor="ctr"/>
                  <a:lstStyle/>
                  <a:p>
                    <a:endParaRPr lang="en-US" sz="563" dirty="0"/>
                  </a:p>
                </p:txBody>
              </p:sp>
              <p:sp>
                <p:nvSpPr>
                  <p:cNvPr id="127" name="Freeform 126">
                    <a:extLst>
                      <a:ext uri="{FF2B5EF4-FFF2-40B4-BE49-F238E27FC236}">
                        <a16:creationId xmlns:a16="http://schemas.microsoft.com/office/drawing/2014/main" id="{EF4A1B1E-68B8-FF46-90B4-8B42BF5F261B}"/>
                      </a:ext>
                    </a:extLst>
                  </p:cNvPr>
                  <p:cNvSpPr/>
                  <p:nvPr/>
                </p:nvSpPr>
                <p:spPr>
                  <a:xfrm>
                    <a:off x="9356266" y="5779552"/>
                    <a:ext cx="7045115" cy="8350280"/>
                  </a:xfrm>
                  <a:custGeom>
                    <a:avLst/>
                    <a:gdLst>
                      <a:gd name="connsiteX0" fmla="*/ 5665120 w 7045115"/>
                      <a:gd name="connsiteY0" fmla="*/ 0 h 8350280"/>
                      <a:gd name="connsiteX1" fmla="*/ 5700438 w 7045115"/>
                      <a:gd name="connsiteY1" fmla="*/ 63574 h 8350280"/>
                      <a:gd name="connsiteX2" fmla="*/ 5679248 w 7045115"/>
                      <a:gd name="connsiteY2" fmla="*/ 162466 h 8350280"/>
                      <a:gd name="connsiteX3" fmla="*/ 5428485 w 7045115"/>
                      <a:gd name="connsiteY3" fmla="*/ 995988 h 8350280"/>
                      <a:gd name="connsiteX4" fmla="*/ 5216573 w 7045115"/>
                      <a:gd name="connsiteY4" fmla="*/ 1670575 h 8350280"/>
                      <a:gd name="connsiteX5" fmla="*/ 5156530 w 7045115"/>
                      <a:gd name="connsiteY5" fmla="*/ 1886019 h 8350280"/>
                      <a:gd name="connsiteX6" fmla="*/ 5082361 w 7045115"/>
                      <a:gd name="connsiteY6" fmla="*/ 2143846 h 8350280"/>
                      <a:gd name="connsiteX7" fmla="*/ 5092957 w 7045115"/>
                      <a:gd name="connsiteY7" fmla="*/ 2140314 h 8350280"/>
                      <a:gd name="connsiteX8" fmla="*/ 5951201 w 7045115"/>
                      <a:gd name="connsiteY8" fmla="*/ 1455131 h 8350280"/>
                      <a:gd name="connsiteX9" fmla="*/ 6466854 w 7045115"/>
                      <a:gd name="connsiteY9" fmla="*/ 1059561 h 8350280"/>
                      <a:gd name="connsiteX10" fmla="*/ 6752936 w 7045115"/>
                      <a:gd name="connsiteY10" fmla="*/ 861777 h 8350280"/>
                      <a:gd name="connsiteX11" fmla="*/ 6823574 w 7045115"/>
                      <a:gd name="connsiteY11" fmla="*/ 833522 h 8350280"/>
                      <a:gd name="connsiteX12" fmla="*/ 6834169 w 7045115"/>
                      <a:gd name="connsiteY12" fmla="*/ 847649 h 8350280"/>
                      <a:gd name="connsiteX13" fmla="*/ 6791787 w 7045115"/>
                      <a:gd name="connsiteY13" fmla="*/ 904159 h 8350280"/>
                      <a:gd name="connsiteX14" fmla="*/ 6654043 w 7045115"/>
                      <a:gd name="connsiteY14" fmla="*/ 1017179 h 8350280"/>
                      <a:gd name="connsiteX15" fmla="*/ 5707502 w 7045115"/>
                      <a:gd name="connsiteY15" fmla="*/ 1734148 h 8350280"/>
                      <a:gd name="connsiteX16" fmla="*/ 5145935 w 7045115"/>
                      <a:gd name="connsiteY16" fmla="*/ 2182696 h 8350280"/>
                      <a:gd name="connsiteX17" fmla="*/ 5092957 w 7045115"/>
                      <a:gd name="connsiteY17" fmla="*/ 2221547 h 8350280"/>
                      <a:gd name="connsiteX18" fmla="*/ 5230700 w 7045115"/>
                      <a:gd name="connsiteY18" fmla="*/ 2440523 h 8350280"/>
                      <a:gd name="connsiteX19" fmla="*/ 6163113 w 7045115"/>
                      <a:gd name="connsiteY19" fmla="*/ 1847168 h 8350280"/>
                      <a:gd name="connsiteX20" fmla="*/ 6735277 w 7045115"/>
                      <a:gd name="connsiteY20" fmla="*/ 1395089 h 8350280"/>
                      <a:gd name="connsiteX21" fmla="*/ 6950721 w 7045115"/>
                      <a:gd name="connsiteY21" fmla="*/ 1052497 h 8350280"/>
                      <a:gd name="connsiteX22" fmla="*/ 6894211 w 7045115"/>
                      <a:gd name="connsiteY22" fmla="*/ 872372 h 8350280"/>
                      <a:gd name="connsiteX23" fmla="*/ 6865955 w 7045115"/>
                      <a:gd name="connsiteY23" fmla="*/ 847649 h 8350280"/>
                      <a:gd name="connsiteX24" fmla="*/ 6947189 w 7045115"/>
                      <a:gd name="connsiteY24" fmla="*/ 837054 h 8350280"/>
                      <a:gd name="connsiteX25" fmla="*/ 7042549 w 7045115"/>
                      <a:gd name="connsiteY25" fmla="*/ 1027774 h 8350280"/>
                      <a:gd name="connsiteX26" fmla="*/ 7010762 w 7045115"/>
                      <a:gd name="connsiteY26" fmla="*/ 1126667 h 8350280"/>
                      <a:gd name="connsiteX27" fmla="*/ 6618724 w 7045115"/>
                      <a:gd name="connsiteY27" fmla="*/ 1610533 h 8350280"/>
                      <a:gd name="connsiteX28" fmla="*/ 5873501 w 7045115"/>
                      <a:gd name="connsiteY28" fmla="*/ 2119122 h 8350280"/>
                      <a:gd name="connsiteX29" fmla="*/ 5495590 w 7045115"/>
                      <a:gd name="connsiteY29" fmla="*/ 2355758 h 8350280"/>
                      <a:gd name="connsiteX30" fmla="*/ 5248359 w 7045115"/>
                      <a:gd name="connsiteY30" fmla="*/ 2504096 h 8350280"/>
                      <a:gd name="connsiteX31" fmla="*/ 5223636 w 7045115"/>
                      <a:gd name="connsiteY31" fmla="*/ 2528819 h 8350280"/>
                      <a:gd name="connsiteX32" fmla="*/ 5110617 w 7045115"/>
                      <a:gd name="connsiteY32" fmla="*/ 2684221 h 8350280"/>
                      <a:gd name="connsiteX33" fmla="*/ 5082361 w 7045115"/>
                      <a:gd name="connsiteY33" fmla="*/ 2708945 h 8350280"/>
                      <a:gd name="connsiteX34" fmla="*/ 5050574 w 7045115"/>
                      <a:gd name="connsiteY34" fmla="*/ 2874942 h 8350280"/>
                      <a:gd name="connsiteX35" fmla="*/ 5216573 w 7045115"/>
                      <a:gd name="connsiteY35" fmla="*/ 3161024 h 8350280"/>
                      <a:gd name="connsiteX36" fmla="*/ 5294273 w 7045115"/>
                      <a:gd name="connsiteY36" fmla="*/ 3637826 h 8350280"/>
                      <a:gd name="connsiteX37" fmla="*/ 4789216 w 7045115"/>
                      <a:gd name="connsiteY37" fmla="*/ 4012205 h 8350280"/>
                      <a:gd name="connsiteX38" fmla="*/ 4686792 w 7045115"/>
                      <a:gd name="connsiteY38" fmla="*/ 3991013 h 8350280"/>
                      <a:gd name="connsiteX39" fmla="*/ 4686792 w 7045115"/>
                      <a:gd name="connsiteY39" fmla="*/ 3973354 h 8350280"/>
                      <a:gd name="connsiteX40" fmla="*/ 4796280 w 7045115"/>
                      <a:gd name="connsiteY40" fmla="*/ 3948631 h 8350280"/>
                      <a:gd name="connsiteX41" fmla="*/ 5223636 w 7045115"/>
                      <a:gd name="connsiteY41" fmla="*/ 3570721 h 8350280"/>
                      <a:gd name="connsiteX42" fmla="*/ 5152998 w 7045115"/>
                      <a:gd name="connsiteY42" fmla="*/ 3210470 h 8350280"/>
                      <a:gd name="connsiteX43" fmla="*/ 5011724 w 7045115"/>
                      <a:gd name="connsiteY43" fmla="*/ 2963239 h 8350280"/>
                      <a:gd name="connsiteX44" fmla="*/ 4955215 w 7045115"/>
                      <a:gd name="connsiteY44" fmla="*/ 2839623 h 8350280"/>
                      <a:gd name="connsiteX45" fmla="*/ 4873981 w 7045115"/>
                      <a:gd name="connsiteY45" fmla="*/ 2942048 h 8350280"/>
                      <a:gd name="connsiteX46" fmla="*/ 4683260 w 7045115"/>
                      <a:gd name="connsiteY46" fmla="*/ 3231661 h 8350280"/>
                      <a:gd name="connsiteX47" fmla="*/ 4658537 w 7045115"/>
                      <a:gd name="connsiteY47" fmla="*/ 3309363 h 8350280"/>
                      <a:gd name="connsiteX48" fmla="*/ 4658537 w 7045115"/>
                      <a:gd name="connsiteY48" fmla="*/ 4012205 h 8350280"/>
                      <a:gd name="connsiteX49" fmla="*/ 4669133 w 7045115"/>
                      <a:gd name="connsiteY49" fmla="*/ 4100501 h 8350280"/>
                      <a:gd name="connsiteX50" fmla="*/ 4796280 w 7045115"/>
                      <a:gd name="connsiteY50" fmla="*/ 4100501 h 8350280"/>
                      <a:gd name="connsiteX51" fmla="*/ 5181254 w 7045115"/>
                      <a:gd name="connsiteY51" fmla="*/ 4093437 h 8350280"/>
                      <a:gd name="connsiteX52" fmla="*/ 5622738 w 7045115"/>
                      <a:gd name="connsiteY52" fmla="*/ 4135820 h 8350280"/>
                      <a:gd name="connsiteX53" fmla="*/ 5788735 w 7045115"/>
                      <a:gd name="connsiteY53" fmla="*/ 4171139 h 8350280"/>
                      <a:gd name="connsiteX54" fmla="*/ 5799331 w 7045115"/>
                      <a:gd name="connsiteY54" fmla="*/ 4174671 h 8350280"/>
                      <a:gd name="connsiteX55" fmla="*/ 6035966 w 7045115"/>
                      <a:gd name="connsiteY55" fmla="*/ 4220585 h 8350280"/>
                      <a:gd name="connsiteX56" fmla="*/ 6283197 w 7045115"/>
                      <a:gd name="connsiteY56" fmla="*/ 4270031 h 8350280"/>
                      <a:gd name="connsiteX57" fmla="*/ 6586938 w 7045115"/>
                      <a:gd name="connsiteY57" fmla="*/ 4400710 h 8350280"/>
                      <a:gd name="connsiteX58" fmla="*/ 6636384 w 7045115"/>
                      <a:gd name="connsiteY58" fmla="*/ 4446624 h 8350280"/>
                      <a:gd name="connsiteX59" fmla="*/ 6608129 w 7045115"/>
                      <a:gd name="connsiteY59" fmla="*/ 4506667 h 8350280"/>
                      <a:gd name="connsiteX60" fmla="*/ 6336175 w 7045115"/>
                      <a:gd name="connsiteY60" fmla="*/ 4552580 h 8350280"/>
                      <a:gd name="connsiteX61" fmla="*/ 6018307 w 7045115"/>
                      <a:gd name="connsiteY61" fmla="*/ 4700919 h 8350280"/>
                      <a:gd name="connsiteX62" fmla="*/ 5686311 w 7045115"/>
                      <a:gd name="connsiteY62" fmla="*/ 4937555 h 8350280"/>
                      <a:gd name="connsiteX63" fmla="*/ 5502654 w 7045115"/>
                      <a:gd name="connsiteY63" fmla="*/ 5064702 h 8350280"/>
                      <a:gd name="connsiteX64" fmla="*/ 5467336 w 7045115"/>
                      <a:gd name="connsiteY64" fmla="*/ 5096489 h 8350280"/>
                      <a:gd name="connsiteX65" fmla="*/ 5877032 w 7045115"/>
                      <a:gd name="connsiteY65" fmla="*/ 5439080 h 8350280"/>
                      <a:gd name="connsiteX66" fmla="*/ 6113667 w 7045115"/>
                      <a:gd name="connsiteY66" fmla="*/ 5721630 h 8350280"/>
                      <a:gd name="connsiteX67" fmla="*/ 6247878 w 7045115"/>
                      <a:gd name="connsiteY67" fmla="*/ 5891160 h 8350280"/>
                      <a:gd name="connsiteX68" fmla="*/ 6406812 w 7045115"/>
                      <a:gd name="connsiteY68" fmla="*/ 6177241 h 8350280"/>
                      <a:gd name="connsiteX69" fmla="*/ 6442131 w 7045115"/>
                      <a:gd name="connsiteY69" fmla="*/ 6339707 h 8350280"/>
                      <a:gd name="connsiteX70" fmla="*/ 6417408 w 7045115"/>
                      <a:gd name="connsiteY70" fmla="*/ 6367963 h 8350280"/>
                      <a:gd name="connsiteX71" fmla="*/ 6343239 w 7045115"/>
                      <a:gd name="connsiteY71" fmla="*/ 6360898 h 8350280"/>
                      <a:gd name="connsiteX72" fmla="*/ 5827586 w 7045115"/>
                      <a:gd name="connsiteY72" fmla="*/ 6219624 h 8350280"/>
                      <a:gd name="connsiteX73" fmla="*/ 5492058 w 7045115"/>
                      <a:gd name="connsiteY73" fmla="*/ 6184305 h 8350280"/>
                      <a:gd name="connsiteX74" fmla="*/ 4824535 w 7045115"/>
                      <a:gd name="connsiteY74" fmla="*/ 6166645 h 8350280"/>
                      <a:gd name="connsiteX75" fmla="*/ 4489007 w 7045115"/>
                      <a:gd name="connsiteY75" fmla="*/ 6198432 h 8350280"/>
                      <a:gd name="connsiteX76" fmla="*/ 4202926 w 7045115"/>
                      <a:gd name="connsiteY76" fmla="*/ 6233751 h 8350280"/>
                      <a:gd name="connsiteX77" fmla="*/ 4072247 w 7045115"/>
                      <a:gd name="connsiteY77" fmla="*/ 6254942 h 8350280"/>
                      <a:gd name="connsiteX78" fmla="*/ 3877994 w 7045115"/>
                      <a:gd name="connsiteY78" fmla="*/ 6456259 h 8350280"/>
                      <a:gd name="connsiteX79" fmla="*/ 3711996 w 7045115"/>
                      <a:gd name="connsiteY79" fmla="*/ 6530428 h 8350280"/>
                      <a:gd name="connsiteX80" fmla="*/ 3510679 w 7045115"/>
                      <a:gd name="connsiteY80" fmla="*/ 6541024 h 8350280"/>
                      <a:gd name="connsiteX81" fmla="*/ 3471829 w 7045115"/>
                      <a:gd name="connsiteY81" fmla="*/ 6555151 h 8350280"/>
                      <a:gd name="connsiteX82" fmla="*/ 3277576 w 7045115"/>
                      <a:gd name="connsiteY82" fmla="*/ 6855360 h 8350280"/>
                      <a:gd name="connsiteX83" fmla="*/ 3319958 w 7045115"/>
                      <a:gd name="connsiteY83" fmla="*/ 6834169 h 8350280"/>
                      <a:gd name="connsiteX84" fmla="*/ 3874462 w 7045115"/>
                      <a:gd name="connsiteY84" fmla="*/ 6699958 h 8350280"/>
                      <a:gd name="connsiteX85" fmla="*/ 4146415 w 7045115"/>
                      <a:gd name="connsiteY85" fmla="*/ 6742340 h 8350280"/>
                      <a:gd name="connsiteX86" fmla="*/ 4178203 w 7045115"/>
                      <a:gd name="connsiteY86" fmla="*/ 6795318 h 8350280"/>
                      <a:gd name="connsiteX87" fmla="*/ 4022800 w 7045115"/>
                      <a:gd name="connsiteY87" fmla="*/ 7109655 h 8350280"/>
                      <a:gd name="connsiteX88" fmla="*/ 3697868 w 7045115"/>
                      <a:gd name="connsiteY88" fmla="*/ 7265057 h 8350280"/>
                      <a:gd name="connsiteX89" fmla="*/ 3168088 w 7045115"/>
                      <a:gd name="connsiteY89" fmla="*/ 7113186 h 8350280"/>
                      <a:gd name="connsiteX90" fmla="*/ 3136301 w 7045115"/>
                      <a:gd name="connsiteY90" fmla="*/ 7060208 h 8350280"/>
                      <a:gd name="connsiteX91" fmla="*/ 3086854 w 7045115"/>
                      <a:gd name="connsiteY91" fmla="*/ 7081400 h 8350280"/>
                      <a:gd name="connsiteX92" fmla="*/ 2673626 w 7045115"/>
                      <a:gd name="connsiteY92" fmla="*/ 7476969 h 8350280"/>
                      <a:gd name="connsiteX93" fmla="*/ 2666562 w 7045115"/>
                      <a:gd name="connsiteY93" fmla="*/ 7487565 h 8350280"/>
                      <a:gd name="connsiteX94" fmla="*/ 2906730 w 7045115"/>
                      <a:gd name="connsiteY94" fmla="*/ 7423991 h 8350280"/>
                      <a:gd name="connsiteX95" fmla="*/ 3609572 w 7045115"/>
                      <a:gd name="connsiteY95" fmla="*/ 7434587 h 8350280"/>
                      <a:gd name="connsiteX96" fmla="*/ 3885057 w 7045115"/>
                      <a:gd name="connsiteY96" fmla="*/ 7625307 h 8350280"/>
                      <a:gd name="connsiteX97" fmla="*/ 3853271 w 7045115"/>
                      <a:gd name="connsiteY97" fmla="*/ 7731263 h 8350280"/>
                      <a:gd name="connsiteX98" fmla="*/ 3722591 w 7045115"/>
                      <a:gd name="connsiteY98" fmla="*/ 7791306 h 8350280"/>
                      <a:gd name="connsiteX99" fmla="*/ 3206939 w 7045115"/>
                      <a:gd name="connsiteY99" fmla="*/ 7936113 h 8350280"/>
                      <a:gd name="connsiteX100" fmla="*/ 2758391 w 7045115"/>
                      <a:gd name="connsiteY100" fmla="*/ 7939645 h 8350280"/>
                      <a:gd name="connsiteX101" fmla="*/ 2348694 w 7045115"/>
                      <a:gd name="connsiteY101" fmla="*/ 7752455 h 8350280"/>
                      <a:gd name="connsiteX102" fmla="*/ 2331034 w 7045115"/>
                      <a:gd name="connsiteY102" fmla="*/ 7738328 h 8350280"/>
                      <a:gd name="connsiteX103" fmla="*/ 2069676 w 7045115"/>
                      <a:gd name="connsiteY103" fmla="*/ 7872538 h 8350280"/>
                      <a:gd name="connsiteX104" fmla="*/ 1864828 w 7045115"/>
                      <a:gd name="connsiteY104" fmla="*/ 7918453 h 8350280"/>
                      <a:gd name="connsiteX105" fmla="*/ 1801254 w 7045115"/>
                      <a:gd name="connsiteY105" fmla="*/ 7890198 h 8350280"/>
                      <a:gd name="connsiteX106" fmla="*/ 1857764 w 7045115"/>
                      <a:gd name="connsiteY106" fmla="*/ 7858411 h 8350280"/>
                      <a:gd name="connsiteX107" fmla="*/ 2239205 w 7045115"/>
                      <a:gd name="connsiteY107" fmla="*/ 7688882 h 8350280"/>
                      <a:gd name="connsiteX108" fmla="*/ 2037889 w 7045115"/>
                      <a:gd name="connsiteY108" fmla="*/ 7077868 h 8350280"/>
                      <a:gd name="connsiteX109" fmla="*/ 1882487 w 7045115"/>
                      <a:gd name="connsiteY109" fmla="*/ 7243866 h 8350280"/>
                      <a:gd name="connsiteX110" fmla="*/ 1169049 w 7045115"/>
                      <a:gd name="connsiteY110" fmla="*/ 7872538 h 8350280"/>
                      <a:gd name="connsiteX111" fmla="*/ 791139 w 7045115"/>
                      <a:gd name="connsiteY111" fmla="*/ 8119769 h 8350280"/>
                      <a:gd name="connsiteX112" fmla="*/ 497994 w 7045115"/>
                      <a:gd name="connsiteY112" fmla="*/ 8282235 h 8350280"/>
                      <a:gd name="connsiteX113" fmla="*/ 134212 w 7045115"/>
                      <a:gd name="connsiteY113" fmla="*/ 8342278 h 8350280"/>
                      <a:gd name="connsiteX114" fmla="*/ 24724 w 7045115"/>
                      <a:gd name="connsiteY114" fmla="*/ 8314022 h 8350280"/>
                      <a:gd name="connsiteX115" fmla="*/ 0 w 7045115"/>
                      <a:gd name="connsiteY115" fmla="*/ 8292832 h 8350280"/>
                      <a:gd name="connsiteX116" fmla="*/ 113020 w 7045115"/>
                      <a:gd name="connsiteY116" fmla="*/ 8292832 h 8350280"/>
                      <a:gd name="connsiteX117" fmla="*/ 480335 w 7045115"/>
                      <a:gd name="connsiteY117" fmla="*/ 8225725 h 8350280"/>
                      <a:gd name="connsiteX118" fmla="*/ 784076 w 7045115"/>
                      <a:gd name="connsiteY118" fmla="*/ 8049132 h 8350280"/>
                      <a:gd name="connsiteX119" fmla="*/ 1409216 w 7045115"/>
                      <a:gd name="connsiteY119" fmla="*/ 7572329 h 8350280"/>
                      <a:gd name="connsiteX120" fmla="*/ 2274524 w 7045115"/>
                      <a:gd name="connsiteY120" fmla="*/ 6565746 h 8350280"/>
                      <a:gd name="connsiteX121" fmla="*/ 2850220 w 7045115"/>
                      <a:gd name="connsiteY121" fmla="*/ 5516782 h 8350280"/>
                      <a:gd name="connsiteX122" fmla="*/ 3030345 w 7045115"/>
                      <a:gd name="connsiteY122" fmla="*/ 4965810 h 8350280"/>
                      <a:gd name="connsiteX123" fmla="*/ 3100983 w 7045115"/>
                      <a:gd name="connsiteY123" fmla="*/ 4923427 h 8350280"/>
                      <a:gd name="connsiteX124" fmla="*/ 3055068 w 7045115"/>
                      <a:gd name="connsiteY124" fmla="*/ 5195381 h 8350280"/>
                      <a:gd name="connsiteX125" fmla="*/ 2980898 w 7045115"/>
                      <a:gd name="connsiteY125" fmla="*/ 5470867 h 8350280"/>
                      <a:gd name="connsiteX126" fmla="*/ 3323490 w 7045115"/>
                      <a:gd name="connsiteY126" fmla="*/ 5322529 h 8350280"/>
                      <a:gd name="connsiteX127" fmla="*/ 3489488 w 7045115"/>
                      <a:gd name="connsiteY127" fmla="*/ 5301337 h 8350280"/>
                      <a:gd name="connsiteX128" fmla="*/ 4199393 w 7045115"/>
                      <a:gd name="connsiteY128" fmla="*/ 5283678 h 8350280"/>
                      <a:gd name="connsiteX129" fmla="*/ 4443093 w 7045115"/>
                      <a:gd name="connsiteY129" fmla="*/ 5248359 h 8350280"/>
                      <a:gd name="connsiteX130" fmla="*/ 4513731 w 7045115"/>
                      <a:gd name="connsiteY130" fmla="*/ 5220105 h 8350280"/>
                      <a:gd name="connsiteX131" fmla="*/ 4506667 w 7045115"/>
                      <a:gd name="connsiteY131" fmla="*/ 5107084 h 8350280"/>
                      <a:gd name="connsiteX132" fmla="*/ 4460753 w 7045115"/>
                      <a:gd name="connsiteY132" fmla="*/ 5011724 h 8350280"/>
                      <a:gd name="connsiteX133" fmla="*/ 4531390 w 7045115"/>
                      <a:gd name="connsiteY133" fmla="*/ 5032915 h 8350280"/>
                      <a:gd name="connsiteX134" fmla="*/ 4616155 w 7045115"/>
                      <a:gd name="connsiteY134" fmla="*/ 5089425 h 8350280"/>
                      <a:gd name="connsiteX135" fmla="*/ 4633814 w 7045115"/>
                      <a:gd name="connsiteY135" fmla="*/ 5082361 h 8350280"/>
                      <a:gd name="connsiteX136" fmla="*/ 4637346 w 7045115"/>
                      <a:gd name="connsiteY136" fmla="*/ 4990533 h 8350280"/>
                      <a:gd name="connsiteX137" fmla="*/ 4640877 w 7045115"/>
                      <a:gd name="connsiteY137" fmla="*/ 4930491 h 8350280"/>
                      <a:gd name="connsiteX138" fmla="*/ 4640877 w 7045115"/>
                      <a:gd name="connsiteY138" fmla="*/ 4676196 h 8350280"/>
                      <a:gd name="connsiteX139" fmla="*/ 4626750 w 7045115"/>
                      <a:gd name="connsiteY139" fmla="*/ 4552580 h 8350280"/>
                      <a:gd name="connsiteX140" fmla="*/ 4609091 w 7045115"/>
                      <a:gd name="connsiteY140" fmla="*/ 4135820 h 8350280"/>
                      <a:gd name="connsiteX141" fmla="*/ 4598495 w 7045115"/>
                      <a:gd name="connsiteY141" fmla="*/ 3224598 h 8350280"/>
                      <a:gd name="connsiteX142" fmla="*/ 4549049 w 7045115"/>
                      <a:gd name="connsiteY142" fmla="*/ 3030345 h 8350280"/>
                      <a:gd name="connsiteX143" fmla="*/ 4368924 w 7045115"/>
                      <a:gd name="connsiteY143" fmla="*/ 2910261 h 8350280"/>
                      <a:gd name="connsiteX144" fmla="*/ 4330073 w 7045115"/>
                      <a:gd name="connsiteY144" fmla="*/ 2853752 h 8350280"/>
                      <a:gd name="connsiteX145" fmla="*/ 4655006 w 7045115"/>
                      <a:gd name="connsiteY145" fmla="*/ 3150429 h 8350280"/>
                      <a:gd name="connsiteX146" fmla="*/ 4771557 w 7045115"/>
                      <a:gd name="connsiteY146" fmla="*/ 2959708 h 8350280"/>
                      <a:gd name="connsiteX147" fmla="*/ 5057639 w 7045115"/>
                      <a:gd name="connsiteY147" fmla="*/ 2627712 h 8350280"/>
                      <a:gd name="connsiteX148" fmla="*/ 5103552 w 7045115"/>
                      <a:gd name="connsiteY148" fmla="*/ 2588861 h 8350280"/>
                      <a:gd name="connsiteX149" fmla="*/ 5135339 w 7045115"/>
                      <a:gd name="connsiteY149" fmla="*/ 2391077 h 8350280"/>
                      <a:gd name="connsiteX150" fmla="*/ 5057639 w 7045115"/>
                      <a:gd name="connsiteY150" fmla="*/ 2281588 h 8350280"/>
                      <a:gd name="connsiteX151" fmla="*/ 5001128 w 7045115"/>
                      <a:gd name="connsiteY151" fmla="*/ 2274525 h 8350280"/>
                      <a:gd name="connsiteX152" fmla="*/ 4577304 w 7045115"/>
                      <a:gd name="connsiteY152" fmla="*/ 2557074 h 8350280"/>
                      <a:gd name="connsiteX153" fmla="*/ 4365392 w 7045115"/>
                      <a:gd name="connsiteY153" fmla="*/ 2698349 h 8350280"/>
                      <a:gd name="connsiteX154" fmla="*/ 4308882 w 7045115"/>
                      <a:gd name="connsiteY154" fmla="*/ 2726604 h 8350280"/>
                      <a:gd name="connsiteX155" fmla="*/ 4262968 w 7045115"/>
                      <a:gd name="connsiteY155" fmla="*/ 2723072 h 8350280"/>
                      <a:gd name="connsiteX156" fmla="*/ 4277095 w 7045115"/>
                      <a:gd name="connsiteY156" fmla="*/ 2677158 h 8350280"/>
                      <a:gd name="connsiteX157" fmla="*/ 4432497 w 7045115"/>
                      <a:gd name="connsiteY157" fmla="*/ 2560606 h 8350280"/>
                      <a:gd name="connsiteX158" fmla="*/ 4499602 w 7045115"/>
                      <a:gd name="connsiteY158" fmla="*/ 2518224 h 8350280"/>
                      <a:gd name="connsiteX159" fmla="*/ 4644409 w 7045115"/>
                      <a:gd name="connsiteY159" fmla="*/ 2292184 h 8350280"/>
                      <a:gd name="connsiteX160" fmla="*/ 4644409 w 7045115"/>
                      <a:gd name="connsiteY160" fmla="*/ 2249802 h 8350280"/>
                      <a:gd name="connsiteX161" fmla="*/ 4676196 w 7045115"/>
                      <a:gd name="connsiteY161" fmla="*/ 2034357 h 8350280"/>
                      <a:gd name="connsiteX162" fmla="*/ 4725643 w 7045115"/>
                      <a:gd name="connsiteY162" fmla="*/ 1984911 h 8350280"/>
                      <a:gd name="connsiteX163" fmla="*/ 4757430 w 7045115"/>
                      <a:gd name="connsiteY163" fmla="*/ 1938997 h 8350280"/>
                      <a:gd name="connsiteX164" fmla="*/ 4944618 w 7045115"/>
                      <a:gd name="connsiteY164" fmla="*/ 1041902 h 8350280"/>
                      <a:gd name="connsiteX165" fmla="*/ 5107084 w 7045115"/>
                      <a:gd name="connsiteY165" fmla="*/ 448548 h 8350280"/>
                      <a:gd name="connsiteX166" fmla="*/ 5145935 w 7045115"/>
                      <a:gd name="connsiteY166" fmla="*/ 289614 h 8350280"/>
                      <a:gd name="connsiteX167" fmla="*/ 5230700 w 7045115"/>
                      <a:gd name="connsiteY167" fmla="*/ 120084 h 8350280"/>
                      <a:gd name="connsiteX168" fmla="*/ 5276614 w 7045115"/>
                      <a:gd name="connsiteY168" fmla="*/ 84765 h 8350280"/>
                      <a:gd name="connsiteX169" fmla="*/ 4828067 w 7045115"/>
                      <a:gd name="connsiteY169" fmla="*/ 1942529 h 8350280"/>
                      <a:gd name="connsiteX170" fmla="*/ 4955215 w 7045115"/>
                      <a:gd name="connsiteY170" fmla="*/ 1953124 h 8350280"/>
                      <a:gd name="connsiteX171" fmla="*/ 5082361 w 7045115"/>
                      <a:gd name="connsiteY171" fmla="*/ 1967252 h 8350280"/>
                      <a:gd name="connsiteX172" fmla="*/ 5110617 w 7045115"/>
                      <a:gd name="connsiteY172" fmla="*/ 1854232 h 8350280"/>
                      <a:gd name="connsiteX173" fmla="*/ 5160063 w 7045115"/>
                      <a:gd name="connsiteY173" fmla="*/ 1656447 h 8350280"/>
                      <a:gd name="connsiteX174" fmla="*/ 5502654 w 7045115"/>
                      <a:gd name="connsiteY174" fmla="*/ 508590 h 8350280"/>
                      <a:gd name="connsiteX175" fmla="*/ 5654524 w 7045115"/>
                      <a:gd name="connsiteY175" fmla="*/ 31787 h 8350280"/>
                      <a:gd name="connsiteX176" fmla="*/ 5665120 w 7045115"/>
                      <a:gd name="connsiteY176" fmla="*/ 0 h 8350280"/>
                      <a:gd name="connsiteX177" fmla="*/ 5665120 w 7045115"/>
                      <a:gd name="connsiteY177" fmla="*/ 0 h 8350280"/>
                      <a:gd name="connsiteX178" fmla="*/ 2624180 w 7045115"/>
                      <a:gd name="connsiteY178" fmla="*/ 6191369 h 8350280"/>
                      <a:gd name="connsiteX179" fmla="*/ 2638307 w 7045115"/>
                      <a:gd name="connsiteY179" fmla="*/ 6201964 h 8350280"/>
                      <a:gd name="connsiteX180" fmla="*/ 3440041 w 7045115"/>
                      <a:gd name="connsiteY180" fmla="*/ 5608610 h 8350280"/>
                      <a:gd name="connsiteX181" fmla="*/ 3454170 w 7045115"/>
                      <a:gd name="connsiteY181" fmla="*/ 5622738 h 8350280"/>
                      <a:gd name="connsiteX182" fmla="*/ 3380000 w 7045115"/>
                      <a:gd name="connsiteY182" fmla="*/ 5696907 h 8350280"/>
                      <a:gd name="connsiteX183" fmla="*/ 3016217 w 7045115"/>
                      <a:gd name="connsiteY183" fmla="*/ 5968861 h 8350280"/>
                      <a:gd name="connsiteX184" fmla="*/ 2592392 w 7045115"/>
                      <a:gd name="connsiteY184" fmla="*/ 6318515 h 8350280"/>
                      <a:gd name="connsiteX185" fmla="*/ 2571202 w 7045115"/>
                      <a:gd name="connsiteY185" fmla="*/ 6325580 h 8350280"/>
                      <a:gd name="connsiteX186" fmla="*/ 2521755 w 7045115"/>
                      <a:gd name="connsiteY186" fmla="*/ 6353834 h 8350280"/>
                      <a:gd name="connsiteX187" fmla="*/ 2528819 w 7045115"/>
                      <a:gd name="connsiteY187" fmla="*/ 6367963 h 8350280"/>
                      <a:gd name="connsiteX188" fmla="*/ 2694818 w 7045115"/>
                      <a:gd name="connsiteY188" fmla="*/ 6322048 h 8350280"/>
                      <a:gd name="connsiteX189" fmla="*/ 2701881 w 7045115"/>
                      <a:gd name="connsiteY189" fmla="*/ 6314984 h 8350280"/>
                      <a:gd name="connsiteX190" fmla="*/ 2970303 w 7045115"/>
                      <a:gd name="connsiteY190" fmla="*/ 6103072 h 8350280"/>
                      <a:gd name="connsiteX191" fmla="*/ 3214002 w 7045115"/>
                      <a:gd name="connsiteY191" fmla="*/ 5898223 h 8350280"/>
                      <a:gd name="connsiteX192" fmla="*/ 3415319 w 7045115"/>
                      <a:gd name="connsiteY192" fmla="*/ 5749885 h 8350280"/>
                      <a:gd name="connsiteX193" fmla="*/ 3542466 w 7045115"/>
                      <a:gd name="connsiteY193" fmla="*/ 5700438 h 8350280"/>
                      <a:gd name="connsiteX194" fmla="*/ 3146897 w 7045115"/>
                      <a:gd name="connsiteY194" fmla="*/ 6028903 h 8350280"/>
                      <a:gd name="connsiteX195" fmla="*/ 2737199 w 7045115"/>
                      <a:gd name="connsiteY195" fmla="*/ 6364430 h 8350280"/>
                      <a:gd name="connsiteX196" fmla="*/ 2882006 w 7045115"/>
                      <a:gd name="connsiteY196" fmla="*/ 6350303 h 8350280"/>
                      <a:gd name="connsiteX197" fmla="*/ 2970303 w 7045115"/>
                      <a:gd name="connsiteY197" fmla="*/ 6290261 h 8350280"/>
                      <a:gd name="connsiteX198" fmla="*/ 3185747 w 7045115"/>
                      <a:gd name="connsiteY198" fmla="*/ 6117200 h 8350280"/>
                      <a:gd name="connsiteX199" fmla="*/ 3598975 w 7045115"/>
                      <a:gd name="connsiteY199" fmla="*/ 5795799 h 8350280"/>
                      <a:gd name="connsiteX200" fmla="*/ 3694336 w 7045115"/>
                      <a:gd name="connsiteY200" fmla="*/ 5753416 h 8350280"/>
                      <a:gd name="connsiteX201" fmla="*/ 3704932 w 7045115"/>
                      <a:gd name="connsiteY201" fmla="*/ 5771076 h 8350280"/>
                      <a:gd name="connsiteX202" fmla="*/ 3002090 w 7045115"/>
                      <a:gd name="connsiteY202" fmla="*/ 6339707 h 8350280"/>
                      <a:gd name="connsiteX203" fmla="*/ 3093918 w 7045115"/>
                      <a:gd name="connsiteY203" fmla="*/ 6332644 h 8350280"/>
                      <a:gd name="connsiteX204" fmla="*/ 3238725 w 7045115"/>
                      <a:gd name="connsiteY204" fmla="*/ 6272602 h 8350280"/>
                      <a:gd name="connsiteX205" fmla="*/ 3687272 w 7045115"/>
                      <a:gd name="connsiteY205" fmla="*/ 5930010 h 8350280"/>
                      <a:gd name="connsiteX206" fmla="*/ 3772038 w 7045115"/>
                      <a:gd name="connsiteY206" fmla="*/ 5894691 h 8350280"/>
                      <a:gd name="connsiteX207" fmla="*/ 3779101 w 7045115"/>
                      <a:gd name="connsiteY207" fmla="*/ 5908819 h 8350280"/>
                      <a:gd name="connsiteX208" fmla="*/ 3538934 w 7045115"/>
                      <a:gd name="connsiteY208" fmla="*/ 6096008 h 8350280"/>
                      <a:gd name="connsiteX209" fmla="*/ 3295235 w 7045115"/>
                      <a:gd name="connsiteY209" fmla="*/ 6293793 h 8350280"/>
                      <a:gd name="connsiteX210" fmla="*/ 3302299 w 7045115"/>
                      <a:gd name="connsiteY210" fmla="*/ 6304388 h 8350280"/>
                      <a:gd name="connsiteX211" fmla="*/ 3478892 w 7045115"/>
                      <a:gd name="connsiteY211" fmla="*/ 6279666 h 8350280"/>
                      <a:gd name="connsiteX212" fmla="*/ 3489488 w 7045115"/>
                      <a:gd name="connsiteY212" fmla="*/ 6226688 h 8350280"/>
                      <a:gd name="connsiteX213" fmla="*/ 3849738 w 7045115"/>
                      <a:gd name="connsiteY213" fmla="*/ 5944138 h 8350280"/>
                      <a:gd name="connsiteX214" fmla="*/ 3959227 w 7045115"/>
                      <a:gd name="connsiteY214" fmla="*/ 5894691 h 8350280"/>
                      <a:gd name="connsiteX215" fmla="*/ 3969822 w 7045115"/>
                      <a:gd name="connsiteY215" fmla="*/ 5912350 h 8350280"/>
                      <a:gd name="connsiteX216" fmla="*/ 3531870 w 7045115"/>
                      <a:gd name="connsiteY216" fmla="*/ 6272602 h 8350280"/>
                      <a:gd name="connsiteX217" fmla="*/ 3584848 w 7045115"/>
                      <a:gd name="connsiteY217" fmla="*/ 6262006 h 8350280"/>
                      <a:gd name="connsiteX218" fmla="*/ 3842675 w 7045115"/>
                      <a:gd name="connsiteY218" fmla="*/ 6152518 h 8350280"/>
                      <a:gd name="connsiteX219" fmla="*/ 4029864 w 7045115"/>
                      <a:gd name="connsiteY219" fmla="*/ 6018307 h 8350280"/>
                      <a:gd name="connsiteX220" fmla="*/ 4040459 w 7045115"/>
                      <a:gd name="connsiteY220" fmla="*/ 6032435 h 8350280"/>
                      <a:gd name="connsiteX221" fmla="*/ 3885057 w 7045115"/>
                      <a:gd name="connsiteY221" fmla="*/ 6205496 h 8350280"/>
                      <a:gd name="connsiteX222" fmla="*/ 3909781 w 7045115"/>
                      <a:gd name="connsiteY222" fmla="*/ 6198432 h 8350280"/>
                      <a:gd name="connsiteX223" fmla="*/ 4326541 w 7045115"/>
                      <a:gd name="connsiteY223" fmla="*/ 6138391 h 8350280"/>
                      <a:gd name="connsiteX224" fmla="*/ 4785684 w 7045115"/>
                      <a:gd name="connsiteY224" fmla="*/ 6088944 h 8350280"/>
                      <a:gd name="connsiteX225" fmla="*/ 5251891 w 7045115"/>
                      <a:gd name="connsiteY225" fmla="*/ 6096008 h 8350280"/>
                      <a:gd name="connsiteX226" fmla="*/ 5615674 w 7045115"/>
                      <a:gd name="connsiteY226" fmla="*/ 6113667 h 8350280"/>
                      <a:gd name="connsiteX227" fmla="*/ 5954733 w 7045115"/>
                      <a:gd name="connsiteY227" fmla="*/ 6163113 h 8350280"/>
                      <a:gd name="connsiteX228" fmla="*/ 6350303 w 7045115"/>
                      <a:gd name="connsiteY228" fmla="*/ 6269069 h 8350280"/>
                      <a:gd name="connsiteX229" fmla="*/ 6343239 w 7045115"/>
                      <a:gd name="connsiteY229" fmla="*/ 6233751 h 8350280"/>
                      <a:gd name="connsiteX230" fmla="*/ 6265537 w 7045115"/>
                      <a:gd name="connsiteY230" fmla="*/ 6074817 h 8350280"/>
                      <a:gd name="connsiteX231" fmla="*/ 6053625 w 7045115"/>
                      <a:gd name="connsiteY231" fmla="*/ 5771076 h 8350280"/>
                      <a:gd name="connsiteX232" fmla="*/ 5749885 w 7045115"/>
                      <a:gd name="connsiteY232" fmla="*/ 5417889 h 8350280"/>
                      <a:gd name="connsiteX233" fmla="*/ 5407293 w 7045115"/>
                      <a:gd name="connsiteY233" fmla="*/ 5131808 h 8350280"/>
                      <a:gd name="connsiteX234" fmla="*/ 5368443 w 7045115"/>
                      <a:gd name="connsiteY234" fmla="*/ 5047042 h 8350280"/>
                      <a:gd name="connsiteX235" fmla="*/ 5421421 w 7045115"/>
                      <a:gd name="connsiteY235" fmla="*/ 5029383 h 8350280"/>
                      <a:gd name="connsiteX236" fmla="*/ 5707502 w 7045115"/>
                      <a:gd name="connsiteY236" fmla="*/ 4813940 h 8350280"/>
                      <a:gd name="connsiteX237" fmla="*/ 5972393 w 7045115"/>
                      <a:gd name="connsiteY237" fmla="*/ 4626750 h 8350280"/>
                      <a:gd name="connsiteX238" fmla="*/ 6276134 w 7045115"/>
                      <a:gd name="connsiteY238" fmla="*/ 4489007 h 8350280"/>
                      <a:gd name="connsiteX239" fmla="*/ 6516300 w 7045115"/>
                      <a:gd name="connsiteY239" fmla="*/ 4439561 h 8350280"/>
                      <a:gd name="connsiteX240" fmla="*/ 6219624 w 7045115"/>
                      <a:gd name="connsiteY240" fmla="*/ 4326541 h 8350280"/>
                      <a:gd name="connsiteX241" fmla="*/ 6148986 w 7045115"/>
                      <a:gd name="connsiteY241" fmla="*/ 4354797 h 8350280"/>
                      <a:gd name="connsiteX242" fmla="*/ 5975925 w 7045115"/>
                      <a:gd name="connsiteY242" fmla="*/ 4552580 h 8350280"/>
                      <a:gd name="connsiteX243" fmla="*/ 5937074 w 7045115"/>
                      <a:gd name="connsiteY243" fmla="*/ 4570240 h 8350280"/>
                      <a:gd name="connsiteX244" fmla="*/ 5926479 w 7045115"/>
                      <a:gd name="connsiteY244" fmla="*/ 4556113 h 8350280"/>
                      <a:gd name="connsiteX245" fmla="*/ 6099540 w 7045115"/>
                      <a:gd name="connsiteY245" fmla="*/ 4301819 h 8350280"/>
                      <a:gd name="connsiteX246" fmla="*/ 6018307 w 7045115"/>
                      <a:gd name="connsiteY246" fmla="*/ 4284159 h 8350280"/>
                      <a:gd name="connsiteX247" fmla="*/ 5993584 w 7045115"/>
                      <a:gd name="connsiteY247" fmla="*/ 4298286 h 8350280"/>
                      <a:gd name="connsiteX248" fmla="*/ 5725162 w 7045115"/>
                      <a:gd name="connsiteY248" fmla="*/ 4626750 h 8350280"/>
                      <a:gd name="connsiteX249" fmla="*/ 5668652 w 7045115"/>
                      <a:gd name="connsiteY249" fmla="*/ 4658537 h 8350280"/>
                      <a:gd name="connsiteX250" fmla="*/ 5658056 w 7045115"/>
                      <a:gd name="connsiteY250" fmla="*/ 4644409 h 8350280"/>
                      <a:gd name="connsiteX251" fmla="*/ 5792267 w 7045115"/>
                      <a:gd name="connsiteY251" fmla="*/ 4457221 h 8350280"/>
                      <a:gd name="connsiteX252" fmla="*/ 5947669 w 7045115"/>
                      <a:gd name="connsiteY252" fmla="*/ 4266500 h 8350280"/>
                      <a:gd name="connsiteX253" fmla="*/ 5852309 w 7045115"/>
                      <a:gd name="connsiteY253" fmla="*/ 4245308 h 8350280"/>
                      <a:gd name="connsiteX254" fmla="*/ 5393166 w 7045115"/>
                      <a:gd name="connsiteY254" fmla="*/ 4715047 h 8350280"/>
                      <a:gd name="connsiteX255" fmla="*/ 5788735 w 7045115"/>
                      <a:gd name="connsiteY255" fmla="*/ 4231181 h 8350280"/>
                      <a:gd name="connsiteX256" fmla="*/ 5647460 w 7045115"/>
                      <a:gd name="connsiteY256" fmla="*/ 4209990 h 8350280"/>
                      <a:gd name="connsiteX257" fmla="*/ 5633333 w 7045115"/>
                      <a:gd name="connsiteY257" fmla="*/ 4220585 h 8350280"/>
                      <a:gd name="connsiteX258" fmla="*/ 5410826 w 7045115"/>
                      <a:gd name="connsiteY258" fmla="*/ 4481943 h 8350280"/>
                      <a:gd name="connsiteX259" fmla="*/ 5237764 w 7045115"/>
                      <a:gd name="connsiteY259" fmla="*/ 4672665 h 8350280"/>
                      <a:gd name="connsiteX260" fmla="*/ 5145935 w 7045115"/>
                      <a:gd name="connsiteY260" fmla="*/ 4707984 h 8350280"/>
                      <a:gd name="connsiteX261" fmla="*/ 5580355 w 7045115"/>
                      <a:gd name="connsiteY261" fmla="*/ 4195862 h 8350280"/>
                      <a:gd name="connsiteX262" fmla="*/ 5470867 w 7045115"/>
                      <a:gd name="connsiteY262" fmla="*/ 4178203 h 8350280"/>
                      <a:gd name="connsiteX263" fmla="*/ 5396698 w 7045115"/>
                      <a:gd name="connsiteY263" fmla="*/ 4192330 h 8350280"/>
                      <a:gd name="connsiteX264" fmla="*/ 5255423 w 7045115"/>
                      <a:gd name="connsiteY264" fmla="*/ 4375987 h 8350280"/>
                      <a:gd name="connsiteX265" fmla="*/ 5064702 w 7045115"/>
                      <a:gd name="connsiteY265" fmla="*/ 4584368 h 8350280"/>
                      <a:gd name="connsiteX266" fmla="*/ 4983469 w 7045115"/>
                      <a:gd name="connsiteY266" fmla="*/ 4633814 h 8350280"/>
                      <a:gd name="connsiteX267" fmla="*/ 4972874 w 7045115"/>
                      <a:gd name="connsiteY267" fmla="*/ 4619687 h 8350280"/>
                      <a:gd name="connsiteX268" fmla="*/ 5357847 w 7045115"/>
                      <a:gd name="connsiteY268" fmla="*/ 4160544 h 8350280"/>
                      <a:gd name="connsiteX269" fmla="*/ 4651473 w 7045115"/>
                      <a:gd name="connsiteY269" fmla="*/ 4142884 h 8350280"/>
                      <a:gd name="connsiteX270" fmla="*/ 4651473 w 7045115"/>
                      <a:gd name="connsiteY270" fmla="*/ 4259436 h 8350280"/>
                      <a:gd name="connsiteX271" fmla="*/ 4683260 w 7045115"/>
                      <a:gd name="connsiteY271" fmla="*/ 4676196 h 8350280"/>
                      <a:gd name="connsiteX272" fmla="*/ 4683260 w 7045115"/>
                      <a:gd name="connsiteY272" fmla="*/ 4951682 h 8350280"/>
                      <a:gd name="connsiteX273" fmla="*/ 4602028 w 7045115"/>
                      <a:gd name="connsiteY273" fmla="*/ 5181254 h 8350280"/>
                      <a:gd name="connsiteX274" fmla="*/ 4602028 w 7045115"/>
                      <a:gd name="connsiteY274" fmla="*/ 5188317 h 8350280"/>
                      <a:gd name="connsiteX275" fmla="*/ 4485475 w 7045115"/>
                      <a:gd name="connsiteY275" fmla="*/ 5290742 h 8350280"/>
                      <a:gd name="connsiteX276" fmla="*/ 4213522 w 7045115"/>
                      <a:gd name="connsiteY276" fmla="*/ 5340188 h 8350280"/>
                      <a:gd name="connsiteX277" fmla="*/ 3839143 w 7045115"/>
                      <a:gd name="connsiteY277" fmla="*/ 5350783 h 8350280"/>
                      <a:gd name="connsiteX278" fmla="*/ 3436510 w 7045115"/>
                      <a:gd name="connsiteY278" fmla="*/ 5364911 h 8350280"/>
                      <a:gd name="connsiteX279" fmla="*/ 3411787 w 7045115"/>
                      <a:gd name="connsiteY279" fmla="*/ 5414358 h 8350280"/>
                      <a:gd name="connsiteX280" fmla="*/ 3203407 w 7045115"/>
                      <a:gd name="connsiteY280" fmla="*/ 5601546 h 8350280"/>
                      <a:gd name="connsiteX281" fmla="*/ 2744264 w 7045115"/>
                      <a:gd name="connsiteY281" fmla="*/ 6018307 h 8350280"/>
                      <a:gd name="connsiteX282" fmla="*/ 2624180 w 7045115"/>
                      <a:gd name="connsiteY282" fmla="*/ 6191369 h 8350280"/>
                      <a:gd name="connsiteX283" fmla="*/ 3168088 w 7045115"/>
                      <a:gd name="connsiteY283" fmla="*/ 6844765 h 8350280"/>
                      <a:gd name="connsiteX284" fmla="*/ 3493019 w 7045115"/>
                      <a:gd name="connsiteY284" fmla="*/ 6364430 h 8350280"/>
                      <a:gd name="connsiteX285" fmla="*/ 3277576 w 7045115"/>
                      <a:gd name="connsiteY285" fmla="*/ 6389153 h 8350280"/>
                      <a:gd name="connsiteX286" fmla="*/ 2821964 w 7045115"/>
                      <a:gd name="connsiteY286" fmla="*/ 6424472 h 8350280"/>
                      <a:gd name="connsiteX287" fmla="*/ 2786645 w 7045115"/>
                      <a:gd name="connsiteY287" fmla="*/ 6424472 h 8350280"/>
                      <a:gd name="connsiteX288" fmla="*/ 2578265 w 7045115"/>
                      <a:gd name="connsiteY288" fmla="*/ 6424472 h 8350280"/>
                      <a:gd name="connsiteX289" fmla="*/ 2486436 w 7045115"/>
                      <a:gd name="connsiteY289" fmla="*/ 6431536 h 8350280"/>
                      <a:gd name="connsiteX290" fmla="*/ 2320439 w 7045115"/>
                      <a:gd name="connsiteY290" fmla="*/ 6678767 h 8350280"/>
                      <a:gd name="connsiteX291" fmla="*/ 2525287 w 7045115"/>
                      <a:gd name="connsiteY291" fmla="*/ 7476969 h 8350280"/>
                      <a:gd name="connsiteX292" fmla="*/ 2995027 w 7045115"/>
                      <a:gd name="connsiteY292" fmla="*/ 7039018 h 8350280"/>
                      <a:gd name="connsiteX293" fmla="*/ 2966771 w 7045115"/>
                      <a:gd name="connsiteY293" fmla="*/ 7014294 h 8350280"/>
                      <a:gd name="connsiteX294" fmla="*/ 2793710 w 7045115"/>
                      <a:gd name="connsiteY294" fmla="*/ 6834169 h 8350280"/>
                      <a:gd name="connsiteX295" fmla="*/ 2680689 w 7045115"/>
                      <a:gd name="connsiteY295" fmla="*/ 6526897 h 8350280"/>
                      <a:gd name="connsiteX296" fmla="*/ 2691285 w 7045115"/>
                      <a:gd name="connsiteY296" fmla="*/ 6480982 h 8350280"/>
                      <a:gd name="connsiteX297" fmla="*/ 2708945 w 7045115"/>
                      <a:gd name="connsiteY297" fmla="*/ 6473919 h 8350280"/>
                      <a:gd name="connsiteX298" fmla="*/ 3055068 w 7045115"/>
                      <a:gd name="connsiteY298" fmla="*/ 6964848 h 8350280"/>
                      <a:gd name="connsiteX299" fmla="*/ 3072727 w 7045115"/>
                      <a:gd name="connsiteY299" fmla="*/ 6936593 h 8350280"/>
                      <a:gd name="connsiteX300" fmla="*/ 2963239 w 7045115"/>
                      <a:gd name="connsiteY300" fmla="*/ 6823574 h 8350280"/>
                      <a:gd name="connsiteX301" fmla="*/ 2977367 w 7045115"/>
                      <a:gd name="connsiteY301" fmla="*/ 6777659 h 8350280"/>
                      <a:gd name="connsiteX302" fmla="*/ 3023281 w 7045115"/>
                      <a:gd name="connsiteY302" fmla="*/ 6798850 h 8350280"/>
                      <a:gd name="connsiteX303" fmla="*/ 3062132 w 7045115"/>
                      <a:gd name="connsiteY303" fmla="*/ 6865955 h 8350280"/>
                      <a:gd name="connsiteX304" fmla="*/ 3072727 w 7045115"/>
                      <a:gd name="connsiteY304" fmla="*/ 6862424 h 8350280"/>
                      <a:gd name="connsiteX305" fmla="*/ 3012686 w 7045115"/>
                      <a:gd name="connsiteY305" fmla="*/ 6646980 h 8350280"/>
                      <a:gd name="connsiteX306" fmla="*/ 2973835 w 7045115"/>
                      <a:gd name="connsiteY306" fmla="*/ 6431536 h 8350280"/>
                      <a:gd name="connsiteX307" fmla="*/ 3168088 w 7045115"/>
                      <a:gd name="connsiteY307" fmla="*/ 6844765 h 8350280"/>
                      <a:gd name="connsiteX308" fmla="*/ 2422863 w 7045115"/>
                      <a:gd name="connsiteY308" fmla="*/ 7710073 h 8350280"/>
                      <a:gd name="connsiteX309" fmla="*/ 2776050 w 7045115"/>
                      <a:gd name="connsiteY309" fmla="*/ 7865475 h 8350280"/>
                      <a:gd name="connsiteX310" fmla="*/ 3274044 w 7045115"/>
                      <a:gd name="connsiteY310" fmla="*/ 7854879 h 8350280"/>
                      <a:gd name="connsiteX311" fmla="*/ 3800292 w 7045115"/>
                      <a:gd name="connsiteY311" fmla="*/ 7674754 h 8350280"/>
                      <a:gd name="connsiteX312" fmla="*/ 3602508 w 7045115"/>
                      <a:gd name="connsiteY312" fmla="*/ 7529948 h 8350280"/>
                      <a:gd name="connsiteX313" fmla="*/ 2694818 w 7045115"/>
                      <a:gd name="connsiteY313" fmla="*/ 7572329 h 8350280"/>
                      <a:gd name="connsiteX314" fmla="*/ 2585329 w 7045115"/>
                      <a:gd name="connsiteY314" fmla="*/ 7625307 h 8350280"/>
                      <a:gd name="connsiteX315" fmla="*/ 2793710 w 7045115"/>
                      <a:gd name="connsiteY315" fmla="*/ 7688882 h 8350280"/>
                      <a:gd name="connsiteX316" fmla="*/ 2422863 w 7045115"/>
                      <a:gd name="connsiteY316" fmla="*/ 7710073 h 8350280"/>
                      <a:gd name="connsiteX317" fmla="*/ 4086374 w 7045115"/>
                      <a:gd name="connsiteY317" fmla="*/ 6816509 h 8350280"/>
                      <a:gd name="connsiteX318" fmla="*/ 3171620 w 7045115"/>
                      <a:gd name="connsiteY318" fmla="*/ 7042549 h 8350280"/>
                      <a:gd name="connsiteX319" fmla="*/ 3553062 w 7045115"/>
                      <a:gd name="connsiteY319" fmla="*/ 7028422 h 8350280"/>
                      <a:gd name="connsiteX320" fmla="*/ 3291703 w 7045115"/>
                      <a:gd name="connsiteY320" fmla="*/ 7109655 h 8350280"/>
                      <a:gd name="connsiteX321" fmla="*/ 3651953 w 7045115"/>
                      <a:gd name="connsiteY321" fmla="*/ 7187356 h 8350280"/>
                      <a:gd name="connsiteX322" fmla="*/ 4086374 w 7045115"/>
                      <a:gd name="connsiteY322" fmla="*/ 6816509 h 8350280"/>
                      <a:gd name="connsiteX323" fmla="*/ 2281588 w 7045115"/>
                      <a:gd name="connsiteY323" fmla="*/ 6742340 h 8350280"/>
                      <a:gd name="connsiteX324" fmla="*/ 2274524 w 7045115"/>
                      <a:gd name="connsiteY324" fmla="*/ 6745872 h 8350280"/>
                      <a:gd name="connsiteX325" fmla="*/ 2108527 w 7045115"/>
                      <a:gd name="connsiteY325" fmla="*/ 6971911 h 8350280"/>
                      <a:gd name="connsiteX326" fmla="*/ 2097931 w 7045115"/>
                      <a:gd name="connsiteY326" fmla="*/ 7003699 h 8350280"/>
                      <a:gd name="connsiteX327" fmla="*/ 2104995 w 7045115"/>
                      <a:gd name="connsiteY327" fmla="*/ 7310971 h 8350280"/>
                      <a:gd name="connsiteX328" fmla="*/ 2267461 w 7045115"/>
                      <a:gd name="connsiteY328" fmla="*/ 7625307 h 8350280"/>
                      <a:gd name="connsiteX329" fmla="*/ 2376949 w 7045115"/>
                      <a:gd name="connsiteY329" fmla="*/ 7593521 h 8350280"/>
                      <a:gd name="connsiteX330" fmla="*/ 2373417 w 7045115"/>
                      <a:gd name="connsiteY330" fmla="*/ 7572329 h 8350280"/>
                      <a:gd name="connsiteX331" fmla="*/ 2313375 w 7045115"/>
                      <a:gd name="connsiteY331" fmla="*/ 7374545 h 8350280"/>
                      <a:gd name="connsiteX332" fmla="*/ 2292184 w 7045115"/>
                      <a:gd name="connsiteY332" fmla="*/ 7254461 h 8350280"/>
                      <a:gd name="connsiteX333" fmla="*/ 2320439 w 7045115"/>
                      <a:gd name="connsiteY333" fmla="*/ 7215611 h 8350280"/>
                      <a:gd name="connsiteX334" fmla="*/ 2366353 w 7045115"/>
                      <a:gd name="connsiteY334" fmla="*/ 7233271 h 8350280"/>
                      <a:gd name="connsiteX335" fmla="*/ 2394609 w 7045115"/>
                      <a:gd name="connsiteY335" fmla="*/ 7303908 h 8350280"/>
                      <a:gd name="connsiteX336" fmla="*/ 2436990 w 7045115"/>
                      <a:gd name="connsiteY336" fmla="*/ 7462842 h 8350280"/>
                      <a:gd name="connsiteX337" fmla="*/ 2281588 w 7045115"/>
                      <a:gd name="connsiteY337" fmla="*/ 6742340 h 8350280"/>
                      <a:gd name="connsiteX338" fmla="*/ 3380000 w 7045115"/>
                      <a:gd name="connsiteY338" fmla="*/ 5393166 h 8350280"/>
                      <a:gd name="connsiteX339" fmla="*/ 3210470 w 7045115"/>
                      <a:gd name="connsiteY339" fmla="*/ 5449676 h 8350280"/>
                      <a:gd name="connsiteX340" fmla="*/ 2942048 w 7045115"/>
                      <a:gd name="connsiteY340" fmla="*/ 5615674 h 8350280"/>
                      <a:gd name="connsiteX341" fmla="*/ 2931452 w 7045115"/>
                      <a:gd name="connsiteY341" fmla="*/ 5580355 h 8350280"/>
                      <a:gd name="connsiteX342" fmla="*/ 2783114 w 7045115"/>
                      <a:gd name="connsiteY342" fmla="*/ 5901755 h 8350280"/>
                      <a:gd name="connsiteX343" fmla="*/ 3380000 w 7045115"/>
                      <a:gd name="connsiteY343" fmla="*/ 5393166 h 8350280"/>
                      <a:gd name="connsiteX344" fmla="*/ 4679728 w 7045115"/>
                      <a:gd name="connsiteY344" fmla="*/ 2384012 h 8350280"/>
                      <a:gd name="connsiteX345" fmla="*/ 4690324 w 7045115"/>
                      <a:gd name="connsiteY345" fmla="*/ 2394608 h 8350280"/>
                      <a:gd name="connsiteX346" fmla="*/ 4930491 w 7045115"/>
                      <a:gd name="connsiteY346" fmla="*/ 2235674 h 8350280"/>
                      <a:gd name="connsiteX347" fmla="*/ 5043511 w 7045115"/>
                      <a:gd name="connsiteY347" fmla="*/ 2048485 h 8350280"/>
                      <a:gd name="connsiteX348" fmla="*/ 4813940 w 7045115"/>
                      <a:gd name="connsiteY348" fmla="*/ 2048485 h 8350280"/>
                      <a:gd name="connsiteX349" fmla="*/ 4782152 w 7045115"/>
                      <a:gd name="connsiteY349" fmla="*/ 2076740 h 8350280"/>
                      <a:gd name="connsiteX350" fmla="*/ 4729174 w 7045115"/>
                      <a:gd name="connsiteY350" fmla="*/ 2270993 h 8350280"/>
                      <a:gd name="connsiteX351" fmla="*/ 4679728 w 7045115"/>
                      <a:gd name="connsiteY351" fmla="*/ 2384012 h 8350280"/>
                      <a:gd name="connsiteX352" fmla="*/ 3966291 w 7045115"/>
                      <a:gd name="connsiteY352" fmla="*/ 6293793 h 8350280"/>
                      <a:gd name="connsiteX353" fmla="*/ 3959227 w 7045115"/>
                      <a:gd name="connsiteY353" fmla="*/ 6276134 h 8350280"/>
                      <a:gd name="connsiteX354" fmla="*/ 3913313 w 7045115"/>
                      <a:gd name="connsiteY354" fmla="*/ 6283197 h 8350280"/>
                      <a:gd name="connsiteX355" fmla="*/ 3588380 w 7045115"/>
                      <a:gd name="connsiteY355" fmla="*/ 6346771 h 8350280"/>
                      <a:gd name="connsiteX356" fmla="*/ 3553062 w 7045115"/>
                      <a:gd name="connsiteY356" fmla="*/ 6364430 h 8350280"/>
                      <a:gd name="connsiteX357" fmla="*/ 3510679 w 7045115"/>
                      <a:gd name="connsiteY357" fmla="*/ 6477450 h 8350280"/>
                      <a:gd name="connsiteX358" fmla="*/ 3966291 w 7045115"/>
                      <a:gd name="connsiteY358" fmla="*/ 6293793 h 835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Lst>
                    <a:rect l="l" t="t" r="r" b="b"/>
                    <a:pathLst>
                      <a:path w="7045115" h="8350280">
                        <a:moveTo>
                          <a:pt x="5665120" y="0"/>
                        </a:moveTo>
                        <a:cubicBezTo>
                          <a:pt x="5700438" y="7064"/>
                          <a:pt x="5703970" y="35319"/>
                          <a:pt x="5700438" y="63574"/>
                        </a:cubicBezTo>
                        <a:cubicBezTo>
                          <a:pt x="5696907" y="95361"/>
                          <a:pt x="5689843" y="130680"/>
                          <a:pt x="5679248" y="162466"/>
                        </a:cubicBezTo>
                        <a:cubicBezTo>
                          <a:pt x="5580355" y="437952"/>
                          <a:pt x="5509717" y="716970"/>
                          <a:pt x="5428485" y="995988"/>
                        </a:cubicBezTo>
                        <a:cubicBezTo>
                          <a:pt x="5364911" y="1222027"/>
                          <a:pt x="5287210" y="1444535"/>
                          <a:pt x="5216573" y="1670575"/>
                        </a:cubicBezTo>
                        <a:cubicBezTo>
                          <a:pt x="5195381" y="1741212"/>
                          <a:pt x="5177722" y="1815382"/>
                          <a:pt x="5156530" y="1886019"/>
                        </a:cubicBezTo>
                        <a:cubicBezTo>
                          <a:pt x="5131808" y="1970784"/>
                          <a:pt x="5107084" y="2055549"/>
                          <a:pt x="5082361" y="2143846"/>
                        </a:cubicBezTo>
                        <a:cubicBezTo>
                          <a:pt x="5082361" y="2143846"/>
                          <a:pt x="5089425" y="2143846"/>
                          <a:pt x="5092957" y="2140314"/>
                        </a:cubicBezTo>
                        <a:cubicBezTo>
                          <a:pt x="5379039" y="1910742"/>
                          <a:pt x="5661589" y="1681170"/>
                          <a:pt x="5951201" y="1455131"/>
                        </a:cubicBezTo>
                        <a:cubicBezTo>
                          <a:pt x="6120732" y="1320920"/>
                          <a:pt x="6293793" y="1190241"/>
                          <a:pt x="6466854" y="1059561"/>
                        </a:cubicBezTo>
                        <a:cubicBezTo>
                          <a:pt x="6558683" y="988924"/>
                          <a:pt x="6657575" y="925350"/>
                          <a:pt x="6752936" y="861777"/>
                        </a:cubicBezTo>
                        <a:cubicBezTo>
                          <a:pt x="6774128" y="847649"/>
                          <a:pt x="6798850" y="840585"/>
                          <a:pt x="6823574" y="833522"/>
                        </a:cubicBezTo>
                        <a:cubicBezTo>
                          <a:pt x="6827106" y="837054"/>
                          <a:pt x="6830637" y="844117"/>
                          <a:pt x="6834169" y="847649"/>
                        </a:cubicBezTo>
                        <a:cubicBezTo>
                          <a:pt x="6820041" y="868840"/>
                          <a:pt x="6809446" y="890032"/>
                          <a:pt x="6791787" y="904159"/>
                        </a:cubicBezTo>
                        <a:cubicBezTo>
                          <a:pt x="6749404" y="943010"/>
                          <a:pt x="6703490" y="981860"/>
                          <a:pt x="6654043" y="1017179"/>
                        </a:cubicBezTo>
                        <a:cubicBezTo>
                          <a:pt x="6339707" y="1257346"/>
                          <a:pt x="6021839" y="1493981"/>
                          <a:pt x="5707502" y="1734148"/>
                        </a:cubicBezTo>
                        <a:cubicBezTo>
                          <a:pt x="5516782" y="1878955"/>
                          <a:pt x="5333124" y="2034357"/>
                          <a:pt x="5145935" y="2182696"/>
                        </a:cubicBezTo>
                        <a:cubicBezTo>
                          <a:pt x="5128276" y="2196824"/>
                          <a:pt x="5107084" y="2210951"/>
                          <a:pt x="5092957" y="2221547"/>
                        </a:cubicBezTo>
                        <a:cubicBezTo>
                          <a:pt x="5138871" y="2295716"/>
                          <a:pt x="5184786" y="2369885"/>
                          <a:pt x="5230700" y="2440523"/>
                        </a:cubicBezTo>
                        <a:cubicBezTo>
                          <a:pt x="5537973" y="2246270"/>
                          <a:pt x="5852309" y="2052017"/>
                          <a:pt x="6163113" y="1847168"/>
                        </a:cubicBezTo>
                        <a:cubicBezTo>
                          <a:pt x="6367963" y="1712957"/>
                          <a:pt x="6562215" y="1568151"/>
                          <a:pt x="6735277" y="1395089"/>
                        </a:cubicBezTo>
                        <a:cubicBezTo>
                          <a:pt x="6834169" y="1296197"/>
                          <a:pt x="6894211" y="1176113"/>
                          <a:pt x="6950721" y="1052497"/>
                        </a:cubicBezTo>
                        <a:cubicBezTo>
                          <a:pt x="6989571" y="971264"/>
                          <a:pt x="6964848" y="921818"/>
                          <a:pt x="6894211" y="872372"/>
                        </a:cubicBezTo>
                        <a:cubicBezTo>
                          <a:pt x="6883615" y="865308"/>
                          <a:pt x="6876552" y="858245"/>
                          <a:pt x="6865955" y="847649"/>
                        </a:cubicBezTo>
                        <a:cubicBezTo>
                          <a:pt x="6894211" y="819394"/>
                          <a:pt x="6922465" y="826458"/>
                          <a:pt x="6947189" y="837054"/>
                        </a:cubicBezTo>
                        <a:cubicBezTo>
                          <a:pt x="7010762" y="861777"/>
                          <a:pt x="7056677" y="950073"/>
                          <a:pt x="7042549" y="1027774"/>
                        </a:cubicBezTo>
                        <a:cubicBezTo>
                          <a:pt x="7035486" y="1063093"/>
                          <a:pt x="7024889" y="1094880"/>
                          <a:pt x="7010762" y="1126667"/>
                        </a:cubicBezTo>
                        <a:cubicBezTo>
                          <a:pt x="6918933" y="1317388"/>
                          <a:pt x="6788255" y="1476322"/>
                          <a:pt x="6618724" y="1610533"/>
                        </a:cubicBezTo>
                        <a:cubicBezTo>
                          <a:pt x="6382090" y="1797722"/>
                          <a:pt x="6131327" y="1963720"/>
                          <a:pt x="5873501" y="2119122"/>
                        </a:cubicBezTo>
                        <a:cubicBezTo>
                          <a:pt x="5746353" y="2196824"/>
                          <a:pt x="5622738" y="2278056"/>
                          <a:pt x="5495590" y="2355758"/>
                        </a:cubicBezTo>
                        <a:cubicBezTo>
                          <a:pt x="5414358" y="2405204"/>
                          <a:pt x="5329592" y="2454650"/>
                          <a:pt x="5248359" y="2504096"/>
                        </a:cubicBezTo>
                        <a:cubicBezTo>
                          <a:pt x="5237764" y="2511160"/>
                          <a:pt x="5223636" y="2518224"/>
                          <a:pt x="5223636" y="2528819"/>
                        </a:cubicBezTo>
                        <a:cubicBezTo>
                          <a:pt x="5205976" y="2595925"/>
                          <a:pt x="5160063" y="2641839"/>
                          <a:pt x="5110617" y="2684221"/>
                        </a:cubicBezTo>
                        <a:cubicBezTo>
                          <a:pt x="5100020" y="2691285"/>
                          <a:pt x="5089425" y="2701881"/>
                          <a:pt x="5082361" y="2708945"/>
                        </a:cubicBezTo>
                        <a:cubicBezTo>
                          <a:pt x="5008193" y="2768986"/>
                          <a:pt x="5004660" y="2786645"/>
                          <a:pt x="5050574" y="2874942"/>
                        </a:cubicBezTo>
                        <a:cubicBezTo>
                          <a:pt x="5103552" y="2973835"/>
                          <a:pt x="5156530" y="3069195"/>
                          <a:pt x="5216573" y="3161024"/>
                        </a:cubicBezTo>
                        <a:cubicBezTo>
                          <a:pt x="5308402" y="3309363"/>
                          <a:pt x="5354315" y="3468297"/>
                          <a:pt x="5294273" y="3637826"/>
                        </a:cubicBezTo>
                        <a:cubicBezTo>
                          <a:pt x="5202445" y="3892121"/>
                          <a:pt x="5025852" y="4015737"/>
                          <a:pt x="4789216" y="4012205"/>
                        </a:cubicBezTo>
                        <a:cubicBezTo>
                          <a:pt x="4753897" y="4012205"/>
                          <a:pt x="4722111" y="3998077"/>
                          <a:pt x="4686792" y="3991013"/>
                        </a:cubicBezTo>
                        <a:cubicBezTo>
                          <a:pt x="4686792" y="3983950"/>
                          <a:pt x="4686792" y="3976886"/>
                          <a:pt x="4686792" y="3973354"/>
                        </a:cubicBezTo>
                        <a:cubicBezTo>
                          <a:pt x="4722111" y="3966291"/>
                          <a:pt x="4757430" y="3952162"/>
                          <a:pt x="4796280" y="3948631"/>
                        </a:cubicBezTo>
                        <a:cubicBezTo>
                          <a:pt x="5047042" y="3920376"/>
                          <a:pt x="5177722" y="3754379"/>
                          <a:pt x="5223636" y="3570721"/>
                        </a:cubicBezTo>
                        <a:cubicBezTo>
                          <a:pt x="5255423" y="3440041"/>
                          <a:pt x="5216573" y="3323490"/>
                          <a:pt x="5152998" y="3210470"/>
                        </a:cubicBezTo>
                        <a:cubicBezTo>
                          <a:pt x="5107084" y="3129237"/>
                          <a:pt x="5057639" y="3048005"/>
                          <a:pt x="5011724" y="2963239"/>
                        </a:cubicBezTo>
                        <a:cubicBezTo>
                          <a:pt x="4990533" y="2927920"/>
                          <a:pt x="4976405" y="2885538"/>
                          <a:pt x="4955215" y="2839623"/>
                        </a:cubicBezTo>
                        <a:cubicBezTo>
                          <a:pt x="4926959" y="2874942"/>
                          <a:pt x="4898704" y="2906730"/>
                          <a:pt x="4873981" y="2942048"/>
                        </a:cubicBezTo>
                        <a:cubicBezTo>
                          <a:pt x="4810408" y="3037408"/>
                          <a:pt x="4746833" y="3136301"/>
                          <a:pt x="4683260" y="3231661"/>
                        </a:cubicBezTo>
                        <a:cubicBezTo>
                          <a:pt x="4669133" y="3252853"/>
                          <a:pt x="4658537" y="3284639"/>
                          <a:pt x="4658537" y="3309363"/>
                        </a:cubicBezTo>
                        <a:cubicBezTo>
                          <a:pt x="4655006" y="3542466"/>
                          <a:pt x="4658537" y="3779101"/>
                          <a:pt x="4658537" y="4012205"/>
                        </a:cubicBezTo>
                        <a:cubicBezTo>
                          <a:pt x="4658537" y="4043991"/>
                          <a:pt x="4665601" y="4072247"/>
                          <a:pt x="4669133" y="4100501"/>
                        </a:cubicBezTo>
                        <a:cubicBezTo>
                          <a:pt x="4711515" y="4100501"/>
                          <a:pt x="4753897" y="4100501"/>
                          <a:pt x="4796280" y="4100501"/>
                        </a:cubicBezTo>
                        <a:cubicBezTo>
                          <a:pt x="4923427" y="4096969"/>
                          <a:pt x="5054106" y="4086374"/>
                          <a:pt x="5181254" y="4093437"/>
                        </a:cubicBezTo>
                        <a:cubicBezTo>
                          <a:pt x="5329592" y="4100501"/>
                          <a:pt x="5474399" y="4128756"/>
                          <a:pt x="5622738" y="4135820"/>
                        </a:cubicBezTo>
                        <a:cubicBezTo>
                          <a:pt x="5682779" y="4139352"/>
                          <a:pt x="5732226" y="4171139"/>
                          <a:pt x="5788735" y="4171139"/>
                        </a:cubicBezTo>
                        <a:cubicBezTo>
                          <a:pt x="5792267" y="4171139"/>
                          <a:pt x="5795799" y="4174671"/>
                          <a:pt x="5799331" y="4174671"/>
                        </a:cubicBezTo>
                        <a:cubicBezTo>
                          <a:pt x="5884096" y="4157012"/>
                          <a:pt x="5954733" y="4209990"/>
                          <a:pt x="6035966" y="4220585"/>
                        </a:cubicBezTo>
                        <a:cubicBezTo>
                          <a:pt x="6120732" y="4231181"/>
                          <a:pt x="6201964" y="4252372"/>
                          <a:pt x="6283197" y="4270031"/>
                        </a:cubicBezTo>
                        <a:cubicBezTo>
                          <a:pt x="6392685" y="4291222"/>
                          <a:pt x="6491578" y="4340668"/>
                          <a:pt x="6586938" y="4400710"/>
                        </a:cubicBezTo>
                        <a:cubicBezTo>
                          <a:pt x="6604597" y="4411306"/>
                          <a:pt x="6622256" y="4428965"/>
                          <a:pt x="6636384" y="4446624"/>
                        </a:cubicBezTo>
                        <a:cubicBezTo>
                          <a:pt x="6657575" y="4471348"/>
                          <a:pt x="6639916" y="4499602"/>
                          <a:pt x="6608129" y="4506667"/>
                        </a:cubicBezTo>
                        <a:cubicBezTo>
                          <a:pt x="6516300" y="4520794"/>
                          <a:pt x="6428004" y="4531390"/>
                          <a:pt x="6336175" y="4552580"/>
                        </a:cubicBezTo>
                        <a:cubicBezTo>
                          <a:pt x="6219624" y="4580836"/>
                          <a:pt x="6113667" y="4630282"/>
                          <a:pt x="6018307" y="4700919"/>
                        </a:cubicBezTo>
                        <a:cubicBezTo>
                          <a:pt x="5908819" y="4778621"/>
                          <a:pt x="5799331" y="4859854"/>
                          <a:pt x="5686311" y="4937555"/>
                        </a:cubicBezTo>
                        <a:cubicBezTo>
                          <a:pt x="5626270" y="4979937"/>
                          <a:pt x="5562695" y="5022320"/>
                          <a:pt x="5502654" y="5064702"/>
                        </a:cubicBezTo>
                        <a:cubicBezTo>
                          <a:pt x="5492058" y="5071766"/>
                          <a:pt x="5481463" y="5082361"/>
                          <a:pt x="5467336" y="5096489"/>
                        </a:cubicBezTo>
                        <a:cubicBezTo>
                          <a:pt x="5633333" y="5181254"/>
                          <a:pt x="5753416" y="5315465"/>
                          <a:pt x="5877032" y="5439080"/>
                        </a:cubicBezTo>
                        <a:cubicBezTo>
                          <a:pt x="5961797" y="5523845"/>
                          <a:pt x="6035966" y="5626270"/>
                          <a:pt x="6113667" y="5721630"/>
                        </a:cubicBezTo>
                        <a:cubicBezTo>
                          <a:pt x="6159581" y="5778140"/>
                          <a:pt x="6209028" y="5831118"/>
                          <a:pt x="6247878" y="5891160"/>
                        </a:cubicBezTo>
                        <a:cubicBezTo>
                          <a:pt x="6304388" y="5982988"/>
                          <a:pt x="6360898" y="6078349"/>
                          <a:pt x="6406812" y="6177241"/>
                        </a:cubicBezTo>
                        <a:cubicBezTo>
                          <a:pt x="6431536" y="6226688"/>
                          <a:pt x="6435068" y="6283197"/>
                          <a:pt x="6442131" y="6339707"/>
                        </a:cubicBezTo>
                        <a:cubicBezTo>
                          <a:pt x="6442131" y="6346771"/>
                          <a:pt x="6428004" y="6364430"/>
                          <a:pt x="6417408" y="6367963"/>
                        </a:cubicBezTo>
                        <a:cubicBezTo>
                          <a:pt x="6392685" y="6367963"/>
                          <a:pt x="6367963" y="6367963"/>
                          <a:pt x="6343239" y="6360898"/>
                        </a:cubicBezTo>
                        <a:cubicBezTo>
                          <a:pt x="6173710" y="6300856"/>
                          <a:pt x="6004179" y="6247878"/>
                          <a:pt x="5827586" y="6219624"/>
                        </a:cubicBezTo>
                        <a:cubicBezTo>
                          <a:pt x="5718098" y="6201964"/>
                          <a:pt x="5605078" y="6191369"/>
                          <a:pt x="5492058" y="6184305"/>
                        </a:cubicBezTo>
                        <a:cubicBezTo>
                          <a:pt x="5269551" y="6173710"/>
                          <a:pt x="5047042" y="6166645"/>
                          <a:pt x="4824535" y="6166645"/>
                        </a:cubicBezTo>
                        <a:cubicBezTo>
                          <a:pt x="4711515" y="6166645"/>
                          <a:pt x="4598495" y="6187837"/>
                          <a:pt x="4489007" y="6198432"/>
                        </a:cubicBezTo>
                        <a:cubicBezTo>
                          <a:pt x="4393646" y="6209028"/>
                          <a:pt x="4298286" y="6219624"/>
                          <a:pt x="4202926" y="6233751"/>
                        </a:cubicBezTo>
                        <a:cubicBezTo>
                          <a:pt x="4160544" y="6240815"/>
                          <a:pt x="4118161" y="6247878"/>
                          <a:pt x="4072247" y="6254942"/>
                        </a:cubicBezTo>
                        <a:cubicBezTo>
                          <a:pt x="4058119" y="6367963"/>
                          <a:pt x="3969822" y="6413876"/>
                          <a:pt x="3877994" y="6456259"/>
                        </a:cubicBezTo>
                        <a:cubicBezTo>
                          <a:pt x="3825016" y="6480982"/>
                          <a:pt x="3768506" y="6505705"/>
                          <a:pt x="3711996" y="6530428"/>
                        </a:cubicBezTo>
                        <a:cubicBezTo>
                          <a:pt x="3648422" y="6555151"/>
                          <a:pt x="3581316" y="6558683"/>
                          <a:pt x="3510679" y="6541024"/>
                        </a:cubicBezTo>
                        <a:cubicBezTo>
                          <a:pt x="3500084" y="6537492"/>
                          <a:pt x="3478892" y="6544556"/>
                          <a:pt x="3471829" y="6555151"/>
                        </a:cubicBezTo>
                        <a:cubicBezTo>
                          <a:pt x="3408255" y="6654043"/>
                          <a:pt x="3344681" y="6752936"/>
                          <a:pt x="3277576" y="6855360"/>
                        </a:cubicBezTo>
                        <a:cubicBezTo>
                          <a:pt x="3295235" y="6848296"/>
                          <a:pt x="3305831" y="6841233"/>
                          <a:pt x="3319958" y="6834169"/>
                        </a:cubicBezTo>
                        <a:cubicBezTo>
                          <a:pt x="3493019" y="6745872"/>
                          <a:pt x="3676677" y="6689362"/>
                          <a:pt x="3874462" y="6699958"/>
                        </a:cubicBezTo>
                        <a:cubicBezTo>
                          <a:pt x="3966291" y="6707021"/>
                          <a:pt x="4054588" y="6728213"/>
                          <a:pt x="4146415" y="6742340"/>
                        </a:cubicBezTo>
                        <a:cubicBezTo>
                          <a:pt x="4174671" y="6745872"/>
                          <a:pt x="4188798" y="6767063"/>
                          <a:pt x="4178203" y="6795318"/>
                        </a:cubicBezTo>
                        <a:cubicBezTo>
                          <a:pt x="4142884" y="6908338"/>
                          <a:pt x="4100501" y="7017826"/>
                          <a:pt x="4022800" y="7109655"/>
                        </a:cubicBezTo>
                        <a:cubicBezTo>
                          <a:pt x="3934503" y="7212079"/>
                          <a:pt x="3825016" y="7257993"/>
                          <a:pt x="3697868" y="7265057"/>
                        </a:cubicBezTo>
                        <a:cubicBezTo>
                          <a:pt x="3503616" y="7272120"/>
                          <a:pt x="3323490" y="7233271"/>
                          <a:pt x="3168088" y="7113186"/>
                        </a:cubicBezTo>
                        <a:cubicBezTo>
                          <a:pt x="3153961" y="7102591"/>
                          <a:pt x="3150429" y="7084932"/>
                          <a:pt x="3136301" y="7060208"/>
                        </a:cubicBezTo>
                        <a:cubicBezTo>
                          <a:pt x="3125705" y="7063740"/>
                          <a:pt x="3100983" y="7067272"/>
                          <a:pt x="3086854" y="7081400"/>
                        </a:cubicBezTo>
                        <a:cubicBezTo>
                          <a:pt x="2949112" y="7212079"/>
                          <a:pt x="2811369" y="7346290"/>
                          <a:pt x="2673626" y="7476969"/>
                        </a:cubicBezTo>
                        <a:cubicBezTo>
                          <a:pt x="2670094" y="7480502"/>
                          <a:pt x="2670094" y="7484033"/>
                          <a:pt x="2666562" y="7487565"/>
                        </a:cubicBezTo>
                        <a:cubicBezTo>
                          <a:pt x="2747796" y="7466373"/>
                          <a:pt x="2825496" y="7441651"/>
                          <a:pt x="2906730" y="7423991"/>
                        </a:cubicBezTo>
                        <a:cubicBezTo>
                          <a:pt x="3139832" y="7374545"/>
                          <a:pt x="3376468" y="7385141"/>
                          <a:pt x="3609572" y="7434587"/>
                        </a:cubicBezTo>
                        <a:cubicBezTo>
                          <a:pt x="3726123" y="7459310"/>
                          <a:pt x="3817952" y="7526415"/>
                          <a:pt x="3885057" y="7625307"/>
                        </a:cubicBezTo>
                        <a:cubicBezTo>
                          <a:pt x="3923908" y="7681817"/>
                          <a:pt x="3913313" y="7706541"/>
                          <a:pt x="3853271" y="7731263"/>
                        </a:cubicBezTo>
                        <a:cubicBezTo>
                          <a:pt x="3810888" y="7748923"/>
                          <a:pt x="3764974" y="7770114"/>
                          <a:pt x="3722591" y="7791306"/>
                        </a:cubicBezTo>
                        <a:cubicBezTo>
                          <a:pt x="3560126" y="7883135"/>
                          <a:pt x="3387063" y="7925516"/>
                          <a:pt x="3206939" y="7936113"/>
                        </a:cubicBezTo>
                        <a:cubicBezTo>
                          <a:pt x="3058600" y="7946708"/>
                          <a:pt x="2906730" y="7946708"/>
                          <a:pt x="2758391" y="7939645"/>
                        </a:cubicBezTo>
                        <a:cubicBezTo>
                          <a:pt x="2599457" y="7932580"/>
                          <a:pt x="2472309" y="7844284"/>
                          <a:pt x="2348694" y="7752455"/>
                        </a:cubicBezTo>
                        <a:cubicBezTo>
                          <a:pt x="2341631" y="7748923"/>
                          <a:pt x="2334566" y="7741860"/>
                          <a:pt x="2331034" y="7738328"/>
                        </a:cubicBezTo>
                        <a:cubicBezTo>
                          <a:pt x="2242738" y="7784242"/>
                          <a:pt x="2161505" y="7837220"/>
                          <a:pt x="2069676" y="7872538"/>
                        </a:cubicBezTo>
                        <a:cubicBezTo>
                          <a:pt x="2006103" y="7897262"/>
                          <a:pt x="1935465" y="7907857"/>
                          <a:pt x="1864828" y="7918453"/>
                        </a:cubicBezTo>
                        <a:cubicBezTo>
                          <a:pt x="1847169" y="7921985"/>
                          <a:pt x="1822445" y="7900794"/>
                          <a:pt x="1801254" y="7890198"/>
                        </a:cubicBezTo>
                        <a:cubicBezTo>
                          <a:pt x="1818913" y="7879602"/>
                          <a:pt x="1836572" y="7861943"/>
                          <a:pt x="1857764" y="7858411"/>
                        </a:cubicBezTo>
                        <a:cubicBezTo>
                          <a:pt x="1999039" y="7840752"/>
                          <a:pt x="2112059" y="7759519"/>
                          <a:pt x="2239205" y="7688882"/>
                        </a:cubicBezTo>
                        <a:cubicBezTo>
                          <a:pt x="2027293" y="7537011"/>
                          <a:pt x="2002571" y="7321567"/>
                          <a:pt x="2037889" y="7077868"/>
                        </a:cubicBezTo>
                        <a:cubicBezTo>
                          <a:pt x="1981379" y="7137910"/>
                          <a:pt x="1931933" y="7190888"/>
                          <a:pt x="1882487" y="7243866"/>
                        </a:cubicBezTo>
                        <a:cubicBezTo>
                          <a:pt x="1663511" y="7476969"/>
                          <a:pt x="1430407" y="7688882"/>
                          <a:pt x="1169049" y="7872538"/>
                        </a:cubicBezTo>
                        <a:cubicBezTo>
                          <a:pt x="1045434" y="7960835"/>
                          <a:pt x="918286" y="8042069"/>
                          <a:pt x="791139" y="8119769"/>
                        </a:cubicBezTo>
                        <a:cubicBezTo>
                          <a:pt x="695779" y="8179811"/>
                          <a:pt x="596886" y="8232789"/>
                          <a:pt x="497994" y="8282235"/>
                        </a:cubicBezTo>
                        <a:cubicBezTo>
                          <a:pt x="384974" y="8342278"/>
                          <a:pt x="261358" y="8363469"/>
                          <a:pt x="134212" y="8342278"/>
                        </a:cubicBezTo>
                        <a:cubicBezTo>
                          <a:pt x="98893" y="8335213"/>
                          <a:pt x="60042" y="8324618"/>
                          <a:pt x="24724" y="8314022"/>
                        </a:cubicBezTo>
                        <a:cubicBezTo>
                          <a:pt x="17659" y="8310491"/>
                          <a:pt x="10596" y="8303427"/>
                          <a:pt x="0" y="8292832"/>
                        </a:cubicBezTo>
                        <a:cubicBezTo>
                          <a:pt x="42383" y="8292832"/>
                          <a:pt x="77702" y="8289300"/>
                          <a:pt x="113020" y="8292832"/>
                        </a:cubicBezTo>
                        <a:cubicBezTo>
                          <a:pt x="243699" y="8314022"/>
                          <a:pt x="363783" y="8285767"/>
                          <a:pt x="480335" y="8225725"/>
                        </a:cubicBezTo>
                        <a:cubicBezTo>
                          <a:pt x="582759" y="8169216"/>
                          <a:pt x="681652" y="8112706"/>
                          <a:pt x="784076" y="8049132"/>
                        </a:cubicBezTo>
                        <a:cubicBezTo>
                          <a:pt x="1010115" y="7911389"/>
                          <a:pt x="1214963" y="7752455"/>
                          <a:pt x="1409216" y="7572329"/>
                        </a:cubicBezTo>
                        <a:cubicBezTo>
                          <a:pt x="1734148" y="7268589"/>
                          <a:pt x="2027293" y="6936593"/>
                          <a:pt x="2274524" y="6565746"/>
                        </a:cubicBezTo>
                        <a:cubicBezTo>
                          <a:pt x="2497033" y="6233751"/>
                          <a:pt x="2698349" y="5887628"/>
                          <a:pt x="2850220" y="5516782"/>
                        </a:cubicBezTo>
                        <a:cubicBezTo>
                          <a:pt x="2924389" y="5340188"/>
                          <a:pt x="2970303" y="5149467"/>
                          <a:pt x="3030345" y="4965810"/>
                        </a:cubicBezTo>
                        <a:cubicBezTo>
                          <a:pt x="3040940" y="4930491"/>
                          <a:pt x="3048005" y="4895172"/>
                          <a:pt x="3100983" y="4923427"/>
                        </a:cubicBezTo>
                        <a:cubicBezTo>
                          <a:pt x="3111578" y="5015256"/>
                          <a:pt x="3076259" y="5103552"/>
                          <a:pt x="3055068" y="5195381"/>
                        </a:cubicBezTo>
                        <a:cubicBezTo>
                          <a:pt x="3030345" y="5287210"/>
                          <a:pt x="3005622" y="5379039"/>
                          <a:pt x="2980898" y="5470867"/>
                        </a:cubicBezTo>
                        <a:cubicBezTo>
                          <a:pt x="3086854" y="5403761"/>
                          <a:pt x="3203407" y="5354315"/>
                          <a:pt x="3323490" y="5322529"/>
                        </a:cubicBezTo>
                        <a:cubicBezTo>
                          <a:pt x="3376468" y="5308402"/>
                          <a:pt x="3432978" y="5301337"/>
                          <a:pt x="3489488" y="5301337"/>
                        </a:cubicBezTo>
                        <a:cubicBezTo>
                          <a:pt x="3726123" y="5294273"/>
                          <a:pt x="3962759" y="5290742"/>
                          <a:pt x="4199393" y="5283678"/>
                        </a:cubicBezTo>
                        <a:cubicBezTo>
                          <a:pt x="4280627" y="5280146"/>
                          <a:pt x="4361860" y="5262487"/>
                          <a:pt x="4443093" y="5248359"/>
                        </a:cubicBezTo>
                        <a:cubicBezTo>
                          <a:pt x="4467816" y="5244827"/>
                          <a:pt x="4492539" y="5230700"/>
                          <a:pt x="4513731" y="5220105"/>
                        </a:cubicBezTo>
                        <a:cubicBezTo>
                          <a:pt x="4559645" y="5191849"/>
                          <a:pt x="4552580" y="5135339"/>
                          <a:pt x="4506667" y="5107084"/>
                        </a:cubicBezTo>
                        <a:cubicBezTo>
                          <a:pt x="4471348" y="5085893"/>
                          <a:pt x="4453689" y="5050574"/>
                          <a:pt x="4460753" y="5011724"/>
                        </a:cubicBezTo>
                        <a:cubicBezTo>
                          <a:pt x="4489007" y="5001128"/>
                          <a:pt x="4506667" y="5015256"/>
                          <a:pt x="4531390" y="5032915"/>
                        </a:cubicBezTo>
                        <a:cubicBezTo>
                          <a:pt x="4556113" y="5054106"/>
                          <a:pt x="4587899" y="5071766"/>
                          <a:pt x="4616155" y="5089425"/>
                        </a:cubicBezTo>
                        <a:cubicBezTo>
                          <a:pt x="4623218" y="5085893"/>
                          <a:pt x="4626750" y="5085893"/>
                          <a:pt x="4633814" y="5082361"/>
                        </a:cubicBezTo>
                        <a:cubicBezTo>
                          <a:pt x="4633814" y="5050574"/>
                          <a:pt x="4637346" y="5018788"/>
                          <a:pt x="4637346" y="4990533"/>
                        </a:cubicBezTo>
                        <a:cubicBezTo>
                          <a:pt x="4637346" y="4969342"/>
                          <a:pt x="4633814" y="4951682"/>
                          <a:pt x="4640877" y="4930491"/>
                        </a:cubicBezTo>
                        <a:cubicBezTo>
                          <a:pt x="4669133" y="4845726"/>
                          <a:pt x="4640877" y="4760962"/>
                          <a:pt x="4640877" y="4676196"/>
                        </a:cubicBezTo>
                        <a:cubicBezTo>
                          <a:pt x="4640877" y="4633814"/>
                          <a:pt x="4630282" y="4594963"/>
                          <a:pt x="4626750" y="4552580"/>
                        </a:cubicBezTo>
                        <a:cubicBezTo>
                          <a:pt x="4619687" y="4414838"/>
                          <a:pt x="4612623" y="4273563"/>
                          <a:pt x="4609091" y="4135820"/>
                        </a:cubicBezTo>
                        <a:cubicBezTo>
                          <a:pt x="4605559" y="3832079"/>
                          <a:pt x="4605559" y="3528338"/>
                          <a:pt x="4598495" y="3224598"/>
                        </a:cubicBezTo>
                        <a:cubicBezTo>
                          <a:pt x="4598495" y="3157492"/>
                          <a:pt x="4580836" y="3090386"/>
                          <a:pt x="4549049" y="3030345"/>
                        </a:cubicBezTo>
                        <a:cubicBezTo>
                          <a:pt x="4510199" y="2956176"/>
                          <a:pt x="4439561" y="2934984"/>
                          <a:pt x="4368924" y="2910261"/>
                        </a:cubicBezTo>
                        <a:cubicBezTo>
                          <a:pt x="4344200" y="2899666"/>
                          <a:pt x="4319478" y="2892601"/>
                          <a:pt x="4330073" y="2853752"/>
                        </a:cubicBezTo>
                        <a:cubicBezTo>
                          <a:pt x="4503134" y="2878474"/>
                          <a:pt x="4630282" y="2952644"/>
                          <a:pt x="4655006" y="3150429"/>
                        </a:cubicBezTo>
                        <a:cubicBezTo>
                          <a:pt x="4697387" y="3079791"/>
                          <a:pt x="4739770" y="3023281"/>
                          <a:pt x="4771557" y="2959708"/>
                        </a:cubicBezTo>
                        <a:cubicBezTo>
                          <a:pt x="4838662" y="2825496"/>
                          <a:pt x="4948150" y="2726604"/>
                          <a:pt x="5057639" y="2627712"/>
                        </a:cubicBezTo>
                        <a:cubicBezTo>
                          <a:pt x="5071766" y="2613584"/>
                          <a:pt x="5089425" y="2602989"/>
                          <a:pt x="5103552" y="2588861"/>
                        </a:cubicBezTo>
                        <a:cubicBezTo>
                          <a:pt x="5177722" y="2525287"/>
                          <a:pt x="5184786" y="2475841"/>
                          <a:pt x="5135339" y="2391077"/>
                        </a:cubicBezTo>
                        <a:cubicBezTo>
                          <a:pt x="5114149" y="2352226"/>
                          <a:pt x="5082361" y="2316907"/>
                          <a:pt x="5057639" y="2281588"/>
                        </a:cubicBezTo>
                        <a:cubicBezTo>
                          <a:pt x="5039979" y="2260397"/>
                          <a:pt x="5022320" y="2256865"/>
                          <a:pt x="5001128" y="2274525"/>
                        </a:cubicBezTo>
                        <a:cubicBezTo>
                          <a:pt x="4859854" y="2369885"/>
                          <a:pt x="4718579" y="2461714"/>
                          <a:pt x="4577304" y="2557074"/>
                        </a:cubicBezTo>
                        <a:cubicBezTo>
                          <a:pt x="4506667" y="2602989"/>
                          <a:pt x="4436029" y="2652435"/>
                          <a:pt x="4365392" y="2698349"/>
                        </a:cubicBezTo>
                        <a:cubicBezTo>
                          <a:pt x="4347732" y="2708945"/>
                          <a:pt x="4330073" y="2723072"/>
                          <a:pt x="4308882" y="2726604"/>
                        </a:cubicBezTo>
                        <a:cubicBezTo>
                          <a:pt x="4294754" y="2730136"/>
                          <a:pt x="4277095" y="2723072"/>
                          <a:pt x="4262968" y="2723072"/>
                        </a:cubicBezTo>
                        <a:cubicBezTo>
                          <a:pt x="4266500" y="2705413"/>
                          <a:pt x="4266500" y="2684221"/>
                          <a:pt x="4277095" y="2677158"/>
                        </a:cubicBezTo>
                        <a:cubicBezTo>
                          <a:pt x="4326541" y="2634775"/>
                          <a:pt x="4379519" y="2599457"/>
                          <a:pt x="4432497" y="2560606"/>
                        </a:cubicBezTo>
                        <a:cubicBezTo>
                          <a:pt x="4453689" y="2546479"/>
                          <a:pt x="4474880" y="2528819"/>
                          <a:pt x="4499602" y="2518224"/>
                        </a:cubicBezTo>
                        <a:cubicBezTo>
                          <a:pt x="4591431" y="2468778"/>
                          <a:pt x="4623218" y="2384012"/>
                          <a:pt x="4644409" y="2292184"/>
                        </a:cubicBezTo>
                        <a:cubicBezTo>
                          <a:pt x="4647941" y="2278056"/>
                          <a:pt x="4647941" y="2263929"/>
                          <a:pt x="4644409" y="2249802"/>
                        </a:cubicBezTo>
                        <a:cubicBezTo>
                          <a:pt x="4619687" y="2172100"/>
                          <a:pt x="4640877" y="2101463"/>
                          <a:pt x="4676196" y="2034357"/>
                        </a:cubicBezTo>
                        <a:cubicBezTo>
                          <a:pt x="4686792" y="2013166"/>
                          <a:pt x="4711515" y="2002571"/>
                          <a:pt x="4725643" y="1984911"/>
                        </a:cubicBezTo>
                        <a:cubicBezTo>
                          <a:pt x="4736238" y="1970784"/>
                          <a:pt x="4753897" y="1956656"/>
                          <a:pt x="4757430" y="1938997"/>
                        </a:cubicBezTo>
                        <a:cubicBezTo>
                          <a:pt x="4792748" y="1635256"/>
                          <a:pt x="4866918" y="1335047"/>
                          <a:pt x="4944618" y="1041902"/>
                        </a:cubicBezTo>
                        <a:cubicBezTo>
                          <a:pt x="4997596" y="844117"/>
                          <a:pt x="5050574" y="646332"/>
                          <a:pt x="5107084" y="448548"/>
                        </a:cubicBezTo>
                        <a:cubicBezTo>
                          <a:pt x="5121212" y="395570"/>
                          <a:pt x="5128276" y="339060"/>
                          <a:pt x="5145935" y="289614"/>
                        </a:cubicBezTo>
                        <a:cubicBezTo>
                          <a:pt x="5167127" y="229572"/>
                          <a:pt x="5198913" y="176594"/>
                          <a:pt x="5230700" y="120084"/>
                        </a:cubicBezTo>
                        <a:cubicBezTo>
                          <a:pt x="5237764" y="109488"/>
                          <a:pt x="5255423" y="102425"/>
                          <a:pt x="5276614" y="84765"/>
                        </a:cubicBezTo>
                        <a:cubicBezTo>
                          <a:pt x="5110617" y="706374"/>
                          <a:pt x="4930491" y="1310324"/>
                          <a:pt x="4828067" y="1942529"/>
                        </a:cubicBezTo>
                        <a:cubicBezTo>
                          <a:pt x="4873981" y="1946061"/>
                          <a:pt x="4916364" y="1949593"/>
                          <a:pt x="4955215" y="1953124"/>
                        </a:cubicBezTo>
                        <a:cubicBezTo>
                          <a:pt x="4994064" y="1956656"/>
                          <a:pt x="5036447" y="1960188"/>
                          <a:pt x="5082361" y="1967252"/>
                        </a:cubicBezTo>
                        <a:cubicBezTo>
                          <a:pt x="5092957" y="1928401"/>
                          <a:pt x="5100020" y="1893083"/>
                          <a:pt x="5110617" y="1854232"/>
                        </a:cubicBezTo>
                        <a:cubicBezTo>
                          <a:pt x="5128276" y="1787126"/>
                          <a:pt x="5138871" y="1720021"/>
                          <a:pt x="5160063" y="1656447"/>
                        </a:cubicBezTo>
                        <a:cubicBezTo>
                          <a:pt x="5287210" y="1278537"/>
                          <a:pt x="5400229" y="893563"/>
                          <a:pt x="5502654" y="508590"/>
                        </a:cubicBezTo>
                        <a:cubicBezTo>
                          <a:pt x="5545036" y="349655"/>
                          <a:pt x="5605078" y="190721"/>
                          <a:pt x="5654524" y="31787"/>
                        </a:cubicBezTo>
                        <a:cubicBezTo>
                          <a:pt x="5640397" y="28255"/>
                          <a:pt x="5654524" y="14128"/>
                          <a:pt x="5665120" y="0"/>
                        </a:cubicBezTo>
                        <a:lnTo>
                          <a:pt x="5665120" y="0"/>
                        </a:lnTo>
                        <a:close/>
                        <a:moveTo>
                          <a:pt x="2624180" y="6191369"/>
                        </a:moveTo>
                        <a:cubicBezTo>
                          <a:pt x="2627711" y="6194900"/>
                          <a:pt x="2631243" y="6198432"/>
                          <a:pt x="2638307" y="6201964"/>
                        </a:cubicBezTo>
                        <a:cubicBezTo>
                          <a:pt x="2889070" y="5982988"/>
                          <a:pt x="3157492" y="5785204"/>
                          <a:pt x="3440041" y="5608610"/>
                        </a:cubicBezTo>
                        <a:cubicBezTo>
                          <a:pt x="3443573" y="5612141"/>
                          <a:pt x="3450638" y="5619206"/>
                          <a:pt x="3454170" y="5622738"/>
                        </a:cubicBezTo>
                        <a:cubicBezTo>
                          <a:pt x="3429446" y="5647460"/>
                          <a:pt x="3408255" y="5675716"/>
                          <a:pt x="3380000" y="5696907"/>
                        </a:cubicBezTo>
                        <a:cubicBezTo>
                          <a:pt x="3259917" y="5788735"/>
                          <a:pt x="3139832" y="5877032"/>
                          <a:pt x="3016217" y="5968861"/>
                        </a:cubicBezTo>
                        <a:cubicBezTo>
                          <a:pt x="2867879" y="6078349"/>
                          <a:pt x="2719540" y="6187837"/>
                          <a:pt x="2592392" y="6318515"/>
                        </a:cubicBezTo>
                        <a:cubicBezTo>
                          <a:pt x="2588861" y="6322048"/>
                          <a:pt x="2578265" y="6322048"/>
                          <a:pt x="2571202" y="6325580"/>
                        </a:cubicBezTo>
                        <a:cubicBezTo>
                          <a:pt x="2553543" y="6336175"/>
                          <a:pt x="2539414" y="6346771"/>
                          <a:pt x="2521755" y="6353834"/>
                        </a:cubicBezTo>
                        <a:cubicBezTo>
                          <a:pt x="2525287" y="6357366"/>
                          <a:pt x="2528819" y="6364430"/>
                          <a:pt x="2528819" y="6367963"/>
                        </a:cubicBezTo>
                        <a:cubicBezTo>
                          <a:pt x="2581797" y="6346771"/>
                          <a:pt x="2659499" y="6417408"/>
                          <a:pt x="2694818" y="6322048"/>
                        </a:cubicBezTo>
                        <a:cubicBezTo>
                          <a:pt x="2694818" y="6318515"/>
                          <a:pt x="2698349" y="6318515"/>
                          <a:pt x="2701881" y="6314984"/>
                        </a:cubicBezTo>
                        <a:cubicBezTo>
                          <a:pt x="2790177" y="6244347"/>
                          <a:pt x="2882006" y="6173710"/>
                          <a:pt x="2970303" y="6103072"/>
                        </a:cubicBezTo>
                        <a:cubicBezTo>
                          <a:pt x="3051536" y="6035966"/>
                          <a:pt x="3132769" y="5965328"/>
                          <a:pt x="3214002" y="5898223"/>
                        </a:cubicBezTo>
                        <a:cubicBezTo>
                          <a:pt x="3277576" y="5845245"/>
                          <a:pt x="3348214" y="5799331"/>
                          <a:pt x="3415319" y="5749885"/>
                        </a:cubicBezTo>
                        <a:cubicBezTo>
                          <a:pt x="3454170" y="5725162"/>
                          <a:pt x="3489488" y="5693375"/>
                          <a:pt x="3542466" y="5700438"/>
                        </a:cubicBezTo>
                        <a:cubicBezTo>
                          <a:pt x="3411787" y="5813458"/>
                          <a:pt x="3281107" y="5919415"/>
                          <a:pt x="3146897" y="6028903"/>
                        </a:cubicBezTo>
                        <a:cubicBezTo>
                          <a:pt x="3012686" y="6138391"/>
                          <a:pt x="2882006" y="6247878"/>
                          <a:pt x="2737199" y="6364430"/>
                        </a:cubicBezTo>
                        <a:cubicBezTo>
                          <a:pt x="2793710" y="6360898"/>
                          <a:pt x="2839623" y="6364430"/>
                          <a:pt x="2882006" y="6350303"/>
                        </a:cubicBezTo>
                        <a:cubicBezTo>
                          <a:pt x="2913793" y="6339707"/>
                          <a:pt x="2942048" y="6314984"/>
                          <a:pt x="2970303" y="6290261"/>
                        </a:cubicBezTo>
                        <a:cubicBezTo>
                          <a:pt x="3040940" y="6233751"/>
                          <a:pt x="3111578" y="6173710"/>
                          <a:pt x="3185747" y="6117200"/>
                        </a:cubicBezTo>
                        <a:cubicBezTo>
                          <a:pt x="3323490" y="6011243"/>
                          <a:pt x="3461233" y="5901755"/>
                          <a:pt x="3598975" y="5795799"/>
                        </a:cubicBezTo>
                        <a:cubicBezTo>
                          <a:pt x="3627231" y="5774608"/>
                          <a:pt x="3662550" y="5767545"/>
                          <a:pt x="3694336" y="5753416"/>
                        </a:cubicBezTo>
                        <a:cubicBezTo>
                          <a:pt x="3697868" y="5760480"/>
                          <a:pt x="3701401" y="5764013"/>
                          <a:pt x="3704932" y="5771076"/>
                        </a:cubicBezTo>
                        <a:cubicBezTo>
                          <a:pt x="3485956" y="5975925"/>
                          <a:pt x="3235193" y="6145454"/>
                          <a:pt x="3002090" y="6339707"/>
                        </a:cubicBezTo>
                        <a:cubicBezTo>
                          <a:pt x="3033876" y="6336175"/>
                          <a:pt x="3062132" y="6332644"/>
                          <a:pt x="3093918" y="6332644"/>
                        </a:cubicBezTo>
                        <a:cubicBezTo>
                          <a:pt x="3150429" y="6332644"/>
                          <a:pt x="3199875" y="6311452"/>
                          <a:pt x="3238725" y="6272602"/>
                        </a:cubicBezTo>
                        <a:cubicBezTo>
                          <a:pt x="3372936" y="6138391"/>
                          <a:pt x="3528338" y="6032435"/>
                          <a:pt x="3687272" y="5930010"/>
                        </a:cubicBezTo>
                        <a:cubicBezTo>
                          <a:pt x="3711996" y="5912350"/>
                          <a:pt x="3743782" y="5905287"/>
                          <a:pt x="3772038" y="5894691"/>
                        </a:cubicBezTo>
                        <a:cubicBezTo>
                          <a:pt x="3775569" y="5898223"/>
                          <a:pt x="3779101" y="5905287"/>
                          <a:pt x="3779101" y="5908819"/>
                        </a:cubicBezTo>
                        <a:cubicBezTo>
                          <a:pt x="3715528" y="5990052"/>
                          <a:pt x="3616635" y="6032435"/>
                          <a:pt x="3538934" y="6096008"/>
                        </a:cubicBezTo>
                        <a:cubicBezTo>
                          <a:pt x="3457701" y="6163113"/>
                          <a:pt x="3376468" y="6230219"/>
                          <a:pt x="3295235" y="6293793"/>
                        </a:cubicBezTo>
                        <a:cubicBezTo>
                          <a:pt x="3298766" y="6297325"/>
                          <a:pt x="3298766" y="6300856"/>
                          <a:pt x="3302299" y="6304388"/>
                        </a:cubicBezTo>
                        <a:cubicBezTo>
                          <a:pt x="3365873" y="6293793"/>
                          <a:pt x="3425914" y="6286729"/>
                          <a:pt x="3478892" y="6279666"/>
                        </a:cubicBezTo>
                        <a:cubicBezTo>
                          <a:pt x="3482424" y="6258474"/>
                          <a:pt x="3478892" y="6233751"/>
                          <a:pt x="3489488" y="6226688"/>
                        </a:cubicBezTo>
                        <a:cubicBezTo>
                          <a:pt x="3598975" y="6117200"/>
                          <a:pt x="3719060" y="6025371"/>
                          <a:pt x="3849738" y="5944138"/>
                        </a:cubicBezTo>
                        <a:cubicBezTo>
                          <a:pt x="3885057" y="5922947"/>
                          <a:pt x="3923908" y="5908819"/>
                          <a:pt x="3959227" y="5894691"/>
                        </a:cubicBezTo>
                        <a:cubicBezTo>
                          <a:pt x="3962759" y="5901755"/>
                          <a:pt x="3966291" y="5905287"/>
                          <a:pt x="3969822" y="5912350"/>
                        </a:cubicBezTo>
                        <a:cubicBezTo>
                          <a:pt x="3832079" y="6039498"/>
                          <a:pt x="3669613" y="6134859"/>
                          <a:pt x="3531870" y="6272602"/>
                        </a:cubicBezTo>
                        <a:cubicBezTo>
                          <a:pt x="3553062" y="6269069"/>
                          <a:pt x="3570721" y="6265537"/>
                          <a:pt x="3584848" y="6262006"/>
                        </a:cubicBezTo>
                        <a:cubicBezTo>
                          <a:pt x="3680209" y="6251410"/>
                          <a:pt x="3768506" y="6223156"/>
                          <a:pt x="3842675" y="6152518"/>
                        </a:cubicBezTo>
                        <a:cubicBezTo>
                          <a:pt x="3895653" y="6099540"/>
                          <a:pt x="3966291" y="6060689"/>
                          <a:pt x="4029864" y="6018307"/>
                        </a:cubicBezTo>
                        <a:cubicBezTo>
                          <a:pt x="4033396" y="6021839"/>
                          <a:pt x="4036928" y="6028903"/>
                          <a:pt x="4040459" y="6032435"/>
                        </a:cubicBezTo>
                        <a:cubicBezTo>
                          <a:pt x="4022800" y="6117200"/>
                          <a:pt x="3923908" y="6131327"/>
                          <a:pt x="3885057" y="6205496"/>
                        </a:cubicBezTo>
                        <a:cubicBezTo>
                          <a:pt x="3895653" y="6201964"/>
                          <a:pt x="3902716" y="6198432"/>
                          <a:pt x="3909781" y="6198432"/>
                        </a:cubicBezTo>
                        <a:cubicBezTo>
                          <a:pt x="4047523" y="6177241"/>
                          <a:pt x="4188798" y="6156050"/>
                          <a:pt x="4326541" y="6138391"/>
                        </a:cubicBezTo>
                        <a:cubicBezTo>
                          <a:pt x="4478412" y="6120732"/>
                          <a:pt x="4633814" y="6096008"/>
                          <a:pt x="4785684" y="6088944"/>
                        </a:cubicBezTo>
                        <a:cubicBezTo>
                          <a:pt x="4941086" y="6081881"/>
                          <a:pt x="5096489" y="6092476"/>
                          <a:pt x="5251891" y="6096008"/>
                        </a:cubicBezTo>
                        <a:cubicBezTo>
                          <a:pt x="5375507" y="6099540"/>
                          <a:pt x="5495590" y="6103072"/>
                          <a:pt x="5615674" y="6113667"/>
                        </a:cubicBezTo>
                        <a:cubicBezTo>
                          <a:pt x="5728694" y="6124263"/>
                          <a:pt x="5841713" y="6138391"/>
                          <a:pt x="5954733" y="6163113"/>
                        </a:cubicBezTo>
                        <a:cubicBezTo>
                          <a:pt x="6085413" y="6191369"/>
                          <a:pt x="6216091" y="6233751"/>
                          <a:pt x="6350303" y="6269069"/>
                        </a:cubicBezTo>
                        <a:cubicBezTo>
                          <a:pt x="6346771" y="6258474"/>
                          <a:pt x="6346771" y="6244347"/>
                          <a:pt x="6343239" y="6233751"/>
                        </a:cubicBezTo>
                        <a:cubicBezTo>
                          <a:pt x="6318515" y="6180773"/>
                          <a:pt x="6297325" y="6124263"/>
                          <a:pt x="6265537" y="6074817"/>
                        </a:cubicBezTo>
                        <a:cubicBezTo>
                          <a:pt x="6198432" y="5972393"/>
                          <a:pt x="6131327" y="5869969"/>
                          <a:pt x="6053625" y="5771076"/>
                        </a:cubicBezTo>
                        <a:cubicBezTo>
                          <a:pt x="5958265" y="5650992"/>
                          <a:pt x="5862904" y="5527377"/>
                          <a:pt x="5749885" y="5417889"/>
                        </a:cubicBezTo>
                        <a:cubicBezTo>
                          <a:pt x="5643929" y="5311933"/>
                          <a:pt x="5534441" y="5213041"/>
                          <a:pt x="5407293" y="5131808"/>
                        </a:cubicBezTo>
                        <a:cubicBezTo>
                          <a:pt x="5375507" y="5110617"/>
                          <a:pt x="5357847" y="5082361"/>
                          <a:pt x="5368443" y="5047042"/>
                        </a:cubicBezTo>
                        <a:cubicBezTo>
                          <a:pt x="5389634" y="5039979"/>
                          <a:pt x="5407293" y="5039979"/>
                          <a:pt x="5421421" y="5029383"/>
                        </a:cubicBezTo>
                        <a:cubicBezTo>
                          <a:pt x="5516782" y="4958746"/>
                          <a:pt x="5612141" y="4884577"/>
                          <a:pt x="5707502" y="4813940"/>
                        </a:cubicBezTo>
                        <a:cubicBezTo>
                          <a:pt x="5795799" y="4750365"/>
                          <a:pt x="5880564" y="4686792"/>
                          <a:pt x="5972393" y="4626750"/>
                        </a:cubicBezTo>
                        <a:cubicBezTo>
                          <a:pt x="6067754" y="4566709"/>
                          <a:pt x="6163113" y="4510199"/>
                          <a:pt x="6276134" y="4489007"/>
                        </a:cubicBezTo>
                        <a:cubicBezTo>
                          <a:pt x="6357366" y="4471348"/>
                          <a:pt x="6438600" y="4453689"/>
                          <a:pt x="6516300" y="4439561"/>
                        </a:cubicBezTo>
                        <a:cubicBezTo>
                          <a:pt x="6431536" y="4372456"/>
                          <a:pt x="6325580" y="4354797"/>
                          <a:pt x="6219624" y="4326541"/>
                        </a:cubicBezTo>
                        <a:cubicBezTo>
                          <a:pt x="6184305" y="4315946"/>
                          <a:pt x="6170178" y="4330073"/>
                          <a:pt x="6148986" y="4354797"/>
                        </a:cubicBezTo>
                        <a:cubicBezTo>
                          <a:pt x="6092476" y="4421902"/>
                          <a:pt x="6035966" y="4485475"/>
                          <a:pt x="5975925" y="4552580"/>
                        </a:cubicBezTo>
                        <a:cubicBezTo>
                          <a:pt x="5965328" y="4563177"/>
                          <a:pt x="5951201" y="4566709"/>
                          <a:pt x="5937074" y="4570240"/>
                        </a:cubicBezTo>
                        <a:cubicBezTo>
                          <a:pt x="5933542" y="4566709"/>
                          <a:pt x="5930010" y="4559645"/>
                          <a:pt x="5926479" y="4556113"/>
                        </a:cubicBezTo>
                        <a:cubicBezTo>
                          <a:pt x="5982988" y="4474880"/>
                          <a:pt x="6039498" y="4390115"/>
                          <a:pt x="6099540" y="4301819"/>
                        </a:cubicBezTo>
                        <a:cubicBezTo>
                          <a:pt x="6071285" y="4294754"/>
                          <a:pt x="6046562" y="4287690"/>
                          <a:pt x="6018307" y="4284159"/>
                        </a:cubicBezTo>
                        <a:cubicBezTo>
                          <a:pt x="6011243" y="4284159"/>
                          <a:pt x="5997116" y="4291222"/>
                          <a:pt x="5993584" y="4298286"/>
                        </a:cubicBezTo>
                        <a:cubicBezTo>
                          <a:pt x="5926479" y="4425434"/>
                          <a:pt x="5816991" y="4517262"/>
                          <a:pt x="5725162" y="4626750"/>
                        </a:cubicBezTo>
                        <a:cubicBezTo>
                          <a:pt x="5711034" y="4640877"/>
                          <a:pt x="5686311" y="4647941"/>
                          <a:pt x="5668652" y="4658537"/>
                        </a:cubicBezTo>
                        <a:cubicBezTo>
                          <a:pt x="5665120" y="4655006"/>
                          <a:pt x="5661589" y="4651473"/>
                          <a:pt x="5658056" y="4644409"/>
                        </a:cubicBezTo>
                        <a:cubicBezTo>
                          <a:pt x="5689843" y="4573772"/>
                          <a:pt x="5746353" y="4520794"/>
                          <a:pt x="5792267" y="4457221"/>
                        </a:cubicBezTo>
                        <a:cubicBezTo>
                          <a:pt x="5838182" y="4393646"/>
                          <a:pt x="5894691" y="4333605"/>
                          <a:pt x="5947669" y="4266500"/>
                        </a:cubicBezTo>
                        <a:cubicBezTo>
                          <a:pt x="5908819" y="4259436"/>
                          <a:pt x="5880564" y="4252372"/>
                          <a:pt x="5852309" y="4245308"/>
                        </a:cubicBezTo>
                        <a:cubicBezTo>
                          <a:pt x="5756948" y="4404243"/>
                          <a:pt x="5467336" y="4711515"/>
                          <a:pt x="5393166" y="4715047"/>
                        </a:cubicBezTo>
                        <a:cubicBezTo>
                          <a:pt x="5509717" y="4538453"/>
                          <a:pt x="5668652" y="4404243"/>
                          <a:pt x="5788735" y="4231181"/>
                        </a:cubicBezTo>
                        <a:cubicBezTo>
                          <a:pt x="5739289" y="4224117"/>
                          <a:pt x="5693375" y="4217053"/>
                          <a:pt x="5647460" y="4209990"/>
                        </a:cubicBezTo>
                        <a:cubicBezTo>
                          <a:pt x="5643929" y="4209990"/>
                          <a:pt x="5636865" y="4217053"/>
                          <a:pt x="5633333" y="4220585"/>
                        </a:cubicBezTo>
                        <a:cubicBezTo>
                          <a:pt x="5559163" y="4308882"/>
                          <a:pt x="5484995" y="4393646"/>
                          <a:pt x="5410826" y="4481943"/>
                        </a:cubicBezTo>
                        <a:cubicBezTo>
                          <a:pt x="5354315" y="4545517"/>
                          <a:pt x="5294273" y="4609091"/>
                          <a:pt x="5237764" y="4672665"/>
                        </a:cubicBezTo>
                        <a:cubicBezTo>
                          <a:pt x="5213041" y="4700919"/>
                          <a:pt x="5181254" y="4718579"/>
                          <a:pt x="5145935" y="4707984"/>
                        </a:cubicBezTo>
                        <a:cubicBezTo>
                          <a:pt x="5273083" y="4520794"/>
                          <a:pt x="5442612" y="4372456"/>
                          <a:pt x="5580355" y="4195862"/>
                        </a:cubicBezTo>
                        <a:cubicBezTo>
                          <a:pt x="5541504" y="4188798"/>
                          <a:pt x="5506185" y="4181734"/>
                          <a:pt x="5470867" y="4178203"/>
                        </a:cubicBezTo>
                        <a:cubicBezTo>
                          <a:pt x="5446144" y="4174671"/>
                          <a:pt x="5421421" y="4157012"/>
                          <a:pt x="5396698" y="4192330"/>
                        </a:cubicBezTo>
                        <a:cubicBezTo>
                          <a:pt x="5350783" y="4255904"/>
                          <a:pt x="5304869" y="4315946"/>
                          <a:pt x="5255423" y="4375987"/>
                        </a:cubicBezTo>
                        <a:cubicBezTo>
                          <a:pt x="5195381" y="4446624"/>
                          <a:pt x="5128276" y="4517262"/>
                          <a:pt x="5064702" y="4584368"/>
                        </a:cubicBezTo>
                        <a:cubicBezTo>
                          <a:pt x="5043511" y="4605559"/>
                          <a:pt x="5011724" y="4619687"/>
                          <a:pt x="4983469" y="4633814"/>
                        </a:cubicBezTo>
                        <a:cubicBezTo>
                          <a:pt x="4979937" y="4630282"/>
                          <a:pt x="4976405" y="4623218"/>
                          <a:pt x="4972874" y="4619687"/>
                        </a:cubicBezTo>
                        <a:cubicBezTo>
                          <a:pt x="5078830" y="4450156"/>
                          <a:pt x="5244827" y="4333605"/>
                          <a:pt x="5357847" y="4160544"/>
                        </a:cubicBezTo>
                        <a:cubicBezTo>
                          <a:pt x="5117680" y="4153479"/>
                          <a:pt x="4888108" y="4149947"/>
                          <a:pt x="4651473" y="4142884"/>
                        </a:cubicBezTo>
                        <a:cubicBezTo>
                          <a:pt x="4651473" y="4185266"/>
                          <a:pt x="4647941" y="4224117"/>
                          <a:pt x="4651473" y="4259436"/>
                        </a:cubicBezTo>
                        <a:cubicBezTo>
                          <a:pt x="4662069" y="4397178"/>
                          <a:pt x="4676196" y="4538453"/>
                          <a:pt x="4683260" y="4676196"/>
                        </a:cubicBezTo>
                        <a:cubicBezTo>
                          <a:pt x="4686792" y="4768025"/>
                          <a:pt x="4683260" y="4859854"/>
                          <a:pt x="4683260" y="4951682"/>
                        </a:cubicBezTo>
                        <a:cubicBezTo>
                          <a:pt x="4683260" y="5054106"/>
                          <a:pt x="4665601" y="5100020"/>
                          <a:pt x="4602028" y="5181254"/>
                        </a:cubicBezTo>
                        <a:cubicBezTo>
                          <a:pt x="4602028" y="5184786"/>
                          <a:pt x="4602028" y="5188317"/>
                          <a:pt x="4602028" y="5188317"/>
                        </a:cubicBezTo>
                        <a:cubicBezTo>
                          <a:pt x="4580836" y="5244827"/>
                          <a:pt x="4538453" y="5280146"/>
                          <a:pt x="4485475" y="5290742"/>
                        </a:cubicBezTo>
                        <a:cubicBezTo>
                          <a:pt x="4397178" y="5311933"/>
                          <a:pt x="4305350" y="5333124"/>
                          <a:pt x="4213522" y="5340188"/>
                        </a:cubicBezTo>
                        <a:cubicBezTo>
                          <a:pt x="4089906" y="5350783"/>
                          <a:pt x="3962759" y="5347251"/>
                          <a:pt x="3839143" y="5350783"/>
                        </a:cubicBezTo>
                        <a:cubicBezTo>
                          <a:pt x="3704932" y="5354315"/>
                          <a:pt x="3567189" y="5357847"/>
                          <a:pt x="3436510" y="5364911"/>
                        </a:cubicBezTo>
                        <a:cubicBezTo>
                          <a:pt x="3425914" y="5386102"/>
                          <a:pt x="3422382" y="5403761"/>
                          <a:pt x="3411787" y="5414358"/>
                        </a:cubicBezTo>
                        <a:cubicBezTo>
                          <a:pt x="3341149" y="5477931"/>
                          <a:pt x="3270512" y="5537973"/>
                          <a:pt x="3203407" y="5601546"/>
                        </a:cubicBezTo>
                        <a:cubicBezTo>
                          <a:pt x="3051536" y="5739289"/>
                          <a:pt x="2896134" y="5877032"/>
                          <a:pt x="2744264" y="6018307"/>
                        </a:cubicBezTo>
                        <a:cubicBezTo>
                          <a:pt x="2694818" y="6081881"/>
                          <a:pt x="2663030" y="6138391"/>
                          <a:pt x="2624180" y="6191369"/>
                        </a:cubicBezTo>
                        <a:close/>
                        <a:moveTo>
                          <a:pt x="3168088" y="6844765"/>
                        </a:moveTo>
                        <a:cubicBezTo>
                          <a:pt x="3274044" y="6685831"/>
                          <a:pt x="3383532" y="6526897"/>
                          <a:pt x="3493019" y="6364430"/>
                        </a:cubicBezTo>
                        <a:cubicBezTo>
                          <a:pt x="3418851" y="6371494"/>
                          <a:pt x="3348214" y="6382090"/>
                          <a:pt x="3277576" y="6389153"/>
                        </a:cubicBezTo>
                        <a:cubicBezTo>
                          <a:pt x="3125705" y="6403281"/>
                          <a:pt x="2973835" y="6410344"/>
                          <a:pt x="2821964" y="6424472"/>
                        </a:cubicBezTo>
                        <a:cubicBezTo>
                          <a:pt x="2811369" y="6424472"/>
                          <a:pt x="2800774" y="6424472"/>
                          <a:pt x="2786645" y="6424472"/>
                        </a:cubicBezTo>
                        <a:cubicBezTo>
                          <a:pt x="2716008" y="6424472"/>
                          <a:pt x="2648903" y="6424472"/>
                          <a:pt x="2578265" y="6424472"/>
                        </a:cubicBezTo>
                        <a:cubicBezTo>
                          <a:pt x="2546479" y="6424472"/>
                          <a:pt x="2500565" y="6413876"/>
                          <a:pt x="2486436" y="6431536"/>
                        </a:cubicBezTo>
                        <a:cubicBezTo>
                          <a:pt x="2426395" y="6509237"/>
                          <a:pt x="2373417" y="6594002"/>
                          <a:pt x="2320439" y="6678767"/>
                        </a:cubicBezTo>
                        <a:cubicBezTo>
                          <a:pt x="2535883" y="6904806"/>
                          <a:pt x="2592392" y="7173228"/>
                          <a:pt x="2525287" y="7476969"/>
                        </a:cubicBezTo>
                        <a:cubicBezTo>
                          <a:pt x="2694818" y="7342758"/>
                          <a:pt x="2857283" y="7201483"/>
                          <a:pt x="2995027" y="7039018"/>
                        </a:cubicBezTo>
                        <a:cubicBezTo>
                          <a:pt x="2984430" y="7028422"/>
                          <a:pt x="2973835" y="7021358"/>
                          <a:pt x="2966771" y="7014294"/>
                        </a:cubicBezTo>
                        <a:cubicBezTo>
                          <a:pt x="2910261" y="6954252"/>
                          <a:pt x="2843155" y="6901274"/>
                          <a:pt x="2793710" y="6834169"/>
                        </a:cubicBezTo>
                        <a:cubicBezTo>
                          <a:pt x="2726604" y="6745872"/>
                          <a:pt x="2677158" y="6643448"/>
                          <a:pt x="2680689" y="6526897"/>
                        </a:cubicBezTo>
                        <a:cubicBezTo>
                          <a:pt x="2680689" y="6512768"/>
                          <a:pt x="2687753" y="6495109"/>
                          <a:pt x="2691285" y="6480982"/>
                        </a:cubicBezTo>
                        <a:cubicBezTo>
                          <a:pt x="2698349" y="6477450"/>
                          <a:pt x="2701881" y="6477450"/>
                          <a:pt x="2708945" y="6473919"/>
                        </a:cubicBezTo>
                        <a:cubicBezTo>
                          <a:pt x="2790177" y="6661107"/>
                          <a:pt x="2871411" y="6848296"/>
                          <a:pt x="3055068" y="6964848"/>
                        </a:cubicBezTo>
                        <a:cubicBezTo>
                          <a:pt x="3058600" y="6957784"/>
                          <a:pt x="3065664" y="6947189"/>
                          <a:pt x="3072727" y="6936593"/>
                        </a:cubicBezTo>
                        <a:cubicBezTo>
                          <a:pt x="3005622" y="6922465"/>
                          <a:pt x="2966771" y="6880084"/>
                          <a:pt x="2963239" y="6823574"/>
                        </a:cubicBezTo>
                        <a:cubicBezTo>
                          <a:pt x="2963239" y="6809446"/>
                          <a:pt x="2973835" y="6795318"/>
                          <a:pt x="2977367" y="6777659"/>
                        </a:cubicBezTo>
                        <a:cubicBezTo>
                          <a:pt x="2991494" y="6784723"/>
                          <a:pt x="3012686" y="6788255"/>
                          <a:pt x="3023281" y="6798850"/>
                        </a:cubicBezTo>
                        <a:cubicBezTo>
                          <a:pt x="3040940" y="6816509"/>
                          <a:pt x="3048005" y="6841233"/>
                          <a:pt x="3062132" y="6865955"/>
                        </a:cubicBezTo>
                        <a:cubicBezTo>
                          <a:pt x="3065664" y="6865955"/>
                          <a:pt x="3069195" y="6862424"/>
                          <a:pt x="3072727" y="6862424"/>
                        </a:cubicBezTo>
                        <a:cubicBezTo>
                          <a:pt x="3051536" y="6791787"/>
                          <a:pt x="3033876" y="6717617"/>
                          <a:pt x="3012686" y="6646980"/>
                        </a:cubicBezTo>
                        <a:cubicBezTo>
                          <a:pt x="2991494" y="6576343"/>
                          <a:pt x="2959708" y="6509237"/>
                          <a:pt x="2973835" y="6431536"/>
                        </a:cubicBezTo>
                        <a:cubicBezTo>
                          <a:pt x="3083323" y="6551619"/>
                          <a:pt x="3118642" y="6696426"/>
                          <a:pt x="3168088" y="6844765"/>
                        </a:cubicBezTo>
                        <a:close/>
                        <a:moveTo>
                          <a:pt x="2422863" y="7710073"/>
                        </a:moveTo>
                        <a:cubicBezTo>
                          <a:pt x="2532351" y="7784242"/>
                          <a:pt x="2641840" y="7851348"/>
                          <a:pt x="2776050" y="7865475"/>
                        </a:cubicBezTo>
                        <a:cubicBezTo>
                          <a:pt x="2942048" y="7879602"/>
                          <a:pt x="3108046" y="7869007"/>
                          <a:pt x="3274044" y="7854879"/>
                        </a:cubicBezTo>
                        <a:cubicBezTo>
                          <a:pt x="3464765" y="7837220"/>
                          <a:pt x="3630763" y="7759519"/>
                          <a:pt x="3800292" y="7674754"/>
                        </a:cubicBezTo>
                        <a:cubicBezTo>
                          <a:pt x="3754379" y="7600585"/>
                          <a:pt x="3687272" y="7551139"/>
                          <a:pt x="3602508" y="7529948"/>
                        </a:cubicBezTo>
                        <a:cubicBezTo>
                          <a:pt x="3295235" y="7452246"/>
                          <a:pt x="2991494" y="7462842"/>
                          <a:pt x="2694818" y="7572329"/>
                        </a:cubicBezTo>
                        <a:cubicBezTo>
                          <a:pt x="2655967" y="7586458"/>
                          <a:pt x="2620648" y="7607648"/>
                          <a:pt x="2585329" y="7625307"/>
                        </a:cubicBezTo>
                        <a:cubicBezTo>
                          <a:pt x="2655967" y="7646499"/>
                          <a:pt x="2730136" y="7650031"/>
                          <a:pt x="2793710" y="7688882"/>
                        </a:cubicBezTo>
                        <a:cubicBezTo>
                          <a:pt x="2670094" y="7731263"/>
                          <a:pt x="2546479" y="7731263"/>
                          <a:pt x="2422863" y="7710073"/>
                        </a:cubicBezTo>
                        <a:close/>
                        <a:moveTo>
                          <a:pt x="4086374" y="6816509"/>
                        </a:moveTo>
                        <a:cubicBezTo>
                          <a:pt x="3740250" y="6735277"/>
                          <a:pt x="3440041" y="6823574"/>
                          <a:pt x="3171620" y="7042549"/>
                        </a:cubicBezTo>
                        <a:cubicBezTo>
                          <a:pt x="3425914" y="6993103"/>
                          <a:pt x="3514211" y="6989571"/>
                          <a:pt x="3553062" y="7028422"/>
                        </a:cubicBezTo>
                        <a:cubicBezTo>
                          <a:pt x="3475360" y="7077868"/>
                          <a:pt x="3383532" y="7084932"/>
                          <a:pt x="3291703" y="7109655"/>
                        </a:cubicBezTo>
                        <a:cubicBezTo>
                          <a:pt x="3411787" y="7166164"/>
                          <a:pt x="3528338" y="7187356"/>
                          <a:pt x="3651953" y="7187356"/>
                        </a:cubicBezTo>
                        <a:cubicBezTo>
                          <a:pt x="3870930" y="7187356"/>
                          <a:pt x="4043991" y="7042549"/>
                          <a:pt x="4086374" y="6816509"/>
                        </a:cubicBezTo>
                        <a:close/>
                        <a:moveTo>
                          <a:pt x="2281588" y="6742340"/>
                        </a:moveTo>
                        <a:cubicBezTo>
                          <a:pt x="2281588" y="6742340"/>
                          <a:pt x="2278056" y="6742340"/>
                          <a:pt x="2274524" y="6745872"/>
                        </a:cubicBezTo>
                        <a:cubicBezTo>
                          <a:pt x="2218015" y="6820041"/>
                          <a:pt x="2165037" y="6897743"/>
                          <a:pt x="2108527" y="6971911"/>
                        </a:cubicBezTo>
                        <a:cubicBezTo>
                          <a:pt x="2101463" y="6978976"/>
                          <a:pt x="2097931" y="6993103"/>
                          <a:pt x="2097931" y="7003699"/>
                        </a:cubicBezTo>
                        <a:cubicBezTo>
                          <a:pt x="2097931" y="7106123"/>
                          <a:pt x="2097931" y="7208547"/>
                          <a:pt x="2104995" y="7310971"/>
                        </a:cubicBezTo>
                        <a:cubicBezTo>
                          <a:pt x="2112059" y="7438119"/>
                          <a:pt x="2168568" y="7544075"/>
                          <a:pt x="2267461" y="7625307"/>
                        </a:cubicBezTo>
                        <a:cubicBezTo>
                          <a:pt x="2295716" y="7646499"/>
                          <a:pt x="2362821" y="7628839"/>
                          <a:pt x="2376949" y="7593521"/>
                        </a:cubicBezTo>
                        <a:cubicBezTo>
                          <a:pt x="2380480" y="7586458"/>
                          <a:pt x="2376949" y="7579393"/>
                          <a:pt x="2373417" y="7572329"/>
                        </a:cubicBezTo>
                        <a:cubicBezTo>
                          <a:pt x="2352226" y="7505224"/>
                          <a:pt x="2331034" y="7441651"/>
                          <a:pt x="2313375" y="7374545"/>
                        </a:cubicBezTo>
                        <a:cubicBezTo>
                          <a:pt x="2302780" y="7335695"/>
                          <a:pt x="2295716" y="7293312"/>
                          <a:pt x="2292184" y="7254461"/>
                        </a:cubicBezTo>
                        <a:cubicBezTo>
                          <a:pt x="2292184" y="7240334"/>
                          <a:pt x="2306312" y="7219142"/>
                          <a:pt x="2320439" y="7215611"/>
                        </a:cubicBezTo>
                        <a:cubicBezTo>
                          <a:pt x="2334566" y="7212079"/>
                          <a:pt x="2355758" y="7222674"/>
                          <a:pt x="2366353" y="7233271"/>
                        </a:cubicBezTo>
                        <a:cubicBezTo>
                          <a:pt x="2380480" y="7254461"/>
                          <a:pt x="2387544" y="7279185"/>
                          <a:pt x="2394609" y="7303908"/>
                        </a:cubicBezTo>
                        <a:cubicBezTo>
                          <a:pt x="2408736" y="7353354"/>
                          <a:pt x="2419331" y="7406332"/>
                          <a:pt x="2436990" y="7462842"/>
                        </a:cubicBezTo>
                        <a:cubicBezTo>
                          <a:pt x="2514692" y="7190888"/>
                          <a:pt x="2436990" y="6957784"/>
                          <a:pt x="2281588" y="6742340"/>
                        </a:cubicBezTo>
                        <a:close/>
                        <a:moveTo>
                          <a:pt x="3380000" y="5393166"/>
                        </a:moveTo>
                        <a:cubicBezTo>
                          <a:pt x="3323490" y="5410826"/>
                          <a:pt x="3263448" y="5424953"/>
                          <a:pt x="3210470" y="5449676"/>
                        </a:cubicBezTo>
                        <a:cubicBezTo>
                          <a:pt x="3115110" y="5492058"/>
                          <a:pt x="3002090" y="5502654"/>
                          <a:pt x="2942048" y="5615674"/>
                        </a:cubicBezTo>
                        <a:cubicBezTo>
                          <a:pt x="2938516" y="5598014"/>
                          <a:pt x="2934984" y="5590951"/>
                          <a:pt x="2931452" y="5580355"/>
                        </a:cubicBezTo>
                        <a:cubicBezTo>
                          <a:pt x="2882006" y="5689843"/>
                          <a:pt x="2832560" y="5795799"/>
                          <a:pt x="2783114" y="5901755"/>
                        </a:cubicBezTo>
                        <a:cubicBezTo>
                          <a:pt x="2980898" y="5732226"/>
                          <a:pt x="3171620" y="5552100"/>
                          <a:pt x="3380000" y="5393166"/>
                        </a:cubicBezTo>
                        <a:close/>
                        <a:moveTo>
                          <a:pt x="4679728" y="2384012"/>
                        </a:moveTo>
                        <a:cubicBezTo>
                          <a:pt x="4683260" y="2387544"/>
                          <a:pt x="4686792" y="2391077"/>
                          <a:pt x="4690324" y="2394608"/>
                        </a:cubicBezTo>
                        <a:cubicBezTo>
                          <a:pt x="4768025" y="2341630"/>
                          <a:pt x="4845726" y="2281588"/>
                          <a:pt x="4930491" y="2235674"/>
                        </a:cubicBezTo>
                        <a:cubicBezTo>
                          <a:pt x="5008193" y="2196824"/>
                          <a:pt x="5004660" y="2122654"/>
                          <a:pt x="5043511" y="2048485"/>
                        </a:cubicBezTo>
                        <a:cubicBezTo>
                          <a:pt x="4958746" y="2048485"/>
                          <a:pt x="4884577" y="2048485"/>
                          <a:pt x="4813940" y="2048485"/>
                        </a:cubicBezTo>
                        <a:cubicBezTo>
                          <a:pt x="4803343" y="2048485"/>
                          <a:pt x="4785684" y="2066144"/>
                          <a:pt x="4782152" y="2076740"/>
                        </a:cubicBezTo>
                        <a:cubicBezTo>
                          <a:pt x="4764493" y="2140314"/>
                          <a:pt x="4750365" y="2207419"/>
                          <a:pt x="4729174" y="2270993"/>
                        </a:cubicBezTo>
                        <a:cubicBezTo>
                          <a:pt x="4715047" y="2309843"/>
                          <a:pt x="4693855" y="2345162"/>
                          <a:pt x="4679728" y="2384012"/>
                        </a:cubicBezTo>
                        <a:close/>
                        <a:moveTo>
                          <a:pt x="3966291" y="6293793"/>
                        </a:moveTo>
                        <a:cubicBezTo>
                          <a:pt x="3962759" y="6286729"/>
                          <a:pt x="3962759" y="6283197"/>
                          <a:pt x="3959227" y="6276134"/>
                        </a:cubicBezTo>
                        <a:cubicBezTo>
                          <a:pt x="3945099" y="6279666"/>
                          <a:pt x="3930972" y="6279666"/>
                          <a:pt x="3913313" y="6283197"/>
                        </a:cubicBezTo>
                        <a:cubicBezTo>
                          <a:pt x="3803825" y="6304388"/>
                          <a:pt x="3694336" y="6325580"/>
                          <a:pt x="3588380" y="6346771"/>
                        </a:cubicBezTo>
                        <a:cubicBezTo>
                          <a:pt x="3577785" y="6350303"/>
                          <a:pt x="3560126" y="6357366"/>
                          <a:pt x="3553062" y="6364430"/>
                        </a:cubicBezTo>
                        <a:cubicBezTo>
                          <a:pt x="3538934" y="6399749"/>
                          <a:pt x="3528338" y="6435068"/>
                          <a:pt x="3510679" y="6477450"/>
                        </a:cubicBezTo>
                        <a:cubicBezTo>
                          <a:pt x="3694336" y="6470387"/>
                          <a:pt x="3832079" y="6385622"/>
                          <a:pt x="3966291" y="6293793"/>
                        </a:cubicBezTo>
                        <a:close/>
                      </a:path>
                    </a:pathLst>
                  </a:custGeom>
                  <a:solidFill>
                    <a:srgbClr val="343D42"/>
                  </a:solidFill>
                  <a:ln w="35319" cap="flat">
                    <a:noFill/>
                    <a:prstDash val="solid"/>
                    <a:miter/>
                  </a:ln>
                </p:spPr>
                <p:txBody>
                  <a:bodyPr rtlCol="0" anchor="ctr"/>
                  <a:lstStyle/>
                  <a:p>
                    <a:endParaRPr lang="en-US" sz="563" dirty="0"/>
                  </a:p>
                </p:txBody>
              </p:sp>
              <p:sp>
                <p:nvSpPr>
                  <p:cNvPr id="128" name="Freeform 127">
                    <a:extLst>
                      <a:ext uri="{FF2B5EF4-FFF2-40B4-BE49-F238E27FC236}">
                        <a16:creationId xmlns:a16="http://schemas.microsoft.com/office/drawing/2014/main" id="{D63101BB-5E19-594D-B9F3-29CA494FF794}"/>
                      </a:ext>
                    </a:extLst>
                  </p:cNvPr>
                  <p:cNvSpPr/>
                  <p:nvPr/>
                </p:nvSpPr>
                <p:spPr>
                  <a:xfrm>
                    <a:off x="6213580" y="2573398"/>
                    <a:ext cx="5997319" cy="3659194"/>
                  </a:xfrm>
                  <a:custGeom>
                    <a:avLst/>
                    <a:gdLst>
                      <a:gd name="connsiteX0" fmla="*/ 1263731 w 5997319"/>
                      <a:gd name="connsiteY0" fmla="*/ 2665777 h 3659194"/>
                      <a:gd name="connsiteX1" fmla="*/ 1468579 w 5997319"/>
                      <a:gd name="connsiteY1" fmla="*/ 2393823 h 3659194"/>
                      <a:gd name="connsiteX2" fmla="*/ 1528621 w 5997319"/>
                      <a:gd name="connsiteY2" fmla="*/ 2171315 h 3659194"/>
                      <a:gd name="connsiteX3" fmla="*/ 1613386 w 5997319"/>
                      <a:gd name="connsiteY3" fmla="*/ 1804001 h 3659194"/>
                      <a:gd name="connsiteX4" fmla="*/ 1786448 w 5997319"/>
                      <a:gd name="connsiteY4" fmla="*/ 1482601 h 3659194"/>
                      <a:gd name="connsiteX5" fmla="*/ 2065465 w 5997319"/>
                      <a:gd name="connsiteY5" fmla="*/ 1118818 h 3659194"/>
                      <a:gd name="connsiteX6" fmla="*/ 2376271 w 5997319"/>
                      <a:gd name="connsiteY6" fmla="*/ 797418 h 3659194"/>
                      <a:gd name="connsiteX7" fmla="*/ 2704734 w 5997319"/>
                      <a:gd name="connsiteY7" fmla="*/ 536059 h 3659194"/>
                      <a:gd name="connsiteX8" fmla="*/ 2966092 w 5997319"/>
                      <a:gd name="connsiteY8" fmla="*/ 394785 h 3659194"/>
                      <a:gd name="connsiteX9" fmla="*/ 3185069 w 5997319"/>
                      <a:gd name="connsiteY9" fmla="*/ 285296 h 3659194"/>
                      <a:gd name="connsiteX10" fmla="*/ 3587701 w 5997319"/>
                      <a:gd name="connsiteY10" fmla="*/ 172277 h 3659194"/>
                      <a:gd name="connsiteX11" fmla="*/ 4431818 w 5997319"/>
                      <a:gd name="connsiteY11" fmla="*/ 129894 h 3659194"/>
                      <a:gd name="connsiteX12" fmla="*/ 5067555 w 5997319"/>
                      <a:gd name="connsiteY12" fmla="*/ 144022 h 3659194"/>
                      <a:gd name="connsiteX13" fmla="*/ 5438401 w 5997319"/>
                      <a:gd name="connsiteY13" fmla="*/ 112235 h 3659194"/>
                      <a:gd name="connsiteX14" fmla="*/ 5925800 w 5997319"/>
                      <a:gd name="connsiteY14" fmla="*/ 9811 h 3659194"/>
                      <a:gd name="connsiteX15" fmla="*/ 5992905 w 5997319"/>
                      <a:gd name="connsiteY15" fmla="*/ 62789 h 3659194"/>
                      <a:gd name="connsiteX16" fmla="*/ 5943459 w 5997319"/>
                      <a:gd name="connsiteY16" fmla="*/ 264105 h 3659194"/>
                      <a:gd name="connsiteX17" fmla="*/ 5625591 w 5997319"/>
                      <a:gd name="connsiteY17" fmla="*/ 892778 h 3659194"/>
                      <a:gd name="connsiteX18" fmla="*/ 5159384 w 5997319"/>
                      <a:gd name="connsiteY18" fmla="*/ 1479069 h 3659194"/>
                      <a:gd name="connsiteX19" fmla="*/ 4272884 w 5997319"/>
                      <a:gd name="connsiteY19" fmla="*/ 2051232 h 3659194"/>
                      <a:gd name="connsiteX20" fmla="*/ 3714849 w 5997319"/>
                      <a:gd name="connsiteY20" fmla="*/ 2188975 h 3659194"/>
                      <a:gd name="connsiteX21" fmla="*/ 3545319 w 5997319"/>
                      <a:gd name="connsiteY21" fmla="*/ 2203102 h 3659194"/>
                      <a:gd name="connsiteX22" fmla="*/ 3110899 w 5997319"/>
                      <a:gd name="connsiteY22" fmla="*/ 2234889 h 3659194"/>
                      <a:gd name="connsiteX23" fmla="*/ 2973156 w 5997319"/>
                      <a:gd name="connsiteY23" fmla="*/ 2241953 h 3659194"/>
                      <a:gd name="connsiteX24" fmla="*/ 2174953 w 5997319"/>
                      <a:gd name="connsiteY24" fmla="*/ 2305526 h 3659194"/>
                      <a:gd name="connsiteX25" fmla="*/ 1737002 w 5997319"/>
                      <a:gd name="connsiteY25" fmla="*/ 2397355 h 3659194"/>
                      <a:gd name="connsiteX26" fmla="*/ 1673428 w 5997319"/>
                      <a:gd name="connsiteY26" fmla="*/ 2422078 h 3659194"/>
                      <a:gd name="connsiteX27" fmla="*/ 1620450 w 5997319"/>
                      <a:gd name="connsiteY27" fmla="*/ 2478588 h 3659194"/>
                      <a:gd name="connsiteX28" fmla="*/ 1542749 w 5997319"/>
                      <a:gd name="connsiteY28" fmla="*/ 2598671 h 3659194"/>
                      <a:gd name="connsiteX29" fmla="*/ 1327305 w 5997319"/>
                      <a:gd name="connsiteY29" fmla="*/ 2792924 h 3659194"/>
                      <a:gd name="connsiteX30" fmla="*/ 1528621 w 5997319"/>
                      <a:gd name="connsiteY30" fmla="*/ 3213217 h 3659194"/>
                      <a:gd name="connsiteX31" fmla="*/ 2065465 w 5997319"/>
                      <a:gd name="connsiteY31" fmla="*/ 2930668 h 3659194"/>
                      <a:gd name="connsiteX32" fmla="*/ 2079593 w 5997319"/>
                      <a:gd name="connsiteY32" fmla="*/ 2951858 h 3659194"/>
                      <a:gd name="connsiteX33" fmla="*/ 1556876 w 5997319"/>
                      <a:gd name="connsiteY33" fmla="*/ 3269727 h 3659194"/>
                      <a:gd name="connsiteX34" fmla="*/ 1595727 w 5997319"/>
                      <a:gd name="connsiteY34" fmla="*/ 3389811 h 3659194"/>
                      <a:gd name="connsiteX35" fmla="*/ 2231464 w 5997319"/>
                      <a:gd name="connsiteY35" fmla="*/ 3075474 h 3659194"/>
                      <a:gd name="connsiteX36" fmla="*/ 2203209 w 5997319"/>
                      <a:gd name="connsiteY36" fmla="*/ 3135516 h 3659194"/>
                      <a:gd name="connsiteX37" fmla="*/ 1871212 w 5997319"/>
                      <a:gd name="connsiteY37" fmla="*/ 3315641 h 3659194"/>
                      <a:gd name="connsiteX38" fmla="*/ 1620450 w 5997319"/>
                      <a:gd name="connsiteY38" fmla="*/ 3449852 h 3659194"/>
                      <a:gd name="connsiteX39" fmla="*/ 1638109 w 5997319"/>
                      <a:gd name="connsiteY39" fmla="*/ 3520490 h 3659194"/>
                      <a:gd name="connsiteX40" fmla="*/ 2284442 w 5997319"/>
                      <a:gd name="connsiteY40" fmla="*/ 3245004 h 3659194"/>
                      <a:gd name="connsiteX41" fmla="*/ 2295037 w 5997319"/>
                      <a:gd name="connsiteY41" fmla="*/ 3262663 h 3659194"/>
                      <a:gd name="connsiteX42" fmla="*/ 2245591 w 5997319"/>
                      <a:gd name="connsiteY42" fmla="*/ 3308578 h 3659194"/>
                      <a:gd name="connsiteX43" fmla="*/ 1797043 w 5997319"/>
                      <a:gd name="connsiteY43" fmla="*/ 3520490 h 3659194"/>
                      <a:gd name="connsiteX44" fmla="*/ 1655769 w 5997319"/>
                      <a:gd name="connsiteY44" fmla="*/ 3573468 h 3659194"/>
                      <a:gd name="connsiteX45" fmla="*/ 1860617 w 5997319"/>
                      <a:gd name="connsiteY45" fmla="*/ 3573468 h 3659194"/>
                      <a:gd name="connsiteX46" fmla="*/ 2012487 w 5997319"/>
                      <a:gd name="connsiteY46" fmla="*/ 3562872 h 3659194"/>
                      <a:gd name="connsiteX47" fmla="*/ 2323292 w 5997319"/>
                      <a:gd name="connsiteY47" fmla="*/ 3495767 h 3659194"/>
                      <a:gd name="connsiteX48" fmla="*/ 2761244 w 5997319"/>
                      <a:gd name="connsiteY48" fmla="*/ 3336833 h 3659194"/>
                      <a:gd name="connsiteX49" fmla="*/ 3156813 w 5997319"/>
                      <a:gd name="connsiteY49" fmla="*/ 3156707 h 3659194"/>
                      <a:gd name="connsiteX50" fmla="*/ 3485277 w 5997319"/>
                      <a:gd name="connsiteY50" fmla="*/ 3071942 h 3659194"/>
                      <a:gd name="connsiteX51" fmla="*/ 3506469 w 5997319"/>
                      <a:gd name="connsiteY51" fmla="*/ 3082538 h 3659194"/>
                      <a:gd name="connsiteX52" fmla="*/ 3389917 w 5997319"/>
                      <a:gd name="connsiteY52" fmla="*/ 3131984 h 3659194"/>
                      <a:gd name="connsiteX53" fmla="*/ 2789499 w 5997319"/>
                      <a:gd name="connsiteY53" fmla="*/ 3403938 h 3659194"/>
                      <a:gd name="connsiteX54" fmla="*/ 2157294 w 5997319"/>
                      <a:gd name="connsiteY54" fmla="*/ 3612318 h 3659194"/>
                      <a:gd name="connsiteX55" fmla="*/ 1715810 w 5997319"/>
                      <a:gd name="connsiteY55" fmla="*/ 3637042 h 3659194"/>
                      <a:gd name="connsiteX56" fmla="*/ 1666364 w 5997319"/>
                      <a:gd name="connsiteY56" fmla="*/ 3658232 h 3659194"/>
                      <a:gd name="connsiteX57" fmla="*/ 1620450 w 5997319"/>
                      <a:gd name="connsiteY57" fmla="*/ 3651169 h 3659194"/>
                      <a:gd name="connsiteX58" fmla="*/ 1571003 w 5997319"/>
                      <a:gd name="connsiteY58" fmla="*/ 3629977 h 3659194"/>
                      <a:gd name="connsiteX59" fmla="*/ 808120 w 5997319"/>
                      <a:gd name="connsiteY59" fmla="*/ 3485171 h 3659194"/>
                      <a:gd name="connsiteX60" fmla="*/ 412550 w 5997319"/>
                      <a:gd name="connsiteY60" fmla="*/ 3425129 h 3659194"/>
                      <a:gd name="connsiteX61" fmla="*/ 384295 w 5997319"/>
                      <a:gd name="connsiteY61" fmla="*/ 3421597 h 3659194"/>
                      <a:gd name="connsiteX62" fmla="*/ 377232 w 5997319"/>
                      <a:gd name="connsiteY62" fmla="*/ 3407470 h 3659194"/>
                      <a:gd name="connsiteX63" fmla="*/ 444337 w 5997319"/>
                      <a:gd name="connsiteY63" fmla="*/ 3375683 h 3659194"/>
                      <a:gd name="connsiteX64" fmla="*/ 702164 w 5997319"/>
                      <a:gd name="connsiteY64" fmla="*/ 3276790 h 3659194"/>
                      <a:gd name="connsiteX65" fmla="*/ 1037691 w 5997319"/>
                      <a:gd name="connsiteY65" fmla="*/ 3146111 h 3659194"/>
                      <a:gd name="connsiteX66" fmla="*/ 1080074 w 5997319"/>
                      <a:gd name="connsiteY66" fmla="*/ 3156707 h 3659194"/>
                      <a:gd name="connsiteX67" fmla="*/ 1048287 w 5997319"/>
                      <a:gd name="connsiteY67" fmla="*/ 3192026 h 3659194"/>
                      <a:gd name="connsiteX68" fmla="*/ 808120 w 5997319"/>
                      <a:gd name="connsiteY68" fmla="*/ 3297982 h 3659194"/>
                      <a:gd name="connsiteX69" fmla="*/ 624463 w 5997319"/>
                      <a:gd name="connsiteY69" fmla="*/ 3389811 h 3659194"/>
                      <a:gd name="connsiteX70" fmla="*/ 850502 w 5997319"/>
                      <a:gd name="connsiteY70" fmla="*/ 3435725 h 3659194"/>
                      <a:gd name="connsiteX71" fmla="*/ 854034 w 5997319"/>
                      <a:gd name="connsiteY71" fmla="*/ 3396874 h 3659194"/>
                      <a:gd name="connsiteX72" fmla="*/ 1090669 w 5997319"/>
                      <a:gd name="connsiteY72" fmla="*/ 3234408 h 3659194"/>
                      <a:gd name="connsiteX73" fmla="*/ 1101265 w 5997319"/>
                      <a:gd name="connsiteY73" fmla="*/ 3188494 h 3659194"/>
                      <a:gd name="connsiteX74" fmla="*/ 963522 w 5997319"/>
                      <a:gd name="connsiteY74" fmla="*/ 2895349 h 3659194"/>
                      <a:gd name="connsiteX75" fmla="*/ 938799 w 5997319"/>
                      <a:gd name="connsiteY75" fmla="*/ 2877689 h 3659194"/>
                      <a:gd name="connsiteX76" fmla="*/ 638590 w 5997319"/>
                      <a:gd name="connsiteY76" fmla="*/ 2909476 h 3659194"/>
                      <a:gd name="connsiteX77" fmla="*/ 278339 w 5997319"/>
                      <a:gd name="connsiteY77" fmla="*/ 2976581 h 3659194"/>
                      <a:gd name="connsiteX78" fmla="*/ 179447 w 5997319"/>
                      <a:gd name="connsiteY78" fmla="*/ 3008369 h 3659194"/>
                      <a:gd name="connsiteX79" fmla="*/ 115873 w 5997319"/>
                      <a:gd name="connsiteY79" fmla="*/ 3018964 h 3659194"/>
                      <a:gd name="connsiteX80" fmla="*/ 158255 w 5997319"/>
                      <a:gd name="connsiteY80" fmla="*/ 2958922 h 3659194"/>
                      <a:gd name="connsiteX81" fmla="*/ 454933 w 5997319"/>
                      <a:gd name="connsiteY81" fmla="*/ 2891817 h 3659194"/>
                      <a:gd name="connsiteX82" fmla="*/ 850502 w 5997319"/>
                      <a:gd name="connsiteY82" fmla="*/ 2838839 h 3659194"/>
                      <a:gd name="connsiteX83" fmla="*/ 928203 w 5997319"/>
                      <a:gd name="connsiteY83" fmla="*/ 2824711 h 3659194"/>
                      <a:gd name="connsiteX84" fmla="*/ 659781 w 5997319"/>
                      <a:gd name="connsiteY84" fmla="*/ 2450333 h 3659194"/>
                      <a:gd name="connsiteX85" fmla="*/ 486719 w 5997319"/>
                      <a:gd name="connsiteY85" fmla="*/ 2287867 h 3659194"/>
                      <a:gd name="connsiteX86" fmla="*/ 257148 w 5997319"/>
                      <a:gd name="connsiteY86" fmla="*/ 2128933 h 3659194"/>
                      <a:gd name="connsiteX87" fmla="*/ 41704 w 5997319"/>
                      <a:gd name="connsiteY87" fmla="*/ 1966467 h 3659194"/>
                      <a:gd name="connsiteX88" fmla="*/ 27576 w 5997319"/>
                      <a:gd name="connsiteY88" fmla="*/ 1828724 h 3659194"/>
                      <a:gd name="connsiteX89" fmla="*/ 373700 w 5997319"/>
                      <a:gd name="connsiteY89" fmla="*/ 1630939 h 3659194"/>
                      <a:gd name="connsiteX90" fmla="*/ 543230 w 5997319"/>
                      <a:gd name="connsiteY90" fmla="*/ 1705108 h 3659194"/>
                      <a:gd name="connsiteX91" fmla="*/ 889353 w 5997319"/>
                      <a:gd name="connsiteY91" fmla="*/ 2079487 h 3659194"/>
                      <a:gd name="connsiteX92" fmla="*/ 1178966 w 5997319"/>
                      <a:gd name="connsiteY92" fmla="*/ 2517438 h 3659194"/>
                      <a:gd name="connsiteX93" fmla="*/ 1263731 w 5997319"/>
                      <a:gd name="connsiteY93" fmla="*/ 2665777 h 3659194"/>
                      <a:gd name="connsiteX94" fmla="*/ 5901076 w 5997319"/>
                      <a:gd name="connsiteY94" fmla="*/ 87512 h 3659194"/>
                      <a:gd name="connsiteX95" fmla="*/ 5858694 w 5997319"/>
                      <a:gd name="connsiteY95" fmla="*/ 98108 h 3659194"/>
                      <a:gd name="connsiteX96" fmla="*/ 5138192 w 5997319"/>
                      <a:gd name="connsiteY96" fmla="*/ 221723 h 3659194"/>
                      <a:gd name="connsiteX97" fmla="*/ 4583689 w 5997319"/>
                      <a:gd name="connsiteY97" fmla="*/ 214659 h 3659194"/>
                      <a:gd name="connsiteX98" fmla="*/ 4276416 w 5997319"/>
                      <a:gd name="connsiteY98" fmla="*/ 207595 h 3659194"/>
                      <a:gd name="connsiteX99" fmla="*/ 3700722 w 5997319"/>
                      <a:gd name="connsiteY99" fmla="*/ 242914 h 3659194"/>
                      <a:gd name="connsiteX100" fmla="*/ 3382853 w 5997319"/>
                      <a:gd name="connsiteY100" fmla="*/ 306488 h 3659194"/>
                      <a:gd name="connsiteX101" fmla="*/ 2877795 w 5997319"/>
                      <a:gd name="connsiteY101" fmla="*/ 532527 h 3659194"/>
                      <a:gd name="connsiteX102" fmla="*/ 2605842 w 5997319"/>
                      <a:gd name="connsiteY102" fmla="*/ 709121 h 3659194"/>
                      <a:gd name="connsiteX103" fmla="*/ 2192613 w 5997319"/>
                      <a:gd name="connsiteY103" fmla="*/ 1090563 h 3659194"/>
                      <a:gd name="connsiteX104" fmla="*/ 1828830 w 5997319"/>
                      <a:gd name="connsiteY104" fmla="*/ 1560302 h 3659194"/>
                      <a:gd name="connsiteX105" fmla="*/ 1673428 w 5997319"/>
                      <a:gd name="connsiteY105" fmla="*/ 1864042 h 3659194"/>
                      <a:gd name="connsiteX106" fmla="*/ 1553344 w 5997319"/>
                      <a:gd name="connsiteY106" fmla="*/ 2397355 h 3659194"/>
                      <a:gd name="connsiteX107" fmla="*/ 1606322 w 5997319"/>
                      <a:gd name="connsiteY107" fmla="*/ 2369100 h 3659194"/>
                      <a:gd name="connsiteX108" fmla="*/ 1825299 w 5997319"/>
                      <a:gd name="connsiteY108" fmla="*/ 2125401 h 3659194"/>
                      <a:gd name="connsiteX109" fmla="*/ 2302101 w 5997319"/>
                      <a:gd name="connsiteY109" fmla="*/ 1698045 h 3659194"/>
                      <a:gd name="connsiteX110" fmla="*/ 2627032 w 5997319"/>
                      <a:gd name="connsiteY110" fmla="*/ 1503792 h 3659194"/>
                      <a:gd name="connsiteX111" fmla="*/ 2807158 w 5997319"/>
                      <a:gd name="connsiteY111" fmla="*/ 1358985 h 3659194"/>
                      <a:gd name="connsiteX112" fmla="*/ 2814222 w 5997319"/>
                      <a:gd name="connsiteY112" fmla="*/ 1348390 h 3659194"/>
                      <a:gd name="connsiteX113" fmla="*/ 2966092 w 5997319"/>
                      <a:gd name="connsiteY113" fmla="*/ 1196519 h 3659194"/>
                      <a:gd name="connsiteX114" fmla="*/ 3280428 w 5997319"/>
                      <a:gd name="connsiteY114" fmla="*/ 846864 h 3659194"/>
                      <a:gd name="connsiteX115" fmla="*/ 3478213 w 5997319"/>
                      <a:gd name="connsiteY115" fmla="*/ 479549 h 3659194"/>
                      <a:gd name="connsiteX116" fmla="*/ 3531191 w 5997319"/>
                      <a:gd name="connsiteY116" fmla="*/ 373593 h 3659194"/>
                      <a:gd name="connsiteX117" fmla="*/ 3545319 w 5997319"/>
                      <a:gd name="connsiteY117" fmla="*/ 380657 h 3659194"/>
                      <a:gd name="connsiteX118" fmla="*/ 3538256 w 5997319"/>
                      <a:gd name="connsiteY118" fmla="*/ 437167 h 3659194"/>
                      <a:gd name="connsiteX119" fmla="*/ 3499405 w 5997319"/>
                      <a:gd name="connsiteY119" fmla="*/ 589038 h 3659194"/>
                      <a:gd name="connsiteX120" fmla="*/ 3400513 w 5997319"/>
                      <a:gd name="connsiteY120" fmla="*/ 804482 h 3659194"/>
                      <a:gd name="connsiteX121" fmla="*/ 3291025 w 5997319"/>
                      <a:gd name="connsiteY121" fmla="*/ 949288 h 3659194"/>
                      <a:gd name="connsiteX122" fmla="*/ 2920178 w 5997319"/>
                      <a:gd name="connsiteY122" fmla="*/ 1334262 h 3659194"/>
                      <a:gd name="connsiteX123" fmla="*/ 2860136 w 5997319"/>
                      <a:gd name="connsiteY123" fmla="*/ 1404899 h 3659194"/>
                      <a:gd name="connsiteX124" fmla="*/ 2906051 w 5997319"/>
                      <a:gd name="connsiteY124" fmla="*/ 1390772 h 3659194"/>
                      <a:gd name="connsiteX125" fmla="*/ 3185069 w 5997319"/>
                      <a:gd name="connsiteY125" fmla="*/ 1288348 h 3659194"/>
                      <a:gd name="connsiteX126" fmla="*/ 3866719 w 5997319"/>
                      <a:gd name="connsiteY126" fmla="*/ 1083499 h 3659194"/>
                      <a:gd name="connsiteX127" fmla="*/ 4445946 w 5997319"/>
                      <a:gd name="connsiteY127" fmla="*/ 882183 h 3659194"/>
                      <a:gd name="connsiteX128" fmla="*/ 4477733 w 5997319"/>
                      <a:gd name="connsiteY128" fmla="*/ 860991 h 3659194"/>
                      <a:gd name="connsiteX129" fmla="*/ 4770878 w 5997319"/>
                      <a:gd name="connsiteY129" fmla="*/ 483081 h 3659194"/>
                      <a:gd name="connsiteX130" fmla="*/ 4848580 w 5997319"/>
                      <a:gd name="connsiteY130" fmla="*/ 398316 h 3659194"/>
                      <a:gd name="connsiteX131" fmla="*/ 4862707 w 5997319"/>
                      <a:gd name="connsiteY131" fmla="*/ 408912 h 3659194"/>
                      <a:gd name="connsiteX132" fmla="*/ 4601349 w 5997319"/>
                      <a:gd name="connsiteY132" fmla="*/ 822141 h 3659194"/>
                      <a:gd name="connsiteX133" fmla="*/ 5597335 w 5997319"/>
                      <a:gd name="connsiteY133" fmla="*/ 288829 h 3659194"/>
                      <a:gd name="connsiteX134" fmla="*/ 5494911 w 5997319"/>
                      <a:gd name="connsiteY134" fmla="*/ 408912 h 3659194"/>
                      <a:gd name="connsiteX135" fmla="*/ 5155852 w 5997319"/>
                      <a:gd name="connsiteY135" fmla="*/ 634952 h 3659194"/>
                      <a:gd name="connsiteX136" fmla="*/ 4855643 w 5997319"/>
                      <a:gd name="connsiteY136" fmla="*/ 786822 h 3659194"/>
                      <a:gd name="connsiteX137" fmla="*/ 4597817 w 5997319"/>
                      <a:gd name="connsiteY137" fmla="*/ 892778 h 3659194"/>
                      <a:gd name="connsiteX138" fmla="*/ 4223438 w 5997319"/>
                      <a:gd name="connsiteY138" fmla="*/ 1041117 h 3659194"/>
                      <a:gd name="connsiteX139" fmla="*/ 3877315 w 5997319"/>
                      <a:gd name="connsiteY139" fmla="*/ 1154137 h 3659194"/>
                      <a:gd name="connsiteX140" fmla="*/ 3880846 w 5997319"/>
                      <a:gd name="connsiteY140" fmla="*/ 1171796 h 3659194"/>
                      <a:gd name="connsiteX141" fmla="*/ 4400032 w 5997319"/>
                      <a:gd name="connsiteY141" fmla="*/ 1147073 h 3659194"/>
                      <a:gd name="connsiteX142" fmla="*/ 4919217 w 5997319"/>
                      <a:gd name="connsiteY142" fmla="*/ 1097627 h 3659194"/>
                      <a:gd name="connsiteX143" fmla="*/ 4887429 w 5997319"/>
                      <a:gd name="connsiteY143" fmla="*/ 1111754 h 3659194"/>
                      <a:gd name="connsiteX144" fmla="*/ 4442415 w 5997319"/>
                      <a:gd name="connsiteY144" fmla="*/ 1203583 h 3659194"/>
                      <a:gd name="connsiteX145" fmla="*/ 4039780 w 5997319"/>
                      <a:gd name="connsiteY145" fmla="*/ 1228306 h 3659194"/>
                      <a:gd name="connsiteX146" fmla="*/ 3711317 w 5997319"/>
                      <a:gd name="connsiteY146" fmla="*/ 1221242 h 3659194"/>
                      <a:gd name="connsiteX147" fmla="*/ 3665403 w 5997319"/>
                      <a:gd name="connsiteY147" fmla="*/ 1228306 h 3659194"/>
                      <a:gd name="connsiteX148" fmla="*/ 3442895 w 5997319"/>
                      <a:gd name="connsiteY148" fmla="*/ 1288348 h 3659194"/>
                      <a:gd name="connsiteX149" fmla="*/ 3230982 w 5997319"/>
                      <a:gd name="connsiteY149" fmla="*/ 1348390 h 3659194"/>
                      <a:gd name="connsiteX150" fmla="*/ 2743585 w 5997319"/>
                      <a:gd name="connsiteY150" fmla="*/ 1535579 h 3659194"/>
                      <a:gd name="connsiteX151" fmla="*/ 2531673 w 5997319"/>
                      <a:gd name="connsiteY151" fmla="*/ 1638003 h 3659194"/>
                      <a:gd name="connsiteX152" fmla="*/ 2287974 w 5997319"/>
                      <a:gd name="connsiteY152" fmla="*/ 1800469 h 3659194"/>
                      <a:gd name="connsiteX153" fmla="*/ 2312696 w 5997319"/>
                      <a:gd name="connsiteY153" fmla="*/ 1804001 h 3659194"/>
                      <a:gd name="connsiteX154" fmla="*/ 2807158 w 5997319"/>
                      <a:gd name="connsiteY154" fmla="*/ 1754555 h 3659194"/>
                      <a:gd name="connsiteX155" fmla="*/ 3040262 w 5997319"/>
                      <a:gd name="connsiteY155" fmla="*/ 1761618 h 3659194"/>
                      <a:gd name="connsiteX156" fmla="*/ 3269833 w 5997319"/>
                      <a:gd name="connsiteY156" fmla="*/ 1761618 h 3659194"/>
                      <a:gd name="connsiteX157" fmla="*/ 3884378 w 5997319"/>
                      <a:gd name="connsiteY157" fmla="*/ 1743959 h 3659194"/>
                      <a:gd name="connsiteX158" fmla="*/ 3923229 w 5997319"/>
                      <a:gd name="connsiteY158" fmla="*/ 1747491 h 3659194"/>
                      <a:gd name="connsiteX159" fmla="*/ 3923229 w 5997319"/>
                      <a:gd name="connsiteY159" fmla="*/ 1765150 h 3659194"/>
                      <a:gd name="connsiteX160" fmla="*/ 3838464 w 5997319"/>
                      <a:gd name="connsiteY160" fmla="*/ 1779278 h 3659194"/>
                      <a:gd name="connsiteX161" fmla="*/ 3552383 w 5997319"/>
                      <a:gd name="connsiteY161" fmla="*/ 1818128 h 3659194"/>
                      <a:gd name="connsiteX162" fmla="*/ 3273365 w 5997319"/>
                      <a:gd name="connsiteY162" fmla="*/ 1818128 h 3659194"/>
                      <a:gd name="connsiteX163" fmla="*/ 2846009 w 5997319"/>
                      <a:gd name="connsiteY163" fmla="*/ 1811064 h 3659194"/>
                      <a:gd name="connsiteX164" fmla="*/ 2683543 w 5997319"/>
                      <a:gd name="connsiteY164" fmla="*/ 1818128 h 3659194"/>
                      <a:gd name="connsiteX165" fmla="*/ 2319760 w 5997319"/>
                      <a:gd name="connsiteY165" fmla="*/ 1864042 h 3659194"/>
                      <a:gd name="connsiteX166" fmla="*/ 2143167 w 5997319"/>
                      <a:gd name="connsiteY166" fmla="*/ 1938212 h 3659194"/>
                      <a:gd name="connsiteX167" fmla="*/ 1832362 w 5997319"/>
                      <a:gd name="connsiteY167" fmla="*/ 2234889 h 3659194"/>
                      <a:gd name="connsiteX168" fmla="*/ 1800575 w 5997319"/>
                      <a:gd name="connsiteY168" fmla="*/ 2280803 h 3659194"/>
                      <a:gd name="connsiteX169" fmla="*/ 2174953 w 5997319"/>
                      <a:gd name="connsiteY169" fmla="*/ 2217229 h 3659194"/>
                      <a:gd name="connsiteX170" fmla="*/ 2913114 w 5997319"/>
                      <a:gd name="connsiteY170" fmla="*/ 2128933 h 3659194"/>
                      <a:gd name="connsiteX171" fmla="*/ 3474681 w 5997319"/>
                      <a:gd name="connsiteY171" fmla="*/ 2107742 h 3659194"/>
                      <a:gd name="connsiteX172" fmla="*/ 3675998 w 5997319"/>
                      <a:gd name="connsiteY172" fmla="*/ 2097146 h 3659194"/>
                      <a:gd name="connsiteX173" fmla="*/ 4269352 w 5997319"/>
                      <a:gd name="connsiteY173" fmla="*/ 1945275 h 3659194"/>
                      <a:gd name="connsiteX174" fmla="*/ 5064023 w 5997319"/>
                      <a:gd name="connsiteY174" fmla="*/ 1426091 h 3659194"/>
                      <a:gd name="connsiteX175" fmla="*/ 5519635 w 5997319"/>
                      <a:gd name="connsiteY175" fmla="*/ 860991 h 3659194"/>
                      <a:gd name="connsiteX176" fmla="*/ 5812780 w 5997319"/>
                      <a:gd name="connsiteY176" fmla="*/ 313552 h 3659194"/>
                      <a:gd name="connsiteX177" fmla="*/ 5901076 w 5997319"/>
                      <a:gd name="connsiteY177" fmla="*/ 87512 h 3659194"/>
                      <a:gd name="connsiteX178" fmla="*/ 1574536 w 5997319"/>
                      <a:gd name="connsiteY178" fmla="*/ 3587595 h 3659194"/>
                      <a:gd name="connsiteX179" fmla="*/ 1525090 w 5997319"/>
                      <a:gd name="connsiteY179" fmla="*/ 3453384 h 3659194"/>
                      <a:gd name="connsiteX180" fmla="*/ 1419133 w 5997319"/>
                      <a:gd name="connsiteY180" fmla="*/ 3192026 h 3659194"/>
                      <a:gd name="connsiteX181" fmla="*/ 1320241 w 5997319"/>
                      <a:gd name="connsiteY181" fmla="*/ 2990709 h 3659194"/>
                      <a:gd name="connsiteX182" fmla="*/ 1228412 w 5997319"/>
                      <a:gd name="connsiteY182" fmla="*/ 2835307 h 3659194"/>
                      <a:gd name="connsiteX183" fmla="*/ 1217816 w 5997319"/>
                      <a:gd name="connsiteY183" fmla="*/ 2814116 h 3659194"/>
                      <a:gd name="connsiteX184" fmla="*/ 1193093 w 5997319"/>
                      <a:gd name="connsiteY184" fmla="*/ 2725819 h 3659194"/>
                      <a:gd name="connsiteX185" fmla="*/ 1087137 w 5997319"/>
                      <a:gd name="connsiteY185" fmla="*/ 2556289 h 3659194"/>
                      <a:gd name="connsiteX186" fmla="*/ 917607 w 5997319"/>
                      <a:gd name="connsiteY186" fmla="*/ 2284335 h 3659194"/>
                      <a:gd name="connsiteX187" fmla="*/ 733950 w 5997319"/>
                      <a:gd name="connsiteY187" fmla="*/ 2037104 h 3659194"/>
                      <a:gd name="connsiteX188" fmla="*/ 451401 w 5997319"/>
                      <a:gd name="connsiteY188" fmla="*/ 1761618 h 3659194"/>
                      <a:gd name="connsiteX189" fmla="*/ 345445 w 5997319"/>
                      <a:gd name="connsiteY189" fmla="*/ 1726300 h 3659194"/>
                      <a:gd name="connsiteX190" fmla="*/ 80554 w 5997319"/>
                      <a:gd name="connsiteY190" fmla="*/ 1878170 h 3659194"/>
                      <a:gd name="connsiteX191" fmla="*/ 80554 w 5997319"/>
                      <a:gd name="connsiteY191" fmla="*/ 1966467 h 3659194"/>
                      <a:gd name="connsiteX192" fmla="*/ 264211 w 5997319"/>
                      <a:gd name="connsiteY192" fmla="*/ 2093614 h 3659194"/>
                      <a:gd name="connsiteX193" fmla="*/ 303062 w 5997319"/>
                      <a:gd name="connsiteY193" fmla="*/ 2086550 h 3659194"/>
                      <a:gd name="connsiteX194" fmla="*/ 416082 w 5997319"/>
                      <a:gd name="connsiteY194" fmla="*/ 1984126 h 3659194"/>
                      <a:gd name="connsiteX195" fmla="*/ 557357 w 5997319"/>
                      <a:gd name="connsiteY195" fmla="*/ 1871106 h 3659194"/>
                      <a:gd name="connsiteX196" fmla="*/ 345445 w 5997319"/>
                      <a:gd name="connsiteY196" fmla="*/ 2135997 h 3659194"/>
                      <a:gd name="connsiteX197" fmla="*/ 444337 w 5997319"/>
                      <a:gd name="connsiteY197" fmla="*/ 2153656 h 3659194"/>
                      <a:gd name="connsiteX198" fmla="*/ 543230 w 5997319"/>
                      <a:gd name="connsiteY198" fmla="*/ 2072423 h 3659194"/>
                      <a:gd name="connsiteX199" fmla="*/ 642122 w 5997319"/>
                      <a:gd name="connsiteY199" fmla="*/ 1987658 h 3659194"/>
                      <a:gd name="connsiteX200" fmla="*/ 656249 w 5997319"/>
                      <a:gd name="connsiteY200" fmla="*/ 2001786 h 3659194"/>
                      <a:gd name="connsiteX201" fmla="*/ 465529 w 5997319"/>
                      <a:gd name="connsiteY201" fmla="*/ 2217229 h 3659194"/>
                      <a:gd name="connsiteX202" fmla="*/ 567953 w 5997319"/>
                      <a:gd name="connsiteY202" fmla="*/ 2301995 h 3659194"/>
                      <a:gd name="connsiteX203" fmla="*/ 769269 w 5997319"/>
                      <a:gd name="connsiteY203" fmla="*/ 2174847 h 3659194"/>
                      <a:gd name="connsiteX204" fmla="*/ 779865 w 5997319"/>
                      <a:gd name="connsiteY204" fmla="*/ 2188975 h 3659194"/>
                      <a:gd name="connsiteX205" fmla="*/ 610335 w 5997319"/>
                      <a:gd name="connsiteY205" fmla="*/ 2344377 h 3659194"/>
                      <a:gd name="connsiteX206" fmla="*/ 705695 w 5997319"/>
                      <a:gd name="connsiteY206" fmla="*/ 2425610 h 3659194"/>
                      <a:gd name="connsiteX207" fmla="*/ 878757 w 5997319"/>
                      <a:gd name="connsiteY207" fmla="*/ 2330250 h 3659194"/>
                      <a:gd name="connsiteX208" fmla="*/ 762205 w 5997319"/>
                      <a:gd name="connsiteY208" fmla="*/ 2464460 h 3659194"/>
                      <a:gd name="connsiteX209" fmla="*/ 783397 w 5997319"/>
                      <a:gd name="connsiteY209" fmla="*/ 2489184 h 3659194"/>
                      <a:gd name="connsiteX210" fmla="*/ 871694 w 5997319"/>
                      <a:gd name="connsiteY210" fmla="*/ 2506843 h 3659194"/>
                      <a:gd name="connsiteX211" fmla="*/ 977650 w 5997319"/>
                      <a:gd name="connsiteY211" fmla="*/ 2467992 h 3659194"/>
                      <a:gd name="connsiteX212" fmla="*/ 850502 w 5997319"/>
                      <a:gd name="connsiteY212" fmla="*/ 2570416 h 3659194"/>
                      <a:gd name="connsiteX213" fmla="*/ 931735 w 5997319"/>
                      <a:gd name="connsiteY213" fmla="*/ 2690500 h 3659194"/>
                      <a:gd name="connsiteX214" fmla="*/ 1034159 w 5997319"/>
                      <a:gd name="connsiteY214" fmla="*/ 2626926 h 3659194"/>
                      <a:gd name="connsiteX215" fmla="*/ 1048287 w 5997319"/>
                      <a:gd name="connsiteY215" fmla="*/ 2641054 h 3659194"/>
                      <a:gd name="connsiteX216" fmla="*/ 998841 w 5997319"/>
                      <a:gd name="connsiteY216" fmla="*/ 2708160 h 3659194"/>
                      <a:gd name="connsiteX217" fmla="*/ 984713 w 5997319"/>
                      <a:gd name="connsiteY217" fmla="*/ 2789393 h 3659194"/>
                      <a:gd name="connsiteX218" fmla="*/ 1239008 w 5997319"/>
                      <a:gd name="connsiteY218" fmla="*/ 3322705 h 3659194"/>
                      <a:gd name="connsiteX219" fmla="*/ 1277859 w 5997319"/>
                      <a:gd name="connsiteY219" fmla="*/ 3548745 h 3659194"/>
                      <a:gd name="connsiteX220" fmla="*/ 1574536 w 5997319"/>
                      <a:gd name="connsiteY220" fmla="*/ 3587595 h 3659194"/>
                      <a:gd name="connsiteX221" fmla="*/ 864629 w 5997319"/>
                      <a:gd name="connsiteY221" fmla="*/ 3456916 h 3659194"/>
                      <a:gd name="connsiteX222" fmla="*/ 984713 w 5997319"/>
                      <a:gd name="connsiteY222" fmla="*/ 3492235 h 3659194"/>
                      <a:gd name="connsiteX223" fmla="*/ 1030628 w 5997319"/>
                      <a:gd name="connsiteY223" fmla="*/ 3488703 h 3659194"/>
                      <a:gd name="connsiteX224" fmla="*/ 1168370 w 5997319"/>
                      <a:gd name="connsiteY224" fmla="*/ 3361556 h 3659194"/>
                      <a:gd name="connsiteX225" fmla="*/ 1136584 w 5997319"/>
                      <a:gd name="connsiteY225" fmla="*/ 3290918 h 3659194"/>
                      <a:gd name="connsiteX226" fmla="*/ 864629 w 5997319"/>
                      <a:gd name="connsiteY226" fmla="*/ 3456916 h 3659194"/>
                      <a:gd name="connsiteX227" fmla="*/ 1083606 w 5997319"/>
                      <a:gd name="connsiteY227" fmla="*/ 3513426 h 3659194"/>
                      <a:gd name="connsiteX228" fmla="*/ 1239008 w 5997319"/>
                      <a:gd name="connsiteY228" fmla="*/ 3545213 h 3659194"/>
                      <a:gd name="connsiteX229" fmla="*/ 1196626 w 5997319"/>
                      <a:gd name="connsiteY229" fmla="*/ 3442789 h 3659194"/>
                      <a:gd name="connsiteX230" fmla="*/ 1083606 w 5997319"/>
                      <a:gd name="connsiteY230" fmla="*/ 3513426 h 3659194"/>
                      <a:gd name="connsiteX231" fmla="*/ 1447388 w 5997319"/>
                      <a:gd name="connsiteY231" fmla="*/ 2563353 h 3659194"/>
                      <a:gd name="connsiteX232" fmla="*/ 1288454 w 5997319"/>
                      <a:gd name="connsiteY232" fmla="*/ 2711691 h 3659194"/>
                      <a:gd name="connsiteX233" fmla="*/ 1447388 w 5997319"/>
                      <a:gd name="connsiteY233" fmla="*/ 2563353 h 365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5997319" h="3659194">
                        <a:moveTo>
                          <a:pt x="1263731" y="2665777"/>
                        </a:moveTo>
                        <a:cubicBezTo>
                          <a:pt x="1334368" y="2570416"/>
                          <a:pt x="1412069" y="2489184"/>
                          <a:pt x="1468579" y="2393823"/>
                        </a:cubicBezTo>
                        <a:cubicBezTo>
                          <a:pt x="1503898" y="2330250"/>
                          <a:pt x="1510962" y="2245484"/>
                          <a:pt x="1528621" y="2171315"/>
                        </a:cubicBezTo>
                        <a:cubicBezTo>
                          <a:pt x="1556876" y="2047700"/>
                          <a:pt x="1567472" y="1920552"/>
                          <a:pt x="1613386" y="1804001"/>
                        </a:cubicBezTo>
                        <a:cubicBezTo>
                          <a:pt x="1655769" y="1690981"/>
                          <a:pt x="1719342" y="1585025"/>
                          <a:pt x="1786448" y="1482601"/>
                        </a:cubicBezTo>
                        <a:cubicBezTo>
                          <a:pt x="1871212" y="1355453"/>
                          <a:pt x="1963041" y="1235370"/>
                          <a:pt x="2065465" y="1118818"/>
                        </a:cubicBezTo>
                        <a:cubicBezTo>
                          <a:pt x="2164358" y="1005798"/>
                          <a:pt x="2266782" y="899842"/>
                          <a:pt x="2376271" y="797418"/>
                        </a:cubicBezTo>
                        <a:cubicBezTo>
                          <a:pt x="2478695" y="702057"/>
                          <a:pt x="2588183" y="617292"/>
                          <a:pt x="2704734" y="536059"/>
                        </a:cubicBezTo>
                        <a:cubicBezTo>
                          <a:pt x="2785967" y="479549"/>
                          <a:pt x="2877795" y="440699"/>
                          <a:pt x="2966092" y="394785"/>
                        </a:cubicBezTo>
                        <a:cubicBezTo>
                          <a:pt x="3036730" y="355934"/>
                          <a:pt x="3110899" y="317083"/>
                          <a:pt x="3185069" y="285296"/>
                        </a:cubicBezTo>
                        <a:cubicBezTo>
                          <a:pt x="3315747" y="228787"/>
                          <a:pt x="3449959" y="200532"/>
                          <a:pt x="3587701" y="172277"/>
                        </a:cubicBezTo>
                        <a:cubicBezTo>
                          <a:pt x="3866719" y="119299"/>
                          <a:pt x="4149269" y="129894"/>
                          <a:pt x="4431818" y="129894"/>
                        </a:cubicBezTo>
                        <a:cubicBezTo>
                          <a:pt x="4643731" y="129894"/>
                          <a:pt x="4855643" y="144022"/>
                          <a:pt x="5067555" y="144022"/>
                        </a:cubicBezTo>
                        <a:cubicBezTo>
                          <a:pt x="5191170" y="144022"/>
                          <a:pt x="5314786" y="129894"/>
                          <a:pt x="5438401" y="112235"/>
                        </a:cubicBezTo>
                        <a:cubicBezTo>
                          <a:pt x="5600868" y="83980"/>
                          <a:pt x="5763334" y="45129"/>
                          <a:pt x="5925800" y="9811"/>
                        </a:cubicBezTo>
                        <a:cubicBezTo>
                          <a:pt x="5999968" y="-7849"/>
                          <a:pt x="6003500" y="-7849"/>
                          <a:pt x="5992905" y="62789"/>
                        </a:cubicBezTo>
                        <a:cubicBezTo>
                          <a:pt x="5982309" y="129894"/>
                          <a:pt x="5968182" y="200532"/>
                          <a:pt x="5943459" y="264105"/>
                        </a:cubicBezTo>
                        <a:cubicBezTo>
                          <a:pt x="5855163" y="483081"/>
                          <a:pt x="5759802" y="698525"/>
                          <a:pt x="5625591" y="892778"/>
                        </a:cubicBezTo>
                        <a:cubicBezTo>
                          <a:pt x="5484316" y="1101159"/>
                          <a:pt x="5339509" y="1302475"/>
                          <a:pt x="5159384" y="1479069"/>
                        </a:cubicBezTo>
                        <a:cubicBezTo>
                          <a:pt x="4901558" y="1729832"/>
                          <a:pt x="4622539" y="1938212"/>
                          <a:pt x="4272884" y="2051232"/>
                        </a:cubicBezTo>
                        <a:cubicBezTo>
                          <a:pt x="4089227" y="2111273"/>
                          <a:pt x="3909102" y="2171315"/>
                          <a:pt x="3714849" y="2188975"/>
                        </a:cubicBezTo>
                        <a:cubicBezTo>
                          <a:pt x="3658339" y="2196038"/>
                          <a:pt x="3601829" y="2196038"/>
                          <a:pt x="3545319" y="2203102"/>
                        </a:cubicBezTo>
                        <a:cubicBezTo>
                          <a:pt x="3400513" y="2213698"/>
                          <a:pt x="3255706" y="2224294"/>
                          <a:pt x="3110899" y="2234889"/>
                        </a:cubicBezTo>
                        <a:cubicBezTo>
                          <a:pt x="3064985" y="2238421"/>
                          <a:pt x="3019070" y="2241953"/>
                          <a:pt x="2973156" y="2241953"/>
                        </a:cubicBezTo>
                        <a:cubicBezTo>
                          <a:pt x="2704734" y="2249017"/>
                          <a:pt x="2439844" y="2252548"/>
                          <a:pt x="2174953" y="2305526"/>
                        </a:cubicBezTo>
                        <a:cubicBezTo>
                          <a:pt x="2026615" y="2333781"/>
                          <a:pt x="1878277" y="2344377"/>
                          <a:pt x="1737002" y="2397355"/>
                        </a:cubicBezTo>
                        <a:cubicBezTo>
                          <a:pt x="1715810" y="2404419"/>
                          <a:pt x="1691087" y="2407951"/>
                          <a:pt x="1673428" y="2422078"/>
                        </a:cubicBezTo>
                        <a:cubicBezTo>
                          <a:pt x="1652237" y="2436206"/>
                          <a:pt x="1634577" y="2457397"/>
                          <a:pt x="1620450" y="2478588"/>
                        </a:cubicBezTo>
                        <a:cubicBezTo>
                          <a:pt x="1592195" y="2517438"/>
                          <a:pt x="1574536" y="2566885"/>
                          <a:pt x="1542749" y="2598671"/>
                        </a:cubicBezTo>
                        <a:cubicBezTo>
                          <a:pt x="1475643" y="2665777"/>
                          <a:pt x="1401474" y="2729351"/>
                          <a:pt x="1327305" y="2792924"/>
                        </a:cubicBezTo>
                        <a:cubicBezTo>
                          <a:pt x="1394410" y="2930668"/>
                          <a:pt x="1461516" y="3071942"/>
                          <a:pt x="1528621" y="3213217"/>
                        </a:cubicBezTo>
                        <a:cubicBezTo>
                          <a:pt x="1719342" y="3139048"/>
                          <a:pt x="1878277" y="3008369"/>
                          <a:pt x="2065465" y="2930668"/>
                        </a:cubicBezTo>
                        <a:cubicBezTo>
                          <a:pt x="2068997" y="2937731"/>
                          <a:pt x="2072529" y="2944795"/>
                          <a:pt x="2079593" y="2951858"/>
                        </a:cubicBezTo>
                        <a:cubicBezTo>
                          <a:pt x="1924190" y="3086070"/>
                          <a:pt x="1751129" y="3184962"/>
                          <a:pt x="1556876" y="3269727"/>
                        </a:cubicBezTo>
                        <a:cubicBezTo>
                          <a:pt x="1567472" y="3308578"/>
                          <a:pt x="1581599" y="3343896"/>
                          <a:pt x="1595727" y="3389811"/>
                        </a:cubicBezTo>
                        <a:cubicBezTo>
                          <a:pt x="1807639" y="3280322"/>
                          <a:pt x="2008956" y="3160239"/>
                          <a:pt x="2231464" y="3075474"/>
                        </a:cubicBezTo>
                        <a:cubicBezTo>
                          <a:pt x="2242059" y="3110793"/>
                          <a:pt x="2224399" y="3124920"/>
                          <a:pt x="2203209" y="3135516"/>
                        </a:cubicBezTo>
                        <a:cubicBezTo>
                          <a:pt x="2093720" y="3195558"/>
                          <a:pt x="1980701" y="3255599"/>
                          <a:pt x="1871212" y="3315641"/>
                        </a:cubicBezTo>
                        <a:cubicBezTo>
                          <a:pt x="1789980" y="3358023"/>
                          <a:pt x="1708747" y="3403938"/>
                          <a:pt x="1620450" y="3449852"/>
                        </a:cubicBezTo>
                        <a:cubicBezTo>
                          <a:pt x="1623981" y="3463980"/>
                          <a:pt x="1631046" y="3492235"/>
                          <a:pt x="1638109" y="3520490"/>
                        </a:cubicBezTo>
                        <a:cubicBezTo>
                          <a:pt x="1860617" y="3435725"/>
                          <a:pt x="2065465" y="3326237"/>
                          <a:pt x="2284442" y="3245004"/>
                        </a:cubicBezTo>
                        <a:cubicBezTo>
                          <a:pt x="2287974" y="3252067"/>
                          <a:pt x="2291505" y="3255599"/>
                          <a:pt x="2295037" y="3262663"/>
                        </a:cubicBezTo>
                        <a:cubicBezTo>
                          <a:pt x="2280910" y="3276790"/>
                          <a:pt x="2266782" y="3297982"/>
                          <a:pt x="2245591" y="3308578"/>
                        </a:cubicBezTo>
                        <a:cubicBezTo>
                          <a:pt x="2100784" y="3393342"/>
                          <a:pt x="1952446" y="3463980"/>
                          <a:pt x="1797043" y="3520490"/>
                        </a:cubicBezTo>
                        <a:cubicBezTo>
                          <a:pt x="1751129" y="3538149"/>
                          <a:pt x="1701683" y="3555808"/>
                          <a:pt x="1655769" y="3573468"/>
                        </a:cubicBezTo>
                        <a:cubicBezTo>
                          <a:pt x="1722874" y="3573468"/>
                          <a:pt x="1793511" y="3573468"/>
                          <a:pt x="1860617" y="3573468"/>
                        </a:cubicBezTo>
                        <a:cubicBezTo>
                          <a:pt x="1910063" y="3573468"/>
                          <a:pt x="1963041" y="3573468"/>
                          <a:pt x="2012487" y="3562872"/>
                        </a:cubicBezTo>
                        <a:cubicBezTo>
                          <a:pt x="2118443" y="3545213"/>
                          <a:pt x="2220868" y="3524021"/>
                          <a:pt x="2323292" y="3495767"/>
                        </a:cubicBezTo>
                        <a:cubicBezTo>
                          <a:pt x="2471630" y="3456916"/>
                          <a:pt x="2619969" y="3407470"/>
                          <a:pt x="2761244" y="3336833"/>
                        </a:cubicBezTo>
                        <a:cubicBezTo>
                          <a:pt x="2891923" y="3273259"/>
                          <a:pt x="3022602" y="3209685"/>
                          <a:pt x="3156813" y="3156707"/>
                        </a:cubicBezTo>
                        <a:cubicBezTo>
                          <a:pt x="3262769" y="3117856"/>
                          <a:pt x="3375789" y="3096665"/>
                          <a:pt x="3485277" y="3071942"/>
                        </a:cubicBezTo>
                        <a:cubicBezTo>
                          <a:pt x="3488810" y="3071942"/>
                          <a:pt x="3495873" y="3071942"/>
                          <a:pt x="3506469" y="3082538"/>
                        </a:cubicBezTo>
                        <a:cubicBezTo>
                          <a:pt x="3467618" y="3100197"/>
                          <a:pt x="3428767" y="3121388"/>
                          <a:pt x="3389917" y="3131984"/>
                        </a:cubicBezTo>
                        <a:cubicBezTo>
                          <a:pt x="3178004" y="3199089"/>
                          <a:pt x="2987284" y="3305045"/>
                          <a:pt x="2789499" y="3403938"/>
                        </a:cubicBezTo>
                        <a:cubicBezTo>
                          <a:pt x="2588183" y="3502830"/>
                          <a:pt x="2372738" y="3562872"/>
                          <a:pt x="2157294" y="3612318"/>
                        </a:cubicBezTo>
                        <a:cubicBezTo>
                          <a:pt x="2012487" y="3644105"/>
                          <a:pt x="1864149" y="3637042"/>
                          <a:pt x="1715810" y="3637042"/>
                        </a:cubicBezTo>
                        <a:cubicBezTo>
                          <a:pt x="1698151" y="3637042"/>
                          <a:pt x="1676960" y="3626446"/>
                          <a:pt x="1666364" y="3658232"/>
                        </a:cubicBezTo>
                        <a:cubicBezTo>
                          <a:pt x="1666364" y="3661765"/>
                          <a:pt x="1634577" y="3654701"/>
                          <a:pt x="1620450" y="3651169"/>
                        </a:cubicBezTo>
                        <a:cubicBezTo>
                          <a:pt x="1602791" y="3647637"/>
                          <a:pt x="1588663" y="3629977"/>
                          <a:pt x="1571003" y="3629977"/>
                        </a:cubicBezTo>
                        <a:cubicBezTo>
                          <a:pt x="1309645" y="3619382"/>
                          <a:pt x="1058882" y="3555808"/>
                          <a:pt x="808120" y="3485171"/>
                        </a:cubicBezTo>
                        <a:cubicBezTo>
                          <a:pt x="680972" y="3449852"/>
                          <a:pt x="550293" y="3414534"/>
                          <a:pt x="412550" y="3425129"/>
                        </a:cubicBezTo>
                        <a:cubicBezTo>
                          <a:pt x="401955" y="3425129"/>
                          <a:pt x="394891" y="3425129"/>
                          <a:pt x="384295" y="3421597"/>
                        </a:cubicBezTo>
                        <a:cubicBezTo>
                          <a:pt x="380763" y="3418065"/>
                          <a:pt x="380763" y="3414534"/>
                          <a:pt x="377232" y="3407470"/>
                        </a:cubicBezTo>
                        <a:cubicBezTo>
                          <a:pt x="398423" y="3396874"/>
                          <a:pt x="423146" y="3375683"/>
                          <a:pt x="444337" y="3375683"/>
                        </a:cubicBezTo>
                        <a:cubicBezTo>
                          <a:pt x="546761" y="3379215"/>
                          <a:pt x="620931" y="3322705"/>
                          <a:pt x="702164" y="3276790"/>
                        </a:cubicBezTo>
                        <a:cubicBezTo>
                          <a:pt x="808120" y="3220281"/>
                          <a:pt x="917607" y="3170834"/>
                          <a:pt x="1037691" y="3146111"/>
                        </a:cubicBezTo>
                        <a:cubicBezTo>
                          <a:pt x="1048287" y="3142580"/>
                          <a:pt x="1058882" y="3146111"/>
                          <a:pt x="1080074" y="3156707"/>
                        </a:cubicBezTo>
                        <a:cubicBezTo>
                          <a:pt x="1069478" y="3167303"/>
                          <a:pt x="1062414" y="3184962"/>
                          <a:pt x="1048287" y="3192026"/>
                        </a:cubicBezTo>
                        <a:cubicBezTo>
                          <a:pt x="970586" y="3227344"/>
                          <a:pt x="889353" y="3259131"/>
                          <a:pt x="808120" y="3297982"/>
                        </a:cubicBezTo>
                        <a:cubicBezTo>
                          <a:pt x="748078" y="3326237"/>
                          <a:pt x="691568" y="3358023"/>
                          <a:pt x="624463" y="3389811"/>
                        </a:cubicBezTo>
                        <a:cubicBezTo>
                          <a:pt x="702164" y="3407470"/>
                          <a:pt x="776333" y="3421597"/>
                          <a:pt x="850502" y="3435725"/>
                        </a:cubicBezTo>
                        <a:cubicBezTo>
                          <a:pt x="854034" y="3418065"/>
                          <a:pt x="854034" y="3403938"/>
                          <a:pt x="854034" y="3396874"/>
                        </a:cubicBezTo>
                        <a:cubicBezTo>
                          <a:pt x="935267" y="3340364"/>
                          <a:pt x="1012968" y="3287386"/>
                          <a:pt x="1090669" y="3234408"/>
                        </a:cubicBezTo>
                        <a:cubicBezTo>
                          <a:pt x="1101265" y="3227344"/>
                          <a:pt x="1108329" y="3199089"/>
                          <a:pt x="1101265" y="3188494"/>
                        </a:cubicBezTo>
                        <a:cubicBezTo>
                          <a:pt x="1058882" y="3089602"/>
                          <a:pt x="1009436" y="2990709"/>
                          <a:pt x="963522" y="2895349"/>
                        </a:cubicBezTo>
                        <a:cubicBezTo>
                          <a:pt x="959990" y="2888285"/>
                          <a:pt x="945863" y="2877689"/>
                          <a:pt x="938799" y="2877689"/>
                        </a:cubicBezTo>
                        <a:cubicBezTo>
                          <a:pt x="839906" y="2888285"/>
                          <a:pt x="737482" y="2895349"/>
                          <a:pt x="638590" y="2909476"/>
                        </a:cubicBezTo>
                        <a:cubicBezTo>
                          <a:pt x="518507" y="2927135"/>
                          <a:pt x="398423" y="2951858"/>
                          <a:pt x="278339" y="2976581"/>
                        </a:cubicBezTo>
                        <a:cubicBezTo>
                          <a:pt x="246552" y="2983646"/>
                          <a:pt x="214766" y="3001305"/>
                          <a:pt x="179447" y="3008369"/>
                        </a:cubicBezTo>
                        <a:cubicBezTo>
                          <a:pt x="158255" y="3015432"/>
                          <a:pt x="137064" y="3015432"/>
                          <a:pt x="115873" y="3018964"/>
                        </a:cubicBezTo>
                        <a:cubicBezTo>
                          <a:pt x="105277" y="2976581"/>
                          <a:pt x="133532" y="2965986"/>
                          <a:pt x="158255" y="2958922"/>
                        </a:cubicBezTo>
                        <a:cubicBezTo>
                          <a:pt x="257148" y="2934199"/>
                          <a:pt x="352508" y="2909476"/>
                          <a:pt x="454933" y="2891817"/>
                        </a:cubicBezTo>
                        <a:cubicBezTo>
                          <a:pt x="585612" y="2870625"/>
                          <a:pt x="719823" y="2856498"/>
                          <a:pt x="850502" y="2838839"/>
                        </a:cubicBezTo>
                        <a:cubicBezTo>
                          <a:pt x="875225" y="2835307"/>
                          <a:pt x="899948" y="2831775"/>
                          <a:pt x="928203" y="2824711"/>
                        </a:cubicBezTo>
                        <a:cubicBezTo>
                          <a:pt x="857566" y="2686968"/>
                          <a:pt x="783397" y="2549225"/>
                          <a:pt x="659781" y="2450333"/>
                        </a:cubicBezTo>
                        <a:cubicBezTo>
                          <a:pt x="596208" y="2400887"/>
                          <a:pt x="539697" y="2347909"/>
                          <a:pt x="486719" y="2287867"/>
                        </a:cubicBezTo>
                        <a:cubicBezTo>
                          <a:pt x="423146" y="2217229"/>
                          <a:pt x="334849" y="2181911"/>
                          <a:pt x="257148" y="2128933"/>
                        </a:cubicBezTo>
                        <a:cubicBezTo>
                          <a:pt x="182979" y="2079487"/>
                          <a:pt x="108809" y="2026509"/>
                          <a:pt x="41704" y="1966467"/>
                        </a:cubicBezTo>
                        <a:cubicBezTo>
                          <a:pt x="-11274" y="1920552"/>
                          <a:pt x="-11274" y="1885234"/>
                          <a:pt x="27576" y="1828724"/>
                        </a:cubicBezTo>
                        <a:cubicBezTo>
                          <a:pt x="112341" y="1708640"/>
                          <a:pt x="228893" y="1641535"/>
                          <a:pt x="373700" y="1630939"/>
                        </a:cubicBezTo>
                        <a:cubicBezTo>
                          <a:pt x="440805" y="1627407"/>
                          <a:pt x="490251" y="1669789"/>
                          <a:pt x="543230" y="1705108"/>
                        </a:cubicBezTo>
                        <a:cubicBezTo>
                          <a:pt x="688036" y="1804001"/>
                          <a:pt x="786928" y="1941744"/>
                          <a:pt x="889353" y="2079487"/>
                        </a:cubicBezTo>
                        <a:cubicBezTo>
                          <a:pt x="991777" y="2220761"/>
                          <a:pt x="1080074" y="2372632"/>
                          <a:pt x="1178966" y="2517438"/>
                        </a:cubicBezTo>
                        <a:cubicBezTo>
                          <a:pt x="1203689" y="2577481"/>
                          <a:pt x="1228412" y="2616331"/>
                          <a:pt x="1263731" y="2665777"/>
                        </a:cubicBezTo>
                        <a:close/>
                        <a:moveTo>
                          <a:pt x="5901076" y="87512"/>
                        </a:moveTo>
                        <a:cubicBezTo>
                          <a:pt x="5879885" y="91044"/>
                          <a:pt x="5869290" y="94576"/>
                          <a:pt x="5858694" y="98108"/>
                        </a:cubicBezTo>
                        <a:cubicBezTo>
                          <a:pt x="5625591" y="182872"/>
                          <a:pt x="5381891" y="211127"/>
                          <a:pt x="5138192" y="221723"/>
                        </a:cubicBezTo>
                        <a:cubicBezTo>
                          <a:pt x="4954536" y="228787"/>
                          <a:pt x="4770878" y="218191"/>
                          <a:pt x="4583689" y="214659"/>
                        </a:cubicBezTo>
                        <a:cubicBezTo>
                          <a:pt x="4481264" y="211127"/>
                          <a:pt x="4378840" y="207595"/>
                          <a:pt x="4276416" y="207595"/>
                        </a:cubicBezTo>
                        <a:cubicBezTo>
                          <a:pt x="4085695" y="204064"/>
                          <a:pt x="3891443" y="207595"/>
                          <a:pt x="3700722" y="242914"/>
                        </a:cubicBezTo>
                        <a:cubicBezTo>
                          <a:pt x="3594766" y="260573"/>
                          <a:pt x="3485277" y="278233"/>
                          <a:pt x="3382853" y="306488"/>
                        </a:cubicBezTo>
                        <a:cubicBezTo>
                          <a:pt x="3202728" y="355934"/>
                          <a:pt x="3040262" y="447763"/>
                          <a:pt x="2877795" y="532527"/>
                        </a:cubicBezTo>
                        <a:cubicBezTo>
                          <a:pt x="2782436" y="581974"/>
                          <a:pt x="2690607" y="642016"/>
                          <a:pt x="2605842" y="709121"/>
                        </a:cubicBezTo>
                        <a:cubicBezTo>
                          <a:pt x="2461035" y="829205"/>
                          <a:pt x="2319760" y="949288"/>
                          <a:pt x="2192613" y="1090563"/>
                        </a:cubicBezTo>
                        <a:cubicBezTo>
                          <a:pt x="2058402" y="1235370"/>
                          <a:pt x="1931255" y="1387240"/>
                          <a:pt x="1828830" y="1560302"/>
                        </a:cubicBezTo>
                        <a:cubicBezTo>
                          <a:pt x="1768788" y="1659194"/>
                          <a:pt x="1708747" y="1758086"/>
                          <a:pt x="1673428" y="1864042"/>
                        </a:cubicBezTo>
                        <a:cubicBezTo>
                          <a:pt x="1620450" y="2037104"/>
                          <a:pt x="1592195" y="2217229"/>
                          <a:pt x="1553344" y="2397355"/>
                        </a:cubicBezTo>
                        <a:cubicBezTo>
                          <a:pt x="1574536" y="2390291"/>
                          <a:pt x="1592195" y="2383228"/>
                          <a:pt x="1606322" y="2369100"/>
                        </a:cubicBezTo>
                        <a:cubicBezTo>
                          <a:pt x="1680492" y="2287867"/>
                          <a:pt x="1751129" y="2203102"/>
                          <a:pt x="1825299" y="2125401"/>
                        </a:cubicBezTo>
                        <a:cubicBezTo>
                          <a:pt x="1973637" y="1969998"/>
                          <a:pt x="2129039" y="1828724"/>
                          <a:pt x="2302101" y="1698045"/>
                        </a:cubicBezTo>
                        <a:cubicBezTo>
                          <a:pt x="2404525" y="1623876"/>
                          <a:pt x="2506949" y="1553238"/>
                          <a:pt x="2627032" y="1503792"/>
                        </a:cubicBezTo>
                        <a:cubicBezTo>
                          <a:pt x="2701202" y="1472005"/>
                          <a:pt x="2785967" y="1454346"/>
                          <a:pt x="2807158" y="1358985"/>
                        </a:cubicBezTo>
                        <a:cubicBezTo>
                          <a:pt x="2807158" y="1355453"/>
                          <a:pt x="2814222" y="1351921"/>
                          <a:pt x="2814222" y="1348390"/>
                        </a:cubicBezTo>
                        <a:cubicBezTo>
                          <a:pt x="2863668" y="1298943"/>
                          <a:pt x="2916646" y="1249497"/>
                          <a:pt x="2966092" y="1196519"/>
                        </a:cubicBezTo>
                        <a:cubicBezTo>
                          <a:pt x="3072048" y="1079967"/>
                          <a:pt x="3178004" y="966947"/>
                          <a:pt x="3280428" y="846864"/>
                        </a:cubicBezTo>
                        <a:cubicBezTo>
                          <a:pt x="3372257" y="737376"/>
                          <a:pt x="3432299" y="610229"/>
                          <a:pt x="3478213" y="479549"/>
                        </a:cubicBezTo>
                        <a:cubicBezTo>
                          <a:pt x="3492341" y="444231"/>
                          <a:pt x="3513532" y="408912"/>
                          <a:pt x="3531191" y="373593"/>
                        </a:cubicBezTo>
                        <a:cubicBezTo>
                          <a:pt x="3534723" y="377125"/>
                          <a:pt x="3541788" y="377125"/>
                          <a:pt x="3545319" y="380657"/>
                        </a:cubicBezTo>
                        <a:cubicBezTo>
                          <a:pt x="3541788" y="398316"/>
                          <a:pt x="3541788" y="419508"/>
                          <a:pt x="3538256" y="437167"/>
                        </a:cubicBezTo>
                        <a:cubicBezTo>
                          <a:pt x="3527659" y="486613"/>
                          <a:pt x="3517064" y="539591"/>
                          <a:pt x="3499405" y="589038"/>
                        </a:cubicBezTo>
                        <a:cubicBezTo>
                          <a:pt x="3471150" y="663207"/>
                          <a:pt x="3439363" y="733844"/>
                          <a:pt x="3400513" y="804482"/>
                        </a:cubicBezTo>
                        <a:cubicBezTo>
                          <a:pt x="3368725" y="857460"/>
                          <a:pt x="3326343" y="903374"/>
                          <a:pt x="3291025" y="949288"/>
                        </a:cubicBezTo>
                        <a:cubicBezTo>
                          <a:pt x="3181536" y="1090563"/>
                          <a:pt x="3050857" y="1214178"/>
                          <a:pt x="2920178" y="1334262"/>
                        </a:cubicBezTo>
                        <a:cubicBezTo>
                          <a:pt x="2898987" y="1351921"/>
                          <a:pt x="2884860" y="1373113"/>
                          <a:pt x="2860136" y="1404899"/>
                        </a:cubicBezTo>
                        <a:cubicBezTo>
                          <a:pt x="2884860" y="1397836"/>
                          <a:pt x="2895455" y="1394304"/>
                          <a:pt x="2906051" y="1390772"/>
                        </a:cubicBezTo>
                        <a:cubicBezTo>
                          <a:pt x="2997879" y="1355453"/>
                          <a:pt x="3089708" y="1316603"/>
                          <a:pt x="3185069" y="1288348"/>
                        </a:cubicBezTo>
                        <a:cubicBezTo>
                          <a:pt x="3411108" y="1217710"/>
                          <a:pt x="3640680" y="1154137"/>
                          <a:pt x="3866719" y="1083499"/>
                        </a:cubicBezTo>
                        <a:cubicBezTo>
                          <a:pt x="4060972" y="1019926"/>
                          <a:pt x="4255225" y="949288"/>
                          <a:pt x="4445946" y="882183"/>
                        </a:cubicBezTo>
                        <a:cubicBezTo>
                          <a:pt x="4456542" y="878651"/>
                          <a:pt x="4470669" y="871587"/>
                          <a:pt x="4477733" y="860991"/>
                        </a:cubicBezTo>
                        <a:cubicBezTo>
                          <a:pt x="4576625" y="733844"/>
                          <a:pt x="4671986" y="606697"/>
                          <a:pt x="4770878" y="483081"/>
                        </a:cubicBezTo>
                        <a:cubicBezTo>
                          <a:pt x="4795602" y="454826"/>
                          <a:pt x="4823856" y="426571"/>
                          <a:pt x="4848580" y="398316"/>
                        </a:cubicBezTo>
                        <a:cubicBezTo>
                          <a:pt x="4852111" y="401848"/>
                          <a:pt x="4855643" y="405380"/>
                          <a:pt x="4862707" y="408912"/>
                        </a:cubicBezTo>
                        <a:cubicBezTo>
                          <a:pt x="4816792" y="567846"/>
                          <a:pt x="4696709" y="680866"/>
                          <a:pt x="4601349" y="822141"/>
                        </a:cubicBezTo>
                        <a:cubicBezTo>
                          <a:pt x="4961599" y="687930"/>
                          <a:pt x="5290063" y="507804"/>
                          <a:pt x="5597335" y="288829"/>
                        </a:cubicBezTo>
                        <a:cubicBezTo>
                          <a:pt x="5583208" y="348870"/>
                          <a:pt x="5537294" y="380657"/>
                          <a:pt x="5494911" y="408912"/>
                        </a:cubicBezTo>
                        <a:cubicBezTo>
                          <a:pt x="5385423" y="486613"/>
                          <a:pt x="5272404" y="564314"/>
                          <a:pt x="5155852" y="634952"/>
                        </a:cubicBezTo>
                        <a:cubicBezTo>
                          <a:pt x="5060492" y="691462"/>
                          <a:pt x="4958067" y="740908"/>
                          <a:pt x="4855643" y="786822"/>
                        </a:cubicBezTo>
                        <a:cubicBezTo>
                          <a:pt x="4770878" y="825673"/>
                          <a:pt x="4682581" y="857460"/>
                          <a:pt x="4597817" y="892778"/>
                        </a:cubicBezTo>
                        <a:cubicBezTo>
                          <a:pt x="4474201" y="942225"/>
                          <a:pt x="4350586" y="995203"/>
                          <a:pt x="4223438" y="1041117"/>
                        </a:cubicBezTo>
                        <a:cubicBezTo>
                          <a:pt x="4110418" y="1083499"/>
                          <a:pt x="3993867" y="1115286"/>
                          <a:pt x="3877315" y="1154137"/>
                        </a:cubicBezTo>
                        <a:cubicBezTo>
                          <a:pt x="3877315" y="1161200"/>
                          <a:pt x="3877315" y="1164732"/>
                          <a:pt x="3880846" y="1171796"/>
                        </a:cubicBezTo>
                        <a:cubicBezTo>
                          <a:pt x="4053909" y="1164732"/>
                          <a:pt x="4226970" y="1161200"/>
                          <a:pt x="4400032" y="1147073"/>
                        </a:cubicBezTo>
                        <a:cubicBezTo>
                          <a:pt x="4569561" y="1136477"/>
                          <a:pt x="4739091" y="1115286"/>
                          <a:pt x="4919217" y="1097627"/>
                        </a:cubicBezTo>
                        <a:cubicBezTo>
                          <a:pt x="4901558" y="1104691"/>
                          <a:pt x="4894494" y="1108222"/>
                          <a:pt x="4887429" y="1111754"/>
                        </a:cubicBezTo>
                        <a:cubicBezTo>
                          <a:pt x="4742624" y="1161200"/>
                          <a:pt x="4594285" y="1192987"/>
                          <a:pt x="4442415" y="1203583"/>
                        </a:cubicBezTo>
                        <a:cubicBezTo>
                          <a:pt x="4308203" y="1214178"/>
                          <a:pt x="4173992" y="1224774"/>
                          <a:pt x="4039780" y="1228306"/>
                        </a:cubicBezTo>
                        <a:cubicBezTo>
                          <a:pt x="3930293" y="1231838"/>
                          <a:pt x="3820805" y="1224774"/>
                          <a:pt x="3711317" y="1221242"/>
                        </a:cubicBezTo>
                        <a:cubicBezTo>
                          <a:pt x="3697190" y="1221242"/>
                          <a:pt x="3683062" y="1224774"/>
                          <a:pt x="3665403" y="1228306"/>
                        </a:cubicBezTo>
                        <a:cubicBezTo>
                          <a:pt x="3587701" y="1238901"/>
                          <a:pt x="3520596" y="1277752"/>
                          <a:pt x="3442895" y="1288348"/>
                        </a:cubicBezTo>
                        <a:cubicBezTo>
                          <a:pt x="3372257" y="1298943"/>
                          <a:pt x="3301620" y="1320135"/>
                          <a:pt x="3230982" y="1348390"/>
                        </a:cubicBezTo>
                        <a:cubicBezTo>
                          <a:pt x="3068516" y="1408431"/>
                          <a:pt x="2906051" y="1472005"/>
                          <a:pt x="2743585" y="1535579"/>
                        </a:cubicBezTo>
                        <a:cubicBezTo>
                          <a:pt x="2669415" y="1563833"/>
                          <a:pt x="2598778" y="1599152"/>
                          <a:pt x="2531673" y="1638003"/>
                        </a:cubicBezTo>
                        <a:cubicBezTo>
                          <a:pt x="2450439" y="1687449"/>
                          <a:pt x="2372738" y="1743959"/>
                          <a:pt x="2287974" y="1800469"/>
                        </a:cubicBezTo>
                        <a:cubicBezTo>
                          <a:pt x="2302101" y="1804001"/>
                          <a:pt x="2309164" y="1807533"/>
                          <a:pt x="2312696" y="1804001"/>
                        </a:cubicBezTo>
                        <a:cubicBezTo>
                          <a:pt x="2475162" y="1761618"/>
                          <a:pt x="2641161" y="1761618"/>
                          <a:pt x="2807158" y="1754555"/>
                        </a:cubicBezTo>
                        <a:cubicBezTo>
                          <a:pt x="2884860" y="1751023"/>
                          <a:pt x="2962560" y="1761618"/>
                          <a:pt x="3040262" y="1761618"/>
                        </a:cubicBezTo>
                        <a:cubicBezTo>
                          <a:pt x="3117963" y="1761618"/>
                          <a:pt x="3192132" y="1765150"/>
                          <a:pt x="3269833" y="1761618"/>
                        </a:cubicBezTo>
                        <a:cubicBezTo>
                          <a:pt x="3474681" y="1758086"/>
                          <a:pt x="3679530" y="1751023"/>
                          <a:pt x="3884378" y="1743959"/>
                        </a:cubicBezTo>
                        <a:cubicBezTo>
                          <a:pt x="3898506" y="1743959"/>
                          <a:pt x="3909102" y="1747491"/>
                          <a:pt x="3923229" y="1747491"/>
                        </a:cubicBezTo>
                        <a:cubicBezTo>
                          <a:pt x="3923229" y="1754555"/>
                          <a:pt x="3923229" y="1758086"/>
                          <a:pt x="3923229" y="1765150"/>
                        </a:cubicBezTo>
                        <a:cubicBezTo>
                          <a:pt x="3894975" y="1768682"/>
                          <a:pt x="3866719" y="1772214"/>
                          <a:pt x="3838464" y="1779278"/>
                        </a:cubicBezTo>
                        <a:cubicBezTo>
                          <a:pt x="3743104" y="1793405"/>
                          <a:pt x="3647744" y="1811064"/>
                          <a:pt x="3552383" y="1818128"/>
                        </a:cubicBezTo>
                        <a:cubicBezTo>
                          <a:pt x="3460554" y="1825192"/>
                          <a:pt x="3365194" y="1821660"/>
                          <a:pt x="3273365" y="1818128"/>
                        </a:cubicBezTo>
                        <a:cubicBezTo>
                          <a:pt x="3132090" y="1814596"/>
                          <a:pt x="2987284" y="1811064"/>
                          <a:pt x="2846009" y="1811064"/>
                        </a:cubicBezTo>
                        <a:cubicBezTo>
                          <a:pt x="2793031" y="1811064"/>
                          <a:pt x="2736521" y="1818128"/>
                          <a:pt x="2683543" y="1818128"/>
                        </a:cubicBezTo>
                        <a:cubicBezTo>
                          <a:pt x="2559927" y="1818128"/>
                          <a:pt x="2439844" y="1828724"/>
                          <a:pt x="2319760" y="1864042"/>
                        </a:cubicBezTo>
                        <a:cubicBezTo>
                          <a:pt x="2259718" y="1881702"/>
                          <a:pt x="2189081" y="1895829"/>
                          <a:pt x="2143167" y="1938212"/>
                        </a:cubicBezTo>
                        <a:cubicBezTo>
                          <a:pt x="2033679" y="2030041"/>
                          <a:pt x="1934786" y="2135997"/>
                          <a:pt x="1832362" y="2234889"/>
                        </a:cubicBezTo>
                        <a:cubicBezTo>
                          <a:pt x="1818234" y="2249017"/>
                          <a:pt x="1807639" y="2266676"/>
                          <a:pt x="1800575" y="2280803"/>
                        </a:cubicBezTo>
                        <a:cubicBezTo>
                          <a:pt x="1924190" y="2259612"/>
                          <a:pt x="2051338" y="2241953"/>
                          <a:pt x="2174953" y="2217229"/>
                        </a:cubicBezTo>
                        <a:cubicBezTo>
                          <a:pt x="2418652" y="2171315"/>
                          <a:pt x="2665883" y="2143060"/>
                          <a:pt x="2913114" y="2128933"/>
                        </a:cubicBezTo>
                        <a:cubicBezTo>
                          <a:pt x="3100304" y="2118337"/>
                          <a:pt x="3287493" y="2114805"/>
                          <a:pt x="3474681" y="2107742"/>
                        </a:cubicBezTo>
                        <a:cubicBezTo>
                          <a:pt x="3541788" y="2104210"/>
                          <a:pt x="3608893" y="2100678"/>
                          <a:pt x="3675998" y="2097146"/>
                        </a:cubicBezTo>
                        <a:cubicBezTo>
                          <a:pt x="3880846" y="2079487"/>
                          <a:pt x="4075099" y="2012381"/>
                          <a:pt x="4269352" y="1945275"/>
                        </a:cubicBezTo>
                        <a:cubicBezTo>
                          <a:pt x="4580157" y="1839319"/>
                          <a:pt x="4830920" y="1648599"/>
                          <a:pt x="5064023" y="1426091"/>
                        </a:cubicBezTo>
                        <a:cubicBezTo>
                          <a:pt x="5240616" y="1256561"/>
                          <a:pt x="5381891" y="1058776"/>
                          <a:pt x="5519635" y="860991"/>
                        </a:cubicBezTo>
                        <a:cubicBezTo>
                          <a:pt x="5639718" y="691462"/>
                          <a:pt x="5724483" y="500741"/>
                          <a:pt x="5812780" y="313552"/>
                        </a:cubicBezTo>
                        <a:cubicBezTo>
                          <a:pt x="5851630" y="232318"/>
                          <a:pt x="5872822" y="161681"/>
                          <a:pt x="5901076" y="87512"/>
                        </a:cubicBezTo>
                        <a:close/>
                        <a:moveTo>
                          <a:pt x="1574536" y="3587595"/>
                        </a:moveTo>
                        <a:cubicBezTo>
                          <a:pt x="1556876" y="3538149"/>
                          <a:pt x="1542749" y="3495767"/>
                          <a:pt x="1525090" y="3453384"/>
                        </a:cubicBezTo>
                        <a:cubicBezTo>
                          <a:pt x="1489771" y="3365087"/>
                          <a:pt x="1457984" y="3276790"/>
                          <a:pt x="1419133" y="3192026"/>
                        </a:cubicBezTo>
                        <a:cubicBezTo>
                          <a:pt x="1390878" y="3124920"/>
                          <a:pt x="1355560" y="3057815"/>
                          <a:pt x="1320241" y="2990709"/>
                        </a:cubicBezTo>
                        <a:cubicBezTo>
                          <a:pt x="1291986" y="2937731"/>
                          <a:pt x="1284922" y="2874157"/>
                          <a:pt x="1228412" y="2835307"/>
                        </a:cubicBezTo>
                        <a:cubicBezTo>
                          <a:pt x="1221349" y="2831775"/>
                          <a:pt x="1221349" y="2821179"/>
                          <a:pt x="1217816" y="2814116"/>
                        </a:cubicBezTo>
                        <a:cubicBezTo>
                          <a:pt x="1210753" y="2785861"/>
                          <a:pt x="1207221" y="2754074"/>
                          <a:pt x="1193093" y="2725819"/>
                        </a:cubicBezTo>
                        <a:cubicBezTo>
                          <a:pt x="1161307" y="2669309"/>
                          <a:pt x="1122456" y="2612799"/>
                          <a:pt x="1087137" y="2556289"/>
                        </a:cubicBezTo>
                        <a:cubicBezTo>
                          <a:pt x="1030628" y="2464460"/>
                          <a:pt x="977650" y="2372632"/>
                          <a:pt x="917607" y="2284335"/>
                        </a:cubicBezTo>
                        <a:cubicBezTo>
                          <a:pt x="861098" y="2199570"/>
                          <a:pt x="797524" y="2118337"/>
                          <a:pt x="733950" y="2037104"/>
                        </a:cubicBezTo>
                        <a:cubicBezTo>
                          <a:pt x="652717" y="1931148"/>
                          <a:pt x="564420" y="1828724"/>
                          <a:pt x="451401" y="1761618"/>
                        </a:cubicBezTo>
                        <a:cubicBezTo>
                          <a:pt x="419614" y="1743959"/>
                          <a:pt x="380763" y="1722767"/>
                          <a:pt x="345445" y="1726300"/>
                        </a:cubicBezTo>
                        <a:cubicBezTo>
                          <a:pt x="239489" y="1740427"/>
                          <a:pt x="151192" y="1796937"/>
                          <a:pt x="80554" y="1878170"/>
                        </a:cubicBezTo>
                        <a:cubicBezTo>
                          <a:pt x="48768" y="1913489"/>
                          <a:pt x="45236" y="1938212"/>
                          <a:pt x="80554" y="1966467"/>
                        </a:cubicBezTo>
                        <a:cubicBezTo>
                          <a:pt x="140596" y="2012381"/>
                          <a:pt x="204170" y="2051232"/>
                          <a:pt x="264211" y="2093614"/>
                        </a:cubicBezTo>
                        <a:cubicBezTo>
                          <a:pt x="271276" y="2100678"/>
                          <a:pt x="292467" y="2093614"/>
                          <a:pt x="303062" y="2086550"/>
                        </a:cubicBezTo>
                        <a:cubicBezTo>
                          <a:pt x="341913" y="2054764"/>
                          <a:pt x="377232" y="2015913"/>
                          <a:pt x="416082" y="1984126"/>
                        </a:cubicBezTo>
                        <a:cubicBezTo>
                          <a:pt x="461996" y="1945275"/>
                          <a:pt x="511442" y="1909957"/>
                          <a:pt x="557357" y="1871106"/>
                        </a:cubicBezTo>
                        <a:cubicBezTo>
                          <a:pt x="532634" y="1998253"/>
                          <a:pt x="419614" y="2051232"/>
                          <a:pt x="345445" y="2135997"/>
                        </a:cubicBezTo>
                        <a:cubicBezTo>
                          <a:pt x="373700" y="2171315"/>
                          <a:pt x="409018" y="2185443"/>
                          <a:pt x="444337" y="2153656"/>
                        </a:cubicBezTo>
                        <a:cubicBezTo>
                          <a:pt x="479656" y="2128933"/>
                          <a:pt x="511442" y="2100678"/>
                          <a:pt x="543230" y="2072423"/>
                        </a:cubicBezTo>
                        <a:cubicBezTo>
                          <a:pt x="575016" y="2044168"/>
                          <a:pt x="610335" y="2015913"/>
                          <a:pt x="642122" y="1987658"/>
                        </a:cubicBezTo>
                        <a:cubicBezTo>
                          <a:pt x="645654" y="1991190"/>
                          <a:pt x="652717" y="1998253"/>
                          <a:pt x="656249" y="2001786"/>
                        </a:cubicBezTo>
                        <a:cubicBezTo>
                          <a:pt x="627994" y="2100678"/>
                          <a:pt x="553825" y="2164251"/>
                          <a:pt x="465529" y="2217229"/>
                        </a:cubicBezTo>
                        <a:cubicBezTo>
                          <a:pt x="500847" y="2245484"/>
                          <a:pt x="532634" y="2273739"/>
                          <a:pt x="567953" y="2301995"/>
                        </a:cubicBezTo>
                        <a:cubicBezTo>
                          <a:pt x="627994" y="2245484"/>
                          <a:pt x="680972" y="2178379"/>
                          <a:pt x="769269" y="2174847"/>
                        </a:cubicBezTo>
                        <a:cubicBezTo>
                          <a:pt x="772801" y="2178379"/>
                          <a:pt x="776333" y="2181911"/>
                          <a:pt x="779865" y="2188975"/>
                        </a:cubicBezTo>
                        <a:cubicBezTo>
                          <a:pt x="723355" y="2241953"/>
                          <a:pt x="666845" y="2291399"/>
                          <a:pt x="610335" y="2344377"/>
                        </a:cubicBezTo>
                        <a:cubicBezTo>
                          <a:pt x="645654" y="2372632"/>
                          <a:pt x="673909" y="2397355"/>
                          <a:pt x="705695" y="2425610"/>
                        </a:cubicBezTo>
                        <a:cubicBezTo>
                          <a:pt x="762205" y="2393823"/>
                          <a:pt x="818716" y="2362036"/>
                          <a:pt x="878757" y="2330250"/>
                        </a:cubicBezTo>
                        <a:cubicBezTo>
                          <a:pt x="878757" y="2386759"/>
                          <a:pt x="878757" y="2386759"/>
                          <a:pt x="762205" y="2464460"/>
                        </a:cubicBezTo>
                        <a:cubicBezTo>
                          <a:pt x="769269" y="2471524"/>
                          <a:pt x="776333" y="2482120"/>
                          <a:pt x="783397" y="2489184"/>
                        </a:cubicBezTo>
                        <a:cubicBezTo>
                          <a:pt x="808120" y="2524502"/>
                          <a:pt x="832843" y="2528034"/>
                          <a:pt x="871694" y="2506843"/>
                        </a:cubicBezTo>
                        <a:cubicBezTo>
                          <a:pt x="899948" y="2489184"/>
                          <a:pt x="935267" y="2482120"/>
                          <a:pt x="977650" y="2467992"/>
                        </a:cubicBezTo>
                        <a:cubicBezTo>
                          <a:pt x="956458" y="2538630"/>
                          <a:pt x="899948" y="2549225"/>
                          <a:pt x="850502" y="2570416"/>
                        </a:cubicBezTo>
                        <a:cubicBezTo>
                          <a:pt x="878757" y="2612799"/>
                          <a:pt x="907012" y="2651649"/>
                          <a:pt x="931735" y="2690500"/>
                        </a:cubicBezTo>
                        <a:cubicBezTo>
                          <a:pt x="970586" y="2665777"/>
                          <a:pt x="1002373" y="2648118"/>
                          <a:pt x="1034159" y="2626926"/>
                        </a:cubicBezTo>
                        <a:cubicBezTo>
                          <a:pt x="1037691" y="2630459"/>
                          <a:pt x="1041223" y="2637522"/>
                          <a:pt x="1048287" y="2641054"/>
                        </a:cubicBezTo>
                        <a:cubicBezTo>
                          <a:pt x="1030628" y="2662245"/>
                          <a:pt x="1020032" y="2690500"/>
                          <a:pt x="998841" y="2708160"/>
                        </a:cubicBezTo>
                        <a:cubicBezTo>
                          <a:pt x="967054" y="2732883"/>
                          <a:pt x="970586" y="2757606"/>
                          <a:pt x="984713" y="2789393"/>
                        </a:cubicBezTo>
                        <a:cubicBezTo>
                          <a:pt x="1069478" y="2965986"/>
                          <a:pt x="1157775" y="3146111"/>
                          <a:pt x="1239008" y="3322705"/>
                        </a:cubicBezTo>
                        <a:cubicBezTo>
                          <a:pt x="1270794" y="3393342"/>
                          <a:pt x="1288454" y="3467512"/>
                          <a:pt x="1277859" y="3548745"/>
                        </a:cubicBezTo>
                        <a:cubicBezTo>
                          <a:pt x="1376751" y="3566404"/>
                          <a:pt x="1472112" y="3576999"/>
                          <a:pt x="1574536" y="3587595"/>
                        </a:cubicBezTo>
                        <a:close/>
                        <a:moveTo>
                          <a:pt x="864629" y="3456916"/>
                        </a:moveTo>
                        <a:cubicBezTo>
                          <a:pt x="903480" y="3467512"/>
                          <a:pt x="945863" y="3481639"/>
                          <a:pt x="984713" y="3492235"/>
                        </a:cubicBezTo>
                        <a:cubicBezTo>
                          <a:pt x="998841" y="3495767"/>
                          <a:pt x="1023564" y="3499298"/>
                          <a:pt x="1030628" y="3488703"/>
                        </a:cubicBezTo>
                        <a:cubicBezTo>
                          <a:pt x="1076542" y="3449852"/>
                          <a:pt x="1118925" y="3407470"/>
                          <a:pt x="1168370" y="3361556"/>
                        </a:cubicBezTo>
                        <a:cubicBezTo>
                          <a:pt x="1161307" y="3343896"/>
                          <a:pt x="1150711" y="3319173"/>
                          <a:pt x="1136584" y="3290918"/>
                        </a:cubicBezTo>
                        <a:cubicBezTo>
                          <a:pt x="1058882" y="3372151"/>
                          <a:pt x="963522" y="3418065"/>
                          <a:pt x="864629" y="3456916"/>
                        </a:cubicBezTo>
                        <a:close/>
                        <a:moveTo>
                          <a:pt x="1083606" y="3513426"/>
                        </a:moveTo>
                        <a:cubicBezTo>
                          <a:pt x="1136584" y="3524021"/>
                          <a:pt x="1186030" y="3534617"/>
                          <a:pt x="1239008" y="3545213"/>
                        </a:cubicBezTo>
                        <a:cubicBezTo>
                          <a:pt x="1224881" y="3509894"/>
                          <a:pt x="1210753" y="3474575"/>
                          <a:pt x="1196626" y="3442789"/>
                        </a:cubicBezTo>
                        <a:cubicBezTo>
                          <a:pt x="1157775" y="3467512"/>
                          <a:pt x="1122456" y="3488703"/>
                          <a:pt x="1083606" y="3513426"/>
                        </a:cubicBezTo>
                        <a:close/>
                        <a:moveTo>
                          <a:pt x="1447388" y="2563353"/>
                        </a:moveTo>
                        <a:cubicBezTo>
                          <a:pt x="1387346" y="2619863"/>
                          <a:pt x="1337900" y="2665777"/>
                          <a:pt x="1288454" y="2711691"/>
                        </a:cubicBezTo>
                        <a:cubicBezTo>
                          <a:pt x="1316709" y="2718755"/>
                          <a:pt x="1408538" y="2633990"/>
                          <a:pt x="1447388" y="2563353"/>
                        </a:cubicBezTo>
                        <a:close/>
                      </a:path>
                    </a:pathLst>
                  </a:custGeom>
                  <a:solidFill>
                    <a:srgbClr val="343D42"/>
                  </a:solidFill>
                  <a:ln w="35319" cap="flat">
                    <a:noFill/>
                    <a:prstDash val="solid"/>
                    <a:miter/>
                  </a:ln>
                </p:spPr>
                <p:txBody>
                  <a:bodyPr rtlCol="0" anchor="ctr"/>
                  <a:lstStyle/>
                  <a:p>
                    <a:endParaRPr lang="en-US" sz="563" dirty="0"/>
                  </a:p>
                </p:txBody>
              </p:sp>
              <p:sp>
                <p:nvSpPr>
                  <p:cNvPr id="129" name="Freeform 128">
                    <a:extLst>
                      <a:ext uri="{FF2B5EF4-FFF2-40B4-BE49-F238E27FC236}">
                        <a16:creationId xmlns:a16="http://schemas.microsoft.com/office/drawing/2014/main" id="{D3AFE18E-15CC-954F-8AE0-8CB427043E54}"/>
                      </a:ext>
                    </a:extLst>
                  </p:cNvPr>
                  <p:cNvSpPr/>
                  <p:nvPr/>
                </p:nvSpPr>
                <p:spPr>
                  <a:xfrm>
                    <a:off x="14936620" y="6842645"/>
                    <a:ext cx="1225559" cy="939477"/>
                  </a:xfrm>
                  <a:custGeom>
                    <a:avLst/>
                    <a:gdLst>
                      <a:gd name="connsiteX0" fmla="*/ 1225559 w 1225559"/>
                      <a:gd name="connsiteY0" fmla="*/ 14127 h 939477"/>
                      <a:gd name="connsiteX1" fmla="*/ 1183177 w 1225559"/>
                      <a:gd name="connsiteY1" fmla="*/ 67105 h 939477"/>
                      <a:gd name="connsiteX2" fmla="*/ 826457 w 1225559"/>
                      <a:gd name="connsiteY2" fmla="*/ 346123 h 939477"/>
                      <a:gd name="connsiteX3" fmla="*/ 123615 w 1225559"/>
                      <a:gd name="connsiteY3" fmla="*/ 868840 h 939477"/>
                      <a:gd name="connsiteX4" fmla="*/ 45915 w 1225559"/>
                      <a:gd name="connsiteY4" fmla="*/ 932413 h 939477"/>
                      <a:gd name="connsiteX5" fmla="*/ 0 w 1225559"/>
                      <a:gd name="connsiteY5" fmla="*/ 939478 h 939477"/>
                      <a:gd name="connsiteX6" fmla="*/ 10596 w 1225559"/>
                      <a:gd name="connsiteY6" fmla="*/ 897095 h 939477"/>
                      <a:gd name="connsiteX7" fmla="*/ 236636 w 1225559"/>
                      <a:gd name="connsiteY7" fmla="*/ 699310 h 939477"/>
                      <a:gd name="connsiteX8" fmla="*/ 1024242 w 1225559"/>
                      <a:gd name="connsiteY8" fmla="*/ 113020 h 939477"/>
                      <a:gd name="connsiteX9" fmla="*/ 1158454 w 1225559"/>
                      <a:gd name="connsiteY9" fmla="*/ 24723 h 939477"/>
                      <a:gd name="connsiteX10" fmla="*/ 1218495 w 1225559"/>
                      <a:gd name="connsiteY10" fmla="*/ 0 h 939477"/>
                      <a:gd name="connsiteX11" fmla="*/ 1225559 w 1225559"/>
                      <a:gd name="connsiteY11" fmla="*/ 14127 h 93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5559" h="939477">
                        <a:moveTo>
                          <a:pt x="1225559" y="14127"/>
                        </a:moveTo>
                        <a:cubicBezTo>
                          <a:pt x="1211432" y="31787"/>
                          <a:pt x="1200836" y="52978"/>
                          <a:pt x="1183177" y="67105"/>
                        </a:cubicBezTo>
                        <a:cubicBezTo>
                          <a:pt x="1066625" y="162466"/>
                          <a:pt x="946542" y="254295"/>
                          <a:pt x="826457" y="346123"/>
                        </a:cubicBezTo>
                        <a:cubicBezTo>
                          <a:pt x="593355" y="522717"/>
                          <a:pt x="360251" y="695778"/>
                          <a:pt x="123615" y="868840"/>
                        </a:cubicBezTo>
                        <a:cubicBezTo>
                          <a:pt x="95361" y="890031"/>
                          <a:pt x="74169" y="914754"/>
                          <a:pt x="45915" y="932413"/>
                        </a:cubicBezTo>
                        <a:cubicBezTo>
                          <a:pt x="35319" y="939478"/>
                          <a:pt x="14127" y="935946"/>
                          <a:pt x="0" y="939478"/>
                        </a:cubicBezTo>
                        <a:cubicBezTo>
                          <a:pt x="3532" y="925350"/>
                          <a:pt x="3532" y="904159"/>
                          <a:pt x="10596" y="897095"/>
                        </a:cubicBezTo>
                        <a:cubicBezTo>
                          <a:pt x="84765" y="829989"/>
                          <a:pt x="158934" y="762884"/>
                          <a:pt x="236636" y="699310"/>
                        </a:cubicBezTo>
                        <a:cubicBezTo>
                          <a:pt x="497994" y="501525"/>
                          <a:pt x="759352" y="307273"/>
                          <a:pt x="1024242" y="113020"/>
                        </a:cubicBezTo>
                        <a:cubicBezTo>
                          <a:pt x="1066625" y="81233"/>
                          <a:pt x="1112539" y="52978"/>
                          <a:pt x="1158454" y="24723"/>
                        </a:cubicBezTo>
                        <a:cubicBezTo>
                          <a:pt x="1176113" y="14127"/>
                          <a:pt x="1197304" y="10596"/>
                          <a:pt x="1218495" y="0"/>
                        </a:cubicBezTo>
                        <a:cubicBezTo>
                          <a:pt x="1218495" y="3532"/>
                          <a:pt x="1222027" y="7064"/>
                          <a:pt x="1225559" y="14127"/>
                        </a:cubicBezTo>
                        <a:close/>
                      </a:path>
                    </a:pathLst>
                  </a:custGeom>
                  <a:solidFill>
                    <a:srgbClr val="343D42"/>
                  </a:solidFill>
                  <a:ln w="35319" cap="flat">
                    <a:noFill/>
                    <a:prstDash val="solid"/>
                    <a:miter/>
                  </a:ln>
                </p:spPr>
                <p:txBody>
                  <a:bodyPr rtlCol="0" anchor="ctr"/>
                  <a:lstStyle/>
                  <a:p>
                    <a:endParaRPr lang="en-US" sz="563" dirty="0"/>
                  </a:p>
                </p:txBody>
              </p:sp>
              <p:sp>
                <p:nvSpPr>
                  <p:cNvPr id="130" name="Freeform 129">
                    <a:extLst>
                      <a:ext uri="{FF2B5EF4-FFF2-40B4-BE49-F238E27FC236}">
                        <a16:creationId xmlns:a16="http://schemas.microsoft.com/office/drawing/2014/main" id="{E9C478F4-F339-CE49-A1C8-103510A1520C}"/>
                      </a:ext>
                    </a:extLst>
                  </p:cNvPr>
                  <p:cNvSpPr/>
                  <p:nvPr/>
                </p:nvSpPr>
                <p:spPr>
                  <a:xfrm>
                    <a:off x="14018334" y="8894662"/>
                    <a:ext cx="422975" cy="692246"/>
                  </a:xfrm>
                  <a:custGeom>
                    <a:avLst/>
                    <a:gdLst>
                      <a:gd name="connsiteX0" fmla="*/ 109488 w 422975"/>
                      <a:gd name="connsiteY0" fmla="*/ 0 h 692246"/>
                      <a:gd name="connsiteX1" fmla="*/ 194253 w 422975"/>
                      <a:gd name="connsiteY1" fmla="*/ 17659 h 692246"/>
                      <a:gd name="connsiteX2" fmla="*/ 420292 w 422975"/>
                      <a:gd name="connsiteY2" fmla="*/ 339060 h 692246"/>
                      <a:gd name="connsiteX3" fmla="*/ 363783 w 422975"/>
                      <a:gd name="connsiteY3" fmla="*/ 505057 h 692246"/>
                      <a:gd name="connsiteX4" fmla="*/ 162466 w 422975"/>
                      <a:gd name="connsiteY4" fmla="*/ 671055 h 692246"/>
                      <a:gd name="connsiteX5" fmla="*/ 31787 w 422975"/>
                      <a:gd name="connsiteY5" fmla="*/ 692247 h 692246"/>
                      <a:gd name="connsiteX6" fmla="*/ 0 w 422975"/>
                      <a:gd name="connsiteY6" fmla="*/ 671055 h 692246"/>
                      <a:gd name="connsiteX7" fmla="*/ 28256 w 422975"/>
                      <a:gd name="connsiteY7" fmla="*/ 646332 h 692246"/>
                      <a:gd name="connsiteX8" fmla="*/ 282550 w 422975"/>
                      <a:gd name="connsiteY8" fmla="*/ 487398 h 692246"/>
                      <a:gd name="connsiteX9" fmla="*/ 317868 w 422975"/>
                      <a:gd name="connsiteY9" fmla="*/ 275485 h 692246"/>
                      <a:gd name="connsiteX10" fmla="*/ 190721 w 422975"/>
                      <a:gd name="connsiteY10" fmla="*/ 98892 h 692246"/>
                      <a:gd name="connsiteX11" fmla="*/ 98893 w 422975"/>
                      <a:gd name="connsiteY11" fmla="*/ 14127 h 692246"/>
                      <a:gd name="connsiteX12" fmla="*/ 109488 w 422975"/>
                      <a:gd name="connsiteY12" fmla="*/ 0 h 69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2975" h="692246">
                        <a:moveTo>
                          <a:pt x="109488" y="0"/>
                        </a:moveTo>
                        <a:cubicBezTo>
                          <a:pt x="137743" y="7063"/>
                          <a:pt x="169530" y="3532"/>
                          <a:pt x="194253" y="17659"/>
                        </a:cubicBezTo>
                        <a:cubicBezTo>
                          <a:pt x="324932" y="84765"/>
                          <a:pt x="395570" y="197785"/>
                          <a:pt x="420292" y="339060"/>
                        </a:cubicBezTo>
                        <a:cubicBezTo>
                          <a:pt x="430889" y="402633"/>
                          <a:pt x="409697" y="462675"/>
                          <a:pt x="363783" y="505057"/>
                        </a:cubicBezTo>
                        <a:cubicBezTo>
                          <a:pt x="303741" y="565099"/>
                          <a:pt x="236636" y="625140"/>
                          <a:pt x="162466" y="671055"/>
                        </a:cubicBezTo>
                        <a:cubicBezTo>
                          <a:pt x="127148" y="692247"/>
                          <a:pt x="77702" y="688715"/>
                          <a:pt x="31787" y="692247"/>
                        </a:cubicBezTo>
                        <a:cubicBezTo>
                          <a:pt x="21191" y="692247"/>
                          <a:pt x="10596" y="678118"/>
                          <a:pt x="0" y="671055"/>
                        </a:cubicBezTo>
                        <a:cubicBezTo>
                          <a:pt x="10596" y="663991"/>
                          <a:pt x="17659" y="646332"/>
                          <a:pt x="28256" y="646332"/>
                        </a:cubicBezTo>
                        <a:cubicBezTo>
                          <a:pt x="141275" y="639269"/>
                          <a:pt x="211912" y="561567"/>
                          <a:pt x="282550" y="487398"/>
                        </a:cubicBezTo>
                        <a:cubicBezTo>
                          <a:pt x="339060" y="427357"/>
                          <a:pt x="353187" y="356719"/>
                          <a:pt x="317868" y="275485"/>
                        </a:cubicBezTo>
                        <a:cubicBezTo>
                          <a:pt x="286082" y="208380"/>
                          <a:pt x="250763" y="144807"/>
                          <a:pt x="190721" y="98892"/>
                        </a:cubicBezTo>
                        <a:cubicBezTo>
                          <a:pt x="158934" y="70637"/>
                          <a:pt x="127148" y="42382"/>
                          <a:pt x="98893" y="14127"/>
                        </a:cubicBezTo>
                        <a:cubicBezTo>
                          <a:pt x="105956" y="10595"/>
                          <a:pt x="105956" y="3532"/>
                          <a:pt x="109488" y="0"/>
                        </a:cubicBezTo>
                        <a:close/>
                      </a:path>
                    </a:pathLst>
                  </a:custGeom>
                  <a:solidFill>
                    <a:srgbClr val="343D42"/>
                  </a:solidFill>
                  <a:ln w="35319" cap="flat">
                    <a:noFill/>
                    <a:prstDash val="solid"/>
                    <a:miter/>
                  </a:ln>
                </p:spPr>
                <p:txBody>
                  <a:bodyPr rtlCol="0" anchor="ctr"/>
                  <a:lstStyle/>
                  <a:p>
                    <a:endParaRPr lang="en-US" sz="563" dirty="0"/>
                  </a:p>
                </p:txBody>
              </p:sp>
              <p:sp>
                <p:nvSpPr>
                  <p:cNvPr id="131" name="Freeform 130">
                    <a:extLst>
                      <a:ext uri="{FF2B5EF4-FFF2-40B4-BE49-F238E27FC236}">
                        <a16:creationId xmlns:a16="http://schemas.microsoft.com/office/drawing/2014/main" id="{878B3573-BFBE-C449-B029-5C30A37135FA}"/>
                      </a:ext>
                    </a:extLst>
                  </p:cNvPr>
                  <p:cNvSpPr/>
                  <p:nvPr/>
                </p:nvSpPr>
                <p:spPr>
                  <a:xfrm>
                    <a:off x="14554216" y="6040911"/>
                    <a:ext cx="276448" cy="893563"/>
                  </a:xfrm>
                  <a:custGeom>
                    <a:avLst/>
                    <a:gdLst>
                      <a:gd name="connsiteX0" fmla="*/ 272916 w 276448"/>
                      <a:gd name="connsiteY0" fmla="*/ 7064 h 893563"/>
                      <a:gd name="connsiteX1" fmla="*/ 276448 w 276448"/>
                      <a:gd name="connsiteY1" fmla="*/ 74169 h 893563"/>
                      <a:gd name="connsiteX2" fmla="*/ 258789 w 276448"/>
                      <a:gd name="connsiteY2" fmla="*/ 151871 h 893563"/>
                      <a:gd name="connsiteX3" fmla="*/ 103387 w 276448"/>
                      <a:gd name="connsiteY3" fmla="*/ 713438 h 893563"/>
                      <a:gd name="connsiteX4" fmla="*/ 50409 w 276448"/>
                      <a:gd name="connsiteY4" fmla="*/ 854712 h 893563"/>
                      <a:gd name="connsiteX5" fmla="*/ 8026 w 276448"/>
                      <a:gd name="connsiteY5" fmla="*/ 893563 h 893563"/>
                      <a:gd name="connsiteX6" fmla="*/ 963 w 276448"/>
                      <a:gd name="connsiteY6" fmla="*/ 837053 h 893563"/>
                      <a:gd name="connsiteX7" fmla="*/ 82195 w 276448"/>
                      <a:gd name="connsiteY7" fmla="*/ 522717 h 893563"/>
                      <a:gd name="connsiteX8" fmla="*/ 227002 w 276448"/>
                      <a:gd name="connsiteY8" fmla="*/ 60042 h 893563"/>
                      <a:gd name="connsiteX9" fmla="*/ 262321 w 276448"/>
                      <a:gd name="connsiteY9" fmla="*/ 0 h 893563"/>
                      <a:gd name="connsiteX10" fmla="*/ 272916 w 276448"/>
                      <a:gd name="connsiteY10" fmla="*/ 7064 h 89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448" h="893563">
                        <a:moveTo>
                          <a:pt x="272916" y="7064"/>
                        </a:moveTo>
                        <a:cubicBezTo>
                          <a:pt x="272916" y="28255"/>
                          <a:pt x="276448" y="52978"/>
                          <a:pt x="276448" y="74169"/>
                        </a:cubicBezTo>
                        <a:cubicBezTo>
                          <a:pt x="272916" y="98892"/>
                          <a:pt x="269385" y="127147"/>
                          <a:pt x="258789" y="151871"/>
                        </a:cubicBezTo>
                        <a:cubicBezTo>
                          <a:pt x="184619" y="331996"/>
                          <a:pt x="145770" y="522717"/>
                          <a:pt x="103387" y="713438"/>
                        </a:cubicBezTo>
                        <a:cubicBezTo>
                          <a:pt x="92791" y="762884"/>
                          <a:pt x="71600" y="808798"/>
                          <a:pt x="50409" y="854712"/>
                        </a:cubicBezTo>
                        <a:cubicBezTo>
                          <a:pt x="43344" y="872372"/>
                          <a:pt x="22154" y="879435"/>
                          <a:pt x="8026" y="893563"/>
                        </a:cubicBezTo>
                        <a:cubicBezTo>
                          <a:pt x="4495" y="875904"/>
                          <a:pt x="-2569" y="854712"/>
                          <a:pt x="963" y="837053"/>
                        </a:cubicBezTo>
                        <a:cubicBezTo>
                          <a:pt x="25685" y="731097"/>
                          <a:pt x="61004" y="628673"/>
                          <a:pt x="82195" y="522717"/>
                        </a:cubicBezTo>
                        <a:cubicBezTo>
                          <a:pt x="110451" y="360251"/>
                          <a:pt x="174024" y="211912"/>
                          <a:pt x="227002" y="60042"/>
                        </a:cubicBezTo>
                        <a:cubicBezTo>
                          <a:pt x="234066" y="38850"/>
                          <a:pt x="251726" y="21191"/>
                          <a:pt x="262321" y="0"/>
                        </a:cubicBezTo>
                        <a:cubicBezTo>
                          <a:pt x="265853" y="7064"/>
                          <a:pt x="269385" y="7064"/>
                          <a:pt x="272916" y="7064"/>
                        </a:cubicBezTo>
                        <a:close/>
                      </a:path>
                    </a:pathLst>
                  </a:custGeom>
                  <a:solidFill>
                    <a:srgbClr val="343D42"/>
                  </a:solidFill>
                  <a:ln w="35319" cap="flat">
                    <a:noFill/>
                    <a:prstDash val="solid"/>
                    <a:miter/>
                  </a:ln>
                </p:spPr>
                <p:txBody>
                  <a:bodyPr rtlCol="0" anchor="ctr"/>
                  <a:lstStyle/>
                  <a:p>
                    <a:endParaRPr lang="en-US" sz="563" dirty="0"/>
                  </a:p>
                </p:txBody>
              </p:sp>
              <p:sp>
                <p:nvSpPr>
                  <p:cNvPr id="132" name="Freeform 131">
                    <a:extLst>
                      <a:ext uri="{FF2B5EF4-FFF2-40B4-BE49-F238E27FC236}">
                        <a16:creationId xmlns:a16="http://schemas.microsoft.com/office/drawing/2014/main" id="{39C8529A-1FD2-114D-9DAB-89D6D137E013}"/>
                      </a:ext>
                    </a:extLst>
                  </p:cNvPr>
                  <p:cNvSpPr/>
                  <p:nvPr/>
                </p:nvSpPr>
                <p:spPr>
                  <a:xfrm>
                    <a:off x="6569061" y="5624180"/>
                    <a:ext cx="632763" cy="251129"/>
                  </a:xfrm>
                  <a:custGeom>
                    <a:avLst/>
                    <a:gdLst>
                      <a:gd name="connsiteX0" fmla="*/ 4091 w 632763"/>
                      <a:gd name="connsiteY0" fmla="*/ 250733 h 251129"/>
                      <a:gd name="connsiteX1" fmla="*/ 28814 w 632763"/>
                      <a:gd name="connsiteY1" fmla="*/ 204819 h 251129"/>
                      <a:gd name="connsiteX2" fmla="*/ 445575 w 632763"/>
                      <a:gd name="connsiteY2" fmla="*/ 42353 h 251129"/>
                      <a:gd name="connsiteX3" fmla="*/ 632764 w 632763"/>
                      <a:gd name="connsiteY3" fmla="*/ 3502 h 251129"/>
                      <a:gd name="connsiteX4" fmla="*/ 4091 w 632763"/>
                      <a:gd name="connsiteY4" fmla="*/ 250733 h 251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763" h="251129">
                        <a:moveTo>
                          <a:pt x="4091" y="250733"/>
                        </a:moveTo>
                        <a:cubicBezTo>
                          <a:pt x="-6504" y="226010"/>
                          <a:pt x="4091" y="215415"/>
                          <a:pt x="28814" y="204819"/>
                        </a:cubicBezTo>
                        <a:cubicBezTo>
                          <a:pt x="166557" y="151841"/>
                          <a:pt x="304300" y="95331"/>
                          <a:pt x="445575" y="42353"/>
                        </a:cubicBezTo>
                        <a:cubicBezTo>
                          <a:pt x="505617" y="21162"/>
                          <a:pt x="565658" y="-10625"/>
                          <a:pt x="632764" y="3502"/>
                        </a:cubicBezTo>
                        <a:cubicBezTo>
                          <a:pt x="611573" y="56481"/>
                          <a:pt x="88856" y="261329"/>
                          <a:pt x="4091" y="250733"/>
                        </a:cubicBezTo>
                        <a:close/>
                      </a:path>
                    </a:pathLst>
                  </a:custGeom>
                  <a:solidFill>
                    <a:srgbClr val="343D42"/>
                  </a:solidFill>
                  <a:ln w="35319" cap="flat">
                    <a:noFill/>
                    <a:prstDash val="solid"/>
                    <a:miter/>
                  </a:ln>
                </p:spPr>
                <p:txBody>
                  <a:bodyPr rtlCol="0" anchor="ctr"/>
                  <a:lstStyle/>
                  <a:p>
                    <a:endParaRPr lang="en-US" sz="563" dirty="0"/>
                  </a:p>
                </p:txBody>
              </p:sp>
              <p:sp>
                <p:nvSpPr>
                  <p:cNvPr id="133" name="Freeform 132">
                    <a:extLst>
                      <a:ext uri="{FF2B5EF4-FFF2-40B4-BE49-F238E27FC236}">
                        <a16:creationId xmlns:a16="http://schemas.microsoft.com/office/drawing/2014/main" id="{29472037-D7DC-8F4E-9D78-3DC022B82680}"/>
                      </a:ext>
                    </a:extLst>
                  </p:cNvPr>
                  <p:cNvSpPr/>
                  <p:nvPr/>
                </p:nvSpPr>
                <p:spPr>
                  <a:xfrm>
                    <a:off x="6407154" y="5535853"/>
                    <a:ext cx="667523" cy="272115"/>
                  </a:xfrm>
                  <a:custGeom>
                    <a:avLst/>
                    <a:gdLst>
                      <a:gd name="connsiteX0" fmla="*/ 667524 w 667523"/>
                      <a:gd name="connsiteY0" fmla="*/ 0 h 272115"/>
                      <a:gd name="connsiteX1" fmla="*/ 0 w 667523"/>
                      <a:gd name="connsiteY1" fmla="*/ 271954 h 272115"/>
                      <a:gd name="connsiteX2" fmla="*/ 38851 w 667523"/>
                      <a:gd name="connsiteY2" fmla="*/ 229572 h 272115"/>
                      <a:gd name="connsiteX3" fmla="*/ 547440 w 667523"/>
                      <a:gd name="connsiteY3" fmla="*/ 21191 h 272115"/>
                      <a:gd name="connsiteX4" fmla="*/ 667524 w 667523"/>
                      <a:gd name="connsiteY4" fmla="*/ 0 h 272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523" h="272115">
                        <a:moveTo>
                          <a:pt x="667524" y="0"/>
                        </a:moveTo>
                        <a:cubicBezTo>
                          <a:pt x="639269" y="52978"/>
                          <a:pt x="70637" y="279018"/>
                          <a:pt x="0" y="271954"/>
                        </a:cubicBezTo>
                        <a:cubicBezTo>
                          <a:pt x="17659" y="254295"/>
                          <a:pt x="24724" y="236635"/>
                          <a:pt x="38851" y="229572"/>
                        </a:cubicBezTo>
                        <a:cubicBezTo>
                          <a:pt x="208381" y="158934"/>
                          <a:pt x="377911" y="88297"/>
                          <a:pt x="547440" y="21191"/>
                        </a:cubicBezTo>
                        <a:cubicBezTo>
                          <a:pt x="582759" y="10596"/>
                          <a:pt x="621609" y="7064"/>
                          <a:pt x="667524" y="0"/>
                        </a:cubicBezTo>
                        <a:close/>
                      </a:path>
                    </a:pathLst>
                  </a:custGeom>
                  <a:solidFill>
                    <a:srgbClr val="343D42"/>
                  </a:solidFill>
                  <a:ln w="35319" cap="flat">
                    <a:noFill/>
                    <a:prstDash val="solid"/>
                    <a:miter/>
                  </a:ln>
                </p:spPr>
                <p:txBody>
                  <a:bodyPr rtlCol="0" anchor="ctr"/>
                  <a:lstStyle/>
                  <a:p>
                    <a:endParaRPr lang="en-US" sz="563" dirty="0"/>
                  </a:p>
                </p:txBody>
              </p:sp>
              <p:sp>
                <p:nvSpPr>
                  <p:cNvPr id="134" name="Freeform 133">
                    <a:extLst>
                      <a:ext uri="{FF2B5EF4-FFF2-40B4-BE49-F238E27FC236}">
                        <a16:creationId xmlns:a16="http://schemas.microsoft.com/office/drawing/2014/main" id="{93736C15-2D0A-EF46-8338-FCE5BF19CC90}"/>
                      </a:ext>
                    </a:extLst>
                  </p:cNvPr>
                  <p:cNvSpPr/>
                  <p:nvPr/>
                </p:nvSpPr>
                <p:spPr>
                  <a:xfrm>
                    <a:off x="13209536" y="8873470"/>
                    <a:ext cx="201317" cy="201317"/>
                  </a:xfrm>
                  <a:custGeom>
                    <a:avLst/>
                    <a:gdLst>
                      <a:gd name="connsiteX0" fmla="*/ 95361 w 201317"/>
                      <a:gd name="connsiteY0" fmla="*/ 201317 h 201317"/>
                      <a:gd name="connsiteX1" fmla="*/ 0 w 201317"/>
                      <a:gd name="connsiteY1" fmla="*/ 109488 h 201317"/>
                      <a:gd name="connsiteX2" fmla="*/ 91829 w 201317"/>
                      <a:gd name="connsiteY2" fmla="*/ 0 h 201317"/>
                      <a:gd name="connsiteX3" fmla="*/ 201317 w 201317"/>
                      <a:gd name="connsiteY3" fmla="*/ 102424 h 201317"/>
                      <a:gd name="connsiteX4" fmla="*/ 95361 w 201317"/>
                      <a:gd name="connsiteY4" fmla="*/ 201317 h 201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17" h="201317">
                        <a:moveTo>
                          <a:pt x="95361" y="201317"/>
                        </a:moveTo>
                        <a:cubicBezTo>
                          <a:pt x="42383" y="201317"/>
                          <a:pt x="0" y="162466"/>
                          <a:pt x="0" y="109488"/>
                        </a:cubicBezTo>
                        <a:cubicBezTo>
                          <a:pt x="0" y="56510"/>
                          <a:pt x="49446" y="0"/>
                          <a:pt x="91829" y="0"/>
                        </a:cubicBezTo>
                        <a:cubicBezTo>
                          <a:pt x="144807" y="0"/>
                          <a:pt x="201317" y="56510"/>
                          <a:pt x="201317" y="102424"/>
                        </a:cubicBezTo>
                        <a:cubicBezTo>
                          <a:pt x="201317" y="155402"/>
                          <a:pt x="151870" y="201317"/>
                          <a:pt x="95361" y="201317"/>
                        </a:cubicBezTo>
                        <a:close/>
                      </a:path>
                    </a:pathLst>
                  </a:custGeom>
                  <a:solidFill>
                    <a:srgbClr val="343D42"/>
                  </a:solidFill>
                  <a:ln w="35319" cap="flat">
                    <a:noFill/>
                    <a:prstDash val="solid"/>
                    <a:miter/>
                  </a:ln>
                </p:spPr>
                <p:txBody>
                  <a:bodyPr rtlCol="0" anchor="ctr"/>
                  <a:lstStyle/>
                  <a:p>
                    <a:endParaRPr lang="en-US" sz="563" dirty="0"/>
                  </a:p>
                </p:txBody>
              </p:sp>
              <p:sp>
                <p:nvSpPr>
                  <p:cNvPr id="135" name="Freeform 134">
                    <a:extLst>
                      <a:ext uri="{FF2B5EF4-FFF2-40B4-BE49-F238E27FC236}">
                        <a16:creationId xmlns:a16="http://schemas.microsoft.com/office/drawing/2014/main" id="{3CBD92C0-5A6A-914A-8329-F5F2EB7DE74B}"/>
                      </a:ext>
                    </a:extLst>
                  </p:cNvPr>
                  <p:cNvSpPr/>
                  <p:nvPr/>
                </p:nvSpPr>
                <p:spPr>
                  <a:xfrm>
                    <a:off x="14331208" y="7195832"/>
                    <a:ext cx="174525" cy="470678"/>
                  </a:xfrm>
                  <a:custGeom>
                    <a:avLst/>
                    <a:gdLst>
                      <a:gd name="connsiteX0" fmla="*/ 174525 w 174525"/>
                      <a:gd name="connsiteY0" fmla="*/ 3532 h 470678"/>
                      <a:gd name="connsiteX1" fmla="*/ 153334 w 174525"/>
                      <a:gd name="connsiteY1" fmla="*/ 151871 h 470678"/>
                      <a:gd name="connsiteX2" fmla="*/ 65037 w 174525"/>
                      <a:gd name="connsiteY2" fmla="*/ 427357 h 470678"/>
                      <a:gd name="connsiteX3" fmla="*/ 47378 w 174525"/>
                      <a:gd name="connsiteY3" fmla="*/ 459143 h 470678"/>
                      <a:gd name="connsiteX4" fmla="*/ 19122 w 174525"/>
                      <a:gd name="connsiteY4" fmla="*/ 469739 h 470678"/>
                      <a:gd name="connsiteX5" fmla="*/ 1463 w 174525"/>
                      <a:gd name="connsiteY5" fmla="*/ 445016 h 470678"/>
                      <a:gd name="connsiteX6" fmla="*/ 4995 w 174525"/>
                      <a:gd name="connsiteY6" fmla="*/ 399101 h 470678"/>
                      <a:gd name="connsiteX7" fmla="*/ 139206 w 174525"/>
                      <a:gd name="connsiteY7" fmla="*/ 24723 h 470678"/>
                      <a:gd name="connsiteX8" fmla="*/ 156866 w 174525"/>
                      <a:gd name="connsiteY8" fmla="*/ 0 h 470678"/>
                      <a:gd name="connsiteX9" fmla="*/ 174525 w 174525"/>
                      <a:gd name="connsiteY9" fmla="*/ 3532 h 47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4525" h="470678">
                        <a:moveTo>
                          <a:pt x="174525" y="3532"/>
                        </a:moveTo>
                        <a:cubicBezTo>
                          <a:pt x="167461" y="52978"/>
                          <a:pt x="167461" y="102424"/>
                          <a:pt x="153334" y="151871"/>
                        </a:cubicBezTo>
                        <a:cubicBezTo>
                          <a:pt x="128610" y="243699"/>
                          <a:pt x="96823" y="335528"/>
                          <a:pt x="65037" y="427357"/>
                        </a:cubicBezTo>
                        <a:cubicBezTo>
                          <a:pt x="61505" y="437952"/>
                          <a:pt x="54441" y="452079"/>
                          <a:pt x="47378" y="459143"/>
                        </a:cubicBezTo>
                        <a:cubicBezTo>
                          <a:pt x="40313" y="466207"/>
                          <a:pt x="26186" y="473270"/>
                          <a:pt x="19122" y="469739"/>
                        </a:cubicBezTo>
                        <a:cubicBezTo>
                          <a:pt x="12059" y="466207"/>
                          <a:pt x="1463" y="452079"/>
                          <a:pt x="1463" y="445016"/>
                        </a:cubicBezTo>
                        <a:cubicBezTo>
                          <a:pt x="-2068" y="430888"/>
                          <a:pt x="1463" y="413229"/>
                          <a:pt x="4995" y="399101"/>
                        </a:cubicBezTo>
                        <a:cubicBezTo>
                          <a:pt x="47378" y="275486"/>
                          <a:pt x="93291" y="148338"/>
                          <a:pt x="139206" y="24723"/>
                        </a:cubicBezTo>
                        <a:cubicBezTo>
                          <a:pt x="142737" y="17659"/>
                          <a:pt x="149802" y="10596"/>
                          <a:pt x="156866" y="0"/>
                        </a:cubicBezTo>
                        <a:cubicBezTo>
                          <a:pt x="160397" y="0"/>
                          <a:pt x="167461" y="0"/>
                          <a:pt x="174525" y="3532"/>
                        </a:cubicBezTo>
                        <a:close/>
                      </a:path>
                    </a:pathLst>
                  </a:custGeom>
                  <a:solidFill>
                    <a:srgbClr val="343D42"/>
                  </a:solidFill>
                  <a:ln w="35319" cap="flat">
                    <a:noFill/>
                    <a:prstDash val="solid"/>
                    <a:miter/>
                  </a:ln>
                </p:spPr>
                <p:txBody>
                  <a:bodyPr rtlCol="0" anchor="ctr"/>
                  <a:lstStyle/>
                  <a:p>
                    <a:endParaRPr lang="en-US" sz="563" dirty="0"/>
                  </a:p>
                </p:txBody>
              </p:sp>
              <p:sp>
                <p:nvSpPr>
                  <p:cNvPr id="136" name="Freeform 135">
                    <a:extLst>
                      <a:ext uri="{FF2B5EF4-FFF2-40B4-BE49-F238E27FC236}">
                        <a16:creationId xmlns:a16="http://schemas.microsoft.com/office/drawing/2014/main" id="{A1D07823-367F-7344-9C0A-B3785DF4BD8B}"/>
                      </a:ext>
                    </a:extLst>
                  </p:cNvPr>
                  <p:cNvSpPr/>
                  <p:nvPr/>
                </p:nvSpPr>
                <p:spPr>
                  <a:xfrm>
                    <a:off x="14629348" y="5708915"/>
                    <a:ext cx="397280" cy="134211"/>
                  </a:xfrm>
                  <a:custGeom>
                    <a:avLst/>
                    <a:gdLst>
                      <a:gd name="connsiteX0" fmla="*/ 392037 w 397280"/>
                      <a:gd name="connsiteY0" fmla="*/ 67106 h 134211"/>
                      <a:gd name="connsiteX1" fmla="*/ 0 w 397280"/>
                      <a:gd name="connsiteY1" fmla="*/ 134211 h 134211"/>
                      <a:gd name="connsiteX2" fmla="*/ 60041 w 397280"/>
                      <a:gd name="connsiteY2" fmla="*/ 77702 h 134211"/>
                      <a:gd name="connsiteX3" fmla="*/ 346123 w 397280"/>
                      <a:gd name="connsiteY3" fmla="*/ 0 h 134211"/>
                      <a:gd name="connsiteX4" fmla="*/ 392037 w 397280"/>
                      <a:gd name="connsiteY4" fmla="*/ 67106 h 134211"/>
                      <a:gd name="connsiteX5" fmla="*/ 392037 w 397280"/>
                      <a:gd name="connsiteY5" fmla="*/ 67106 h 13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280" h="134211">
                        <a:moveTo>
                          <a:pt x="392037" y="67106"/>
                        </a:moveTo>
                        <a:cubicBezTo>
                          <a:pt x="261358" y="88297"/>
                          <a:pt x="134211" y="113020"/>
                          <a:pt x="0" y="134211"/>
                        </a:cubicBezTo>
                        <a:cubicBezTo>
                          <a:pt x="17659" y="116552"/>
                          <a:pt x="35319" y="91829"/>
                          <a:pt x="60041" y="77702"/>
                        </a:cubicBezTo>
                        <a:cubicBezTo>
                          <a:pt x="144806" y="17659"/>
                          <a:pt x="243699" y="0"/>
                          <a:pt x="346123" y="0"/>
                        </a:cubicBezTo>
                        <a:cubicBezTo>
                          <a:pt x="392037" y="3532"/>
                          <a:pt x="406165" y="31787"/>
                          <a:pt x="392037" y="67106"/>
                        </a:cubicBezTo>
                        <a:cubicBezTo>
                          <a:pt x="392037" y="70637"/>
                          <a:pt x="392037" y="67106"/>
                          <a:pt x="392037" y="67106"/>
                        </a:cubicBezTo>
                        <a:close/>
                      </a:path>
                    </a:pathLst>
                  </a:custGeom>
                  <a:solidFill>
                    <a:srgbClr val="343D42"/>
                  </a:solidFill>
                  <a:ln w="35319" cap="flat">
                    <a:noFill/>
                    <a:prstDash val="solid"/>
                    <a:miter/>
                  </a:ln>
                </p:spPr>
                <p:txBody>
                  <a:bodyPr rtlCol="0" anchor="ctr"/>
                  <a:lstStyle/>
                  <a:p>
                    <a:endParaRPr lang="en-US" sz="563" dirty="0"/>
                  </a:p>
                </p:txBody>
              </p:sp>
              <p:sp>
                <p:nvSpPr>
                  <p:cNvPr id="137" name="Freeform 136">
                    <a:extLst>
                      <a:ext uri="{FF2B5EF4-FFF2-40B4-BE49-F238E27FC236}">
                        <a16:creationId xmlns:a16="http://schemas.microsoft.com/office/drawing/2014/main" id="{6F4F7E2E-40FF-FF4B-9078-C3445E52A5E3}"/>
                      </a:ext>
                    </a:extLst>
                  </p:cNvPr>
                  <p:cNvSpPr/>
                  <p:nvPr/>
                </p:nvSpPr>
                <p:spPr>
                  <a:xfrm>
                    <a:off x="10200383" y="10860368"/>
                    <a:ext cx="228521" cy="344136"/>
                  </a:xfrm>
                  <a:custGeom>
                    <a:avLst/>
                    <a:gdLst>
                      <a:gd name="connsiteX0" fmla="*/ 0 w 228521"/>
                      <a:gd name="connsiteY0" fmla="*/ 337073 h 344136"/>
                      <a:gd name="connsiteX1" fmla="*/ 38851 w 228521"/>
                      <a:gd name="connsiteY1" fmla="*/ 224053 h 344136"/>
                      <a:gd name="connsiteX2" fmla="*/ 151871 w 228521"/>
                      <a:gd name="connsiteY2" fmla="*/ 29800 h 344136"/>
                      <a:gd name="connsiteX3" fmla="*/ 208381 w 228521"/>
                      <a:gd name="connsiteY3" fmla="*/ 5077 h 344136"/>
                      <a:gd name="connsiteX4" fmla="*/ 218976 w 228521"/>
                      <a:gd name="connsiteY4" fmla="*/ 65119 h 344136"/>
                      <a:gd name="connsiteX5" fmla="*/ 70637 w 228521"/>
                      <a:gd name="connsiteY5" fmla="*/ 280563 h 344136"/>
                      <a:gd name="connsiteX6" fmla="*/ 17659 w 228521"/>
                      <a:gd name="connsiteY6" fmla="*/ 344137 h 344136"/>
                      <a:gd name="connsiteX7" fmla="*/ 0 w 228521"/>
                      <a:gd name="connsiteY7" fmla="*/ 337073 h 344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521" h="344136">
                        <a:moveTo>
                          <a:pt x="0" y="337073"/>
                        </a:moveTo>
                        <a:cubicBezTo>
                          <a:pt x="10596" y="298223"/>
                          <a:pt x="21191" y="259372"/>
                          <a:pt x="38851" y="224053"/>
                        </a:cubicBezTo>
                        <a:cubicBezTo>
                          <a:pt x="74169" y="156948"/>
                          <a:pt x="113020" y="96906"/>
                          <a:pt x="151871" y="29800"/>
                        </a:cubicBezTo>
                        <a:cubicBezTo>
                          <a:pt x="165998" y="8609"/>
                          <a:pt x="180126" y="-9050"/>
                          <a:pt x="208381" y="5077"/>
                        </a:cubicBezTo>
                        <a:cubicBezTo>
                          <a:pt x="233104" y="19204"/>
                          <a:pt x="233104" y="43928"/>
                          <a:pt x="218976" y="65119"/>
                        </a:cubicBezTo>
                        <a:cubicBezTo>
                          <a:pt x="169530" y="135757"/>
                          <a:pt x="120084" y="206394"/>
                          <a:pt x="70637" y="280563"/>
                        </a:cubicBezTo>
                        <a:cubicBezTo>
                          <a:pt x="52978" y="301754"/>
                          <a:pt x="35319" y="322945"/>
                          <a:pt x="17659" y="344137"/>
                        </a:cubicBezTo>
                        <a:cubicBezTo>
                          <a:pt x="10596" y="340605"/>
                          <a:pt x="3532" y="340605"/>
                          <a:pt x="0" y="337073"/>
                        </a:cubicBezTo>
                        <a:close/>
                      </a:path>
                    </a:pathLst>
                  </a:custGeom>
                  <a:solidFill>
                    <a:srgbClr val="343D42"/>
                  </a:solidFill>
                  <a:ln w="35319" cap="flat">
                    <a:noFill/>
                    <a:prstDash val="solid"/>
                    <a:miter/>
                  </a:ln>
                </p:spPr>
                <p:txBody>
                  <a:bodyPr rtlCol="0" anchor="ctr"/>
                  <a:lstStyle/>
                  <a:p>
                    <a:endParaRPr lang="en-US" sz="563" dirty="0"/>
                  </a:p>
                </p:txBody>
              </p:sp>
              <p:sp>
                <p:nvSpPr>
                  <p:cNvPr id="138" name="Freeform 137">
                    <a:extLst>
                      <a:ext uri="{FF2B5EF4-FFF2-40B4-BE49-F238E27FC236}">
                        <a16:creationId xmlns:a16="http://schemas.microsoft.com/office/drawing/2014/main" id="{A8A195BA-14A4-9248-BB73-7C5C690B7C62}"/>
                      </a:ext>
                    </a:extLst>
                  </p:cNvPr>
                  <p:cNvSpPr/>
                  <p:nvPr/>
                </p:nvSpPr>
                <p:spPr>
                  <a:xfrm>
                    <a:off x="4086716" y="7799782"/>
                    <a:ext cx="134727" cy="307272"/>
                  </a:xfrm>
                  <a:custGeom>
                    <a:avLst/>
                    <a:gdLst>
                      <a:gd name="connsiteX0" fmla="*/ 134211 w 134727"/>
                      <a:gd name="connsiteY0" fmla="*/ 0 h 307272"/>
                      <a:gd name="connsiteX1" fmla="*/ 77701 w 134727"/>
                      <a:gd name="connsiteY1" fmla="*/ 275485 h 307272"/>
                      <a:gd name="connsiteX2" fmla="*/ 24723 w 134727"/>
                      <a:gd name="connsiteY2" fmla="*/ 307273 h 307272"/>
                      <a:gd name="connsiteX3" fmla="*/ 0 w 134727"/>
                      <a:gd name="connsiteY3" fmla="*/ 257826 h 307272"/>
                      <a:gd name="connsiteX4" fmla="*/ 109488 w 134727"/>
                      <a:gd name="connsiteY4" fmla="*/ 10595 h 307272"/>
                      <a:gd name="connsiteX5" fmla="*/ 134211 w 134727"/>
                      <a:gd name="connsiteY5" fmla="*/ 0 h 30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727" h="307272">
                        <a:moveTo>
                          <a:pt x="134211" y="0"/>
                        </a:moveTo>
                        <a:cubicBezTo>
                          <a:pt x="137743" y="102424"/>
                          <a:pt x="123615" y="190721"/>
                          <a:pt x="77701" y="275485"/>
                        </a:cubicBezTo>
                        <a:cubicBezTo>
                          <a:pt x="70637" y="289613"/>
                          <a:pt x="42382" y="296677"/>
                          <a:pt x="24723" y="307273"/>
                        </a:cubicBezTo>
                        <a:cubicBezTo>
                          <a:pt x="17659" y="289613"/>
                          <a:pt x="0" y="271954"/>
                          <a:pt x="0" y="257826"/>
                        </a:cubicBezTo>
                        <a:cubicBezTo>
                          <a:pt x="21191" y="169529"/>
                          <a:pt x="45914" y="81233"/>
                          <a:pt x="109488" y="10595"/>
                        </a:cubicBezTo>
                        <a:cubicBezTo>
                          <a:pt x="116552" y="10595"/>
                          <a:pt x="123615" y="7064"/>
                          <a:pt x="134211" y="0"/>
                        </a:cubicBezTo>
                        <a:close/>
                      </a:path>
                    </a:pathLst>
                  </a:custGeom>
                  <a:solidFill>
                    <a:srgbClr val="343D42"/>
                  </a:solidFill>
                  <a:ln w="35319" cap="flat">
                    <a:noFill/>
                    <a:prstDash val="solid"/>
                    <a:miter/>
                  </a:ln>
                </p:spPr>
                <p:txBody>
                  <a:bodyPr rtlCol="0" anchor="ctr"/>
                  <a:lstStyle/>
                  <a:p>
                    <a:endParaRPr lang="en-US" sz="563" dirty="0"/>
                  </a:p>
                </p:txBody>
              </p:sp>
              <p:sp>
                <p:nvSpPr>
                  <p:cNvPr id="139" name="Freeform 138">
                    <a:extLst>
                      <a:ext uri="{FF2B5EF4-FFF2-40B4-BE49-F238E27FC236}">
                        <a16:creationId xmlns:a16="http://schemas.microsoft.com/office/drawing/2014/main" id="{40C41BD7-2F80-3242-A304-2925EB5420B6}"/>
                      </a:ext>
                    </a:extLst>
                  </p:cNvPr>
                  <p:cNvSpPr/>
                  <p:nvPr/>
                </p:nvSpPr>
                <p:spPr>
                  <a:xfrm>
                    <a:off x="13562480" y="8979183"/>
                    <a:ext cx="169950" cy="166241"/>
                  </a:xfrm>
                  <a:custGeom>
                    <a:avLst/>
                    <a:gdLst>
                      <a:gd name="connsiteX0" fmla="*/ 81476 w 169950"/>
                      <a:gd name="connsiteY0" fmla="*/ 166242 h 166241"/>
                      <a:gd name="connsiteX1" fmla="*/ 243 w 169950"/>
                      <a:gd name="connsiteY1" fmla="*/ 77945 h 166241"/>
                      <a:gd name="connsiteX2" fmla="*/ 67349 w 169950"/>
                      <a:gd name="connsiteY2" fmla="*/ 244 h 166241"/>
                      <a:gd name="connsiteX3" fmla="*/ 169773 w 169950"/>
                      <a:gd name="connsiteY3" fmla="*/ 92072 h 166241"/>
                      <a:gd name="connsiteX4" fmla="*/ 81476 w 169950"/>
                      <a:gd name="connsiteY4" fmla="*/ 166242 h 166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950" h="166241">
                        <a:moveTo>
                          <a:pt x="81476" y="166242"/>
                        </a:moveTo>
                        <a:cubicBezTo>
                          <a:pt x="32030" y="162710"/>
                          <a:pt x="-3289" y="127391"/>
                          <a:pt x="243" y="77945"/>
                        </a:cubicBezTo>
                        <a:cubicBezTo>
                          <a:pt x="3775" y="32030"/>
                          <a:pt x="32030" y="-3289"/>
                          <a:pt x="67349" y="244"/>
                        </a:cubicBezTo>
                        <a:cubicBezTo>
                          <a:pt x="123859" y="3776"/>
                          <a:pt x="173305" y="46157"/>
                          <a:pt x="169773" y="92072"/>
                        </a:cubicBezTo>
                        <a:cubicBezTo>
                          <a:pt x="169773" y="134454"/>
                          <a:pt x="134454" y="166242"/>
                          <a:pt x="81476" y="166242"/>
                        </a:cubicBezTo>
                        <a:close/>
                      </a:path>
                    </a:pathLst>
                  </a:custGeom>
                  <a:solidFill>
                    <a:srgbClr val="343D42"/>
                  </a:solidFill>
                  <a:ln w="35319" cap="flat">
                    <a:noFill/>
                    <a:prstDash val="solid"/>
                    <a:miter/>
                  </a:ln>
                </p:spPr>
                <p:txBody>
                  <a:bodyPr rtlCol="0" anchor="ctr"/>
                  <a:lstStyle/>
                  <a:p>
                    <a:endParaRPr lang="en-US" sz="563" dirty="0"/>
                  </a:p>
                </p:txBody>
              </p:sp>
              <p:sp>
                <p:nvSpPr>
                  <p:cNvPr id="140" name="Freeform 139">
                    <a:extLst>
                      <a:ext uri="{FF2B5EF4-FFF2-40B4-BE49-F238E27FC236}">
                        <a16:creationId xmlns:a16="http://schemas.microsoft.com/office/drawing/2014/main" id="{72212A15-DF94-A84E-B35D-CB7F9045420C}"/>
                      </a:ext>
                    </a:extLst>
                  </p:cNvPr>
                  <p:cNvSpPr/>
                  <p:nvPr/>
                </p:nvSpPr>
                <p:spPr>
                  <a:xfrm>
                    <a:off x="1704526" y="8618622"/>
                    <a:ext cx="173521" cy="149032"/>
                  </a:xfrm>
                  <a:custGeom>
                    <a:avLst/>
                    <a:gdLst>
                      <a:gd name="connsiteX0" fmla="*/ 54688 w 173521"/>
                      <a:gd name="connsiteY0" fmla="*/ 148892 h 149032"/>
                      <a:gd name="connsiteX1" fmla="*/ 5241 w 173521"/>
                      <a:gd name="connsiteY1" fmla="*/ 102978 h 149032"/>
                      <a:gd name="connsiteX2" fmla="*/ 12305 w 173521"/>
                      <a:gd name="connsiteY2" fmla="*/ 21744 h 149032"/>
                      <a:gd name="connsiteX3" fmla="*/ 58219 w 173521"/>
                      <a:gd name="connsiteY3" fmla="*/ 553 h 149032"/>
                      <a:gd name="connsiteX4" fmla="*/ 171239 w 173521"/>
                      <a:gd name="connsiteY4" fmla="*/ 39404 h 149032"/>
                      <a:gd name="connsiteX5" fmla="*/ 54688 w 173521"/>
                      <a:gd name="connsiteY5" fmla="*/ 148892 h 14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521" h="149032">
                        <a:moveTo>
                          <a:pt x="54688" y="148892"/>
                        </a:moveTo>
                        <a:cubicBezTo>
                          <a:pt x="44092" y="138297"/>
                          <a:pt x="12305" y="124168"/>
                          <a:pt x="5241" y="102978"/>
                        </a:cubicBezTo>
                        <a:cubicBezTo>
                          <a:pt x="-5354" y="78254"/>
                          <a:pt x="1710" y="46468"/>
                          <a:pt x="12305" y="21744"/>
                        </a:cubicBezTo>
                        <a:cubicBezTo>
                          <a:pt x="15837" y="11149"/>
                          <a:pt x="44092" y="-2978"/>
                          <a:pt x="58219" y="553"/>
                        </a:cubicBezTo>
                        <a:cubicBezTo>
                          <a:pt x="97070" y="14681"/>
                          <a:pt x="150048" y="-17106"/>
                          <a:pt x="171239" y="39404"/>
                        </a:cubicBezTo>
                        <a:cubicBezTo>
                          <a:pt x="185367" y="88850"/>
                          <a:pt x="132389" y="152424"/>
                          <a:pt x="54688" y="148892"/>
                        </a:cubicBezTo>
                        <a:close/>
                      </a:path>
                    </a:pathLst>
                  </a:custGeom>
                  <a:solidFill>
                    <a:srgbClr val="343D42"/>
                  </a:solidFill>
                  <a:ln w="35319" cap="flat">
                    <a:noFill/>
                    <a:prstDash val="solid"/>
                    <a:miter/>
                  </a:ln>
                </p:spPr>
                <p:txBody>
                  <a:bodyPr rtlCol="0" anchor="ctr"/>
                  <a:lstStyle/>
                  <a:p>
                    <a:endParaRPr lang="en-US" sz="563" dirty="0"/>
                  </a:p>
                </p:txBody>
              </p:sp>
              <p:sp>
                <p:nvSpPr>
                  <p:cNvPr id="141" name="Freeform 140">
                    <a:extLst>
                      <a:ext uri="{FF2B5EF4-FFF2-40B4-BE49-F238E27FC236}">
                        <a16:creationId xmlns:a16="http://schemas.microsoft.com/office/drawing/2014/main" id="{34858CBA-2337-7447-9634-0F91FBD10B14}"/>
                      </a:ext>
                    </a:extLst>
                  </p:cNvPr>
                  <p:cNvSpPr/>
                  <p:nvPr/>
                </p:nvSpPr>
                <p:spPr>
                  <a:xfrm>
                    <a:off x="2042524" y="8594578"/>
                    <a:ext cx="185642" cy="144747"/>
                  </a:xfrm>
                  <a:custGeom>
                    <a:avLst/>
                    <a:gdLst>
                      <a:gd name="connsiteX0" fmla="*/ 55749 w 185642"/>
                      <a:gd name="connsiteY0" fmla="*/ 17534 h 144747"/>
                      <a:gd name="connsiteX1" fmla="*/ 94600 w 185642"/>
                      <a:gd name="connsiteY1" fmla="*/ 6938 h 144747"/>
                      <a:gd name="connsiteX2" fmla="*/ 175833 w 185642"/>
                      <a:gd name="connsiteY2" fmla="*/ 31661 h 144747"/>
                      <a:gd name="connsiteX3" fmla="*/ 161705 w 185642"/>
                      <a:gd name="connsiteY3" fmla="*/ 116426 h 144747"/>
                      <a:gd name="connsiteX4" fmla="*/ 16899 w 185642"/>
                      <a:gd name="connsiteY4" fmla="*/ 119958 h 144747"/>
                      <a:gd name="connsiteX5" fmla="*/ 2771 w 185642"/>
                      <a:gd name="connsiteY5" fmla="*/ 49321 h 144747"/>
                      <a:gd name="connsiteX6" fmla="*/ 52217 w 185642"/>
                      <a:gd name="connsiteY6" fmla="*/ 6938 h 144747"/>
                      <a:gd name="connsiteX7" fmla="*/ 55749 w 185642"/>
                      <a:gd name="connsiteY7" fmla="*/ 17534 h 14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642" h="144747">
                        <a:moveTo>
                          <a:pt x="55749" y="17534"/>
                        </a:moveTo>
                        <a:cubicBezTo>
                          <a:pt x="69877" y="14002"/>
                          <a:pt x="80472" y="10470"/>
                          <a:pt x="94600" y="6938"/>
                        </a:cubicBezTo>
                        <a:cubicBezTo>
                          <a:pt x="126387" y="-7189"/>
                          <a:pt x="158174" y="-125"/>
                          <a:pt x="175833" y="31661"/>
                        </a:cubicBezTo>
                        <a:cubicBezTo>
                          <a:pt x="193492" y="63448"/>
                          <a:pt x="186428" y="91704"/>
                          <a:pt x="161705" y="116426"/>
                        </a:cubicBezTo>
                        <a:cubicBezTo>
                          <a:pt x="122855" y="151745"/>
                          <a:pt x="45154" y="155277"/>
                          <a:pt x="16899" y="119958"/>
                        </a:cubicBezTo>
                        <a:cubicBezTo>
                          <a:pt x="2771" y="102299"/>
                          <a:pt x="-4293" y="70512"/>
                          <a:pt x="2771" y="49321"/>
                        </a:cubicBezTo>
                        <a:cubicBezTo>
                          <a:pt x="6303" y="31661"/>
                          <a:pt x="34558" y="21066"/>
                          <a:pt x="52217" y="6938"/>
                        </a:cubicBezTo>
                        <a:cubicBezTo>
                          <a:pt x="48685" y="6938"/>
                          <a:pt x="52217" y="10470"/>
                          <a:pt x="55749" y="17534"/>
                        </a:cubicBezTo>
                        <a:close/>
                      </a:path>
                    </a:pathLst>
                  </a:custGeom>
                  <a:solidFill>
                    <a:srgbClr val="343D42"/>
                  </a:solidFill>
                  <a:ln w="35319" cap="flat">
                    <a:noFill/>
                    <a:prstDash val="solid"/>
                    <a:miter/>
                  </a:ln>
                </p:spPr>
                <p:txBody>
                  <a:bodyPr rtlCol="0" anchor="ctr"/>
                  <a:lstStyle/>
                  <a:p>
                    <a:endParaRPr lang="en-US" sz="563" dirty="0"/>
                  </a:p>
                </p:txBody>
              </p:sp>
              <p:sp>
                <p:nvSpPr>
                  <p:cNvPr id="142" name="Freeform 141">
                    <a:extLst>
                      <a:ext uri="{FF2B5EF4-FFF2-40B4-BE49-F238E27FC236}">
                        <a16:creationId xmlns:a16="http://schemas.microsoft.com/office/drawing/2014/main" id="{F787B978-387A-7543-8894-1CA59BF33803}"/>
                      </a:ext>
                    </a:extLst>
                  </p:cNvPr>
                  <p:cNvSpPr/>
                  <p:nvPr/>
                </p:nvSpPr>
                <p:spPr>
                  <a:xfrm>
                    <a:off x="12058146" y="7420917"/>
                    <a:ext cx="187572" cy="294099"/>
                  </a:xfrm>
                  <a:custGeom>
                    <a:avLst/>
                    <a:gdLst>
                      <a:gd name="connsiteX0" fmla="*/ 187190 w 187572"/>
                      <a:gd name="connsiteY0" fmla="*/ 294100 h 294099"/>
                      <a:gd name="connsiteX1" fmla="*/ 109488 w 187572"/>
                      <a:gd name="connsiteY1" fmla="*/ 191676 h 294099"/>
                      <a:gd name="connsiteX2" fmla="*/ 17659 w 187572"/>
                      <a:gd name="connsiteY2" fmla="*/ 60997 h 294099"/>
                      <a:gd name="connsiteX3" fmla="*/ 0 w 187572"/>
                      <a:gd name="connsiteY3" fmla="*/ 955 h 294099"/>
                      <a:gd name="connsiteX4" fmla="*/ 187190 w 187572"/>
                      <a:gd name="connsiteY4" fmla="*/ 294100 h 29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72" h="294099">
                        <a:moveTo>
                          <a:pt x="187190" y="294100"/>
                        </a:moveTo>
                        <a:cubicBezTo>
                          <a:pt x="162466" y="258781"/>
                          <a:pt x="134212" y="226995"/>
                          <a:pt x="109488" y="191676"/>
                        </a:cubicBezTo>
                        <a:cubicBezTo>
                          <a:pt x="77702" y="149294"/>
                          <a:pt x="45915" y="106911"/>
                          <a:pt x="17659" y="60997"/>
                        </a:cubicBezTo>
                        <a:cubicBezTo>
                          <a:pt x="7064" y="43337"/>
                          <a:pt x="7064" y="22146"/>
                          <a:pt x="0" y="955"/>
                        </a:cubicBezTo>
                        <a:cubicBezTo>
                          <a:pt x="102424" y="-13173"/>
                          <a:pt x="194253" y="131634"/>
                          <a:pt x="187190" y="294100"/>
                        </a:cubicBezTo>
                        <a:close/>
                      </a:path>
                    </a:pathLst>
                  </a:custGeom>
                  <a:solidFill>
                    <a:srgbClr val="343D42"/>
                  </a:solidFill>
                  <a:ln w="35319" cap="flat">
                    <a:noFill/>
                    <a:prstDash val="solid"/>
                    <a:miter/>
                  </a:ln>
                </p:spPr>
                <p:txBody>
                  <a:bodyPr rtlCol="0" anchor="ctr"/>
                  <a:lstStyle/>
                  <a:p>
                    <a:endParaRPr lang="en-US" sz="563" dirty="0"/>
                  </a:p>
                </p:txBody>
              </p:sp>
              <p:sp>
                <p:nvSpPr>
                  <p:cNvPr id="143" name="Freeform 142">
                    <a:extLst>
                      <a:ext uri="{FF2B5EF4-FFF2-40B4-BE49-F238E27FC236}">
                        <a16:creationId xmlns:a16="http://schemas.microsoft.com/office/drawing/2014/main" id="{2A4AC8C2-2096-C744-991E-5EDB477DCA2C}"/>
                      </a:ext>
                    </a:extLst>
                  </p:cNvPr>
                  <p:cNvSpPr/>
                  <p:nvPr/>
                </p:nvSpPr>
                <p:spPr>
                  <a:xfrm>
                    <a:off x="2804350" y="10960563"/>
                    <a:ext cx="138040" cy="190963"/>
                  </a:xfrm>
                  <a:custGeom>
                    <a:avLst/>
                    <a:gdLst>
                      <a:gd name="connsiteX0" fmla="*/ 138040 w 138040"/>
                      <a:gd name="connsiteY0" fmla="*/ 102667 h 190963"/>
                      <a:gd name="connsiteX1" fmla="*/ 67403 w 138040"/>
                      <a:gd name="connsiteY1" fmla="*/ 190963 h 190963"/>
                      <a:gd name="connsiteX2" fmla="*/ 297 w 138040"/>
                      <a:gd name="connsiteY2" fmla="*/ 102667 h 190963"/>
                      <a:gd name="connsiteX3" fmla="*/ 297 w 138040"/>
                      <a:gd name="connsiteY3" fmla="*/ 88539 h 190963"/>
                      <a:gd name="connsiteX4" fmla="*/ 60339 w 138040"/>
                      <a:gd name="connsiteY4" fmla="*/ 243 h 190963"/>
                      <a:gd name="connsiteX5" fmla="*/ 138040 w 138040"/>
                      <a:gd name="connsiteY5" fmla="*/ 102667 h 190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40" h="190963">
                        <a:moveTo>
                          <a:pt x="138040" y="102667"/>
                        </a:moveTo>
                        <a:cubicBezTo>
                          <a:pt x="138040" y="152113"/>
                          <a:pt x="109785" y="190963"/>
                          <a:pt x="67403" y="190963"/>
                        </a:cubicBezTo>
                        <a:cubicBezTo>
                          <a:pt x="25020" y="190963"/>
                          <a:pt x="-3234" y="152113"/>
                          <a:pt x="297" y="102667"/>
                        </a:cubicBezTo>
                        <a:cubicBezTo>
                          <a:pt x="297" y="99134"/>
                          <a:pt x="297" y="95602"/>
                          <a:pt x="297" y="88539"/>
                        </a:cubicBezTo>
                        <a:cubicBezTo>
                          <a:pt x="7361" y="32029"/>
                          <a:pt x="32084" y="-3290"/>
                          <a:pt x="60339" y="243"/>
                        </a:cubicBezTo>
                        <a:cubicBezTo>
                          <a:pt x="92126" y="243"/>
                          <a:pt x="138040" y="60284"/>
                          <a:pt x="138040" y="102667"/>
                        </a:cubicBezTo>
                        <a:close/>
                      </a:path>
                    </a:pathLst>
                  </a:custGeom>
                  <a:solidFill>
                    <a:srgbClr val="343D42"/>
                  </a:solidFill>
                  <a:ln w="35319" cap="flat">
                    <a:noFill/>
                    <a:prstDash val="solid"/>
                    <a:miter/>
                  </a:ln>
                </p:spPr>
                <p:txBody>
                  <a:bodyPr rtlCol="0" anchor="ctr"/>
                  <a:lstStyle/>
                  <a:p>
                    <a:endParaRPr lang="en-US" sz="563" dirty="0"/>
                  </a:p>
                </p:txBody>
              </p:sp>
              <p:sp>
                <p:nvSpPr>
                  <p:cNvPr id="144" name="Freeform 143">
                    <a:extLst>
                      <a:ext uri="{FF2B5EF4-FFF2-40B4-BE49-F238E27FC236}">
                        <a16:creationId xmlns:a16="http://schemas.microsoft.com/office/drawing/2014/main" id="{1130276B-033B-7E4D-878A-B915745ACB65}"/>
                      </a:ext>
                    </a:extLst>
                  </p:cNvPr>
                  <p:cNvSpPr/>
                  <p:nvPr/>
                </p:nvSpPr>
                <p:spPr>
                  <a:xfrm>
                    <a:off x="13396456" y="9191339"/>
                    <a:ext cx="148607" cy="162657"/>
                  </a:xfrm>
                  <a:custGeom>
                    <a:avLst/>
                    <a:gdLst>
                      <a:gd name="connsiteX0" fmla="*/ 81502 w 148607"/>
                      <a:gd name="connsiteY0" fmla="*/ 0 h 162657"/>
                      <a:gd name="connsiteX1" fmla="*/ 148607 w 148607"/>
                      <a:gd name="connsiteY1" fmla="*/ 74169 h 162657"/>
                      <a:gd name="connsiteX2" fmla="*/ 67375 w 148607"/>
                      <a:gd name="connsiteY2" fmla="*/ 162466 h 162657"/>
                      <a:gd name="connsiteX3" fmla="*/ 268 w 148607"/>
                      <a:gd name="connsiteY3" fmla="*/ 88297 h 162657"/>
                      <a:gd name="connsiteX4" fmla="*/ 81502 w 148607"/>
                      <a:gd name="connsiteY4" fmla="*/ 0 h 162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07" h="162657">
                        <a:moveTo>
                          <a:pt x="81502" y="0"/>
                        </a:moveTo>
                        <a:cubicBezTo>
                          <a:pt x="116821" y="0"/>
                          <a:pt x="148607" y="31787"/>
                          <a:pt x="148607" y="74169"/>
                        </a:cubicBezTo>
                        <a:cubicBezTo>
                          <a:pt x="148607" y="120083"/>
                          <a:pt x="109757" y="165998"/>
                          <a:pt x="67375" y="162466"/>
                        </a:cubicBezTo>
                        <a:cubicBezTo>
                          <a:pt x="28524" y="162466"/>
                          <a:pt x="-3263" y="130680"/>
                          <a:pt x="268" y="88297"/>
                        </a:cubicBezTo>
                        <a:cubicBezTo>
                          <a:pt x="-3263" y="42383"/>
                          <a:pt x="39119" y="0"/>
                          <a:pt x="81502" y="0"/>
                        </a:cubicBezTo>
                        <a:close/>
                      </a:path>
                    </a:pathLst>
                  </a:custGeom>
                  <a:solidFill>
                    <a:srgbClr val="343D42"/>
                  </a:solidFill>
                  <a:ln w="35319" cap="flat">
                    <a:noFill/>
                    <a:prstDash val="solid"/>
                    <a:miter/>
                  </a:ln>
                </p:spPr>
                <p:txBody>
                  <a:bodyPr rtlCol="0" anchor="ctr"/>
                  <a:lstStyle/>
                  <a:p>
                    <a:endParaRPr lang="en-US" sz="563" dirty="0"/>
                  </a:p>
                </p:txBody>
              </p:sp>
              <p:sp>
                <p:nvSpPr>
                  <p:cNvPr id="145" name="Freeform 144">
                    <a:extLst>
                      <a:ext uri="{FF2B5EF4-FFF2-40B4-BE49-F238E27FC236}">
                        <a16:creationId xmlns:a16="http://schemas.microsoft.com/office/drawing/2014/main" id="{61AB1CD1-1A71-874D-906B-AEF1A4B4C287}"/>
                      </a:ext>
                    </a:extLst>
                  </p:cNvPr>
                  <p:cNvSpPr/>
                  <p:nvPr/>
                </p:nvSpPr>
                <p:spPr>
                  <a:xfrm>
                    <a:off x="4294548" y="7792718"/>
                    <a:ext cx="148887" cy="268975"/>
                  </a:xfrm>
                  <a:custGeom>
                    <a:avLst/>
                    <a:gdLst>
                      <a:gd name="connsiteX0" fmla="*/ 148887 w 148887"/>
                      <a:gd name="connsiteY0" fmla="*/ 3532 h 268975"/>
                      <a:gd name="connsiteX1" fmla="*/ 74718 w 148887"/>
                      <a:gd name="connsiteY1" fmla="*/ 247231 h 268975"/>
                      <a:gd name="connsiteX2" fmla="*/ 25272 w 148887"/>
                      <a:gd name="connsiteY2" fmla="*/ 268422 h 268975"/>
                      <a:gd name="connsiteX3" fmla="*/ 549 w 148887"/>
                      <a:gd name="connsiteY3" fmla="*/ 218976 h 268975"/>
                      <a:gd name="connsiteX4" fmla="*/ 88846 w 148887"/>
                      <a:gd name="connsiteY4" fmla="*/ 49447 h 268975"/>
                      <a:gd name="connsiteX5" fmla="*/ 138292 w 148887"/>
                      <a:gd name="connsiteY5" fmla="*/ 0 h 268975"/>
                      <a:gd name="connsiteX6" fmla="*/ 148887 w 148887"/>
                      <a:gd name="connsiteY6" fmla="*/ 3532 h 26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887" h="268975">
                        <a:moveTo>
                          <a:pt x="148887" y="3532"/>
                        </a:moveTo>
                        <a:cubicBezTo>
                          <a:pt x="124164" y="84765"/>
                          <a:pt x="102973" y="165998"/>
                          <a:pt x="74718" y="247231"/>
                        </a:cubicBezTo>
                        <a:cubicBezTo>
                          <a:pt x="71186" y="257827"/>
                          <a:pt x="35868" y="271954"/>
                          <a:pt x="25272" y="268422"/>
                        </a:cubicBezTo>
                        <a:cubicBezTo>
                          <a:pt x="11144" y="261359"/>
                          <a:pt x="-2983" y="233104"/>
                          <a:pt x="549" y="218976"/>
                        </a:cubicBezTo>
                        <a:cubicBezTo>
                          <a:pt x="11144" y="151871"/>
                          <a:pt x="46463" y="98892"/>
                          <a:pt x="88846" y="49447"/>
                        </a:cubicBezTo>
                        <a:cubicBezTo>
                          <a:pt x="102973" y="31787"/>
                          <a:pt x="120632" y="17659"/>
                          <a:pt x="138292" y="0"/>
                        </a:cubicBezTo>
                        <a:cubicBezTo>
                          <a:pt x="141824" y="0"/>
                          <a:pt x="145355" y="0"/>
                          <a:pt x="148887" y="3532"/>
                        </a:cubicBezTo>
                        <a:close/>
                      </a:path>
                    </a:pathLst>
                  </a:custGeom>
                  <a:solidFill>
                    <a:srgbClr val="343D42"/>
                  </a:solidFill>
                  <a:ln w="35319" cap="flat">
                    <a:noFill/>
                    <a:prstDash val="solid"/>
                    <a:miter/>
                  </a:ln>
                </p:spPr>
                <p:txBody>
                  <a:bodyPr rtlCol="0" anchor="ctr"/>
                  <a:lstStyle/>
                  <a:p>
                    <a:endParaRPr lang="en-US" sz="563" dirty="0"/>
                  </a:p>
                </p:txBody>
              </p:sp>
              <p:sp>
                <p:nvSpPr>
                  <p:cNvPr id="146" name="Freeform 145">
                    <a:extLst>
                      <a:ext uri="{FF2B5EF4-FFF2-40B4-BE49-F238E27FC236}">
                        <a16:creationId xmlns:a16="http://schemas.microsoft.com/office/drawing/2014/main" id="{25B48233-8E9B-DC4B-8E76-846E41F8F838}"/>
                      </a:ext>
                    </a:extLst>
                  </p:cNvPr>
                  <p:cNvSpPr/>
                  <p:nvPr/>
                </p:nvSpPr>
                <p:spPr>
                  <a:xfrm>
                    <a:off x="2938858" y="11236291"/>
                    <a:ext cx="155402" cy="162644"/>
                  </a:xfrm>
                  <a:custGeom>
                    <a:avLst/>
                    <a:gdLst>
                      <a:gd name="connsiteX0" fmla="*/ 63574 w 155402"/>
                      <a:gd name="connsiteY0" fmla="*/ 162466 h 162644"/>
                      <a:gd name="connsiteX1" fmla="*/ 0 w 155402"/>
                      <a:gd name="connsiteY1" fmla="*/ 102424 h 162644"/>
                      <a:gd name="connsiteX2" fmla="*/ 91829 w 155402"/>
                      <a:gd name="connsiteY2" fmla="*/ 0 h 162644"/>
                      <a:gd name="connsiteX3" fmla="*/ 155402 w 155402"/>
                      <a:gd name="connsiteY3" fmla="*/ 67105 h 162644"/>
                      <a:gd name="connsiteX4" fmla="*/ 63574 w 155402"/>
                      <a:gd name="connsiteY4" fmla="*/ 162466 h 16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02" h="162644">
                        <a:moveTo>
                          <a:pt x="63574" y="162466"/>
                        </a:moveTo>
                        <a:cubicBezTo>
                          <a:pt x="28255" y="162466"/>
                          <a:pt x="0" y="137743"/>
                          <a:pt x="0" y="102424"/>
                        </a:cubicBezTo>
                        <a:cubicBezTo>
                          <a:pt x="0" y="63574"/>
                          <a:pt x="56510" y="0"/>
                          <a:pt x="91829" y="0"/>
                        </a:cubicBezTo>
                        <a:cubicBezTo>
                          <a:pt x="123615" y="0"/>
                          <a:pt x="155402" y="31787"/>
                          <a:pt x="155402" y="67105"/>
                        </a:cubicBezTo>
                        <a:cubicBezTo>
                          <a:pt x="155402" y="116552"/>
                          <a:pt x="109488" y="165998"/>
                          <a:pt x="63574" y="162466"/>
                        </a:cubicBezTo>
                        <a:close/>
                      </a:path>
                    </a:pathLst>
                  </a:custGeom>
                  <a:solidFill>
                    <a:srgbClr val="343D42"/>
                  </a:solidFill>
                  <a:ln w="35319" cap="flat">
                    <a:noFill/>
                    <a:prstDash val="solid"/>
                    <a:miter/>
                  </a:ln>
                </p:spPr>
                <p:txBody>
                  <a:bodyPr rtlCol="0" anchor="ctr"/>
                  <a:lstStyle/>
                  <a:p>
                    <a:endParaRPr lang="en-US" sz="563" dirty="0"/>
                  </a:p>
                </p:txBody>
              </p:sp>
              <p:sp>
                <p:nvSpPr>
                  <p:cNvPr id="147" name="Freeform 146">
                    <a:extLst>
                      <a:ext uri="{FF2B5EF4-FFF2-40B4-BE49-F238E27FC236}">
                        <a16:creationId xmlns:a16="http://schemas.microsoft.com/office/drawing/2014/main" id="{3EF3BE36-7E67-2D48-8BC7-1ABE62B9038E}"/>
                      </a:ext>
                    </a:extLst>
                  </p:cNvPr>
                  <p:cNvSpPr/>
                  <p:nvPr/>
                </p:nvSpPr>
                <p:spPr>
                  <a:xfrm>
                    <a:off x="14543197" y="7845696"/>
                    <a:ext cx="287466" cy="194252"/>
                  </a:xfrm>
                  <a:custGeom>
                    <a:avLst/>
                    <a:gdLst>
                      <a:gd name="connsiteX0" fmla="*/ 287467 w 287466"/>
                      <a:gd name="connsiteY0" fmla="*/ 7064 h 194252"/>
                      <a:gd name="connsiteX1" fmla="*/ 248616 w 287466"/>
                      <a:gd name="connsiteY1" fmla="*/ 52978 h 194252"/>
                      <a:gd name="connsiteX2" fmla="*/ 107341 w 287466"/>
                      <a:gd name="connsiteY2" fmla="*/ 165998 h 194252"/>
                      <a:gd name="connsiteX3" fmla="*/ 26109 w 287466"/>
                      <a:gd name="connsiteY3" fmla="*/ 194253 h 194252"/>
                      <a:gd name="connsiteX4" fmla="*/ 1385 w 287466"/>
                      <a:gd name="connsiteY4" fmla="*/ 180126 h 194252"/>
                      <a:gd name="connsiteX5" fmla="*/ 8449 w 287466"/>
                      <a:gd name="connsiteY5" fmla="*/ 155403 h 194252"/>
                      <a:gd name="connsiteX6" fmla="*/ 280404 w 287466"/>
                      <a:gd name="connsiteY6" fmla="*/ 0 h 194252"/>
                      <a:gd name="connsiteX7" fmla="*/ 287467 w 287466"/>
                      <a:gd name="connsiteY7" fmla="*/ 7064 h 19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466" h="194252">
                        <a:moveTo>
                          <a:pt x="287467" y="7064"/>
                        </a:moveTo>
                        <a:cubicBezTo>
                          <a:pt x="276872" y="24724"/>
                          <a:pt x="266275" y="42383"/>
                          <a:pt x="248616" y="52978"/>
                        </a:cubicBezTo>
                        <a:cubicBezTo>
                          <a:pt x="202702" y="91829"/>
                          <a:pt x="156788" y="130680"/>
                          <a:pt x="107341" y="165998"/>
                        </a:cubicBezTo>
                        <a:cubicBezTo>
                          <a:pt x="82619" y="180126"/>
                          <a:pt x="54363" y="187189"/>
                          <a:pt x="26109" y="194253"/>
                        </a:cubicBezTo>
                        <a:cubicBezTo>
                          <a:pt x="19045" y="194253"/>
                          <a:pt x="4917" y="187189"/>
                          <a:pt x="1385" y="180126"/>
                        </a:cubicBezTo>
                        <a:cubicBezTo>
                          <a:pt x="-2146" y="173062"/>
                          <a:pt x="1385" y="158934"/>
                          <a:pt x="8449" y="155403"/>
                        </a:cubicBezTo>
                        <a:cubicBezTo>
                          <a:pt x="100278" y="105956"/>
                          <a:pt x="174448" y="24724"/>
                          <a:pt x="280404" y="0"/>
                        </a:cubicBezTo>
                        <a:cubicBezTo>
                          <a:pt x="280404" y="0"/>
                          <a:pt x="280404" y="3532"/>
                          <a:pt x="287467" y="7064"/>
                        </a:cubicBezTo>
                        <a:close/>
                      </a:path>
                    </a:pathLst>
                  </a:custGeom>
                  <a:solidFill>
                    <a:srgbClr val="343D42"/>
                  </a:solidFill>
                  <a:ln w="35319" cap="flat">
                    <a:noFill/>
                    <a:prstDash val="solid"/>
                    <a:miter/>
                  </a:ln>
                </p:spPr>
                <p:txBody>
                  <a:bodyPr rtlCol="0" anchor="ctr"/>
                  <a:lstStyle/>
                  <a:p>
                    <a:endParaRPr lang="en-US" sz="563" dirty="0"/>
                  </a:p>
                </p:txBody>
              </p:sp>
              <p:sp>
                <p:nvSpPr>
                  <p:cNvPr id="148" name="Freeform 147">
                    <a:extLst>
                      <a:ext uri="{FF2B5EF4-FFF2-40B4-BE49-F238E27FC236}">
                        <a16:creationId xmlns:a16="http://schemas.microsoft.com/office/drawing/2014/main" id="{B1C33005-3379-4A4E-9C12-FB9185F0AF31}"/>
                      </a:ext>
                    </a:extLst>
                  </p:cNvPr>
                  <p:cNvSpPr/>
                  <p:nvPr/>
                </p:nvSpPr>
                <p:spPr>
                  <a:xfrm>
                    <a:off x="12269496" y="7764463"/>
                    <a:ext cx="124612" cy="250762"/>
                  </a:xfrm>
                  <a:custGeom>
                    <a:avLst/>
                    <a:gdLst>
                      <a:gd name="connsiteX0" fmla="*/ 120646 w 124612"/>
                      <a:gd name="connsiteY0" fmla="*/ 250762 h 250762"/>
                      <a:gd name="connsiteX1" fmla="*/ 562 w 124612"/>
                      <a:gd name="connsiteY1" fmla="*/ 52978 h 250762"/>
                      <a:gd name="connsiteX2" fmla="*/ 14689 w 124612"/>
                      <a:gd name="connsiteY2" fmla="*/ 0 h 250762"/>
                      <a:gd name="connsiteX3" fmla="*/ 64136 w 124612"/>
                      <a:gd name="connsiteY3" fmla="*/ 21191 h 250762"/>
                      <a:gd name="connsiteX4" fmla="*/ 120646 w 124612"/>
                      <a:gd name="connsiteY4" fmla="*/ 250762 h 250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12" h="250762">
                        <a:moveTo>
                          <a:pt x="120646" y="250762"/>
                        </a:moveTo>
                        <a:cubicBezTo>
                          <a:pt x="67667" y="187189"/>
                          <a:pt x="21754" y="127147"/>
                          <a:pt x="562" y="52978"/>
                        </a:cubicBezTo>
                        <a:cubicBezTo>
                          <a:pt x="-2970" y="38850"/>
                          <a:pt x="11158" y="17659"/>
                          <a:pt x="14689" y="0"/>
                        </a:cubicBezTo>
                        <a:cubicBezTo>
                          <a:pt x="32349" y="7064"/>
                          <a:pt x="53540" y="10595"/>
                          <a:pt x="64136" y="21191"/>
                        </a:cubicBezTo>
                        <a:cubicBezTo>
                          <a:pt x="110050" y="88297"/>
                          <a:pt x="134774" y="158934"/>
                          <a:pt x="120646" y="250762"/>
                        </a:cubicBezTo>
                        <a:close/>
                      </a:path>
                    </a:pathLst>
                  </a:custGeom>
                  <a:solidFill>
                    <a:srgbClr val="343D42"/>
                  </a:solidFill>
                  <a:ln w="35319" cap="flat">
                    <a:noFill/>
                    <a:prstDash val="solid"/>
                    <a:miter/>
                  </a:ln>
                </p:spPr>
                <p:txBody>
                  <a:bodyPr rtlCol="0" anchor="ctr"/>
                  <a:lstStyle/>
                  <a:p>
                    <a:endParaRPr lang="en-US" sz="563" dirty="0"/>
                  </a:p>
                </p:txBody>
              </p:sp>
              <p:sp>
                <p:nvSpPr>
                  <p:cNvPr id="149" name="Freeform 148">
                    <a:extLst>
                      <a:ext uri="{FF2B5EF4-FFF2-40B4-BE49-F238E27FC236}">
                        <a16:creationId xmlns:a16="http://schemas.microsoft.com/office/drawing/2014/main" id="{2A3BE3E9-83DB-2E4A-8C31-5A235DC2A489}"/>
                      </a:ext>
                    </a:extLst>
                  </p:cNvPr>
                  <p:cNvSpPr/>
                  <p:nvPr/>
                </p:nvSpPr>
                <p:spPr>
                  <a:xfrm>
                    <a:off x="1925212" y="8838152"/>
                    <a:ext cx="151870" cy="137742"/>
                  </a:xfrm>
                  <a:custGeom>
                    <a:avLst/>
                    <a:gdLst>
                      <a:gd name="connsiteX0" fmla="*/ 151871 w 151870"/>
                      <a:gd name="connsiteY0" fmla="*/ 60042 h 137742"/>
                      <a:gd name="connsiteX1" fmla="*/ 74169 w 151870"/>
                      <a:gd name="connsiteY1" fmla="*/ 137743 h 137742"/>
                      <a:gd name="connsiteX2" fmla="*/ 0 w 151870"/>
                      <a:gd name="connsiteY2" fmla="*/ 77702 h 137742"/>
                      <a:gd name="connsiteX3" fmla="*/ 91829 w 151870"/>
                      <a:gd name="connsiteY3" fmla="*/ 0 h 137742"/>
                      <a:gd name="connsiteX4" fmla="*/ 151871 w 151870"/>
                      <a:gd name="connsiteY4" fmla="*/ 60042 h 13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70" h="137742">
                        <a:moveTo>
                          <a:pt x="151871" y="60042"/>
                        </a:moveTo>
                        <a:cubicBezTo>
                          <a:pt x="151871" y="98892"/>
                          <a:pt x="116552" y="137743"/>
                          <a:pt x="74169" y="137743"/>
                        </a:cubicBezTo>
                        <a:cubicBezTo>
                          <a:pt x="31787" y="137743"/>
                          <a:pt x="0" y="113020"/>
                          <a:pt x="0" y="77702"/>
                        </a:cubicBezTo>
                        <a:cubicBezTo>
                          <a:pt x="0" y="45914"/>
                          <a:pt x="52978" y="0"/>
                          <a:pt x="91829" y="0"/>
                        </a:cubicBezTo>
                        <a:cubicBezTo>
                          <a:pt x="123615" y="0"/>
                          <a:pt x="148338" y="28255"/>
                          <a:pt x="151871" y="60042"/>
                        </a:cubicBezTo>
                        <a:close/>
                      </a:path>
                    </a:pathLst>
                  </a:custGeom>
                  <a:solidFill>
                    <a:srgbClr val="343D42"/>
                  </a:solidFill>
                  <a:ln w="35319" cap="flat">
                    <a:noFill/>
                    <a:prstDash val="solid"/>
                    <a:miter/>
                  </a:ln>
                </p:spPr>
                <p:txBody>
                  <a:bodyPr rtlCol="0" anchor="ctr"/>
                  <a:lstStyle/>
                  <a:p>
                    <a:endParaRPr lang="en-US" sz="563" dirty="0"/>
                  </a:p>
                </p:txBody>
              </p:sp>
              <p:sp>
                <p:nvSpPr>
                  <p:cNvPr id="150" name="Freeform 149">
                    <a:extLst>
                      <a:ext uri="{FF2B5EF4-FFF2-40B4-BE49-F238E27FC236}">
                        <a16:creationId xmlns:a16="http://schemas.microsoft.com/office/drawing/2014/main" id="{5B07C203-03AF-A94E-98A1-C247CF649571}"/>
                      </a:ext>
                    </a:extLst>
                  </p:cNvPr>
                  <p:cNvSpPr/>
                  <p:nvPr/>
                </p:nvSpPr>
                <p:spPr>
                  <a:xfrm>
                    <a:off x="4266841" y="7459783"/>
                    <a:ext cx="134211" cy="194503"/>
                  </a:xfrm>
                  <a:custGeom>
                    <a:avLst/>
                    <a:gdLst>
                      <a:gd name="connsiteX0" fmla="*/ 134211 w 134211"/>
                      <a:gd name="connsiteY0" fmla="*/ 46854 h 194503"/>
                      <a:gd name="connsiteX1" fmla="*/ 63574 w 134211"/>
                      <a:gd name="connsiteY1" fmla="*/ 181065 h 194503"/>
                      <a:gd name="connsiteX2" fmla="*/ 21191 w 134211"/>
                      <a:gd name="connsiteY2" fmla="*/ 191660 h 194503"/>
                      <a:gd name="connsiteX3" fmla="*/ 0 w 134211"/>
                      <a:gd name="connsiteY3" fmla="*/ 149278 h 194503"/>
                      <a:gd name="connsiteX4" fmla="*/ 77701 w 134211"/>
                      <a:gd name="connsiteY4" fmla="*/ 11535 h 194503"/>
                      <a:gd name="connsiteX5" fmla="*/ 113020 w 134211"/>
                      <a:gd name="connsiteY5" fmla="*/ 939 h 194503"/>
                      <a:gd name="connsiteX6" fmla="*/ 134211 w 134211"/>
                      <a:gd name="connsiteY6" fmla="*/ 46854 h 19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211" h="194503">
                        <a:moveTo>
                          <a:pt x="134211" y="46854"/>
                        </a:moveTo>
                        <a:cubicBezTo>
                          <a:pt x="113020" y="89236"/>
                          <a:pt x="88297" y="138682"/>
                          <a:pt x="63574" y="181065"/>
                        </a:cubicBezTo>
                        <a:cubicBezTo>
                          <a:pt x="56510" y="191660"/>
                          <a:pt x="31787" y="198724"/>
                          <a:pt x="21191" y="191660"/>
                        </a:cubicBezTo>
                        <a:cubicBezTo>
                          <a:pt x="10596" y="188129"/>
                          <a:pt x="0" y="163406"/>
                          <a:pt x="0" y="149278"/>
                        </a:cubicBezTo>
                        <a:cubicBezTo>
                          <a:pt x="7064" y="92768"/>
                          <a:pt x="31787" y="43322"/>
                          <a:pt x="77701" y="11535"/>
                        </a:cubicBezTo>
                        <a:cubicBezTo>
                          <a:pt x="88297" y="4472"/>
                          <a:pt x="105956" y="-2593"/>
                          <a:pt x="113020" y="939"/>
                        </a:cubicBezTo>
                        <a:cubicBezTo>
                          <a:pt x="120083" y="8003"/>
                          <a:pt x="123615" y="25662"/>
                          <a:pt x="134211" y="46854"/>
                        </a:cubicBezTo>
                        <a:close/>
                      </a:path>
                    </a:pathLst>
                  </a:custGeom>
                  <a:solidFill>
                    <a:srgbClr val="343D42"/>
                  </a:solidFill>
                  <a:ln w="35319" cap="flat">
                    <a:noFill/>
                    <a:prstDash val="solid"/>
                    <a:miter/>
                  </a:ln>
                </p:spPr>
                <p:txBody>
                  <a:bodyPr rtlCol="0" anchor="ctr"/>
                  <a:lstStyle/>
                  <a:p>
                    <a:endParaRPr lang="en-US" sz="563" dirty="0"/>
                  </a:p>
                </p:txBody>
              </p:sp>
              <p:sp>
                <p:nvSpPr>
                  <p:cNvPr id="151" name="Freeform 150">
                    <a:extLst>
                      <a:ext uri="{FF2B5EF4-FFF2-40B4-BE49-F238E27FC236}">
                        <a16:creationId xmlns:a16="http://schemas.microsoft.com/office/drawing/2014/main" id="{457299A7-A021-5643-B9EF-F685FA135BE1}"/>
                      </a:ext>
                    </a:extLst>
                  </p:cNvPr>
                  <p:cNvSpPr/>
                  <p:nvPr/>
                </p:nvSpPr>
                <p:spPr>
                  <a:xfrm>
                    <a:off x="12060215" y="7692060"/>
                    <a:ext cx="126446" cy="234869"/>
                  </a:xfrm>
                  <a:custGeom>
                    <a:avLst/>
                    <a:gdLst>
                      <a:gd name="connsiteX0" fmla="*/ 110951 w 126446"/>
                      <a:gd name="connsiteY0" fmla="*/ 234869 h 234869"/>
                      <a:gd name="connsiteX1" fmla="*/ 75633 w 126446"/>
                      <a:gd name="connsiteY1" fmla="*/ 192487 h 234869"/>
                      <a:gd name="connsiteX2" fmla="*/ 1463 w 126446"/>
                      <a:gd name="connsiteY2" fmla="*/ 44149 h 234869"/>
                      <a:gd name="connsiteX3" fmla="*/ 4995 w 126446"/>
                      <a:gd name="connsiteY3" fmla="*/ 5298 h 234869"/>
                      <a:gd name="connsiteX4" fmla="*/ 36782 w 126446"/>
                      <a:gd name="connsiteY4" fmla="*/ 5298 h 234869"/>
                      <a:gd name="connsiteX5" fmla="*/ 125078 w 126446"/>
                      <a:gd name="connsiteY5" fmla="*/ 203083 h 234869"/>
                      <a:gd name="connsiteX6" fmla="*/ 110951 w 126446"/>
                      <a:gd name="connsiteY6" fmla="*/ 234869 h 23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446" h="234869">
                        <a:moveTo>
                          <a:pt x="110951" y="234869"/>
                        </a:moveTo>
                        <a:cubicBezTo>
                          <a:pt x="96824" y="217210"/>
                          <a:pt x="82696" y="206614"/>
                          <a:pt x="75633" y="192487"/>
                        </a:cubicBezTo>
                        <a:cubicBezTo>
                          <a:pt x="50909" y="143041"/>
                          <a:pt x="26187" y="93594"/>
                          <a:pt x="1463" y="44149"/>
                        </a:cubicBezTo>
                        <a:cubicBezTo>
                          <a:pt x="-2069" y="33553"/>
                          <a:pt x="1463" y="15893"/>
                          <a:pt x="4995" y="5298"/>
                        </a:cubicBezTo>
                        <a:cubicBezTo>
                          <a:pt x="8527" y="-1766"/>
                          <a:pt x="29718" y="-1766"/>
                          <a:pt x="36782" y="5298"/>
                        </a:cubicBezTo>
                        <a:cubicBezTo>
                          <a:pt x="82696" y="26489"/>
                          <a:pt x="135674" y="153636"/>
                          <a:pt x="125078" y="203083"/>
                        </a:cubicBezTo>
                        <a:cubicBezTo>
                          <a:pt x="125078" y="213678"/>
                          <a:pt x="121546" y="220742"/>
                          <a:pt x="110951" y="234869"/>
                        </a:cubicBezTo>
                        <a:close/>
                      </a:path>
                    </a:pathLst>
                  </a:custGeom>
                  <a:solidFill>
                    <a:srgbClr val="343D42"/>
                  </a:solidFill>
                  <a:ln w="35319" cap="flat">
                    <a:noFill/>
                    <a:prstDash val="solid"/>
                    <a:miter/>
                  </a:ln>
                </p:spPr>
                <p:txBody>
                  <a:bodyPr rtlCol="0" anchor="ctr"/>
                  <a:lstStyle/>
                  <a:p>
                    <a:endParaRPr lang="en-US" sz="563" dirty="0"/>
                  </a:p>
                </p:txBody>
              </p:sp>
              <p:sp>
                <p:nvSpPr>
                  <p:cNvPr id="152" name="Freeform 151">
                    <a:extLst>
                      <a:ext uri="{FF2B5EF4-FFF2-40B4-BE49-F238E27FC236}">
                        <a16:creationId xmlns:a16="http://schemas.microsoft.com/office/drawing/2014/main" id="{C85C14FA-8792-5C4D-8DBB-2B9575C9794B}"/>
                      </a:ext>
                    </a:extLst>
                  </p:cNvPr>
                  <p:cNvSpPr/>
                  <p:nvPr/>
                </p:nvSpPr>
                <p:spPr>
                  <a:xfrm>
                    <a:off x="9165545" y="13998214"/>
                    <a:ext cx="119268" cy="173061"/>
                  </a:xfrm>
                  <a:custGeom>
                    <a:avLst/>
                    <a:gdLst>
                      <a:gd name="connsiteX0" fmla="*/ 98892 w 119268"/>
                      <a:gd name="connsiteY0" fmla="*/ 0 h 173061"/>
                      <a:gd name="connsiteX1" fmla="*/ 67105 w 119268"/>
                      <a:gd name="connsiteY1" fmla="*/ 144807 h 173061"/>
                      <a:gd name="connsiteX2" fmla="*/ 0 w 119268"/>
                      <a:gd name="connsiteY2" fmla="*/ 173061 h 173061"/>
                      <a:gd name="connsiteX3" fmla="*/ 7064 w 119268"/>
                      <a:gd name="connsiteY3" fmla="*/ 98892 h 173061"/>
                      <a:gd name="connsiteX4" fmla="*/ 45914 w 119268"/>
                      <a:gd name="connsiteY4" fmla="*/ 24722 h 173061"/>
                      <a:gd name="connsiteX5" fmla="*/ 98892 w 119268"/>
                      <a:gd name="connsiteY5" fmla="*/ 0 h 173061"/>
                      <a:gd name="connsiteX6" fmla="*/ 98892 w 119268"/>
                      <a:gd name="connsiteY6" fmla="*/ 0 h 17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68" h="173061">
                        <a:moveTo>
                          <a:pt x="98892" y="0"/>
                        </a:moveTo>
                        <a:cubicBezTo>
                          <a:pt x="134211" y="49446"/>
                          <a:pt x="123615" y="102424"/>
                          <a:pt x="67105" y="144807"/>
                        </a:cubicBezTo>
                        <a:cubicBezTo>
                          <a:pt x="49446" y="158934"/>
                          <a:pt x="24724" y="165997"/>
                          <a:pt x="0" y="173061"/>
                        </a:cubicBezTo>
                        <a:cubicBezTo>
                          <a:pt x="0" y="148338"/>
                          <a:pt x="0" y="120083"/>
                          <a:pt x="7064" y="98892"/>
                        </a:cubicBezTo>
                        <a:cubicBezTo>
                          <a:pt x="14127" y="74169"/>
                          <a:pt x="28255" y="45914"/>
                          <a:pt x="45914" y="24722"/>
                        </a:cubicBezTo>
                        <a:cubicBezTo>
                          <a:pt x="56510" y="14127"/>
                          <a:pt x="81233" y="10595"/>
                          <a:pt x="98892" y="0"/>
                        </a:cubicBezTo>
                        <a:cubicBezTo>
                          <a:pt x="98892" y="3532"/>
                          <a:pt x="98892" y="0"/>
                          <a:pt x="98892" y="0"/>
                        </a:cubicBezTo>
                        <a:close/>
                      </a:path>
                    </a:pathLst>
                  </a:custGeom>
                  <a:solidFill>
                    <a:srgbClr val="343D42"/>
                  </a:solidFill>
                  <a:ln w="35319" cap="flat">
                    <a:noFill/>
                    <a:prstDash val="solid"/>
                    <a:miter/>
                  </a:ln>
                </p:spPr>
                <p:txBody>
                  <a:bodyPr rtlCol="0" anchor="ctr"/>
                  <a:lstStyle/>
                  <a:p>
                    <a:endParaRPr lang="en-US" sz="563" dirty="0"/>
                  </a:p>
                </p:txBody>
              </p:sp>
              <p:sp>
                <p:nvSpPr>
                  <p:cNvPr id="153" name="Freeform 152">
                    <a:extLst>
                      <a:ext uri="{FF2B5EF4-FFF2-40B4-BE49-F238E27FC236}">
                        <a16:creationId xmlns:a16="http://schemas.microsoft.com/office/drawing/2014/main" id="{CDD6A379-5F83-7547-8422-BB98E7BEAC9E}"/>
                      </a:ext>
                    </a:extLst>
                  </p:cNvPr>
                  <p:cNvSpPr/>
                  <p:nvPr/>
                </p:nvSpPr>
                <p:spPr>
                  <a:xfrm>
                    <a:off x="3101324" y="11006720"/>
                    <a:ext cx="130679" cy="137742"/>
                  </a:xfrm>
                  <a:custGeom>
                    <a:avLst/>
                    <a:gdLst>
                      <a:gd name="connsiteX0" fmla="*/ 0 w 130679"/>
                      <a:gd name="connsiteY0" fmla="*/ 56510 h 137742"/>
                      <a:gd name="connsiteX1" fmla="*/ 56510 w 130679"/>
                      <a:gd name="connsiteY1" fmla="*/ 0 h 137742"/>
                      <a:gd name="connsiteX2" fmla="*/ 130679 w 130679"/>
                      <a:gd name="connsiteY2" fmla="*/ 70637 h 137742"/>
                      <a:gd name="connsiteX3" fmla="*/ 67105 w 130679"/>
                      <a:gd name="connsiteY3" fmla="*/ 137743 h 137742"/>
                      <a:gd name="connsiteX4" fmla="*/ 0 w 130679"/>
                      <a:gd name="connsiteY4" fmla="*/ 56510 h 13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79" h="137742">
                        <a:moveTo>
                          <a:pt x="0" y="56510"/>
                        </a:moveTo>
                        <a:cubicBezTo>
                          <a:pt x="0" y="21191"/>
                          <a:pt x="21191" y="0"/>
                          <a:pt x="56510" y="0"/>
                        </a:cubicBezTo>
                        <a:cubicBezTo>
                          <a:pt x="95360" y="0"/>
                          <a:pt x="130679" y="31787"/>
                          <a:pt x="130679" y="70637"/>
                        </a:cubicBezTo>
                        <a:cubicBezTo>
                          <a:pt x="130679" y="105956"/>
                          <a:pt x="102424" y="137743"/>
                          <a:pt x="67105" y="137743"/>
                        </a:cubicBezTo>
                        <a:cubicBezTo>
                          <a:pt x="28255" y="137743"/>
                          <a:pt x="0" y="105956"/>
                          <a:pt x="0" y="56510"/>
                        </a:cubicBezTo>
                        <a:close/>
                      </a:path>
                    </a:pathLst>
                  </a:custGeom>
                  <a:solidFill>
                    <a:srgbClr val="343D42"/>
                  </a:solidFill>
                  <a:ln w="35319" cap="flat">
                    <a:noFill/>
                    <a:prstDash val="solid"/>
                    <a:miter/>
                  </a:ln>
                </p:spPr>
                <p:txBody>
                  <a:bodyPr rtlCol="0" anchor="ctr"/>
                  <a:lstStyle/>
                  <a:p>
                    <a:endParaRPr lang="en-US" sz="563" dirty="0"/>
                  </a:p>
                </p:txBody>
              </p:sp>
              <p:sp>
                <p:nvSpPr>
                  <p:cNvPr id="154" name="Freeform 153">
                    <a:extLst>
                      <a:ext uri="{FF2B5EF4-FFF2-40B4-BE49-F238E27FC236}">
                        <a16:creationId xmlns:a16="http://schemas.microsoft.com/office/drawing/2014/main" id="{0AE4D956-A6DE-CB40-B6D7-731B5EDF3EDB}"/>
                      </a:ext>
                    </a:extLst>
                  </p:cNvPr>
                  <p:cNvSpPr/>
                  <p:nvPr/>
                </p:nvSpPr>
                <p:spPr>
                  <a:xfrm>
                    <a:off x="6830979" y="13991150"/>
                    <a:ext cx="388505" cy="45039"/>
                  </a:xfrm>
                  <a:custGeom>
                    <a:avLst/>
                    <a:gdLst>
                      <a:gd name="connsiteX0" fmla="*/ 388506 w 388505"/>
                      <a:gd name="connsiteY0" fmla="*/ 24724 h 45039"/>
                      <a:gd name="connsiteX1" fmla="*/ 0 w 388505"/>
                      <a:gd name="connsiteY1" fmla="*/ 0 h 45039"/>
                      <a:gd name="connsiteX2" fmla="*/ 388506 w 388505"/>
                      <a:gd name="connsiteY2" fmla="*/ 24724 h 45039"/>
                    </a:gdLst>
                    <a:ahLst/>
                    <a:cxnLst>
                      <a:cxn ang="0">
                        <a:pos x="connsiteX0" y="connsiteY0"/>
                      </a:cxn>
                      <a:cxn ang="0">
                        <a:pos x="connsiteX1" y="connsiteY1"/>
                      </a:cxn>
                      <a:cxn ang="0">
                        <a:pos x="connsiteX2" y="connsiteY2"/>
                      </a:cxn>
                    </a:cxnLst>
                    <a:rect l="l" t="t" r="r" b="b"/>
                    <a:pathLst>
                      <a:path w="388505" h="45039">
                        <a:moveTo>
                          <a:pt x="388506" y="24724"/>
                        </a:moveTo>
                        <a:cubicBezTo>
                          <a:pt x="257827" y="56510"/>
                          <a:pt x="127148" y="52978"/>
                          <a:pt x="0" y="0"/>
                        </a:cubicBezTo>
                        <a:cubicBezTo>
                          <a:pt x="127148" y="7064"/>
                          <a:pt x="257827" y="14127"/>
                          <a:pt x="388506" y="24724"/>
                        </a:cubicBezTo>
                        <a:close/>
                      </a:path>
                    </a:pathLst>
                  </a:custGeom>
                  <a:solidFill>
                    <a:srgbClr val="343D42"/>
                  </a:solidFill>
                  <a:ln w="35319" cap="flat">
                    <a:noFill/>
                    <a:prstDash val="solid"/>
                    <a:miter/>
                  </a:ln>
                </p:spPr>
                <p:txBody>
                  <a:bodyPr rtlCol="0" anchor="ctr"/>
                  <a:lstStyle/>
                  <a:p>
                    <a:endParaRPr lang="en-US" sz="563" dirty="0"/>
                  </a:p>
                </p:txBody>
              </p:sp>
              <p:sp>
                <p:nvSpPr>
                  <p:cNvPr id="155" name="Freeform 154">
                    <a:extLst>
                      <a:ext uri="{FF2B5EF4-FFF2-40B4-BE49-F238E27FC236}">
                        <a16:creationId xmlns:a16="http://schemas.microsoft.com/office/drawing/2014/main" id="{FD953BC5-B26D-F848-8323-8BF010FA4E3F}"/>
                      </a:ext>
                    </a:extLst>
                  </p:cNvPr>
                  <p:cNvSpPr/>
                  <p:nvPr/>
                </p:nvSpPr>
                <p:spPr>
                  <a:xfrm>
                    <a:off x="13117707" y="5871381"/>
                    <a:ext cx="216155" cy="646332"/>
                  </a:xfrm>
                  <a:custGeom>
                    <a:avLst/>
                    <a:gdLst>
                      <a:gd name="connsiteX0" fmla="*/ 0 w 216155"/>
                      <a:gd name="connsiteY0" fmla="*/ 642800 h 646332"/>
                      <a:gd name="connsiteX1" fmla="*/ 35319 w 216155"/>
                      <a:gd name="connsiteY1" fmla="*/ 441484 h 646332"/>
                      <a:gd name="connsiteX2" fmla="*/ 137743 w 216155"/>
                      <a:gd name="connsiteY2" fmla="*/ 84765 h 646332"/>
                      <a:gd name="connsiteX3" fmla="*/ 169530 w 216155"/>
                      <a:gd name="connsiteY3" fmla="*/ 21191 h 646332"/>
                      <a:gd name="connsiteX4" fmla="*/ 204849 w 216155"/>
                      <a:gd name="connsiteY4" fmla="*/ 0 h 646332"/>
                      <a:gd name="connsiteX5" fmla="*/ 215444 w 216155"/>
                      <a:gd name="connsiteY5" fmla="*/ 35319 h 646332"/>
                      <a:gd name="connsiteX6" fmla="*/ 180126 w 216155"/>
                      <a:gd name="connsiteY6" fmla="*/ 180126 h 646332"/>
                      <a:gd name="connsiteX7" fmla="*/ 28256 w 216155"/>
                      <a:gd name="connsiteY7" fmla="*/ 618077 h 646332"/>
                      <a:gd name="connsiteX8" fmla="*/ 10596 w 216155"/>
                      <a:gd name="connsiteY8" fmla="*/ 646332 h 646332"/>
                      <a:gd name="connsiteX9" fmla="*/ 0 w 216155"/>
                      <a:gd name="connsiteY9" fmla="*/ 642800 h 646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155" h="646332">
                        <a:moveTo>
                          <a:pt x="0" y="642800"/>
                        </a:moveTo>
                        <a:cubicBezTo>
                          <a:pt x="10596" y="575695"/>
                          <a:pt x="17659" y="505058"/>
                          <a:pt x="35319" y="441484"/>
                        </a:cubicBezTo>
                        <a:cubicBezTo>
                          <a:pt x="67105" y="321400"/>
                          <a:pt x="102424" y="201316"/>
                          <a:pt x="137743" y="84765"/>
                        </a:cubicBezTo>
                        <a:cubicBezTo>
                          <a:pt x="144807" y="63574"/>
                          <a:pt x="155402" y="38851"/>
                          <a:pt x="169530" y="21191"/>
                        </a:cubicBezTo>
                        <a:cubicBezTo>
                          <a:pt x="176594" y="10596"/>
                          <a:pt x="190721" y="7064"/>
                          <a:pt x="204849" y="0"/>
                        </a:cubicBezTo>
                        <a:cubicBezTo>
                          <a:pt x="208380" y="10596"/>
                          <a:pt x="218976" y="24723"/>
                          <a:pt x="215444" y="35319"/>
                        </a:cubicBezTo>
                        <a:cubicBezTo>
                          <a:pt x="204849" y="84765"/>
                          <a:pt x="197785" y="134211"/>
                          <a:pt x="180126" y="180126"/>
                        </a:cubicBezTo>
                        <a:cubicBezTo>
                          <a:pt x="130680" y="328464"/>
                          <a:pt x="81234" y="473270"/>
                          <a:pt x="28256" y="618077"/>
                        </a:cubicBezTo>
                        <a:cubicBezTo>
                          <a:pt x="24724" y="628673"/>
                          <a:pt x="17659" y="635737"/>
                          <a:pt x="10596" y="646332"/>
                        </a:cubicBezTo>
                        <a:cubicBezTo>
                          <a:pt x="10596" y="646332"/>
                          <a:pt x="7064" y="646332"/>
                          <a:pt x="0" y="642800"/>
                        </a:cubicBezTo>
                        <a:close/>
                      </a:path>
                    </a:pathLst>
                  </a:custGeom>
                  <a:solidFill>
                    <a:srgbClr val="343D42"/>
                  </a:solidFill>
                  <a:ln w="35319" cap="flat">
                    <a:noFill/>
                    <a:prstDash val="solid"/>
                    <a:miter/>
                  </a:ln>
                </p:spPr>
                <p:txBody>
                  <a:bodyPr rtlCol="0" anchor="ctr"/>
                  <a:lstStyle/>
                  <a:p>
                    <a:endParaRPr lang="en-US" sz="563" dirty="0"/>
                  </a:p>
                </p:txBody>
              </p:sp>
              <p:sp>
                <p:nvSpPr>
                  <p:cNvPr id="156" name="Freeform 155">
                    <a:extLst>
                      <a:ext uri="{FF2B5EF4-FFF2-40B4-BE49-F238E27FC236}">
                        <a16:creationId xmlns:a16="http://schemas.microsoft.com/office/drawing/2014/main" id="{6E231D15-D2A5-BF4F-9CDF-205349CD4C71}"/>
                      </a:ext>
                    </a:extLst>
                  </p:cNvPr>
                  <p:cNvSpPr/>
                  <p:nvPr/>
                </p:nvSpPr>
                <p:spPr>
                  <a:xfrm>
                    <a:off x="13153026" y="7206428"/>
                    <a:ext cx="201874" cy="538307"/>
                  </a:xfrm>
                  <a:custGeom>
                    <a:avLst/>
                    <a:gdLst>
                      <a:gd name="connsiteX0" fmla="*/ 0 w 201874"/>
                      <a:gd name="connsiteY0" fmla="*/ 533312 h 538307"/>
                      <a:gd name="connsiteX1" fmla="*/ 31787 w 201874"/>
                      <a:gd name="connsiteY1" fmla="*/ 360251 h 538307"/>
                      <a:gd name="connsiteX2" fmla="*/ 134212 w 201874"/>
                      <a:gd name="connsiteY2" fmla="*/ 56510 h 538307"/>
                      <a:gd name="connsiteX3" fmla="*/ 144807 w 201874"/>
                      <a:gd name="connsiteY3" fmla="*/ 28255 h 538307"/>
                      <a:gd name="connsiteX4" fmla="*/ 183658 w 201874"/>
                      <a:gd name="connsiteY4" fmla="*/ 0 h 538307"/>
                      <a:gd name="connsiteX5" fmla="*/ 201317 w 201874"/>
                      <a:gd name="connsiteY5" fmla="*/ 42382 h 538307"/>
                      <a:gd name="connsiteX6" fmla="*/ 141275 w 201874"/>
                      <a:gd name="connsiteY6" fmla="*/ 279018 h 538307"/>
                      <a:gd name="connsiteX7" fmla="*/ 21191 w 201874"/>
                      <a:gd name="connsiteY7" fmla="*/ 536844 h 538307"/>
                      <a:gd name="connsiteX8" fmla="*/ 0 w 201874"/>
                      <a:gd name="connsiteY8" fmla="*/ 533312 h 53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874" h="538307">
                        <a:moveTo>
                          <a:pt x="0" y="533312"/>
                        </a:moveTo>
                        <a:cubicBezTo>
                          <a:pt x="10596" y="476802"/>
                          <a:pt x="17659" y="416761"/>
                          <a:pt x="31787" y="360251"/>
                        </a:cubicBezTo>
                        <a:cubicBezTo>
                          <a:pt x="63574" y="257827"/>
                          <a:pt x="98893" y="155402"/>
                          <a:pt x="134212" y="56510"/>
                        </a:cubicBezTo>
                        <a:cubicBezTo>
                          <a:pt x="137743" y="45914"/>
                          <a:pt x="141275" y="35319"/>
                          <a:pt x="144807" y="28255"/>
                        </a:cubicBezTo>
                        <a:cubicBezTo>
                          <a:pt x="155402" y="17659"/>
                          <a:pt x="169530" y="10596"/>
                          <a:pt x="183658" y="0"/>
                        </a:cubicBezTo>
                        <a:cubicBezTo>
                          <a:pt x="190721" y="14127"/>
                          <a:pt x="204849" y="31787"/>
                          <a:pt x="201317" y="42382"/>
                        </a:cubicBezTo>
                        <a:cubicBezTo>
                          <a:pt x="183658" y="123615"/>
                          <a:pt x="169530" y="204849"/>
                          <a:pt x="141275" y="279018"/>
                        </a:cubicBezTo>
                        <a:cubicBezTo>
                          <a:pt x="109488" y="367314"/>
                          <a:pt x="60042" y="452079"/>
                          <a:pt x="21191" y="536844"/>
                        </a:cubicBezTo>
                        <a:cubicBezTo>
                          <a:pt x="17659" y="540376"/>
                          <a:pt x="10596" y="536844"/>
                          <a:pt x="0" y="533312"/>
                        </a:cubicBezTo>
                        <a:close/>
                      </a:path>
                    </a:pathLst>
                  </a:custGeom>
                  <a:solidFill>
                    <a:srgbClr val="343D42"/>
                  </a:solidFill>
                  <a:ln w="35319" cap="flat">
                    <a:noFill/>
                    <a:prstDash val="solid"/>
                    <a:miter/>
                  </a:ln>
                </p:spPr>
                <p:txBody>
                  <a:bodyPr rtlCol="0" anchor="ctr"/>
                  <a:lstStyle/>
                  <a:p>
                    <a:endParaRPr lang="en-US" sz="563" dirty="0"/>
                  </a:p>
                </p:txBody>
              </p:sp>
              <p:sp>
                <p:nvSpPr>
                  <p:cNvPr id="157" name="Freeform 156">
                    <a:extLst>
                      <a:ext uri="{FF2B5EF4-FFF2-40B4-BE49-F238E27FC236}">
                        <a16:creationId xmlns:a16="http://schemas.microsoft.com/office/drawing/2014/main" id="{968257B8-2CFD-484D-B307-3D98168CD6C5}"/>
                      </a:ext>
                    </a:extLst>
                  </p:cNvPr>
                  <p:cNvSpPr/>
                  <p:nvPr/>
                </p:nvSpPr>
                <p:spPr>
                  <a:xfrm>
                    <a:off x="13149494" y="7527828"/>
                    <a:ext cx="240167" cy="547439"/>
                  </a:xfrm>
                  <a:custGeom>
                    <a:avLst/>
                    <a:gdLst>
                      <a:gd name="connsiteX0" fmla="*/ 0 w 240167"/>
                      <a:gd name="connsiteY0" fmla="*/ 540376 h 547439"/>
                      <a:gd name="connsiteX1" fmla="*/ 17659 w 240167"/>
                      <a:gd name="connsiteY1" fmla="*/ 445016 h 547439"/>
                      <a:gd name="connsiteX2" fmla="*/ 190722 w 240167"/>
                      <a:gd name="connsiteY2" fmla="*/ 28255 h 547439"/>
                      <a:gd name="connsiteX3" fmla="*/ 226041 w 240167"/>
                      <a:gd name="connsiteY3" fmla="*/ 0 h 547439"/>
                      <a:gd name="connsiteX4" fmla="*/ 240168 w 240167"/>
                      <a:gd name="connsiteY4" fmla="*/ 45914 h 547439"/>
                      <a:gd name="connsiteX5" fmla="*/ 211912 w 240167"/>
                      <a:gd name="connsiteY5" fmla="*/ 130680 h 547439"/>
                      <a:gd name="connsiteX6" fmla="*/ 74169 w 240167"/>
                      <a:gd name="connsiteY6" fmla="*/ 455612 h 547439"/>
                      <a:gd name="connsiteX7" fmla="*/ 17659 w 240167"/>
                      <a:gd name="connsiteY7" fmla="*/ 547440 h 547439"/>
                      <a:gd name="connsiteX8" fmla="*/ 0 w 240167"/>
                      <a:gd name="connsiteY8" fmla="*/ 540376 h 54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67" h="547439">
                        <a:moveTo>
                          <a:pt x="0" y="540376"/>
                        </a:moveTo>
                        <a:cubicBezTo>
                          <a:pt x="7064" y="508590"/>
                          <a:pt x="7064" y="473271"/>
                          <a:pt x="17659" y="445016"/>
                        </a:cubicBezTo>
                        <a:cubicBezTo>
                          <a:pt x="74169" y="303741"/>
                          <a:pt x="130680" y="165998"/>
                          <a:pt x="190722" y="28255"/>
                        </a:cubicBezTo>
                        <a:cubicBezTo>
                          <a:pt x="194253" y="17659"/>
                          <a:pt x="215444" y="10596"/>
                          <a:pt x="226041" y="0"/>
                        </a:cubicBezTo>
                        <a:cubicBezTo>
                          <a:pt x="229572" y="14128"/>
                          <a:pt x="240168" y="31787"/>
                          <a:pt x="240168" y="45914"/>
                        </a:cubicBezTo>
                        <a:cubicBezTo>
                          <a:pt x="236636" y="74169"/>
                          <a:pt x="226041" y="102425"/>
                          <a:pt x="211912" y="130680"/>
                        </a:cubicBezTo>
                        <a:cubicBezTo>
                          <a:pt x="165998" y="240167"/>
                          <a:pt x="123615" y="349655"/>
                          <a:pt x="74169" y="455612"/>
                        </a:cubicBezTo>
                        <a:cubicBezTo>
                          <a:pt x="60042" y="487398"/>
                          <a:pt x="35319" y="515653"/>
                          <a:pt x="17659" y="547440"/>
                        </a:cubicBezTo>
                        <a:cubicBezTo>
                          <a:pt x="10596" y="543908"/>
                          <a:pt x="3532" y="543908"/>
                          <a:pt x="0" y="540376"/>
                        </a:cubicBezTo>
                        <a:close/>
                      </a:path>
                    </a:pathLst>
                  </a:custGeom>
                  <a:solidFill>
                    <a:srgbClr val="343D42"/>
                  </a:solidFill>
                  <a:ln w="35319" cap="flat">
                    <a:noFill/>
                    <a:prstDash val="solid"/>
                    <a:miter/>
                  </a:ln>
                </p:spPr>
                <p:txBody>
                  <a:bodyPr rtlCol="0" anchor="ctr"/>
                  <a:lstStyle/>
                  <a:p>
                    <a:endParaRPr lang="en-US" sz="563" dirty="0"/>
                  </a:p>
                </p:txBody>
              </p:sp>
              <p:sp>
                <p:nvSpPr>
                  <p:cNvPr id="158" name="Freeform 157">
                    <a:extLst>
                      <a:ext uri="{FF2B5EF4-FFF2-40B4-BE49-F238E27FC236}">
                        <a16:creationId xmlns:a16="http://schemas.microsoft.com/office/drawing/2014/main" id="{E36B40B9-D75B-D041-8ED7-A72EBA7ABF87}"/>
                      </a:ext>
                    </a:extLst>
                  </p:cNvPr>
                  <p:cNvSpPr/>
                  <p:nvPr/>
                </p:nvSpPr>
                <p:spPr>
                  <a:xfrm>
                    <a:off x="13396725" y="7951652"/>
                    <a:ext cx="148338" cy="353187"/>
                  </a:xfrm>
                  <a:custGeom>
                    <a:avLst/>
                    <a:gdLst>
                      <a:gd name="connsiteX0" fmla="*/ 0 w 148338"/>
                      <a:gd name="connsiteY0" fmla="*/ 346123 h 353187"/>
                      <a:gd name="connsiteX1" fmla="*/ 17659 w 148338"/>
                      <a:gd name="connsiteY1" fmla="*/ 233104 h 353187"/>
                      <a:gd name="connsiteX2" fmla="*/ 84766 w 148338"/>
                      <a:gd name="connsiteY2" fmla="*/ 35319 h 353187"/>
                      <a:gd name="connsiteX3" fmla="*/ 127148 w 148338"/>
                      <a:gd name="connsiteY3" fmla="*/ 0 h 353187"/>
                      <a:gd name="connsiteX4" fmla="*/ 148339 w 148338"/>
                      <a:gd name="connsiteY4" fmla="*/ 49447 h 353187"/>
                      <a:gd name="connsiteX5" fmla="*/ 17659 w 148338"/>
                      <a:gd name="connsiteY5" fmla="*/ 353187 h 353187"/>
                      <a:gd name="connsiteX6" fmla="*/ 0 w 148338"/>
                      <a:gd name="connsiteY6" fmla="*/ 346123 h 35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338" h="353187">
                        <a:moveTo>
                          <a:pt x="0" y="346123"/>
                        </a:moveTo>
                        <a:cubicBezTo>
                          <a:pt x="3532" y="307273"/>
                          <a:pt x="7064" y="268422"/>
                          <a:pt x="17659" y="233104"/>
                        </a:cubicBezTo>
                        <a:cubicBezTo>
                          <a:pt x="38851" y="165998"/>
                          <a:pt x="60042" y="98892"/>
                          <a:pt x="84766" y="35319"/>
                        </a:cubicBezTo>
                        <a:cubicBezTo>
                          <a:pt x="91829" y="21191"/>
                          <a:pt x="113020" y="10596"/>
                          <a:pt x="127148" y="0"/>
                        </a:cubicBezTo>
                        <a:cubicBezTo>
                          <a:pt x="134212" y="17659"/>
                          <a:pt x="148339" y="31787"/>
                          <a:pt x="148339" y="49447"/>
                        </a:cubicBezTo>
                        <a:cubicBezTo>
                          <a:pt x="144807" y="169530"/>
                          <a:pt x="91829" y="268422"/>
                          <a:pt x="17659" y="353187"/>
                        </a:cubicBezTo>
                        <a:cubicBezTo>
                          <a:pt x="10596" y="349655"/>
                          <a:pt x="7064" y="346123"/>
                          <a:pt x="0" y="346123"/>
                        </a:cubicBezTo>
                        <a:close/>
                      </a:path>
                    </a:pathLst>
                  </a:custGeom>
                  <a:solidFill>
                    <a:srgbClr val="343D42"/>
                  </a:solidFill>
                  <a:ln w="35319" cap="flat">
                    <a:noFill/>
                    <a:prstDash val="solid"/>
                    <a:miter/>
                  </a:ln>
                </p:spPr>
                <p:txBody>
                  <a:bodyPr rtlCol="0" anchor="ctr"/>
                  <a:lstStyle/>
                  <a:p>
                    <a:endParaRPr lang="en-US" sz="563" dirty="0"/>
                  </a:p>
                </p:txBody>
              </p:sp>
              <p:sp>
                <p:nvSpPr>
                  <p:cNvPr id="159" name="Freeform 158">
                    <a:extLst>
                      <a:ext uri="{FF2B5EF4-FFF2-40B4-BE49-F238E27FC236}">
                        <a16:creationId xmlns:a16="http://schemas.microsoft.com/office/drawing/2014/main" id="{17D62BEC-FDAB-6B45-BABF-1B8A74ADDBDD}"/>
                      </a:ext>
                    </a:extLst>
                  </p:cNvPr>
                  <p:cNvSpPr/>
                  <p:nvPr/>
                </p:nvSpPr>
                <p:spPr>
                  <a:xfrm>
                    <a:off x="13426943" y="6980388"/>
                    <a:ext cx="103993" cy="346123"/>
                  </a:xfrm>
                  <a:custGeom>
                    <a:avLst/>
                    <a:gdLst>
                      <a:gd name="connsiteX0" fmla="*/ 1570 w 103993"/>
                      <a:gd name="connsiteY0" fmla="*/ 346123 h 346123"/>
                      <a:gd name="connsiteX1" fmla="*/ 1570 w 103993"/>
                      <a:gd name="connsiteY1" fmla="*/ 268422 h 346123"/>
                      <a:gd name="connsiteX2" fmla="*/ 51016 w 103993"/>
                      <a:gd name="connsiteY2" fmla="*/ 38851 h 346123"/>
                      <a:gd name="connsiteX3" fmla="*/ 82802 w 103993"/>
                      <a:gd name="connsiteY3" fmla="*/ 0 h 346123"/>
                      <a:gd name="connsiteX4" fmla="*/ 103994 w 103993"/>
                      <a:gd name="connsiteY4" fmla="*/ 42383 h 346123"/>
                      <a:gd name="connsiteX5" fmla="*/ 29824 w 103993"/>
                      <a:gd name="connsiteY5" fmla="*/ 331996 h 346123"/>
                      <a:gd name="connsiteX6" fmla="*/ 19229 w 103993"/>
                      <a:gd name="connsiteY6" fmla="*/ 342592 h 346123"/>
                      <a:gd name="connsiteX7" fmla="*/ 1570 w 103993"/>
                      <a:gd name="connsiteY7" fmla="*/ 346123 h 34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993" h="346123">
                        <a:moveTo>
                          <a:pt x="1570" y="346123"/>
                        </a:moveTo>
                        <a:cubicBezTo>
                          <a:pt x="1570" y="317868"/>
                          <a:pt x="-1962" y="293145"/>
                          <a:pt x="1570" y="268422"/>
                        </a:cubicBezTo>
                        <a:cubicBezTo>
                          <a:pt x="15697" y="190721"/>
                          <a:pt x="33356" y="113020"/>
                          <a:pt x="51016" y="38851"/>
                        </a:cubicBezTo>
                        <a:cubicBezTo>
                          <a:pt x="54548" y="24724"/>
                          <a:pt x="72207" y="14128"/>
                          <a:pt x="82802" y="0"/>
                        </a:cubicBezTo>
                        <a:cubicBezTo>
                          <a:pt x="89867" y="14128"/>
                          <a:pt x="103994" y="28255"/>
                          <a:pt x="103994" y="42383"/>
                        </a:cubicBezTo>
                        <a:cubicBezTo>
                          <a:pt x="103994" y="144807"/>
                          <a:pt x="89867" y="243699"/>
                          <a:pt x="29824" y="331996"/>
                        </a:cubicBezTo>
                        <a:cubicBezTo>
                          <a:pt x="26292" y="335528"/>
                          <a:pt x="22760" y="342592"/>
                          <a:pt x="19229" y="342592"/>
                        </a:cubicBezTo>
                        <a:cubicBezTo>
                          <a:pt x="15697" y="346123"/>
                          <a:pt x="12165" y="346123"/>
                          <a:pt x="1570" y="346123"/>
                        </a:cubicBezTo>
                        <a:close/>
                      </a:path>
                    </a:pathLst>
                  </a:custGeom>
                  <a:solidFill>
                    <a:srgbClr val="343D42"/>
                  </a:solidFill>
                  <a:ln w="35319" cap="flat">
                    <a:noFill/>
                    <a:prstDash val="solid"/>
                    <a:miter/>
                  </a:ln>
                </p:spPr>
                <p:txBody>
                  <a:bodyPr rtlCol="0" anchor="ctr"/>
                  <a:lstStyle/>
                  <a:p>
                    <a:endParaRPr lang="en-US" sz="563" dirty="0"/>
                  </a:p>
                </p:txBody>
              </p:sp>
              <p:sp>
                <p:nvSpPr>
                  <p:cNvPr id="160" name="Freeform 159">
                    <a:extLst>
                      <a:ext uri="{FF2B5EF4-FFF2-40B4-BE49-F238E27FC236}">
                        <a16:creationId xmlns:a16="http://schemas.microsoft.com/office/drawing/2014/main" id="{7EE9E49C-A4A7-EC46-BFFE-7906C2BD41D8}"/>
                      </a:ext>
                    </a:extLst>
                  </p:cNvPr>
                  <p:cNvSpPr/>
                  <p:nvPr/>
                </p:nvSpPr>
                <p:spPr>
                  <a:xfrm>
                    <a:off x="13435576" y="5631214"/>
                    <a:ext cx="120083" cy="349655"/>
                  </a:xfrm>
                  <a:custGeom>
                    <a:avLst/>
                    <a:gdLst>
                      <a:gd name="connsiteX0" fmla="*/ 0 w 120083"/>
                      <a:gd name="connsiteY0" fmla="*/ 346123 h 349655"/>
                      <a:gd name="connsiteX1" fmla="*/ 17659 w 120083"/>
                      <a:gd name="connsiteY1" fmla="*/ 215444 h 349655"/>
                      <a:gd name="connsiteX2" fmla="*/ 63574 w 120083"/>
                      <a:gd name="connsiteY2" fmla="*/ 31787 h 349655"/>
                      <a:gd name="connsiteX3" fmla="*/ 98893 w 120083"/>
                      <a:gd name="connsiteY3" fmla="*/ 0 h 349655"/>
                      <a:gd name="connsiteX4" fmla="*/ 120083 w 120083"/>
                      <a:gd name="connsiteY4" fmla="*/ 42382 h 349655"/>
                      <a:gd name="connsiteX5" fmla="*/ 28256 w 120083"/>
                      <a:gd name="connsiteY5" fmla="*/ 335528 h 349655"/>
                      <a:gd name="connsiteX6" fmla="*/ 14127 w 120083"/>
                      <a:gd name="connsiteY6" fmla="*/ 349655 h 349655"/>
                      <a:gd name="connsiteX7" fmla="*/ 0 w 120083"/>
                      <a:gd name="connsiteY7" fmla="*/ 346123 h 349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83" h="349655">
                        <a:moveTo>
                          <a:pt x="0" y="346123"/>
                        </a:moveTo>
                        <a:cubicBezTo>
                          <a:pt x="7064" y="303741"/>
                          <a:pt x="10596" y="257827"/>
                          <a:pt x="17659" y="215444"/>
                        </a:cubicBezTo>
                        <a:cubicBezTo>
                          <a:pt x="31787" y="155403"/>
                          <a:pt x="45915" y="91829"/>
                          <a:pt x="63574" y="31787"/>
                        </a:cubicBezTo>
                        <a:cubicBezTo>
                          <a:pt x="67105" y="17659"/>
                          <a:pt x="84765" y="10596"/>
                          <a:pt x="98893" y="0"/>
                        </a:cubicBezTo>
                        <a:cubicBezTo>
                          <a:pt x="105956" y="14128"/>
                          <a:pt x="120083" y="28255"/>
                          <a:pt x="120083" y="42382"/>
                        </a:cubicBezTo>
                        <a:cubicBezTo>
                          <a:pt x="116552" y="148338"/>
                          <a:pt x="81234" y="247231"/>
                          <a:pt x="28256" y="335528"/>
                        </a:cubicBezTo>
                        <a:cubicBezTo>
                          <a:pt x="24724" y="342591"/>
                          <a:pt x="17659" y="342591"/>
                          <a:pt x="14127" y="349655"/>
                        </a:cubicBezTo>
                        <a:cubicBezTo>
                          <a:pt x="7064" y="349655"/>
                          <a:pt x="3532" y="349655"/>
                          <a:pt x="0" y="346123"/>
                        </a:cubicBezTo>
                        <a:close/>
                      </a:path>
                    </a:pathLst>
                  </a:custGeom>
                  <a:solidFill>
                    <a:srgbClr val="343D42"/>
                  </a:solidFill>
                  <a:ln w="35319" cap="flat">
                    <a:noFill/>
                    <a:prstDash val="solid"/>
                    <a:miter/>
                  </a:ln>
                </p:spPr>
                <p:txBody>
                  <a:bodyPr rtlCol="0" anchor="ctr"/>
                  <a:lstStyle/>
                  <a:p>
                    <a:endParaRPr lang="en-US" sz="563" dirty="0"/>
                  </a:p>
                </p:txBody>
              </p:sp>
              <p:sp>
                <p:nvSpPr>
                  <p:cNvPr id="161" name="Freeform 160">
                    <a:extLst>
                      <a:ext uri="{FF2B5EF4-FFF2-40B4-BE49-F238E27FC236}">
                        <a16:creationId xmlns:a16="http://schemas.microsoft.com/office/drawing/2014/main" id="{E734E664-1185-274F-9CFD-6C7163689F8C}"/>
                      </a:ext>
                    </a:extLst>
                  </p:cNvPr>
                  <p:cNvSpPr/>
                  <p:nvPr/>
                </p:nvSpPr>
                <p:spPr>
                  <a:xfrm>
                    <a:off x="13361406" y="5302750"/>
                    <a:ext cx="122556" cy="356719"/>
                  </a:xfrm>
                  <a:custGeom>
                    <a:avLst/>
                    <a:gdLst>
                      <a:gd name="connsiteX0" fmla="*/ 109488 w 122556"/>
                      <a:gd name="connsiteY0" fmla="*/ 0 h 356719"/>
                      <a:gd name="connsiteX1" fmla="*/ 0 w 122556"/>
                      <a:gd name="connsiteY1" fmla="*/ 356719 h 356719"/>
                      <a:gd name="connsiteX2" fmla="*/ 109488 w 122556"/>
                      <a:gd name="connsiteY2" fmla="*/ 0 h 356719"/>
                    </a:gdLst>
                    <a:ahLst/>
                    <a:cxnLst>
                      <a:cxn ang="0">
                        <a:pos x="connsiteX0" y="connsiteY0"/>
                      </a:cxn>
                      <a:cxn ang="0">
                        <a:pos x="connsiteX1" y="connsiteY1"/>
                      </a:cxn>
                      <a:cxn ang="0">
                        <a:pos x="connsiteX2" y="connsiteY2"/>
                      </a:cxn>
                    </a:cxnLst>
                    <a:rect l="l" t="t" r="r" b="b"/>
                    <a:pathLst>
                      <a:path w="122556" h="356719">
                        <a:moveTo>
                          <a:pt x="109488" y="0"/>
                        </a:moveTo>
                        <a:cubicBezTo>
                          <a:pt x="151871" y="74169"/>
                          <a:pt x="84766" y="303741"/>
                          <a:pt x="0" y="356719"/>
                        </a:cubicBezTo>
                        <a:cubicBezTo>
                          <a:pt x="38851" y="240167"/>
                          <a:pt x="74169" y="123615"/>
                          <a:pt x="109488" y="0"/>
                        </a:cubicBezTo>
                        <a:close/>
                      </a:path>
                    </a:pathLst>
                  </a:custGeom>
                  <a:solidFill>
                    <a:srgbClr val="343D42"/>
                  </a:solidFill>
                  <a:ln w="35319" cap="flat">
                    <a:noFill/>
                    <a:prstDash val="solid"/>
                    <a:miter/>
                  </a:ln>
                </p:spPr>
                <p:txBody>
                  <a:bodyPr rtlCol="0" anchor="ctr"/>
                  <a:lstStyle/>
                  <a:p>
                    <a:endParaRPr lang="en-US" sz="563" dirty="0"/>
                  </a:p>
                </p:txBody>
              </p:sp>
              <p:sp>
                <p:nvSpPr>
                  <p:cNvPr id="162" name="Freeform 161">
                    <a:extLst>
                      <a:ext uri="{FF2B5EF4-FFF2-40B4-BE49-F238E27FC236}">
                        <a16:creationId xmlns:a16="http://schemas.microsoft.com/office/drawing/2014/main" id="{E75FE3A7-04F6-F544-8F38-CE8AEC5166EC}"/>
                      </a:ext>
                    </a:extLst>
                  </p:cNvPr>
                  <p:cNvSpPr/>
                  <p:nvPr/>
                </p:nvSpPr>
                <p:spPr>
                  <a:xfrm>
                    <a:off x="13722034" y="4380932"/>
                    <a:ext cx="197408" cy="202707"/>
                  </a:xfrm>
                  <a:custGeom>
                    <a:avLst/>
                    <a:gdLst>
                      <a:gd name="connsiteX0" fmla="*/ 197408 w 197408"/>
                      <a:gd name="connsiteY0" fmla="*/ 0 h 202707"/>
                      <a:gd name="connsiteX1" fmla="*/ 59666 w 197408"/>
                      <a:gd name="connsiteY1" fmla="*/ 197784 h 202707"/>
                      <a:gd name="connsiteX2" fmla="*/ 6688 w 197408"/>
                      <a:gd name="connsiteY2" fmla="*/ 194253 h 202707"/>
                      <a:gd name="connsiteX3" fmla="*/ 6688 w 197408"/>
                      <a:gd name="connsiteY3" fmla="*/ 144806 h 202707"/>
                      <a:gd name="connsiteX4" fmla="*/ 197408 w 197408"/>
                      <a:gd name="connsiteY4" fmla="*/ 0 h 20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08" h="202707">
                        <a:moveTo>
                          <a:pt x="197408" y="0"/>
                        </a:moveTo>
                        <a:cubicBezTo>
                          <a:pt x="176217" y="91828"/>
                          <a:pt x="123239" y="148338"/>
                          <a:pt x="59666" y="197784"/>
                        </a:cubicBezTo>
                        <a:cubicBezTo>
                          <a:pt x="49069" y="204849"/>
                          <a:pt x="17283" y="204849"/>
                          <a:pt x="6688" y="194253"/>
                        </a:cubicBezTo>
                        <a:cubicBezTo>
                          <a:pt x="-3909" y="187189"/>
                          <a:pt x="-377" y="155402"/>
                          <a:pt x="6688" y="144806"/>
                        </a:cubicBezTo>
                        <a:cubicBezTo>
                          <a:pt x="52601" y="74169"/>
                          <a:pt x="112644" y="28255"/>
                          <a:pt x="197408" y="0"/>
                        </a:cubicBezTo>
                        <a:close/>
                      </a:path>
                    </a:pathLst>
                  </a:custGeom>
                  <a:solidFill>
                    <a:srgbClr val="343D42"/>
                  </a:solidFill>
                  <a:ln w="35319" cap="flat">
                    <a:noFill/>
                    <a:prstDash val="solid"/>
                    <a:miter/>
                  </a:ln>
                </p:spPr>
                <p:txBody>
                  <a:bodyPr rtlCol="0" anchor="ctr"/>
                  <a:lstStyle/>
                  <a:p>
                    <a:endParaRPr lang="en-US" sz="563" dirty="0"/>
                  </a:p>
                </p:txBody>
              </p:sp>
              <p:sp>
                <p:nvSpPr>
                  <p:cNvPr id="163" name="Freeform 162">
                    <a:extLst>
                      <a:ext uri="{FF2B5EF4-FFF2-40B4-BE49-F238E27FC236}">
                        <a16:creationId xmlns:a16="http://schemas.microsoft.com/office/drawing/2014/main" id="{A33056AC-7180-2F41-9045-A7C47216D3EE}"/>
                      </a:ext>
                    </a:extLst>
                  </p:cNvPr>
                  <p:cNvSpPr/>
                  <p:nvPr/>
                </p:nvSpPr>
                <p:spPr>
                  <a:xfrm>
                    <a:off x="13983016" y="4356209"/>
                    <a:ext cx="178163" cy="171849"/>
                  </a:xfrm>
                  <a:custGeom>
                    <a:avLst/>
                    <a:gdLst>
                      <a:gd name="connsiteX0" fmla="*/ 0 w 178163"/>
                      <a:gd name="connsiteY0" fmla="*/ 134211 h 171849"/>
                      <a:gd name="connsiteX1" fmla="*/ 38851 w 178163"/>
                      <a:gd name="connsiteY1" fmla="*/ 81233 h 171849"/>
                      <a:gd name="connsiteX2" fmla="*/ 144807 w 178163"/>
                      <a:gd name="connsiteY2" fmla="*/ 3532 h 171849"/>
                      <a:gd name="connsiteX3" fmla="*/ 176594 w 178163"/>
                      <a:gd name="connsiteY3" fmla="*/ 0 h 171849"/>
                      <a:gd name="connsiteX4" fmla="*/ 176594 w 178163"/>
                      <a:gd name="connsiteY4" fmla="*/ 31787 h 171849"/>
                      <a:gd name="connsiteX5" fmla="*/ 67105 w 178163"/>
                      <a:gd name="connsiteY5" fmla="*/ 165998 h 171849"/>
                      <a:gd name="connsiteX6" fmla="*/ 21191 w 178163"/>
                      <a:gd name="connsiteY6" fmla="*/ 169529 h 171849"/>
                      <a:gd name="connsiteX7" fmla="*/ 0 w 178163"/>
                      <a:gd name="connsiteY7" fmla="*/ 134211 h 171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163" h="171849">
                        <a:moveTo>
                          <a:pt x="0" y="134211"/>
                        </a:moveTo>
                        <a:cubicBezTo>
                          <a:pt x="14127" y="116551"/>
                          <a:pt x="24724" y="95360"/>
                          <a:pt x="38851" y="81233"/>
                        </a:cubicBezTo>
                        <a:cubicBezTo>
                          <a:pt x="70637" y="52978"/>
                          <a:pt x="109488" y="28255"/>
                          <a:pt x="144807" y="3532"/>
                        </a:cubicBezTo>
                        <a:cubicBezTo>
                          <a:pt x="151871" y="0"/>
                          <a:pt x="165998" y="0"/>
                          <a:pt x="176594" y="0"/>
                        </a:cubicBezTo>
                        <a:cubicBezTo>
                          <a:pt x="176594" y="10595"/>
                          <a:pt x="180126" y="21191"/>
                          <a:pt x="176594" y="31787"/>
                        </a:cubicBezTo>
                        <a:cubicBezTo>
                          <a:pt x="158934" y="91828"/>
                          <a:pt x="116552" y="134211"/>
                          <a:pt x="67105" y="165998"/>
                        </a:cubicBezTo>
                        <a:cubicBezTo>
                          <a:pt x="56510" y="173061"/>
                          <a:pt x="35319" y="173061"/>
                          <a:pt x="21191" y="169529"/>
                        </a:cubicBezTo>
                        <a:cubicBezTo>
                          <a:pt x="10596" y="165998"/>
                          <a:pt x="7064" y="148338"/>
                          <a:pt x="0" y="134211"/>
                        </a:cubicBezTo>
                        <a:close/>
                      </a:path>
                    </a:pathLst>
                  </a:custGeom>
                  <a:solidFill>
                    <a:srgbClr val="343D42"/>
                  </a:solidFill>
                  <a:ln w="35319" cap="flat">
                    <a:noFill/>
                    <a:prstDash val="solid"/>
                    <a:miter/>
                  </a:ln>
                </p:spPr>
                <p:txBody>
                  <a:bodyPr rtlCol="0" anchor="ctr"/>
                  <a:lstStyle/>
                  <a:p>
                    <a:endParaRPr lang="en-US" sz="563" dirty="0"/>
                  </a:p>
                </p:txBody>
              </p:sp>
              <p:sp>
                <p:nvSpPr>
                  <p:cNvPr id="164" name="Freeform 163">
                    <a:extLst>
                      <a:ext uri="{FF2B5EF4-FFF2-40B4-BE49-F238E27FC236}">
                        <a16:creationId xmlns:a16="http://schemas.microsoft.com/office/drawing/2014/main" id="{08422B2E-A33A-CC40-81DF-28357C93A921}"/>
                      </a:ext>
                    </a:extLst>
                  </p:cNvPr>
                  <p:cNvSpPr/>
                  <p:nvPr/>
                </p:nvSpPr>
                <p:spPr>
                  <a:xfrm>
                    <a:off x="13984782" y="4108978"/>
                    <a:ext cx="154176" cy="165997"/>
                  </a:xfrm>
                  <a:custGeom>
                    <a:avLst/>
                    <a:gdLst>
                      <a:gd name="connsiteX0" fmla="*/ 153636 w 154176"/>
                      <a:gd name="connsiteY0" fmla="*/ 0 h 165997"/>
                      <a:gd name="connsiteX1" fmla="*/ 44149 w 154176"/>
                      <a:gd name="connsiteY1" fmla="*/ 165998 h 165997"/>
                      <a:gd name="connsiteX2" fmla="*/ 5298 w 154176"/>
                      <a:gd name="connsiteY2" fmla="*/ 148338 h 165997"/>
                      <a:gd name="connsiteX3" fmla="*/ 5298 w 154176"/>
                      <a:gd name="connsiteY3" fmla="*/ 102424 h 165997"/>
                      <a:gd name="connsiteX4" fmla="*/ 153636 w 154176"/>
                      <a:gd name="connsiteY4" fmla="*/ 0 h 16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76" h="165997">
                        <a:moveTo>
                          <a:pt x="153636" y="0"/>
                        </a:moveTo>
                        <a:cubicBezTo>
                          <a:pt x="160700" y="60042"/>
                          <a:pt x="97127" y="158934"/>
                          <a:pt x="44149" y="165998"/>
                        </a:cubicBezTo>
                        <a:cubicBezTo>
                          <a:pt x="30021" y="165998"/>
                          <a:pt x="12361" y="158934"/>
                          <a:pt x="5298" y="148338"/>
                        </a:cubicBezTo>
                        <a:cubicBezTo>
                          <a:pt x="-1766" y="137743"/>
                          <a:pt x="-1766" y="113020"/>
                          <a:pt x="5298" y="102424"/>
                        </a:cubicBezTo>
                        <a:cubicBezTo>
                          <a:pt x="37085" y="49446"/>
                          <a:pt x="82999" y="10595"/>
                          <a:pt x="153636" y="0"/>
                        </a:cubicBezTo>
                        <a:close/>
                      </a:path>
                    </a:pathLst>
                  </a:custGeom>
                  <a:solidFill>
                    <a:srgbClr val="343D42"/>
                  </a:solidFill>
                  <a:ln w="35319" cap="flat">
                    <a:noFill/>
                    <a:prstDash val="solid"/>
                    <a:miter/>
                  </a:ln>
                </p:spPr>
                <p:txBody>
                  <a:bodyPr rtlCol="0" anchor="ctr"/>
                  <a:lstStyle/>
                  <a:p>
                    <a:endParaRPr lang="en-US" sz="563" dirty="0"/>
                  </a:p>
                </p:txBody>
              </p:sp>
            </p:grpSp>
          </p:grpSp>
          <p:grpSp>
            <p:nvGrpSpPr>
              <p:cNvPr id="88" name="Graphic 2">
                <a:extLst>
                  <a:ext uri="{FF2B5EF4-FFF2-40B4-BE49-F238E27FC236}">
                    <a16:creationId xmlns:a16="http://schemas.microsoft.com/office/drawing/2014/main" id="{8328C2EF-DB64-024C-B25C-55697E662E3C}"/>
                  </a:ext>
                </a:extLst>
              </p:cNvPr>
              <p:cNvGrpSpPr/>
              <p:nvPr/>
            </p:nvGrpSpPr>
            <p:grpSpPr>
              <a:xfrm>
                <a:off x="4013623" y="3107163"/>
                <a:ext cx="2290280" cy="2262796"/>
                <a:chOff x="4013623" y="3107163"/>
                <a:chExt cx="2290280" cy="2262796"/>
              </a:xfrm>
              <a:solidFill>
                <a:schemeClr val="accent1"/>
              </a:solidFill>
            </p:grpSpPr>
            <p:sp>
              <p:nvSpPr>
                <p:cNvPr id="102" name="Freeform 101">
                  <a:extLst>
                    <a:ext uri="{FF2B5EF4-FFF2-40B4-BE49-F238E27FC236}">
                      <a16:creationId xmlns:a16="http://schemas.microsoft.com/office/drawing/2014/main" id="{96395D2B-EF0E-1E4C-9CB2-57DF213E933B}"/>
                    </a:ext>
                  </a:extLst>
                </p:cNvPr>
                <p:cNvSpPr/>
                <p:nvPr/>
              </p:nvSpPr>
              <p:spPr>
                <a:xfrm>
                  <a:off x="4027157" y="3783699"/>
                  <a:ext cx="439196" cy="1080749"/>
                </a:xfrm>
                <a:custGeom>
                  <a:avLst/>
                  <a:gdLst>
                    <a:gd name="connsiteX0" fmla="*/ 3050 w 439196"/>
                    <a:gd name="connsiteY0" fmla="*/ 494808 h 1080749"/>
                    <a:gd name="connsiteX1" fmla="*/ 165515 w 439196"/>
                    <a:gd name="connsiteY1" fmla="*/ 10942 h 1080749"/>
                    <a:gd name="connsiteX2" fmla="*/ 391555 w 439196"/>
                    <a:gd name="connsiteY2" fmla="*/ 215791 h 1080749"/>
                    <a:gd name="connsiteX3" fmla="*/ 388023 w 439196"/>
                    <a:gd name="connsiteY3" fmla="*/ 939824 h 1080749"/>
                    <a:gd name="connsiteX4" fmla="*/ 327982 w 439196"/>
                    <a:gd name="connsiteY4" fmla="*/ 950420 h 1080749"/>
                    <a:gd name="connsiteX5" fmla="*/ 303259 w 439196"/>
                    <a:gd name="connsiteY5" fmla="*/ 964547 h 1080749"/>
                    <a:gd name="connsiteX6" fmla="*/ 356237 w 439196"/>
                    <a:gd name="connsiteY6" fmla="*/ 1021057 h 1080749"/>
                    <a:gd name="connsiteX7" fmla="*/ 306790 w 439196"/>
                    <a:gd name="connsiteY7" fmla="*/ 1070503 h 1080749"/>
                    <a:gd name="connsiteX8" fmla="*/ 3050 w 439196"/>
                    <a:gd name="connsiteY8" fmla="*/ 494808 h 108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196" h="1080749">
                      <a:moveTo>
                        <a:pt x="3050" y="494808"/>
                      </a:moveTo>
                      <a:cubicBezTo>
                        <a:pt x="-11078" y="360597"/>
                        <a:pt x="20709" y="78048"/>
                        <a:pt x="165515" y="10942"/>
                      </a:cubicBezTo>
                      <a:cubicBezTo>
                        <a:pt x="289131" y="-45568"/>
                        <a:pt x="359768" y="131026"/>
                        <a:pt x="391555" y="215791"/>
                      </a:cubicBezTo>
                      <a:cubicBezTo>
                        <a:pt x="483384" y="452426"/>
                        <a:pt x="419810" y="696125"/>
                        <a:pt x="388023" y="939824"/>
                      </a:cubicBezTo>
                      <a:cubicBezTo>
                        <a:pt x="384491" y="975143"/>
                        <a:pt x="342109" y="971611"/>
                        <a:pt x="327982" y="950420"/>
                      </a:cubicBezTo>
                      <a:lnTo>
                        <a:pt x="303259" y="964547"/>
                      </a:lnTo>
                      <a:cubicBezTo>
                        <a:pt x="320918" y="985738"/>
                        <a:pt x="338577" y="1003398"/>
                        <a:pt x="356237" y="1021057"/>
                      </a:cubicBezTo>
                      <a:cubicBezTo>
                        <a:pt x="388023" y="1052844"/>
                        <a:pt x="338577" y="1102290"/>
                        <a:pt x="306790" y="1070503"/>
                      </a:cubicBezTo>
                      <a:cubicBezTo>
                        <a:pt x="147856" y="911569"/>
                        <a:pt x="24241" y="717316"/>
                        <a:pt x="3050" y="494808"/>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03" name="Freeform 102">
                  <a:extLst>
                    <a:ext uri="{FF2B5EF4-FFF2-40B4-BE49-F238E27FC236}">
                      <a16:creationId xmlns:a16="http://schemas.microsoft.com/office/drawing/2014/main" id="{9FAE0899-23E3-1F48-BC89-15378DB4FB44}"/>
                    </a:ext>
                  </a:extLst>
                </p:cNvPr>
                <p:cNvSpPr/>
                <p:nvPr/>
              </p:nvSpPr>
              <p:spPr>
                <a:xfrm>
                  <a:off x="4359387" y="4776807"/>
                  <a:ext cx="1009093" cy="480290"/>
                </a:xfrm>
                <a:custGeom>
                  <a:avLst/>
                  <a:gdLst>
                    <a:gd name="connsiteX0" fmla="*/ 906974 w 1009093"/>
                    <a:gd name="connsiteY0" fmla="*/ 419987 h 480290"/>
                    <a:gd name="connsiteX1" fmla="*/ 144090 w 1009093"/>
                    <a:gd name="connsiteY1" fmla="*/ 296371 h 480290"/>
                    <a:gd name="connsiteX2" fmla="*/ 137026 w 1009093"/>
                    <a:gd name="connsiteY2" fmla="*/ 243393 h 480290"/>
                    <a:gd name="connsiteX3" fmla="*/ 80516 w 1009093"/>
                    <a:gd name="connsiteY3" fmla="*/ 236329 h 480290"/>
                    <a:gd name="connsiteX4" fmla="*/ 69920 w 1009093"/>
                    <a:gd name="connsiteY4" fmla="*/ 264584 h 480290"/>
                    <a:gd name="connsiteX5" fmla="*/ 2815 w 1009093"/>
                    <a:gd name="connsiteY5" fmla="*/ 246925 h 480290"/>
                    <a:gd name="connsiteX6" fmla="*/ 892846 w 1009093"/>
                    <a:gd name="connsiteY6" fmla="*/ 80927 h 480290"/>
                    <a:gd name="connsiteX7" fmla="*/ 906974 w 1009093"/>
                    <a:gd name="connsiteY7" fmla="*/ 419987 h 48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093" h="480290">
                      <a:moveTo>
                        <a:pt x="906974" y="419987"/>
                      </a:moveTo>
                      <a:cubicBezTo>
                        <a:pt x="659743" y="561261"/>
                        <a:pt x="363066" y="427051"/>
                        <a:pt x="144090" y="296371"/>
                      </a:cubicBezTo>
                      <a:cubicBezTo>
                        <a:pt x="122899" y="282244"/>
                        <a:pt x="122899" y="257521"/>
                        <a:pt x="137026" y="243393"/>
                      </a:cubicBezTo>
                      <a:lnTo>
                        <a:pt x="80516" y="236329"/>
                      </a:lnTo>
                      <a:cubicBezTo>
                        <a:pt x="76985" y="243393"/>
                        <a:pt x="73453" y="253989"/>
                        <a:pt x="69920" y="264584"/>
                      </a:cubicBezTo>
                      <a:cubicBezTo>
                        <a:pt x="55793" y="306967"/>
                        <a:pt x="-14844" y="289307"/>
                        <a:pt x="2815" y="246925"/>
                      </a:cubicBezTo>
                      <a:cubicBezTo>
                        <a:pt x="108771" y="-46220"/>
                        <a:pt x="666807" y="-46220"/>
                        <a:pt x="892846" y="80927"/>
                      </a:cubicBezTo>
                      <a:cubicBezTo>
                        <a:pt x="1030590" y="162160"/>
                        <a:pt x="1058844" y="331690"/>
                        <a:pt x="906974" y="419987"/>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04" name="Freeform 103">
                  <a:extLst>
                    <a:ext uri="{FF2B5EF4-FFF2-40B4-BE49-F238E27FC236}">
                      <a16:creationId xmlns:a16="http://schemas.microsoft.com/office/drawing/2014/main" id="{C1738E1A-9009-4046-BA6C-7A60EF83E8AC}"/>
                    </a:ext>
                  </a:extLst>
                </p:cNvPr>
                <p:cNvSpPr/>
                <p:nvPr/>
              </p:nvSpPr>
              <p:spPr>
                <a:xfrm>
                  <a:off x="4564052" y="3221307"/>
                  <a:ext cx="466080" cy="1030888"/>
                </a:xfrm>
                <a:custGeom>
                  <a:avLst/>
                  <a:gdLst>
                    <a:gd name="connsiteX0" fmla="*/ 10062 w 466080"/>
                    <a:gd name="connsiteY0" fmla="*/ 456783 h 1030888"/>
                    <a:gd name="connsiteX1" fmla="*/ 193719 w 466080"/>
                    <a:gd name="connsiteY1" fmla="*/ 1172 h 1030888"/>
                    <a:gd name="connsiteX2" fmla="*/ 458609 w 466080"/>
                    <a:gd name="connsiteY2" fmla="*/ 908862 h 1030888"/>
                    <a:gd name="connsiteX3" fmla="*/ 402100 w 466080"/>
                    <a:gd name="connsiteY3" fmla="*/ 937117 h 1030888"/>
                    <a:gd name="connsiteX4" fmla="*/ 395036 w 466080"/>
                    <a:gd name="connsiteY4" fmla="*/ 958309 h 1030888"/>
                    <a:gd name="connsiteX5" fmla="*/ 405631 w 466080"/>
                    <a:gd name="connsiteY5" fmla="*/ 961840 h 1030888"/>
                    <a:gd name="connsiteX6" fmla="*/ 387972 w 466080"/>
                    <a:gd name="connsiteY6" fmla="*/ 1028946 h 1030888"/>
                    <a:gd name="connsiteX7" fmla="*/ 10062 w 466080"/>
                    <a:gd name="connsiteY7" fmla="*/ 456783 h 1030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6080" h="1030888">
                      <a:moveTo>
                        <a:pt x="10062" y="456783"/>
                      </a:moveTo>
                      <a:cubicBezTo>
                        <a:pt x="-14661" y="315508"/>
                        <a:pt x="-7597" y="25895"/>
                        <a:pt x="193719" y="1172"/>
                      </a:cubicBezTo>
                      <a:cubicBezTo>
                        <a:pt x="486864" y="-34147"/>
                        <a:pt x="476269" y="739333"/>
                        <a:pt x="458609" y="908862"/>
                      </a:cubicBezTo>
                      <a:cubicBezTo>
                        <a:pt x="455078" y="940650"/>
                        <a:pt x="423291" y="947713"/>
                        <a:pt x="402100" y="937117"/>
                      </a:cubicBezTo>
                      <a:lnTo>
                        <a:pt x="395036" y="958309"/>
                      </a:lnTo>
                      <a:cubicBezTo>
                        <a:pt x="398568" y="958309"/>
                        <a:pt x="402100" y="961840"/>
                        <a:pt x="405631" y="961840"/>
                      </a:cubicBezTo>
                      <a:cubicBezTo>
                        <a:pt x="448014" y="975968"/>
                        <a:pt x="430354" y="1043074"/>
                        <a:pt x="387972" y="1028946"/>
                      </a:cubicBezTo>
                      <a:cubicBezTo>
                        <a:pt x="168996" y="954777"/>
                        <a:pt x="48913" y="668695"/>
                        <a:pt x="10062" y="456783"/>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05" name="Freeform 104">
                  <a:extLst>
                    <a:ext uri="{FF2B5EF4-FFF2-40B4-BE49-F238E27FC236}">
                      <a16:creationId xmlns:a16="http://schemas.microsoft.com/office/drawing/2014/main" id="{E301F93F-FDEA-D047-93D0-BCB0152D2B54}"/>
                    </a:ext>
                  </a:extLst>
                </p:cNvPr>
                <p:cNvSpPr/>
                <p:nvPr/>
              </p:nvSpPr>
              <p:spPr>
                <a:xfrm>
                  <a:off x="5386868" y="3253382"/>
                  <a:ext cx="816014" cy="646498"/>
                </a:xfrm>
                <a:custGeom>
                  <a:avLst/>
                  <a:gdLst>
                    <a:gd name="connsiteX0" fmla="*/ 815438 w 816014"/>
                    <a:gd name="connsiteY0" fmla="*/ 106839 h 646498"/>
                    <a:gd name="connsiteX1" fmla="*/ 41959 w 816014"/>
                    <a:gd name="connsiteY1" fmla="*/ 643683 h 646498"/>
                    <a:gd name="connsiteX2" fmla="*/ 24299 w 816014"/>
                    <a:gd name="connsiteY2" fmla="*/ 576578 h 646498"/>
                    <a:gd name="connsiteX3" fmla="*/ 49022 w 816014"/>
                    <a:gd name="connsiteY3" fmla="*/ 565982 h 646498"/>
                    <a:gd name="connsiteX4" fmla="*/ 27831 w 816014"/>
                    <a:gd name="connsiteY4" fmla="*/ 516536 h 646498"/>
                    <a:gd name="connsiteX5" fmla="*/ 529357 w 816014"/>
                    <a:gd name="connsiteY5" fmla="*/ 46797 h 646498"/>
                    <a:gd name="connsiteX6" fmla="*/ 815438 w 816014"/>
                    <a:gd name="connsiteY6" fmla="*/ 106839 h 646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014" h="646498">
                      <a:moveTo>
                        <a:pt x="815438" y="106839"/>
                      </a:moveTo>
                      <a:cubicBezTo>
                        <a:pt x="836629" y="435303"/>
                        <a:pt x="267999" y="558918"/>
                        <a:pt x="41959" y="643683"/>
                      </a:cubicBezTo>
                      <a:cubicBezTo>
                        <a:pt x="-424" y="661343"/>
                        <a:pt x="-18083" y="590705"/>
                        <a:pt x="24299" y="576578"/>
                      </a:cubicBezTo>
                      <a:cubicBezTo>
                        <a:pt x="31363" y="573046"/>
                        <a:pt x="41959" y="569514"/>
                        <a:pt x="49022" y="565982"/>
                      </a:cubicBezTo>
                      <a:cubicBezTo>
                        <a:pt x="27831" y="558918"/>
                        <a:pt x="13703" y="537727"/>
                        <a:pt x="27831" y="516536"/>
                      </a:cubicBezTo>
                      <a:cubicBezTo>
                        <a:pt x="151447" y="318751"/>
                        <a:pt x="306849" y="135094"/>
                        <a:pt x="529357" y="46797"/>
                      </a:cubicBezTo>
                      <a:cubicBezTo>
                        <a:pt x="624717" y="4415"/>
                        <a:pt x="804843" y="-55627"/>
                        <a:pt x="815438" y="106839"/>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06" name="Freeform 105">
                  <a:extLst>
                    <a:ext uri="{FF2B5EF4-FFF2-40B4-BE49-F238E27FC236}">
                      <a16:creationId xmlns:a16="http://schemas.microsoft.com/office/drawing/2014/main" id="{DAFC55F1-4684-D449-B73A-E43850CCCC67}"/>
                    </a:ext>
                  </a:extLst>
                </p:cNvPr>
                <p:cNvSpPr/>
                <p:nvPr/>
              </p:nvSpPr>
              <p:spPr>
                <a:xfrm>
                  <a:off x="5025880" y="4147654"/>
                  <a:ext cx="946912" cy="462539"/>
                </a:xfrm>
                <a:custGeom>
                  <a:avLst/>
                  <a:gdLst>
                    <a:gd name="connsiteX0" fmla="*/ 946855 w 946912"/>
                    <a:gd name="connsiteY0" fmla="*/ 272128 h 462539"/>
                    <a:gd name="connsiteX1" fmla="*/ 74482 w 946912"/>
                    <a:gd name="connsiteY1" fmla="*/ 233278 h 462539"/>
                    <a:gd name="connsiteX2" fmla="*/ 67419 w 946912"/>
                    <a:gd name="connsiteY2" fmla="*/ 240342 h 462539"/>
                    <a:gd name="connsiteX3" fmla="*/ 7377 w 946912"/>
                    <a:gd name="connsiteY3" fmla="*/ 205023 h 462539"/>
                    <a:gd name="connsiteX4" fmla="*/ 21504 w 946912"/>
                    <a:gd name="connsiteY4" fmla="*/ 190896 h 462539"/>
                    <a:gd name="connsiteX5" fmla="*/ 70951 w 946912"/>
                    <a:gd name="connsiteY5" fmla="*/ 144981 h 462539"/>
                    <a:gd name="connsiteX6" fmla="*/ 946855 w 946912"/>
                    <a:gd name="connsiteY6" fmla="*/ 272128 h 46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912" h="462539">
                      <a:moveTo>
                        <a:pt x="946855" y="272128"/>
                      </a:moveTo>
                      <a:cubicBezTo>
                        <a:pt x="943323" y="646507"/>
                        <a:pt x="296990" y="378085"/>
                        <a:pt x="74482" y="233278"/>
                      </a:cubicBezTo>
                      <a:cubicBezTo>
                        <a:pt x="70951" y="236810"/>
                        <a:pt x="70951" y="236810"/>
                        <a:pt x="67419" y="240342"/>
                      </a:cubicBezTo>
                      <a:cubicBezTo>
                        <a:pt x="39164" y="275661"/>
                        <a:pt x="-20878" y="240342"/>
                        <a:pt x="7377" y="205023"/>
                      </a:cubicBezTo>
                      <a:cubicBezTo>
                        <a:pt x="10909" y="197960"/>
                        <a:pt x="14441" y="194427"/>
                        <a:pt x="21504" y="190896"/>
                      </a:cubicBezTo>
                      <a:cubicBezTo>
                        <a:pt x="313" y="162641"/>
                        <a:pt x="39164" y="127322"/>
                        <a:pt x="70951" y="144981"/>
                      </a:cubicBezTo>
                      <a:cubicBezTo>
                        <a:pt x="314650" y="-35144"/>
                        <a:pt x="953918" y="-102249"/>
                        <a:pt x="946855" y="272128"/>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107" name="Freeform 106">
                  <a:extLst>
                    <a:ext uri="{FF2B5EF4-FFF2-40B4-BE49-F238E27FC236}">
                      <a16:creationId xmlns:a16="http://schemas.microsoft.com/office/drawing/2014/main" id="{6D91AB77-CCDE-CB49-B8EC-1B1521C02CF9}"/>
                    </a:ext>
                  </a:extLst>
                </p:cNvPr>
                <p:cNvSpPr/>
                <p:nvPr/>
              </p:nvSpPr>
              <p:spPr>
                <a:xfrm>
                  <a:off x="4013623" y="3107163"/>
                  <a:ext cx="2290280" cy="2262796"/>
                </a:xfrm>
                <a:custGeom>
                  <a:avLst/>
                  <a:gdLst>
                    <a:gd name="connsiteX0" fmla="*/ 1182101 w 2290280"/>
                    <a:gd name="connsiteY0" fmla="*/ 966496 h 2262796"/>
                    <a:gd name="connsiteX1" fmla="*/ 1298652 w 2290280"/>
                    <a:gd name="connsiteY1" fmla="*/ 955901 h 2262796"/>
                    <a:gd name="connsiteX2" fmla="*/ 1771923 w 2290280"/>
                    <a:gd name="connsiteY2" fmla="*/ 1097175 h 2262796"/>
                    <a:gd name="connsiteX3" fmla="*/ 1994431 w 2290280"/>
                    <a:gd name="connsiteY3" fmla="*/ 1319683 h 2262796"/>
                    <a:gd name="connsiteX4" fmla="*/ 2005026 w 2290280"/>
                    <a:gd name="connsiteY4" fmla="*/ 1386789 h 2262796"/>
                    <a:gd name="connsiteX5" fmla="*/ 1941453 w 2290280"/>
                    <a:gd name="connsiteY5" fmla="*/ 1407980 h 2262796"/>
                    <a:gd name="connsiteX6" fmla="*/ 1824901 w 2290280"/>
                    <a:gd name="connsiteY6" fmla="*/ 1422107 h 2262796"/>
                    <a:gd name="connsiteX7" fmla="*/ 1182101 w 2290280"/>
                    <a:gd name="connsiteY7" fmla="*/ 1429171 h 2262796"/>
                    <a:gd name="connsiteX8" fmla="*/ 853637 w 2290280"/>
                    <a:gd name="connsiteY8" fmla="*/ 1245514 h 2262796"/>
                    <a:gd name="connsiteX9" fmla="*/ 532236 w 2290280"/>
                    <a:gd name="connsiteY9" fmla="*/ 1623424 h 2262796"/>
                    <a:gd name="connsiteX10" fmla="*/ 814786 w 2290280"/>
                    <a:gd name="connsiteY10" fmla="*/ 1595169 h 2262796"/>
                    <a:gd name="connsiteX11" fmla="*/ 1185632 w 2290280"/>
                    <a:gd name="connsiteY11" fmla="*/ 1637552 h 2262796"/>
                    <a:gd name="connsiteX12" fmla="*/ 1556479 w 2290280"/>
                    <a:gd name="connsiteY12" fmla="*/ 1817677 h 2262796"/>
                    <a:gd name="connsiteX13" fmla="*/ 1563542 w 2290280"/>
                    <a:gd name="connsiteY13" fmla="*/ 1916569 h 2262796"/>
                    <a:gd name="connsiteX14" fmla="*/ 1425800 w 2290280"/>
                    <a:gd name="connsiteY14" fmla="*/ 2075503 h 2262796"/>
                    <a:gd name="connsiteX15" fmla="*/ 920742 w 2290280"/>
                    <a:gd name="connsiteY15" fmla="*/ 2248565 h 2262796"/>
                    <a:gd name="connsiteX16" fmla="*/ 472195 w 2290280"/>
                    <a:gd name="connsiteY16" fmla="*/ 2054312 h 2262796"/>
                    <a:gd name="connsiteX17" fmla="*/ 313260 w 2290280"/>
                    <a:gd name="connsiteY17" fmla="*/ 1958952 h 2262796"/>
                    <a:gd name="connsiteX18" fmla="*/ 256750 w 2290280"/>
                    <a:gd name="connsiteY18" fmla="*/ 2082567 h 2262796"/>
                    <a:gd name="connsiteX19" fmla="*/ 196709 w 2290280"/>
                    <a:gd name="connsiteY19" fmla="*/ 2209715 h 2262796"/>
                    <a:gd name="connsiteX20" fmla="*/ 140199 w 2290280"/>
                    <a:gd name="connsiteY20" fmla="*/ 2241501 h 2262796"/>
                    <a:gd name="connsiteX21" fmla="*/ 126071 w 2290280"/>
                    <a:gd name="connsiteY21" fmla="*/ 2181460 h 2262796"/>
                    <a:gd name="connsiteX22" fmla="*/ 260282 w 2290280"/>
                    <a:gd name="connsiteY22" fmla="*/ 1870655 h 2262796"/>
                    <a:gd name="connsiteX23" fmla="*/ 270878 w 2290280"/>
                    <a:gd name="connsiteY23" fmla="*/ 1849464 h 2262796"/>
                    <a:gd name="connsiteX24" fmla="*/ 122540 w 2290280"/>
                    <a:gd name="connsiteY24" fmla="*/ 1662275 h 2262796"/>
                    <a:gd name="connsiteX25" fmla="*/ 2456 w 2290280"/>
                    <a:gd name="connsiteY25" fmla="*/ 1294960 h 2262796"/>
                    <a:gd name="connsiteX26" fmla="*/ 83689 w 2290280"/>
                    <a:gd name="connsiteY26" fmla="*/ 719265 h 2262796"/>
                    <a:gd name="connsiteX27" fmla="*/ 136667 w 2290280"/>
                    <a:gd name="connsiteY27" fmla="*/ 454375 h 2262796"/>
                    <a:gd name="connsiteX28" fmla="*/ 168454 w 2290280"/>
                    <a:gd name="connsiteY28" fmla="*/ 401397 h 2262796"/>
                    <a:gd name="connsiteX29" fmla="*/ 221432 w 2290280"/>
                    <a:gd name="connsiteY29" fmla="*/ 436716 h 2262796"/>
                    <a:gd name="connsiteX30" fmla="*/ 337983 w 2290280"/>
                    <a:gd name="connsiteY30" fmla="*/ 599182 h 2262796"/>
                    <a:gd name="connsiteX31" fmla="*/ 507513 w 2290280"/>
                    <a:gd name="connsiteY31" fmla="*/ 1128962 h 2262796"/>
                    <a:gd name="connsiteX32" fmla="*/ 486322 w 2290280"/>
                    <a:gd name="connsiteY32" fmla="*/ 1545723 h 2262796"/>
                    <a:gd name="connsiteX33" fmla="*/ 511045 w 2290280"/>
                    <a:gd name="connsiteY33" fmla="*/ 1524531 h 2262796"/>
                    <a:gd name="connsiteX34" fmla="*/ 744149 w 2290280"/>
                    <a:gd name="connsiteY34" fmla="*/ 1256110 h 2262796"/>
                    <a:gd name="connsiteX35" fmla="*/ 751212 w 2290280"/>
                    <a:gd name="connsiteY35" fmla="*/ 1249046 h 2262796"/>
                    <a:gd name="connsiteX36" fmla="*/ 747681 w 2290280"/>
                    <a:gd name="connsiteY36" fmla="*/ 1121898 h 2262796"/>
                    <a:gd name="connsiteX37" fmla="*/ 588746 w 2290280"/>
                    <a:gd name="connsiteY37" fmla="*/ 814626 h 2262796"/>
                    <a:gd name="connsiteX38" fmla="*/ 592278 w 2290280"/>
                    <a:gd name="connsiteY38" fmla="*/ 245995 h 2262796"/>
                    <a:gd name="connsiteX39" fmla="*/ 708830 w 2290280"/>
                    <a:gd name="connsiteY39" fmla="*/ 30550 h 2262796"/>
                    <a:gd name="connsiteX40" fmla="*/ 797127 w 2290280"/>
                    <a:gd name="connsiteY40" fmla="*/ 30550 h 2262796"/>
                    <a:gd name="connsiteX41" fmla="*/ 1009039 w 2290280"/>
                    <a:gd name="connsiteY41" fmla="*/ 556799 h 2262796"/>
                    <a:gd name="connsiteX42" fmla="*/ 959593 w 2290280"/>
                    <a:gd name="connsiteY42" fmla="*/ 1015942 h 2262796"/>
                    <a:gd name="connsiteX43" fmla="*/ 938401 w 2290280"/>
                    <a:gd name="connsiteY43" fmla="*/ 1068920 h 2262796"/>
                    <a:gd name="connsiteX44" fmla="*/ 963124 w 2290280"/>
                    <a:gd name="connsiteY44" fmla="*/ 1051261 h 2262796"/>
                    <a:gd name="connsiteX45" fmla="*/ 1157377 w 2290280"/>
                    <a:gd name="connsiteY45" fmla="*/ 881731 h 2262796"/>
                    <a:gd name="connsiteX46" fmla="*/ 1309248 w 2290280"/>
                    <a:gd name="connsiteY46" fmla="*/ 652160 h 2262796"/>
                    <a:gd name="connsiteX47" fmla="*/ 1704817 w 2290280"/>
                    <a:gd name="connsiteY47" fmla="*/ 189485 h 2262796"/>
                    <a:gd name="connsiteX48" fmla="*/ 2202811 w 2290280"/>
                    <a:gd name="connsiteY48" fmla="*/ 5828 h 2262796"/>
                    <a:gd name="connsiteX49" fmla="*/ 2284044 w 2290280"/>
                    <a:gd name="connsiteY49" fmla="*/ 87060 h 2262796"/>
                    <a:gd name="connsiteX50" fmla="*/ 2259321 w 2290280"/>
                    <a:gd name="connsiteY50" fmla="*/ 224803 h 2262796"/>
                    <a:gd name="connsiteX51" fmla="*/ 2019154 w 2290280"/>
                    <a:gd name="connsiteY51" fmla="*/ 606245 h 2262796"/>
                    <a:gd name="connsiteX52" fmla="*/ 1507033 w 2290280"/>
                    <a:gd name="connsiteY52" fmla="*/ 832285 h 2262796"/>
                    <a:gd name="connsiteX53" fmla="*/ 1446991 w 2290280"/>
                    <a:gd name="connsiteY53" fmla="*/ 835817 h 2262796"/>
                    <a:gd name="connsiteX54" fmla="*/ 1182101 w 2290280"/>
                    <a:gd name="connsiteY54" fmla="*/ 966496 h 2262796"/>
                    <a:gd name="connsiteX55" fmla="*/ 405089 w 2290280"/>
                    <a:gd name="connsiteY55" fmla="*/ 1842400 h 2262796"/>
                    <a:gd name="connsiteX56" fmla="*/ 765340 w 2290280"/>
                    <a:gd name="connsiteY56" fmla="*/ 1902442 h 2262796"/>
                    <a:gd name="connsiteX57" fmla="*/ 1111463 w 2290280"/>
                    <a:gd name="connsiteY57" fmla="*/ 2004866 h 2262796"/>
                    <a:gd name="connsiteX58" fmla="*/ 362706 w 2290280"/>
                    <a:gd name="connsiteY58" fmla="*/ 1902442 h 2262796"/>
                    <a:gd name="connsiteX59" fmla="*/ 387430 w 2290280"/>
                    <a:gd name="connsiteY59" fmla="*/ 1920101 h 2262796"/>
                    <a:gd name="connsiteX60" fmla="*/ 634661 w 2290280"/>
                    <a:gd name="connsiteY60" fmla="*/ 2040185 h 2262796"/>
                    <a:gd name="connsiteX61" fmla="*/ 948997 w 2290280"/>
                    <a:gd name="connsiteY61" fmla="*/ 2160268 h 2262796"/>
                    <a:gd name="connsiteX62" fmla="*/ 1362226 w 2290280"/>
                    <a:gd name="connsiteY62" fmla="*/ 2022525 h 2262796"/>
                    <a:gd name="connsiteX63" fmla="*/ 1478778 w 2290280"/>
                    <a:gd name="connsiteY63" fmla="*/ 1874187 h 2262796"/>
                    <a:gd name="connsiteX64" fmla="*/ 1461118 w 2290280"/>
                    <a:gd name="connsiteY64" fmla="*/ 1860059 h 2262796"/>
                    <a:gd name="connsiteX65" fmla="*/ 1062017 w 2290280"/>
                    <a:gd name="connsiteY65" fmla="*/ 1708189 h 2262796"/>
                    <a:gd name="connsiteX66" fmla="*/ 684107 w 2290280"/>
                    <a:gd name="connsiteY66" fmla="*/ 1694061 h 2262796"/>
                    <a:gd name="connsiteX67" fmla="*/ 405089 w 2290280"/>
                    <a:gd name="connsiteY67" fmla="*/ 1842400 h 2262796"/>
                    <a:gd name="connsiteX68" fmla="*/ 341516 w 2290280"/>
                    <a:gd name="connsiteY68" fmla="*/ 1672870 h 2262796"/>
                    <a:gd name="connsiteX69" fmla="*/ 203772 w 2290280"/>
                    <a:gd name="connsiteY69" fmla="*/ 532076 h 2262796"/>
                    <a:gd name="connsiteX70" fmla="*/ 196709 w 2290280"/>
                    <a:gd name="connsiteY70" fmla="*/ 542672 h 2262796"/>
                    <a:gd name="connsiteX71" fmla="*/ 94285 w 2290280"/>
                    <a:gd name="connsiteY71" fmla="*/ 1093643 h 2262796"/>
                    <a:gd name="connsiteX72" fmla="*/ 136667 w 2290280"/>
                    <a:gd name="connsiteY72" fmla="*/ 1510404 h 2262796"/>
                    <a:gd name="connsiteX73" fmla="*/ 263814 w 2290280"/>
                    <a:gd name="connsiteY73" fmla="*/ 1701125 h 2262796"/>
                    <a:gd name="connsiteX74" fmla="*/ 203772 w 2290280"/>
                    <a:gd name="connsiteY74" fmla="*/ 1061857 h 2262796"/>
                    <a:gd name="connsiteX75" fmla="*/ 341516 w 2290280"/>
                    <a:gd name="connsiteY75" fmla="*/ 1672870 h 2262796"/>
                    <a:gd name="connsiteX76" fmla="*/ 2209875 w 2290280"/>
                    <a:gd name="connsiteY76" fmla="*/ 58806 h 2262796"/>
                    <a:gd name="connsiteX77" fmla="*/ 1849624 w 2290280"/>
                    <a:gd name="connsiteY77" fmla="*/ 200080 h 2262796"/>
                    <a:gd name="connsiteX78" fmla="*/ 1545883 w 2290280"/>
                    <a:gd name="connsiteY78" fmla="*/ 401397 h 2262796"/>
                    <a:gd name="connsiteX79" fmla="*/ 1379885 w 2290280"/>
                    <a:gd name="connsiteY79" fmla="*/ 687478 h 2262796"/>
                    <a:gd name="connsiteX80" fmla="*/ 1782519 w 2290280"/>
                    <a:gd name="connsiteY80" fmla="*/ 426120 h 2262796"/>
                    <a:gd name="connsiteX81" fmla="*/ 1789582 w 2290280"/>
                    <a:gd name="connsiteY81" fmla="*/ 436716 h 2262796"/>
                    <a:gd name="connsiteX82" fmla="*/ 1439927 w 2290280"/>
                    <a:gd name="connsiteY82" fmla="*/ 754584 h 2262796"/>
                    <a:gd name="connsiteX83" fmla="*/ 1464650 w 2290280"/>
                    <a:gd name="connsiteY83" fmla="*/ 754584 h 2262796"/>
                    <a:gd name="connsiteX84" fmla="*/ 1930857 w 2290280"/>
                    <a:gd name="connsiteY84" fmla="*/ 567395 h 2262796"/>
                    <a:gd name="connsiteX85" fmla="*/ 2209875 w 2290280"/>
                    <a:gd name="connsiteY85" fmla="*/ 58806 h 2262796"/>
                    <a:gd name="connsiteX86" fmla="*/ 1475246 w 2290280"/>
                    <a:gd name="connsiteY86" fmla="*/ 1273769 h 2262796"/>
                    <a:gd name="connsiteX87" fmla="*/ 1475246 w 2290280"/>
                    <a:gd name="connsiteY87" fmla="*/ 1287896 h 2262796"/>
                    <a:gd name="connsiteX88" fmla="*/ 1365758 w 2290280"/>
                    <a:gd name="connsiteY88" fmla="*/ 1291428 h 2262796"/>
                    <a:gd name="connsiteX89" fmla="*/ 963124 w 2290280"/>
                    <a:gd name="connsiteY89" fmla="*/ 1199599 h 2262796"/>
                    <a:gd name="connsiteX90" fmla="*/ 924274 w 2290280"/>
                    <a:gd name="connsiteY90" fmla="*/ 1196068 h 2262796"/>
                    <a:gd name="connsiteX91" fmla="*/ 1895538 w 2290280"/>
                    <a:gd name="connsiteY91" fmla="*/ 1316151 h 2262796"/>
                    <a:gd name="connsiteX92" fmla="*/ 1023167 w 2290280"/>
                    <a:gd name="connsiteY92" fmla="*/ 1139558 h 2262796"/>
                    <a:gd name="connsiteX93" fmla="*/ 1475246 w 2290280"/>
                    <a:gd name="connsiteY93" fmla="*/ 1273769 h 2262796"/>
                    <a:gd name="connsiteX94" fmla="*/ 860700 w 2290280"/>
                    <a:gd name="connsiteY94" fmla="*/ 1019474 h 2262796"/>
                    <a:gd name="connsiteX95" fmla="*/ 931338 w 2290280"/>
                    <a:gd name="connsiteY95" fmla="*/ 599182 h 2262796"/>
                    <a:gd name="connsiteX96" fmla="*/ 790063 w 2290280"/>
                    <a:gd name="connsiteY96" fmla="*/ 210676 h 2262796"/>
                    <a:gd name="connsiteX97" fmla="*/ 740617 w 2290280"/>
                    <a:gd name="connsiteY97" fmla="*/ 118847 h 2262796"/>
                    <a:gd name="connsiteX98" fmla="*/ 768871 w 2290280"/>
                    <a:gd name="connsiteY98" fmla="*/ 1030070 h 2262796"/>
                    <a:gd name="connsiteX99" fmla="*/ 793595 w 2290280"/>
                    <a:gd name="connsiteY99" fmla="*/ 457907 h 2262796"/>
                    <a:gd name="connsiteX100" fmla="*/ 860700 w 2290280"/>
                    <a:gd name="connsiteY100" fmla="*/ 1019474 h 2262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290280" h="2262796">
                      <a:moveTo>
                        <a:pt x="1182101" y="966496"/>
                      </a:moveTo>
                      <a:cubicBezTo>
                        <a:pt x="1228015" y="962964"/>
                        <a:pt x="1263333" y="959432"/>
                        <a:pt x="1298652" y="955901"/>
                      </a:cubicBezTo>
                      <a:cubicBezTo>
                        <a:pt x="1475246" y="945305"/>
                        <a:pt x="1630648" y="1001815"/>
                        <a:pt x="1771923" y="1097175"/>
                      </a:cubicBezTo>
                      <a:cubicBezTo>
                        <a:pt x="1860220" y="1153685"/>
                        <a:pt x="1941453" y="1227855"/>
                        <a:pt x="1994431" y="1319683"/>
                      </a:cubicBezTo>
                      <a:cubicBezTo>
                        <a:pt x="2005026" y="1337343"/>
                        <a:pt x="2015622" y="1372661"/>
                        <a:pt x="2005026" y="1386789"/>
                      </a:cubicBezTo>
                      <a:cubicBezTo>
                        <a:pt x="1997962" y="1400916"/>
                        <a:pt x="1962644" y="1404448"/>
                        <a:pt x="1941453" y="1407980"/>
                      </a:cubicBezTo>
                      <a:cubicBezTo>
                        <a:pt x="1902602" y="1415044"/>
                        <a:pt x="1860220" y="1411512"/>
                        <a:pt x="1824901" y="1422107"/>
                      </a:cubicBezTo>
                      <a:cubicBezTo>
                        <a:pt x="1612989" y="1482149"/>
                        <a:pt x="1397544" y="1475085"/>
                        <a:pt x="1182101" y="1429171"/>
                      </a:cubicBezTo>
                      <a:cubicBezTo>
                        <a:pt x="1058485" y="1404448"/>
                        <a:pt x="948997" y="1344406"/>
                        <a:pt x="853637" y="1245514"/>
                      </a:cubicBezTo>
                      <a:cubicBezTo>
                        <a:pt x="744149" y="1372661"/>
                        <a:pt x="638192" y="1496277"/>
                        <a:pt x="532236" y="1623424"/>
                      </a:cubicBezTo>
                      <a:cubicBezTo>
                        <a:pt x="631129" y="1612828"/>
                        <a:pt x="722958" y="1591637"/>
                        <a:pt x="814786" y="1595169"/>
                      </a:cubicBezTo>
                      <a:cubicBezTo>
                        <a:pt x="938401" y="1598701"/>
                        <a:pt x="1062017" y="1616360"/>
                        <a:pt x="1185632" y="1637552"/>
                      </a:cubicBezTo>
                      <a:cubicBezTo>
                        <a:pt x="1323376" y="1662275"/>
                        <a:pt x="1443459" y="1736444"/>
                        <a:pt x="1556479" y="1817677"/>
                      </a:cubicBezTo>
                      <a:cubicBezTo>
                        <a:pt x="1598861" y="1845932"/>
                        <a:pt x="1602393" y="1888314"/>
                        <a:pt x="1563542" y="1916569"/>
                      </a:cubicBezTo>
                      <a:cubicBezTo>
                        <a:pt x="1507033" y="1958952"/>
                        <a:pt x="1464650" y="2015462"/>
                        <a:pt x="1425800" y="2075503"/>
                      </a:cubicBezTo>
                      <a:cubicBezTo>
                        <a:pt x="1298652" y="2252097"/>
                        <a:pt x="1122059" y="2287416"/>
                        <a:pt x="920742" y="2248565"/>
                      </a:cubicBezTo>
                      <a:cubicBezTo>
                        <a:pt x="758276" y="2216778"/>
                        <a:pt x="613469" y="2135545"/>
                        <a:pt x="472195" y="2054312"/>
                      </a:cubicBezTo>
                      <a:cubicBezTo>
                        <a:pt x="419217" y="2026057"/>
                        <a:pt x="369771" y="1994270"/>
                        <a:pt x="313260" y="1958952"/>
                      </a:cubicBezTo>
                      <a:cubicBezTo>
                        <a:pt x="295601" y="2001334"/>
                        <a:pt x="277942" y="2040185"/>
                        <a:pt x="256750" y="2082567"/>
                      </a:cubicBezTo>
                      <a:cubicBezTo>
                        <a:pt x="239091" y="2124949"/>
                        <a:pt x="217900" y="2167332"/>
                        <a:pt x="196709" y="2209715"/>
                      </a:cubicBezTo>
                      <a:cubicBezTo>
                        <a:pt x="186113" y="2230905"/>
                        <a:pt x="168454" y="2255629"/>
                        <a:pt x="140199" y="2241501"/>
                      </a:cubicBezTo>
                      <a:cubicBezTo>
                        <a:pt x="126071" y="2230905"/>
                        <a:pt x="119008" y="2195587"/>
                        <a:pt x="126071" y="2181460"/>
                      </a:cubicBezTo>
                      <a:cubicBezTo>
                        <a:pt x="168454" y="2075503"/>
                        <a:pt x="214368" y="1973079"/>
                        <a:pt x="260282" y="1870655"/>
                      </a:cubicBezTo>
                      <a:cubicBezTo>
                        <a:pt x="263814" y="1860059"/>
                        <a:pt x="267346" y="1852995"/>
                        <a:pt x="270878" y="1849464"/>
                      </a:cubicBezTo>
                      <a:cubicBezTo>
                        <a:pt x="217900" y="1785890"/>
                        <a:pt x="168454" y="1725848"/>
                        <a:pt x="122540" y="1662275"/>
                      </a:cubicBezTo>
                      <a:cubicBezTo>
                        <a:pt x="41307" y="1552786"/>
                        <a:pt x="9519" y="1429171"/>
                        <a:pt x="2456" y="1294960"/>
                      </a:cubicBezTo>
                      <a:cubicBezTo>
                        <a:pt x="-11671" y="1097175"/>
                        <a:pt x="37774" y="909986"/>
                        <a:pt x="83689" y="719265"/>
                      </a:cubicBezTo>
                      <a:cubicBezTo>
                        <a:pt x="104880" y="630968"/>
                        <a:pt x="115476" y="542672"/>
                        <a:pt x="136667" y="454375"/>
                      </a:cubicBezTo>
                      <a:cubicBezTo>
                        <a:pt x="140199" y="433184"/>
                        <a:pt x="157858" y="419056"/>
                        <a:pt x="168454" y="401397"/>
                      </a:cubicBezTo>
                      <a:cubicBezTo>
                        <a:pt x="186113" y="411993"/>
                        <a:pt x="207304" y="419056"/>
                        <a:pt x="221432" y="436716"/>
                      </a:cubicBezTo>
                      <a:cubicBezTo>
                        <a:pt x="260282" y="489694"/>
                        <a:pt x="299133" y="546203"/>
                        <a:pt x="337983" y="599182"/>
                      </a:cubicBezTo>
                      <a:cubicBezTo>
                        <a:pt x="458067" y="754584"/>
                        <a:pt x="489854" y="938241"/>
                        <a:pt x="507513" y="1128962"/>
                      </a:cubicBezTo>
                      <a:cubicBezTo>
                        <a:pt x="521641" y="1266705"/>
                        <a:pt x="518109" y="1400916"/>
                        <a:pt x="486322" y="1545723"/>
                      </a:cubicBezTo>
                      <a:cubicBezTo>
                        <a:pt x="500450" y="1535127"/>
                        <a:pt x="507513" y="1528063"/>
                        <a:pt x="511045" y="1524531"/>
                      </a:cubicBezTo>
                      <a:cubicBezTo>
                        <a:pt x="588746" y="1436235"/>
                        <a:pt x="666447" y="1344406"/>
                        <a:pt x="744149" y="1256110"/>
                      </a:cubicBezTo>
                      <a:cubicBezTo>
                        <a:pt x="747681" y="1252578"/>
                        <a:pt x="747681" y="1252578"/>
                        <a:pt x="751212" y="1249046"/>
                      </a:cubicBezTo>
                      <a:cubicBezTo>
                        <a:pt x="807722" y="1181940"/>
                        <a:pt x="807722" y="1181940"/>
                        <a:pt x="747681" y="1121898"/>
                      </a:cubicBezTo>
                      <a:cubicBezTo>
                        <a:pt x="662915" y="1037134"/>
                        <a:pt x="624065" y="927646"/>
                        <a:pt x="588746" y="814626"/>
                      </a:cubicBezTo>
                      <a:cubicBezTo>
                        <a:pt x="532236" y="623905"/>
                        <a:pt x="518109" y="433184"/>
                        <a:pt x="592278" y="245995"/>
                      </a:cubicBezTo>
                      <a:cubicBezTo>
                        <a:pt x="624065" y="171825"/>
                        <a:pt x="666447" y="101188"/>
                        <a:pt x="708830" y="30550"/>
                      </a:cubicBezTo>
                      <a:cubicBezTo>
                        <a:pt x="733553" y="-8300"/>
                        <a:pt x="779467" y="-11832"/>
                        <a:pt x="797127" y="30550"/>
                      </a:cubicBezTo>
                      <a:cubicBezTo>
                        <a:pt x="871296" y="203612"/>
                        <a:pt x="966656" y="369610"/>
                        <a:pt x="1009039" y="556799"/>
                      </a:cubicBezTo>
                      <a:cubicBezTo>
                        <a:pt x="1044357" y="715733"/>
                        <a:pt x="1019634" y="867604"/>
                        <a:pt x="959593" y="1015942"/>
                      </a:cubicBezTo>
                      <a:cubicBezTo>
                        <a:pt x="952529" y="1030070"/>
                        <a:pt x="948997" y="1047729"/>
                        <a:pt x="938401" y="1068920"/>
                      </a:cubicBezTo>
                      <a:cubicBezTo>
                        <a:pt x="952529" y="1058325"/>
                        <a:pt x="959593" y="1054793"/>
                        <a:pt x="963124" y="1051261"/>
                      </a:cubicBezTo>
                      <a:cubicBezTo>
                        <a:pt x="1026698" y="994751"/>
                        <a:pt x="1093804" y="938241"/>
                        <a:pt x="1157377" y="881731"/>
                      </a:cubicBezTo>
                      <a:cubicBezTo>
                        <a:pt x="1231547" y="821689"/>
                        <a:pt x="1312780" y="765180"/>
                        <a:pt x="1309248" y="652160"/>
                      </a:cubicBezTo>
                      <a:cubicBezTo>
                        <a:pt x="1379885" y="443779"/>
                        <a:pt x="1514096" y="291909"/>
                        <a:pt x="1704817" y="189485"/>
                      </a:cubicBezTo>
                      <a:cubicBezTo>
                        <a:pt x="1863751" y="104720"/>
                        <a:pt x="2029750" y="44678"/>
                        <a:pt x="2202811" y="5828"/>
                      </a:cubicBezTo>
                      <a:cubicBezTo>
                        <a:pt x="2284044" y="-11832"/>
                        <a:pt x="2301703" y="9359"/>
                        <a:pt x="2284044" y="87060"/>
                      </a:cubicBezTo>
                      <a:cubicBezTo>
                        <a:pt x="2273448" y="132975"/>
                        <a:pt x="2269916" y="178889"/>
                        <a:pt x="2259321" y="224803"/>
                      </a:cubicBezTo>
                      <a:cubicBezTo>
                        <a:pt x="2231066" y="383738"/>
                        <a:pt x="2149833" y="510885"/>
                        <a:pt x="2019154" y="606245"/>
                      </a:cubicBezTo>
                      <a:cubicBezTo>
                        <a:pt x="1867283" y="722797"/>
                        <a:pt x="1701286" y="811094"/>
                        <a:pt x="1507033" y="832285"/>
                      </a:cubicBezTo>
                      <a:cubicBezTo>
                        <a:pt x="1485841" y="835817"/>
                        <a:pt x="1468182" y="839349"/>
                        <a:pt x="1446991" y="835817"/>
                      </a:cubicBezTo>
                      <a:cubicBezTo>
                        <a:pt x="1326907" y="807562"/>
                        <a:pt x="1266865" y="895859"/>
                        <a:pt x="1182101" y="966496"/>
                      </a:cubicBezTo>
                      <a:close/>
                      <a:moveTo>
                        <a:pt x="405089" y="1842400"/>
                      </a:moveTo>
                      <a:cubicBezTo>
                        <a:pt x="528705" y="1863591"/>
                        <a:pt x="648788" y="1881250"/>
                        <a:pt x="765340" y="1902442"/>
                      </a:cubicBezTo>
                      <a:cubicBezTo>
                        <a:pt x="910146" y="1927165"/>
                        <a:pt x="1090272" y="1966015"/>
                        <a:pt x="1111463" y="2004866"/>
                      </a:cubicBezTo>
                      <a:cubicBezTo>
                        <a:pt x="853637" y="2015462"/>
                        <a:pt x="609937" y="1944824"/>
                        <a:pt x="362706" y="1902442"/>
                      </a:cubicBezTo>
                      <a:cubicBezTo>
                        <a:pt x="369771" y="1909506"/>
                        <a:pt x="376834" y="1913037"/>
                        <a:pt x="387430" y="1920101"/>
                      </a:cubicBezTo>
                      <a:cubicBezTo>
                        <a:pt x="468663" y="1958952"/>
                        <a:pt x="549896" y="2004866"/>
                        <a:pt x="634661" y="2040185"/>
                      </a:cubicBezTo>
                      <a:cubicBezTo>
                        <a:pt x="737085" y="2086099"/>
                        <a:pt x="839509" y="2135545"/>
                        <a:pt x="948997" y="2160268"/>
                      </a:cubicBezTo>
                      <a:cubicBezTo>
                        <a:pt x="1111463" y="2199119"/>
                        <a:pt x="1256270" y="2163800"/>
                        <a:pt x="1362226" y="2022525"/>
                      </a:cubicBezTo>
                      <a:cubicBezTo>
                        <a:pt x="1397544" y="1973079"/>
                        <a:pt x="1436395" y="1927165"/>
                        <a:pt x="1478778" y="1874187"/>
                      </a:cubicBezTo>
                      <a:cubicBezTo>
                        <a:pt x="1475246" y="1870655"/>
                        <a:pt x="1468182" y="1863591"/>
                        <a:pt x="1461118" y="1860059"/>
                      </a:cubicBezTo>
                      <a:cubicBezTo>
                        <a:pt x="1337503" y="1782358"/>
                        <a:pt x="1210355" y="1722316"/>
                        <a:pt x="1062017" y="1708189"/>
                      </a:cubicBezTo>
                      <a:cubicBezTo>
                        <a:pt x="934870" y="1694061"/>
                        <a:pt x="811254" y="1669338"/>
                        <a:pt x="684107" y="1694061"/>
                      </a:cubicBezTo>
                      <a:cubicBezTo>
                        <a:pt x="574619" y="1708189"/>
                        <a:pt x="475727" y="1743508"/>
                        <a:pt x="405089" y="1842400"/>
                      </a:cubicBezTo>
                      <a:close/>
                      <a:moveTo>
                        <a:pt x="341516" y="1672870"/>
                      </a:moveTo>
                      <a:cubicBezTo>
                        <a:pt x="521641" y="1407980"/>
                        <a:pt x="433344" y="708670"/>
                        <a:pt x="203772" y="532076"/>
                      </a:cubicBezTo>
                      <a:cubicBezTo>
                        <a:pt x="200241" y="535608"/>
                        <a:pt x="200241" y="539140"/>
                        <a:pt x="196709" y="542672"/>
                      </a:cubicBezTo>
                      <a:cubicBezTo>
                        <a:pt x="161390" y="726329"/>
                        <a:pt x="122540" y="906454"/>
                        <a:pt x="94285" y="1093643"/>
                      </a:cubicBezTo>
                      <a:cubicBezTo>
                        <a:pt x="73093" y="1234918"/>
                        <a:pt x="80157" y="1376193"/>
                        <a:pt x="136667" y="1510404"/>
                      </a:cubicBezTo>
                      <a:cubicBezTo>
                        <a:pt x="164922" y="1581042"/>
                        <a:pt x="210836" y="1641083"/>
                        <a:pt x="263814" y="1701125"/>
                      </a:cubicBezTo>
                      <a:cubicBezTo>
                        <a:pt x="242623" y="1485681"/>
                        <a:pt x="164922" y="1280833"/>
                        <a:pt x="203772" y="1061857"/>
                      </a:cubicBezTo>
                      <a:cubicBezTo>
                        <a:pt x="263814" y="1256110"/>
                        <a:pt x="309728" y="1460958"/>
                        <a:pt x="341516" y="1672870"/>
                      </a:cubicBezTo>
                      <a:close/>
                      <a:moveTo>
                        <a:pt x="2209875" y="58806"/>
                      </a:moveTo>
                      <a:cubicBezTo>
                        <a:pt x="2086259" y="108252"/>
                        <a:pt x="1966176" y="154166"/>
                        <a:pt x="1849624" y="200080"/>
                      </a:cubicBezTo>
                      <a:cubicBezTo>
                        <a:pt x="1733072" y="245995"/>
                        <a:pt x="1630648" y="313100"/>
                        <a:pt x="1545883" y="401397"/>
                      </a:cubicBezTo>
                      <a:cubicBezTo>
                        <a:pt x="1471714" y="479098"/>
                        <a:pt x="1418736" y="570927"/>
                        <a:pt x="1379885" y="687478"/>
                      </a:cubicBezTo>
                      <a:cubicBezTo>
                        <a:pt x="1517628" y="592118"/>
                        <a:pt x="1637712" y="486162"/>
                        <a:pt x="1782519" y="426120"/>
                      </a:cubicBezTo>
                      <a:cubicBezTo>
                        <a:pt x="1786050" y="429652"/>
                        <a:pt x="1786050" y="433184"/>
                        <a:pt x="1789582" y="436716"/>
                      </a:cubicBezTo>
                      <a:cubicBezTo>
                        <a:pt x="1673030" y="542672"/>
                        <a:pt x="1560011" y="645096"/>
                        <a:pt x="1439927" y="754584"/>
                      </a:cubicBezTo>
                      <a:cubicBezTo>
                        <a:pt x="1454055" y="754584"/>
                        <a:pt x="1457586" y="754584"/>
                        <a:pt x="1464650" y="754584"/>
                      </a:cubicBezTo>
                      <a:cubicBezTo>
                        <a:pt x="1634180" y="726329"/>
                        <a:pt x="1789582" y="662755"/>
                        <a:pt x="1930857" y="567395"/>
                      </a:cubicBezTo>
                      <a:cubicBezTo>
                        <a:pt x="2107451" y="450843"/>
                        <a:pt x="2199279" y="284845"/>
                        <a:pt x="2209875" y="58806"/>
                      </a:cubicBezTo>
                      <a:close/>
                      <a:moveTo>
                        <a:pt x="1475246" y="1273769"/>
                      </a:moveTo>
                      <a:cubicBezTo>
                        <a:pt x="1475246" y="1277301"/>
                        <a:pt x="1475246" y="1284365"/>
                        <a:pt x="1475246" y="1287896"/>
                      </a:cubicBezTo>
                      <a:cubicBezTo>
                        <a:pt x="1439927" y="1291428"/>
                        <a:pt x="1401077" y="1298492"/>
                        <a:pt x="1365758" y="1291428"/>
                      </a:cubicBezTo>
                      <a:cubicBezTo>
                        <a:pt x="1228015" y="1277301"/>
                        <a:pt x="1093804" y="1249046"/>
                        <a:pt x="963124" y="1199599"/>
                      </a:cubicBezTo>
                      <a:cubicBezTo>
                        <a:pt x="952529" y="1196068"/>
                        <a:pt x="941933" y="1196068"/>
                        <a:pt x="924274" y="1196068"/>
                      </a:cubicBezTo>
                      <a:cubicBezTo>
                        <a:pt x="1076145" y="1372661"/>
                        <a:pt x="1634180" y="1439767"/>
                        <a:pt x="1895538" y="1316151"/>
                      </a:cubicBezTo>
                      <a:cubicBezTo>
                        <a:pt x="1726009" y="1047729"/>
                        <a:pt x="1192696" y="938241"/>
                        <a:pt x="1023167" y="1139558"/>
                      </a:cubicBezTo>
                      <a:cubicBezTo>
                        <a:pt x="1167973" y="1192536"/>
                        <a:pt x="1333971" y="1192536"/>
                        <a:pt x="1475246" y="1273769"/>
                      </a:cubicBezTo>
                      <a:close/>
                      <a:moveTo>
                        <a:pt x="860700" y="1019474"/>
                      </a:moveTo>
                      <a:cubicBezTo>
                        <a:pt x="927806" y="892327"/>
                        <a:pt x="956061" y="726329"/>
                        <a:pt x="931338" y="599182"/>
                      </a:cubicBezTo>
                      <a:cubicBezTo>
                        <a:pt x="903083" y="461439"/>
                        <a:pt x="853637" y="334291"/>
                        <a:pt x="790063" y="210676"/>
                      </a:cubicBezTo>
                      <a:cubicBezTo>
                        <a:pt x="775936" y="178889"/>
                        <a:pt x="758276" y="150634"/>
                        <a:pt x="740617" y="118847"/>
                      </a:cubicBezTo>
                      <a:cubicBezTo>
                        <a:pt x="514577" y="411993"/>
                        <a:pt x="638192" y="853476"/>
                        <a:pt x="768871" y="1030070"/>
                      </a:cubicBezTo>
                      <a:cubicBezTo>
                        <a:pt x="730021" y="835817"/>
                        <a:pt x="733553" y="645096"/>
                        <a:pt x="793595" y="457907"/>
                      </a:cubicBezTo>
                      <a:cubicBezTo>
                        <a:pt x="839509" y="638032"/>
                        <a:pt x="804190" y="828753"/>
                        <a:pt x="860700" y="1019474"/>
                      </a:cubicBezTo>
                      <a:close/>
                    </a:path>
                  </a:pathLst>
                </a:custGeom>
                <a:solidFill>
                  <a:srgbClr val="343D42"/>
                </a:solidFill>
                <a:ln w="35319" cap="flat">
                  <a:noFill/>
                  <a:prstDash val="solid"/>
                  <a:miter/>
                </a:ln>
              </p:spPr>
              <p:txBody>
                <a:bodyPr rtlCol="0" anchor="ctr"/>
                <a:lstStyle/>
                <a:p>
                  <a:endParaRPr lang="en-US" sz="563" dirty="0"/>
                </a:p>
              </p:txBody>
            </p:sp>
          </p:grpSp>
          <p:sp>
            <p:nvSpPr>
              <p:cNvPr id="89" name="Freeform 88">
                <a:extLst>
                  <a:ext uri="{FF2B5EF4-FFF2-40B4-BE49-F238E27FC236}">
                    <a16:creationId xmlns:a16="http://schemas.microsoft.com/office/drawing/2014/main" id="{4CB691DF-4356-574A-9533-137C3448E4CB}"/>
                  </a:ext>
                </a:extLst>
              </p:cNvPr>
              <p:cNvSpPr/>
              <p:nvPr/>
            </p:nvSpPr>
            <p:spPr>
              <a:xfrm>
                <a:off x="15060327" y="3564571"/>
                <a:ext cx="176502" cy="226991"/>
              </a:xfrm>
              <a:custGeom>
                <a:avLst/>
                <a:gdLst>
                  <a:gd name="connsiteX0" fmla="*/ 176503 w 176502"/>
                  <a:gd name="connsiteY0" fmla="*/ 109986 h 226991"/>
                  <a:gd name="connsiteX1" fmla="*/ 144716 w 176502"/>
                  <a:gd name="connsiteY1" fmla="*/ 184156 h 226991"/>
                  <a:gd name="connsiteX2" fmla="*/ 42292 w 176502"/>
                  <a:gd name="connsiteY2" fmla="*/ 219474 h 226991"/>
                  <a:gd name="connsiteX3" fmla="*/ 3441 w 176502"/>
                  <a:gd name="connsiteY3" fmla="*/ 120582 h 226991"/>
                  <a:gd name="connsiteX4" fmla="*/ 14036 w 176502"/>
                  <a:gd name="connsiteY4" fmla="*/ 74668 h 226991"/>
                  <a:gd name="connsiteX5" fmla="*/ 56419 w 176502"/>
                  <a:gd name="connsiteY5" fmla="*/ 4030 h 226991"/>
                  <a:gd name="connsiteX6" fmla="*/ 144716 w 176502"/>
                  <a:gd name="connsiteY6" fmla="*/ 32285 h 226991"/>
                  <a:gd name="connsiteX7" fmla="*/ 176503 w 176502"/>
                  <a:gd name="connsiteY7" fmla="*/ 109986 h 2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502" h="226991">
                    <a:moveTo>
                      <a:pt x="176503" y="109986"/>
                    </a:moveTo>
                    <a:cubicBezTo>
                      <a:pt x="165907" y="138241"/>
                      <a:pt x="158843" y="162965"/>
                      <a:pt x="144716" y="184156"/>
                    </a:cubicBezTo>
                    <a:cubicBezTo>
                      <a:pt x="119992" y="223006"/>
                      <a:pt x="77611" y="237134"/>
                      <a:pt x="42292" y="219474"/>
                    </a:cubicBezTo>
                    <a:cubicBezTo>
                      <a:pt x="6973" y="205347"/>
                      <a:pt x="-7154" y="170028"/>
                      <a:pt x="3441" y="120582"/>
                    </a:cubicBezTo>
                    <a:cubicBezTo>
                      <a:pt x="6973" y="106454"/>
                      <a:pt x="14036" y="88795"/>
                      <a:pt x="14036" y="74668"/>
                    </a:cubicBezTo>
                    <a:cubicBezTo>
                      <a:pt x="14036" y="42881"/>
                      <a:pt x="21100" y="14626"/>
                      <a:pt x="56419" y="4030"/>
                    </a:cubicBezTo>
                    <a:cubicBezTo>
                      <a:pt x="91738" y="-6565"/>
                      <a:pt x="123524" y="4030"/>
                      <a:pt x="144716" y="32285"/>
                    </a:cubicBezTo>
                    <a:cubicBezTo>
                      <a:pt x="158843" y="57008"/>
                      <a:pt x="165907" y="85263"/>
                      <a:pt x="176503" y="109986"/>
                    </a:cubicBezTo>
                    <a:close/>
                  </a:path>
                </a:pathLst>
              </a:custGeom>
              <a:solidFill>
                <a:srgbClr val="343D42"/>
              </a:solidFill>
              <a:ln w="35319" cap="flat">
                <a:noFill/>
                <a:prstDash val="solid"/>
                <a:miter/>
              </a:ln>
            </p:spPr>
            <p:txBody>
              <a:bodyPr rtlCol="0" anchor="ctr"/>
              <a:lstStyle/>
              <a:p>
                <a:endParaRPr lang="en-US" sz="563" dirty="0"/>
              </a:p>
            </p:txBody>
          </p:sp>
          <p:grpSp>
            <p:nvGrpSpPr>
              <p:cNvPr id="90" name="Graphic 2">
                <a:extLst>
                  <a:ext uri="{FF2B5EF4-FFF2-40B4-BE49-F238E27FC236}">
                    <a16:creationId xmlns:a16="http://schemas.microsoft.com/office/drawing/2014/main" id="{8BD2616C-8AE3-2449-B91B-BFB71A9387BA}"/>
                  </a:ext>
                </a:extLst>
              </p:cNvPr>
              <p:cNvGrpSpPr/>
              <p:nvPr/>
            </p:nvGrpSpPr>
            <p:grpSpPr>
              <a:xfrm>
                <a:off x="1625003" y="12140450"/>
                <a:ext cx="589821" cy="1356505"/>
                <a:chOff x="1625003" y="12140450"/>
                <a:chExt cx="589821" cy="1356505"/>
              </a:xfrm>
              <a:solidFill>
                <a:srgbClr val="343D42"/>
              </a:solidFill>
            </p:grpSpPr>
            <p:sp>
              <p:nvSpPr>
                <p:cNvPr id="98" name="Freeform 97">
                  <a:extLst>
                    <a:ext uri="{FF2B5EF4-FFF2-40B4-BE49-F238E27FC236}">
                      <a16:creationId xmlns:a16="http://schemas.microsoft.com/office/drawing/2014/main" id="{509D723E-3284-924C-9363-5BC520341539}"/>
                    </a:ext>
                  </a:extLst>
                </p:cNvPr>
                <p:cNvSpPr/>
                <p:nvPr/>
              </p:nvSpPr>
              <p:spPr>
                <a:xfrm>
                  <a:off x="1625003" y="12140450"/>
                  <a:ext cx="216162" cy="237270"/>
                </a:xfrm>
                <a:custGeom>
                  <a:avLst/>
                  <a:gdLst>
                    <a:gd name="connsiteX0" fmla="*/ 0 w 216162"/>
                    <a:gd name="connsiteY0" fmla="*/ 130680 h 237270"/>
                    <a:gd name="connsiteX1" fmla="*/ 56510 w 216162"/>
                    <a:gd name="connsiteY1" fmla="*/ 21191 h 237270"/>
                    <a:gd name="connsiteX2" fmla="*/ 116552 w 216162"/>
                    <a:gd name="connsiteY2" fmla="*/ 0 h 237270"/>
                    <a:gd name="connsiteX3" fmla="*/ 215444 w 216162"/>
                    <a:gd name="connsiteY3" fmla="*/ 130680 h 237270"/>
                    <a:gd name="connsiteX4" fmla="*/ 81233 w 216162"/>
                    <a:gd name="connsiteY4" fmla="*/ 236636 h 237270"/>
                    <a:gd name="connsiteX5" fmla="*/ 10596 w 216162"/>
                    <a:gd name="connsiteY5" fmla="*/ 137743 h 237270"/>
                    <a:gd name="connsiteX6" fmla="*/ 0 w 216162"/>
                    <a:gd name="connsiteY6" fmla="*/ 130680 h 23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162" h="237270">
                      <a:moveTo>
                        <a:pt x="0" y="130680"/>
                      </a:moveTo>
                      <a:cubicBezTo>
                        <a:pt x="17659" y="95361"/>
                        <a:pt x="31787" y="56510"/>
                        <a:pt x="56510" y="21191"/>
                      </a:cubicBezTo>
                      <a:cubicBezTo>
                        <a:pt x="67106" y="7064"/>
                        <a:pt x="95360" y="0"/>
                        <a:pt x="116552" y="0"/>
                      </a:cubicBezTo>
                      <a:cubicBezTo>
                        <a:pt x="176594" y="3532"/>
                        <a:pt x="222508" y="67105"/>
                        <a:pt x="215444" y="130680"/>
                      </a:cubicBezTo>
                      <a:cubicBezTo>
                        <a:pt x="208380" y="190721"/>
                        <a:pt x="137743" y="243699"/>
                        <a:pt x="81233" y="236636"/>
                      </a:cubicBezTo>
                      <a:cubicBezTo>
                        <a:pt x="35319" y="229572"/>
                        <a:pt x="10596" y="194253"/>
                        <a:pt x="10596" y="137743"/>
                      </a:cubicBezTo>
                      <a:cubicBezTo>
                        <a:pt x="7064" y="134211"/>
                        <a:pt x="3532" y="134211"/>
                        <a:pt x="0" y="130680"/>
                      </a:cubicBezTo>
                      <a:close/>
                    </a:path>
                  </a:pathLst>
                </a:custGeom>
                <a:solidFill>
                  <a:srgbClr val="343D42"/>
                </a:solidFill>
                <a:ln w="35319" cap="flat">
                  <a:noFill/>
                  <a:prstDash val="solid"/>
                  <a:miter/>
                </a:ln>
              </p:spPr>
              <p:txBody>
                <a:bodyPr rtlCol="0" anchor="ctr"/>
                <a:lstStyle/>
                <a:p>
                  <a:endParaRPr lang="en-US" sz="563" dirty="0"/>
                </a:p>
              </p:txBody>
            </p:sp>
            <p:sp>
              <p:nvSpPr>
                <p:cNvPr id="99" name="Freeform 98">
                  <a:extLst>
                    <a:ext uri="{FF2B5EF4-FFF2-40B4-BE49-F238E27FC236}">
                      <a16:creationId xmlns:a16="http://schemas.microsoft.com/office/drawing/2014/main" id="{B012FF45-9EF6-2F49-8B59-08FBB8155B78}"/>
                    </a:ext>
                  </a:extLst>
                </p:cNvPr>
                <p:cNvSpPr/>
                <p:nvPr/>
              </p:nvSpPr>
              <p:spPr>
                <a:xfrm>
                  <a:off x="2048827" y="13305967"/>
                  <a:ext cx="165997" cy="169529"/>
                </a:xfrm>
                <a:custGeom>
                  <a:avLst/>
                  <a:gdLst>
                    <a:gd name="connsiteX0" fmla="*/ 165998 w 165997"/>
                    <a:gd name="connsiteY0" fmla="*/ 74169 h 169529"/>
                    <a:gd name="connsiteX1" fmla="*/ 81233 w 165997"/>
                    <a:gd name="connsiteY1" fmla="*/ 169529 h 169529"/>
                    <a:gd name="connsiteX2" fmla="*/ 0 w 165997"/>
                    <a:gd name="connsiteY2" fmla="*/ 88297 h 169529"/>
                    <a:gd name="connsiteX3" fmla="*/ 98892 w 165997"/>
                    <a:gd name="connsiteY3" fmla="*/ 0 h 169529"/>
                    <a:gd name="connsiteX4" fmla="*/ 165998 w 165997"/>
                    <a:gd name="connsiteY4" fmla="*/ 74169 h 169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97" h="169529">
                      <a:moveTo>
                        <a:pt x="165998" y="74169"/>
                      </a:moveTo>
                      <a:cubicBezTo>
                        <a:pt x="165998" y="127148"/>
                        <a:pt x="127147" y="169529"/>
                        <a:pt x="81233" y="169529"/>
                      </a:cubicBezTo>
                      <a:cubicBezTo>
                        <a:pt x="35319" y="169529"/>
                        <a:pt x="3532" y="137743"/>
                        <a:pt x="0" y="88297"/>
                      </a:cubicBezTo>
                      <a:cubicBezTo>
                        <a:pt x="0" y="35319"/>
                        <a:pt x="35319" y="3532"/>
                        <a:pt x="98892" y="0"/>
                      </a:cubicBezTo>
                      <a:cubicBezTo>
                        <a:pt x="137743" y="0"/>
                        <a:pt x="165998" y="31787"/>
                        <a:pt x="165998" y="74169"/>
                      </a:cubicBezTo>
                      <a:close/>
                    </a:path>
                  </a:pathLst>
                </a:custGeom>
                <a:solidFill>
                  <a:srgbClr val="343D42"/>
                </a:solidFill>
                <a:ln w="35319" cap="flat">
                  <a:noFill/>
                  <a:prstDash val="solid"/>
                  <a:miter/>
                </a:ln>
              </p:spPr>
              <p:txBody>
                <a:bodyPr rtlCol="0" anchor="ctr"/>
                <a:lstStyle/>
                <a:p>
                  <a:endParaRPr lang="en-US" sz="563" dirty="0"/>
                </a:p>
              </p:txBody>
            </p:sp>
            <p:sp>
              <p:nvSpPr>
                <p:cNvPr id="100" name="Freeform 99">
                  <a:extLst>
                    <a:ext uri="{FF2B5EF4-FFF2-40B4-BE49-F238E27FC236}">
                      <a16:creationId xmlns:a16="http://schemas.microsoft.com/office/drawing/2014/main" id="{DDB13ED0-1750-B348-B5F2-5A8B8D33C275}"/>
                    </a:ext>
                  </a:extLst>
                </p:cNvPr>
                <p:cNvSpPr/>
                <p:nvPr/>
              </p:nvSpPr>
              <p:spPr>
                <a:xfrm>
                  <a:off x="1927419" y="12914319"/>
                  <a:ext cx="185541" cy="155012"/>
                </a:xfrm>
                <a:custGeom>
                  <a:avLst/>
                  <a:gdLst>
                    <a:gd name="connsiteX0" fmla="*/ 86089 w 185541"/>
                    <a:gd name="connsiteY0" fmla="*/ 155013 h 155012"/>
                    <a:gd name="connsiteX1" fmla="*/ 1324 w 185541"/>
                    <a:gd name="connsiteY1" fmla="*/ 94971 h 155012"/>
                    <a:gd name="connsiteX2" fmla="*/ 64898 w 185541"/>
                    <a:gd name="connsiteY2" fmla="*/ 13738 h 155012"/>
                    <a:gd name="connsiteX3" fmla="*/ 156727 w 185541"/>
                    <a:gd name="connsiteY3" fmla="*/ 13738 h 155012"/>
                    <a:gd name="connsiteX4" fmla="*/ 181450 w 185541"/>
                    <a:gd name="connsiteY4" fmla="*/ 91439 h 155012"/>
                    <a:gd name="connsiteX5" fmla="*/ 86089 w 185541"/>
                    <a:gd name="connsiteY5" fmla="*/ 155013 h 15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541" h="155012">
                      <a:moveTo>
                        <a:pt x="86089" y="155013"/>
                      </a:moveTo>
                      <a:cubicBezTo>
                        <a:pt x="40175" y="155013"/>
                        <a:pt x="8388" y="133822"/>
                        <a:pt x="1324" y="94971"/>
                      </a:cubicBezTo>
                      <a:cubicBezTo>
                        <a:pt x="-5739" y="59653"/>
                        <a:pt x="15452" y="31397"/>
                        <a:pt x="64898" y="13738"/>
                      </a:cubicBezTo>
                      <a:cubicBezTo>
                        <a:pt x="96685" y="3143"/>
                        <a:pt x="124940" y="-10985"/>
                        <a:pt x="156727" y="13738"/>
                      </a:cubicBezTo>
                      <a:cubicBezTo>
                        <a:pt x="181450" y="34929"/>
                        <a:pt x="192045" y="59653"/>
                        <a:pt x="181450" y="91439"/>
                      </a:cubicBezTo>
                      <a:cubicBezTo>
                        <a:pt x="163790" y="130290"/>
                        <a:pt x="132004" y="155013"/>
                        <a:pt x="86089" y="155013"/>
                      </a:cubicBezTo>
                      <a:close/>
                    </a:path>
                  </a:pathLst>
                </a:custGeom>
                <a:solidFill>
                  <a:srgbClr val="343D42"/>
                </a:solidFill>
                <a:ln w="35319" cap="flat">
                  <a:noFill/>
                  <a:prstDash val="solid"/>
                  <a:miter/>
                </a:ln>
              </p:spPr>
              <p:txBody>
                <a:bodyPr rtlCol="0" anchor="ctr"/>
                <a:lstStyle/>
                <a:p>
                  <a:endParaRPr lang="en-US" sz="563" dirty="0"/>
                </a:p>
              </p:txBody>
            </p:sp>
            <p:sp>
              <p:nvSpPr>
                <p:cNvPr id="101" name="Freeform 100">
                  <a:extLst>
                    <a:ext uri="{FF2B5EF4-FFF2-40B4-BE49-F238E27FC236}">
                      <a16:creationId xmlns:a16="http://schemas.microsoft.com/office/drawing/2014/main" id="{BA66E392-FBDC-544F-A47B-0B22A4A9F04E}"/>
                    </a:ext>
                  </a:extLst>
                </p:cNvPr>
                <p:cNvSpPr/>
                <p:nvPr/>
              </p:nvSpPr>
              <p:spPr>
                <a:xfrm>
                  <a:off x="1738022" y="13327159"/>
                  <a:ext cx="152093" cy="169796"/>
                </a:xfrm>
                <a:custGeom>
                  <a:avLst/>
                  <a:gdLst>
                    <a:gd name="connsiteX0" fmla="*/ 0 w 152093"/>
                    <a:gd name="connsiteY0" fmla="*/ 91829 h 169796"/>
                    <a:gd name="connsiteX1" fmla="*/ 63574 w 152093"/>
                    <a:gd name="connsiteY1" fmla="*/ 0 h 169796"/>
                    <a:gd name="connsiteX2" fmla="*/ 151871 w 152093"/>
                    <a:gd name="connsiteY2" fmla="*/ 84765 h 169796"/>
                    <a:gd name="connsiteX3" fmla="*/ 70637 w 152093"/>
                    <a:gd name="connsiteY3" fmla="*/ 169529 h 169796"/>
                    <a:gd name="connsiteX4" fmla="*/ 0 w 152093"/>
                    <a:gd name="connsiteY4" fmla="*/ 91829 h 169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93" h="169796">
                      <a:moveTo>
                        <a:pt x="0" y="91829"/>
                      </a:moveTo>
                      <a:cubicBezTo>
                        <a:pt x="0" y="42382"/>
                        <a:pt x="28255" y="0"/>
                        <a:pt x="63574" y="0"/>
                      </a:cubicBezTo>
                      <a:cubicBezTo>
                        <a:pt x="116552" y="0"/>
                        <a:pt x="155402" y="35319"/>
                        <a:pt x="151871" y="84765"/>
                      </a:cubicBezTo>
                      <a:cubicBezTo>
                        <a:pt x="151871" y="134211"/>
                        <a:pt x="116552" y="169529"/>
                        <a:pt x="70637" y="169529"/>
                      </a:cubicBezTo>
                      <a:cubicBezTo>
                        <a:pt x="31787" y="173061"/>
                        <a:pt x="0" y="141275"/>
                        <a:pt x="0" y="91829"/>
                      </a:cubicBezTo>
                      <a:close/>
                    </a:path>
                  </a:pathLst>
                </a:custGeom>
                <a:solidFill>
                  <a:srgbClr val="343D42"/>
                </a:solidFill>
                <a:ln w="35319" cap="flat">
                  <a:noFill/>
                  <a:prstDash val="solid"/>
                  <a:miter/>
                </a:ln>
              </p:spPr>
              <p:txBody>
                <a:bodyPr rtlCol="0" anchor="ctr"/>
                <a:lstStyle/>
                <a:p>
                  <a:endParaRPr lang="en-US" sz="563" dirty="0"/>
                </a:p>
              </p:txBody>
            </p:sp>
          </p:grpSp>
          <p:grpSp>
            <p:nvGrpSpPr>
              <p:cNvPr id="91" name="Graphic 2">
                <a:extLst>
                  <a:ext uri="{FF2B5EF4-FFF2-40B4-BE49-F238E27FC236}">
                    <a16:creationId xmlns:a16="http://schemas.microsoft.com/office/drawing/2014/main" id="{CCE1FDBB-0479-BB4E-8472-BB6487973C5F}"/>
                  </a:ext>
                </a:extLst>
              </p:cNvPr>
              <p:cNvGrpSpPr/>
              <p:nvPr/>
            </p:nvGrpSpPr>
            <p:grpSpPr>
              <a:xfrm>
                <a:off x="11332301" y="4008663"/>
                <a:ext cx="1792980" cy="2012115"/>
                <a:chOff x="11332301" y="4008663"/>
                <a:chExt cx="1792980" cy="2012115"/>
              </a:xfrm>
              <a:solidFill>
                <a:schemeClr val="accent1"/>
              </a:solidFill>
            </p:grpSpPr>
            <p:sp>
              <p:nvSpPr>
                <p:cNvPr id="92" name="Freeform 91">
                  <a:extLst>
                    <a:ext uri="{FF2B5EF4-FFF2-40B4-BE49-F238E27FC236}">
                      <a16:creationId xmlns:a16="http://schemas.microsoft.com/office/drawing/2014/main" id="{2597AF60-9F98-3843-B71B-BEC63233D52B}"/>
                    </a:ext>
                  </a:extLst>
                </p:cNvPr>
                <p:cNvSpPr/>
                <p:nvPr/>
              </p:nvSpPr>
              <p:spPr>
                <a:xfrm>
                  <a:off x="11495346" y="4972953"/>
                  <a:ext cx="816745" cy="381981"/>
                </a:xfrm>
                <a:custGeom>
                  <a:avLst/>
                  <a:gdLst>
                    <a:gd name="connsiteX0" fmla="*/ 757053 w 816745"/>
                    <a:gd name="connsiteY0" fmla="*/ 18992 h 381981"/>
                    <a:gd name="connsiteX1" fmla="*/ 810031 w 816745"/>
                    <a:gd name="connsiteY1" fmla="*/ 61374 h 381981"/>
                    <a:gd name="connsiteX2" fmla="*/ 417993 w 816745"/>
                    <a:gd name="connsiteY2" fmla="*/ 343924 h 381981"/>
                    <a:gd name="connsiteX3" fmla="*/ 40084 w 816745"/>
                    <a:gd name="connsiteY3" fmla="*/ 333328 h 381981"/>
                    <a:gd name="connsiteX4" fmla="*/ 177827 w 816745"/>
                    <a:gd name="connsiteY4" fmla="*/ 71970 h 381981"/>
                    <a:gd name="connsiteX5" fmla="*/ 757053 w 816745"/>
                    <a:gd name="connsiteY5" fmla="*/ 18992 h 38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6745" h="381981">
                      <a:moveTo>
                        <a:pt x="757053" y="18992"/>
                      </a:moveTo>
                      <a:cubicBezTo>
                        <a:pt x="785309" y="-5731"/>
                        <a:pt x="834755" y="26056"/>
                        <a:pt x="810031" y="61374"/>
                      </a:cubicBezTo>
                      <a:cubicBezTo>
                        <a:pt x="718202" y="209713"/>
                        <a:pt x="587524" y="301542"/>
                        <a:pt x="417993" y="343924"/>
                      </a:cubicBezTo>
                      <a:cubicBezTo>
                        <a:pt x="312037" y="372179"/>
                        <a:pt x="131913" y="418093"/>
                        <a:pt x="40084" y="333328"/>
                      </a:cubicBezTo>
                      <a:cubicBezTo>
                        <a:pt x="-76468" y="223840"/>
                        <a:pt x="89530" y="114352"/>
                        <a:pt x="177827" y="71970"/>
                      </a:cubicBezTo>
                      <a:cubicBezTo>
                        <a:pt x="361484" y="-16327"/>
                        <a:pt x="566332" y="-9263"/>
                        <a:pt x="757053" y="18992"/>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93" name="Freeform 92">
                  <a:extLst>
                    <a:ext uri="{FF2B5EF4-FFF2-40B4-BE49-F238E27FC236}">
                      <a16:creationId xmlns:a16="http://schemas.microsoft.com/office/drawing/2014/main" id="{E4EB2441-5AFC-884F-88F3-9369AC02C0E6}"/>
                    </a:ext>
                  </a:extLst>
                </p:cNvPr>
                <p:cNvSpPr/>
                <p:nvPr/>
              </p:nvSpPr>
              <p:spPr>
                <a:xfrm>
                  <a:off x="11753335" y="5520156"/>
                  <a:ext cx="880507" cy="467924"/>
                </a:xfrm>
                <a:custGeom>
                  <a:avLst/>
                  <a:gdLst>
                    <a:gd name="connsiteX0" fmla="*/ 315408 w 880507"/>
                    <a:gd name="connsiteY0" fmla="*/ 460713 h 467924"/>
                    <a:gd name="connsiteX1" fmla="*/ 1071 w 880507"/>
                    <a:gd name="connsiteY1" fmla="*/ 269992 h 467924"/>
                    <a:gd name="connsiteX2" fmla="*/ 354258 w 880507"/>
                    <a:gd name="connsiteY2" fmla="*/ 36889 h 467924"/>
                    <a:gd name="connsiteX3" fmla="*/ 862848 w 880507"/>
                    <a:gd name="connsiteY3" fmla="*/ 51016 h 467924"/>
                    <a:gd name="connsiteX4" fmla="*/ 880507 w 880507"/>
                    <a:gd name="connsiteY4" fmla="*/ 79271 h 467924"/>
                    <a:gd name="connsiteX5" fmla="*/ 880507 w 880507"/>
                    <a:gd name="connsiteY5" fmla="*/ 82802 h 467924"/>
                    <a:gd name="connsiteX6" fmla="*/ 880507 w 880507"/>
                    <a:gd name="connsiteY6" fmla="*/ 86334 h 467924"/>
                    <a:gd name="connsiteX7" fmla="*/ 873443 w 880507"/>
                    <a:gd name="connsiteY7" fmla="*/ 103994 h 467924"/>
                    <a:gd name="connsiteX8" fmla="*/ 315408 w 880507"/>
                    <a:gd name="connsiteY8" fmla="*/ 460713 h 467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0507" h="467924">
                      <a:moveTo>
                        <a:pt x="315408" y="460713"/>
                      </a:moveTo>
                      <a:cubicBezTo>
                        <a:pt x="188260" y="488967"/>
                        <a:pt x="-16589" y="435989"/>
                        <a:pt x="1071" y="269992"/>
                      </a:cubicBezTo>
                      <a:cubicBezTo>
                        <a:pt x="15199" y="121653"/>
                        <a:pt x="237706" y="61611"/>
                        <a:pt x="354258" y="36889"/>
                      </a:cubicBezTo>
                      <a:cubicBezTo>
                        <a:pt x="506129" y="1570"/>
                        <a:pt x="718041" y="-30217"/>
                        <a:pt x="862848" y="51016"/>
                      </a:cubicBezTo>
                      <a:cubicBezTo>
                        <a:pt x="873443" y="58079"/>
                        <a:pt x="880507" y="68675"/>
                        <a:pt x="880507" y="79271"/>
                      </a:cubicBezTo>
                      <a:lnTo>
                        <a:pt x="880507" y="82802"/>
                      </a:lnTo>
                      <a:cubicBezTo>
                        <a:pt x="880507" y="82802"/>
                        <a:pt x="880507" y="86334"/>
                        <a:pt x="880507" y="86334"/>
                      </a:cubicBezTo>
                      <a:cubicBezTo>
                        <a:pt x="880507" y="93398"/>
                        <a:pt x="876975" y="100462"/>
                        <a:pt x="873443" y="103994"/>
                      </a:cubicBezTo>
                      <a:cubicBezTo>
                        <a:pt x="721573" y="259396"/>
                        <a:pt x="523788" y="414799"/>
                        <a:pt x="315408" y="460713"/>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94" name="Freeform 93">
                  <a:extLst>
                    <a:ext uri="{FF2B5EF4-FFF2-40B4-BE49-F238E27FC236}">
                      <a16:creationId xmlns:a16="http://schemas.microsoft.com/office/drawing/2014/main" id="{AD91C15A-9961-FB4C-9CA2-7CDA096AD0F2}"/>
                    </a:ext>
                  </a:extLst>
                </p:cNvPr>
                <p:cNvSpPr/>
                <p:nvPr/>
              </p:nvSpPr>
              <p:spPr>
                <a:xfrm>
                  <a:off x="11429241" y="4074694"/>
                  <a:ext cx="708733" cy="649349"/>
                </a:xfrm>
                <a:custGeom>
                  <a:avLst/>
                  <a:gdLst>
                    <a:gd name="connsiteX0" fmla="*/ 692479 w 708733"/>
                    <a:gd name="connsiteY0" fmla="*/ 514618 h 649349"/>
                    <a:gd name="connsiteX1" fmla="*/ 650096 w 708733"/>
                    <a:gd name="connsiteY1" fmla="*/ 557001 h 649349"/>
                    <a:gd name="connsiteX2" fmla="*/ 646564 w 708733"/>
                    <a:gd name="connsiteY2" fmla="*/ 574660 h 649349"/>
                    <a:gd name="connsiteX3" fmla="*/ 681883 w 708733"/>
                    <a:gd name="connsiteY3" fmla="*/ 581724 h 649349"/>
                    <a:gd name="connsiteX4" fmla="*/ 664224 w 708733"/>
                    <a:gd name="connsiteY4" fmla="*/ 648830 h 649349"/>
                    <a:gd name="connsiteX5" fmla="*/ 141507 w 708733"/>
                    <a:gd name="connsiteY5" fmla="*/ 405131 h 649349"/>
                    <a:gd name="connsiteX6" fmla="*/ 56743 w 708733"/>
                    <a:gd name="connsiteY6" fmla="*/ 27220 h 649349"/>
                    <a:gd name="connsiteX7" fmla="*/ 395801 w 708733"/>
                    <a:gd name="connsiteY7" fmla="*/ 143772 h 649349"/>
                    <a:gd name="connsiteX8" fmla="*/ 692479 w 708733"/>
                    <a:gd name="connsiteY8" fmla="*/ 514618 h 64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733" h="649349">
                      <a:moveTo>
                        <a:pt x="692479" y="514618"/>
                      </a:moveTo>
                      <a:cubicBezTo>
                        <a:pt x="703074" y="546406"/>
                        <a:pt x="671288" y="564065"/>
                        <a:pt x="650096" y="557001"/>
                      </a:cubicBezTo>
                      <a:lnTo>
                        <a:pt x="646564" y="574660"/>
                      </a:lnTo>
                      <a:cubicBezTo>
                        <a:pt x="657161" y="578192"/>
                        <a:pt x="671288" y="578192"/>
                        <a:pt x="681883" y="581724"/>
                      </a:cubicBezTo>
                      <a:cubicBezTo>
                        <a:pt x="727798" y="588788"/>
                        <a:pt x="710139" y="655893"/>
                        <a:pt x="664224" y="648830"/>
                      </a:cubicBezTo>
                      <a:cubicBezTo>
                        <a:pt x="480567" y="620575"/>
                        <a:pt x="282782" y="525214"/>
                        <a:pt x="141507" y="405131"/>
                      </a:cubicBezTo>
                      <a:cubicBezTo>
                        <a:pt x="49678" y="323898"/>
                        <a:pt x="-73937" y="133176"/>
                        <a:pt x="56743" y="27220"/>
                      </a:cubicBezTo>
                      <a:cubicBezTo>
                        <a:pt x="162699" y="-57544"/>
                        <a:pt x="318101" y="76667"/>
                        <a:pt x="395801" y="143772"/>
                      </a:cubicBezTo>
                      <a:cubicBezTo>
                        <a:pt x="508822" y="242665"/>
                        <a:pt x="643032" y="373344"/>
                        <a:pt x="692479" y="514618"/>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95" name="Freeform 94">
                  <a:extLst>
                    <a:ext uri="{FF2B5EF4-FFF2-40B4-BE49-F238E27FC236}">
                      <a16:creationId xmlns:a16="http://schemas.microsoft.com/office/drawing/2014/main" id="{28644405-71BB-054E-BD10-B95B5E70D982}"/>
                    </a:ext>
                  </a:extLst>
                </p:cNvPr>
                <p:cNvSpPr/>
                <p:nvPr/>
              </p:nvSpPr>
              <p:spPr>
                <a:xfrm>
                  <a:off x="12706445" y="4685573"/>
                  <a:ext cx="418836" cy="912644"/>
                </a:xfrm>
                <a:custGeom>
                  <a:avLst/>
                  <a:gdLst>
                    <a:gd name="connsiteX0" fmla="*/ 96926 w 418836"/>
                    <a:gd name="connsiteY0" fmla="*/ 182757 h 912644"/>
                    <a:gd name="connsiteX1" fmla="*/ 344157 w 418836"/>
                    <a:gd name="connsiteY1" fmla="*/ 23823 h 912644"/>
                    <a:gd name="connsiteX2" fmla="*/ 379476 w 418836"/>
                    <a:gd name="connsiteY2" fmla="*/ 486498 h 912644"/>
                    <a:gd name="connsiteX3" fmla="*/ 58075 w 418836"/>
                    <a:gd name="connsiteY3" fmla="*/ 906791 h 912644"/>
                    <a:gd name="connsiteX4" fmla="*/ 22757 w 418836"/>
                    <a:gd name="connsiteY4" fmla="*/ 846748 h 912644"/>
                    <a:gd name="connsiteX5" fmla="*/ 40416 w 418836"/>
                    <a:gd name="connsiteY5" fmla="*/ 836153 h 912644"/>
                    <a:gd name="connsiteX6" fmla="*/ 5097 w 418836"/>
                    <a:gd name="connsiteY6" fmla="*/ 800835 h 912644"/>
                    <a:gd name="connsiteX7" fmla="*/ 96926 w 418836"/>
                    <a:gd name="connsiteY7" fmla="*/ 182757 h 91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836" h="912644">
                      <a:moveTo>
                        <a:pt x="96926" y="182757"/>
                      </a:moveTo>
                      <a:cubicBezTo>
                        <a:pt x="135777" y="101524"/>
                        <a:pt x="238201" y="-60942"/>
                        <a:pt x="344157" y="23823"/>
                      </a:cubicBezTo>
                      <a:cubicBezTo>
                        <a:pt x="460708" y="119183"/>
                        <a:pt x="414794" y="366414"/>
                        <a:pt x="379476" y="486498"/>
                      </a:cubicBezTo>
                      <a:cubicBezTo>
                        <a:pt x="322966" y="663091"/>
                        <a:pt x="213477" y="807898"/>
                        <a:pt x="58075" y="906791"/>
                      </a:cubicBezTo>
                      <a:cubicBezTo>
                        <a:pt x="19225" y="931514"/>
                        <a:pt x="-16094" y="871472"/>
                        <a:pt x="22757" y="846748"/>
                      </a:cubicBezTo>
                      <a:cubicBezTo>
                        <a:pt x="29821" y="843217"/>
                        <a:pt x="33353" y="839685"/>
                        <a:pt x="40416" y="836153"/>
                      </a:cubicBezTo>
                      <a:cubicBezTo>
                        <a:pt x="22757" y="836153"/>
                        <a:pt x="8629" y="822025"/>
                        <a:pt x="5097" y="800835"/>
                      </a:cubicBezTo>
                      <a:cubicBezTo>
                        <a:pt x="-9030" y="592454"/>
                        <a:pt x="1565" y="373478"/>
                        <a:pt x="96926" y="182757"/>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96" name="Freeform 95">
                  <a:extLst>
                    <a:ext uri="{FF2B5EF4-FFF2-40B4-BE49-F238E27FC236}">
                      <a16:creationId xmlns:a16="http://schemas.microsoft.com/office/drawing/2014/main" id="{5D276835-50E0-594E-AA5B-6F331B84B84F}"/>
                    </a:ext>
                  </a:extLst>
                </p:cNvPr>
                <p:cNvSpPr/>
                <p:nvPr/>
              </p:nvSpPr>
              <p:spPr>
                <a:xfrm>
                  <a:off x="12318967" y="4082037"/>
                  <a:ext cx="520476" cy="807543"/>
                </a:xfrm>
                <a:custGeom>
                  <a:avLst/>
                  <a:gdLst>
                    <a:gd name="connsiteX0" fmla="*/ 538 w 520476"/>
                    <a:gd name="connsiteY0" fmla="*/ 680337 h 807543"/>
                    <a:gd name="connsiteX1" fmla="*/ 39389 w 520476"/>
                    <a:gd name="connsiteY1" fmla="*/ 645018 h 807543"/>
                    <a:gd name="connsiteX2" fmla="*/ 293684 w 520476"/>
                    <a:gd name="connsiteY2" fmla="*/ 48132 h 807543"/>
                    <a:gd name="connsiteX3" fmla="*/ 519723 w 520476"/>
                    <a:gd name="connsiteY3" fmla="*/ 196470 h 807543"/>
                    <a:gd name="connsiteX4" fmla="*/ 237173 w 520476"/>
                    <a:gd name="connsiteY4" fmla="*/ 747442 h 807543"/>
                    <a:gd name="connsiteX5" fmla="*/ 538 w 520476"/>
                    <a:gd name="connsiteY5" fmla="*/ 680337 h 80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476" h="807543">
                      <a:moveTo>
                        <a:pt x="538" y="680337"/>
                      </a:moveTo>
                      <a:cubicBezTo>
                        <a:pt x="538" y="655613"/>
                        <a:pt x="21729" y="645018"/>
                        <a:pt x="39389" y="645018"/>
                      </a:cubicBezTo>
                      <a:cubicBezTo>
                        <a:pt x="74707" y="436638"/>
                        <a:pt x="134749" y="185875"/>
                        <a:pt x="293684" y="48132"/>
                      </a:cubicBezTo>
                      <a:cubicBezTo>
                        <a:pt x="427894" y="-68420"/>
                        <a:pt x="530318" y="44600"/>
                        <a:pt x="519723" y="196470"/>
                      </a:cubicBezTo>
                      <a:cubicBezTo>
                        <a:pt x="505596" y="387192"/>
                        <a:pt x="392576" y="630891"/>
                        <a:pt x="237173" y="747442"/>
                      </a:cubicBezTo>
                      <a:cubicBezTo>
                        <a:pt x="138282" y="828675"/>
                        <a:pt x="-10057" y="846335"/>
                        <a:pt x="538" y="680337"/>
                      </a:cubicBezTo>
                      <a:close/>
                    </a:path>
                  </a:pathLst>
                </a:custGeom>
                <a:solidFill>
                  <a:schemeClr val="accent3">
                    <a:lumMod val="40000"/>
                    <a:lumOff val="60000"/>
                  </a:schemeClr>
                </a:solidFill>
                <a:ln w="35319" cap="flat">
                  <a:noFill/>
                  <a:prstDash val="solid"/>
                  <a:miter/>
                </a:ln>
              </p:spPr>
              <p:txBody>
                <a:bodyPr rtlCol="0" anchor="ctr"/>
                <a:lstStyle/>
                <a:p>
                  <a:endParaRPr lang="en-US" sz="563" dirty="0"/>
                </a:p>
              </p:txBody>
            </p:sp>
            <p:sp>
              <p:nvSpPr>
                <p:cNvPr id="97" name="Freeform 96">
                  <a:extLst>
                    <a:ext uri="{FF2B5EF4-FFF2-40B4-BE49-F238E27FC236}">
                      <a16:creationId xmlns:a16="http://schemas.microsoft.com/office/drawing/2014/main" id="{D1AF6DEB-D73F-1C46-9970-D15E98B0A723}"/>
                    </a:ext>
                  </a:extLst>
                </p:cNvPr>
                <p:cNvSpPr/>
                <p:nvPr/>
              </p:nvSpPr>
              <p:spPr>
                <a:xfrm>
                  <a:off x="11332301" y="4008663"/>
                  <a:ext cx="1777645" cy="2012115"/>
                </a:xfrm>
                <a:custGeom>
                  <a:avLst/>
                  <a:gdLst>
                    <a:gd name="connsiteX0" fmla="*/ 1273286 w 1777645"/>
                    <a:gd name="connsiteY0" fmla="*/ 1544850 h 2012115"/>
                    <a:gd name="connsiteX1" fmla="*/ 1079033 w 1777645"/>
                    <a:gd name="connsiteY1" fmla="*/ 1152812 h 2012115"/>
                    <a:gd name="connsiteX2" fmla="*/ 785888 w 1777645"/>
                    <a:gd name="connsiteY2" fmla="*/ 1325874 h 2012115"/>
                    <a:gd name="connsiteX3" fmla="*/ 354999 w 1777645"/>
                    <a:gd name="connsiteY3" fmla="*/ 1424767 h 2012115"/>
                    <a:gd name="connsiteX4" fmla="*/ 86577 w 1777645"/>
                    <a:gd name="connsiteY4" fmla="*/ 1287023 h 2012115"/>
                    <a:gd name="connsiteX5" fmla="*/ 15940 w 1777645"/>
                    <a:gd name="connsiteY5" fmla="*/ 1202259 h 2012115"/>
                    <a:gd name="connsiteX6" fmla="*/ 30068 w 1777645"/>
                    <a:gd name="connsiteY6" fmla="*/ 1124558 h 2012115"/>
                    <a:gd name="connsiteX7" fmla="*/ 439764 w 1777645"/>
                    <a:gd name="connsiteY7" fmla="*/ 902050 h 2012115"/>
                    <a:gd name="connsiteX8" fmla="*/ 835334 w 1777645"/>
                    <a:gd name="connsiteY8" fmla="*/ 873795 h 2012115"/>
                    <a:gd name="connsiteX9" fmla="*/ 884780 w 1777645"/>
                    <a:gd name="connsiteY9" fmla="*/ 884390 h 2012115"/>
                    <a:gd name="connsiteX10" fmla="*/ 895376 w 1777645"/>
                    <a:gd name="connsiteY10" fmla="*/ 880858 h 2012115"/>
                    <a:gd name="connsiteX11" fmla="*/ 764697 w 1777645"/>
                    <a:gd name="connsiteY11" fmla="*/ 778434 h 2012115"/>
                    <a:gd name="connsiteX12" fmla="*/ 598698 w 1777645"/>
                    <a:gd name="connsiteY12" fmla="*/ 728988 h 2012115"/>
                    <a:gd name="connsiteX13" fmla="*/ 178406 w 1777645"/>
                    <a:gd name="connsiteY13" fmla="*/ 404056 h 2012115"/>
                    <a:gd name="connsiteX14" fmla="*/ 93641 w 1777645"/>
                    <a:gd name="connsiteY14" fmla="*/ 103847 h 2012115"/>
                    <a:gd name="connsiteX15" fmla="*/ 203129 w 1777645"/>
                    <a:gd name="connsiteY15" fmla="*/ 29678 h 2012115"/>
                    <a:gd name="connsiteX16" fmla="*/ 482147 w 1777645"/>
                    <a:gd name="connsiteY16" fmla="*/ 114442 h 2012115"/>
                    <a:gd name="connsiteX17" fmla="*/ 891844 w 1777645"/>
                    <a:gd name="connsiteY17" fmla="*/ 577118 h 2012115"/>
                    <a:gd name="connsiteX18" fmla="*/ 895376 w 1777645"/>
                    <a:gd name="connsiteY18" fmla="*/ 746647 h 2012115"/>
                    <a:gd name="connsiteX19" fmla="*/ 902439 w 1777645"/>
                    <a:gd name="connsiteY19" fmla="*/ 767838 h 2012115"/>
                    <a:gd name="connsiteX20" fmla="*/ 955417 w 1777645"/>
                    <a:gd name="connsiteY20" fmla="*/ 834944 h 2012115"/>
                    <a:gd name="connsiteX21" fmla="*/ 973077 w 1777645"/>
                    <a:gd name="connsiteY21" fmla="*/ 640691 h 2012115"/>
                    <a:gd name="connsiteX22" fmla="*/ 1305072 w 1777645"/>
                    <a:gd name="connsiteY22" fmla="*/ 22614 h 2012115"/>
                    <a:gd name="connsiteX23" fmla="*/ 1403965 w 1777645"/>
                    <a:gd name="connsiteY23" fmla="*/ 36741 h 2012115"/>
                    <a:gd name="connsiteX24" fmla="*/ 1446347 w 1777645"/>
                    <a:gd name="connsiteY24" fmla="*/ 146229 h 2012115"/>
                    <a:gd name="connsiteX25" fmla="*/ 1361582 w 1777645"/>
                    <a:gd name="connsiteY25" fmla="*/ 806689 h 2012115"/>
                    <a:gd name="connsiteX26" fmla="*/ 1117884 w 1777645"/>
                    <a:gd name="connsiteY26" fmla="*/ 1046856 h 2012115"/>
                    <a:gd name="connsiteX27" fmla="*/ 1248563 w 1777645"/>
                    <a:gd name="connsiteY27" fmla="*/ 1304683 h 2012115"/>
                    <a:gd name="connsiteX28" fmla="*/ 1255626 w 1777645"/>
                    <a:gd name="connsiteY28" fmla="*/ 1219918 h 2012115"/>
                    <a:gd name="connsiteX29" fmla="*/ 1446347 w 1777645"/>
                    <a:gd name="connsiteY29" fmla="*/ 757243 h 2012115"/>
                    <a:gd name="connsiteX30" fmla="*/ 1644132 w 1777645"/>
                    <a:gd name="connsiteY30" fmla="*/ 492352 h 2012115"/>
                    <a:gd name="connsiteX31" fmla="*/ 1697110 w 1777645"/>
                    <a:gd name="connsiteY31" fmla="*/ 467629 h 2012115"/>
                    <a:gd name="connsiteX32" fmla="*/ 1728897 w 1777645"/>
                    <a:gd name="connsiteY32" fmla="*/ 510012 h 2012115"/>
                    <a:gd name="connsiteX33" fmla="*/ 1774812 w 1777645"/>
                    <a:gd name="connsiteY33" fmla="*/ 1032729 h 2012115"/>
                    <a:gd name="connsiteX34" fmla="*/ 1665323 w 1777645"/>
                    <a:gd name="connsiteY34" fmla="*/ 1438894 h 2012115"/>
                    <a:gd name="connsiteX35" fmla="*/ 1446347 w 1777645"/>
                    <a:gd name="connsiteY35" fmla="*/ 1661402 h 2012115"/>
                    <a:gd name="connsiteX36" fmla="*/ 1425157 w 1777645"/>
                    <a:gd name="connsiteY36" fmla="*/ 1749698 h 2012115"/>
                    <a:gd name="connsiteX37" fmla="*/ 1449879 w 1777645"/>
                    <a:gd name="connsiteY37" fmla="*/ 1908633 h 2012115"/>
                    <a:gd name="connsiteX38" fmla="*/ 1435752 w 1777645"/>
                    <a:gd name="connsiteY38" fmla="*/ 2011057 h 2012115"/>
                    <a:gd name="connsiteX39" fmla="*/ 1350987 w 1777645"/>
                    <a:gd name="connsiteY39" fmla="*/ 1809740 h 2012115"/>
                    <a:gd name="connsiteX40" fmla="*/ 1248563 w 1777645"/>
                    <a:gd name="connsiteY40" fmla="*/ 1866250 h 2012115"/>
                    <a:gd name="connsiteX41" fmla="*/ 803547 w 1777645"/>
                    <a:gd name="connsiteY41" fmla="*/ 1982802 h 2012115"/>
                    <a:gd name="connsiteX42" fmla="*/ 460956 w 1777645"/>
                    <a:gd name="connsiteY42" fmla="*/ 1996929 h 2012115"/>
                    <a:gd name="connsiteX43" fmla="*/ 259640 w 1777645"/>
                    <a:gd name="connsiteY43" fmla="*/ 1912164 h 2012115"/>
                    <a:gd name="connsiteX44" fmla="*/ 256107 w 1777645"/>
                    <a:gd name="connsiteY44" fmla="*/ 1788549 h 2012115"/>
                    <a:gd name="connsiteX45" fmla="*/ 814143 w 1777645"/>
                    <a:gd name="connsiteY45" fmla="*/ 1481276 h 2012115"/>
                    <a:gd name="connsiteX46" fmla="*/ 1089629 w 1777645"/>
                    <a:gd name="connsiteY46" fmla="*/ 1456553 h 2012115"/>
                    <a:gd name="connsiteX47" fmla="*/ 1252094 w 1777645"/>
                    <a:gd name="connsiteY47" fmla="*/ 1555446 h 2012115"/>
                    <a:gd name="connsiteX48" fmla="*/ 1273286 w 1777645"/>
                    <a:gd name="connsiteY48" fmla="*/ 1544850 h 2012115"/>
                    <a:gd name="connsiteX49" fmla="*/ 309086 w 1777645"/>
                    <a:gd name="connsiteY49" fmla="*/ 1848591 h 2012115"/>
                    <a:gd name="connsiteX50" fmla="*/ 552784 w 1777645"/>
                    <a:gd name="connsiteY50" fmla="*/ 1926292 h 2012115"/>
                    <a:gd name="connsiteX51" fmla="*/ 877717 w 1777645"/>
                    <a:gd name="connsiteY51" fmla="*/ 1883910 h 2012115"/>
                    <a:gd name="connsiteX52" fmla="*/ 1298009 w 1777645"/>
                    <a:gd name="connsiteY52" fmla="*/ 1746166 h 2012115"/>
                    <a:gd name="connsiteX53" fmla="*/ 1312136 w 1777645"/>
                    <a:gd name="connsiteY53" fmla="*/ 1664933 h 2012115"/>
                    <a:gd name="connsiteX54" fmla="*/ 916567 w 1777645"/>
                    <a:gd name="connsiteY54" fmla="*/ 1735571 h 2012115"/>
                    <a:gd name="connsiteX55" fmla="*/ 913036 w 1777645"/>
                    <a:gd name="connsiteY55" fmla="*/ 1721443 h 2012115"/>
                    <a:gd name="connsiteX56" fmla="*/ 1223840 w 1777645"/>
                    <a:gd name="connsiteY56" fmla="*/ 1626083 h 2012115"/>
                    <a:gd name="connsiteX57" fmla="*/ 1086097 w 1777645"/>
                    <a:gd name="connsiteY57" fmla="*/ 1530723 h 2012115"/>
                    <a:gd name="connsiteX58" fmla="*/ 923631 w 1777645"/>
                    <a:gd name="connsiteY58" fmla="*/ 1534254 h 2012115"/>
                    <a:gd name="connsiteX59" fmla="*/ 309086 w 1777645"/>
                    <a:gd name="connsiteY59" fmla="*/ 1848591 h 2012115"/>
                    <a:gd name="connsiteX60" fmla="*/ 937758 w 1777645"/>
                    <a:gd name="connsiteY60" fmla="*/ 990346 h 2012115"/>
                    <a:gd name="connsiteX61" fmla="*/ 923631 w 1777645"/>
                    <a:gd name="connsiteY61" fmla="*/ 979751 h 2012115"/>
                    <a:gd name="connsiteX62" fmla="*/ 895376 w 1777645"/>
                    <a:gd name="connsiteY62" fmla="*/ 965623 h 2012115"/>
                    <a:gd name="connsiteX63" fmla="*/ 432701 w 1777645"/>
                    <a:gd name="connsiteY63" fmla="*/ 979751 h 2012115"/>
                    <a:gd name="connsiteX64" fmla="*/ 100705 w 1777645"/>
                    <a:gd name="connsiteY64" fmla="*/ 1166940 h 2012115"/>
                    <a:gd name="connsiteX65" fmla="*/ 475083 w 1777645"/>
                    <a:gd name="connsiteY65" fmla="*/ 1340001 h 2012115"/>
                    <a:gd name="connsiteX66" fmla="*/ 973077 w 1777645"/>
                    <a:gd name="connsiteY66" fmla="*/ 1121025 h 2012115"/>
                    <a:gd name="connsiteX67" fmla="*/ 1029587 w 1777645"/>
                    <a:gd name="connsiteY67" fmla="*/ 1082175 h 2012115"/>
                    <a:gd name="connsiteX68" fmla="*/ 1026055 w 1777645"/>
                    <a:gd name="connsiteY68" fmla="*/ 1071580 h 2012115"/>
                    <a:gd name="connsiteX69" fmla="*/ 976609 w 1777645"/>
                    <a:gd name="connsiteY69" fmla="*/ 1064515 h 2012115"/>
                    <a:gd name="connsiteX70" fmla="*/ 722314 w 1777645"/>
                    <a:gd name="connsiteY70" fmla="*/ 1110430 h 2012115"/>
                    <a:gd name="connsiteX71" fmla="*/ 556316 w 1777645"/>
                    <a:gd name="connsiteY71" fmla="*/ 1092770 h 2012115"/>
                    <a:gd name="connsiteX72" fmla="*/ 937758 w 1777645"/>
                    <a:gd name="connsiteY72" fmla="*/ 990346 h 2012115"/>
                    <a:gd name="connsiteX73" fmla="*/ 1668856 w 1777645"/>
                    <a:gd name="connsiteY73" fmla="*/ 598309 h 2012115"/>
                    <a:gd name="connsiteX74" fmla="*/ 1343923 w 1777645"/>
                    <a:gd name="connsiteY74" fmla="*/ 1498935 h 2012115"/>
                    <a:gd name="connsiteX75" fmla="*/ 1509921 w 1777645"/>
                    <a:gd name="connsiteY75" fmla="*/ 1022133 h 2012115"/>
                    <a:gd name="connsiteX76" fmla="*/ 1386306 w 1777645"/>
                    <a:gd name="connsiteY76" fmla="*/ 1601360 h 2012115"/>
                    <a:gd name="connsiteX77" fmla="*/ 1453411 w 1777645"/>
                    <a:gd name="connsiteY77" fmla="*/ 1562509 h 2012115"/>
                    <a:gd name="connsiteX78" fmla="*/ 1679451 w 1777645"/>
                    <a:gd name="connsiteY78" fmla="*/ 1188131 h 2012115"/>
                    <a:gd name="connsiteX79" fmla="*/ 1668856 w 1777645"/>
                    <a:gd name="connsiteY79" fmla="*/ 598309 h 2012115"/>
                    <a:gd name="connsiteX80" fmla="*/ 824739 w 1777645"/>
                    <a:gd name="connsiteY80" fmla="*/ 676010 h 2012115"/>
                    <a:gd name="connsiteX81" fmla="*/ 835334 w 1777645"/>
                    <a:gd name="connsiteY81" fmla="*/ 668946 h 2012115"/>
                    <a:gd name="connsiteX82" fmla="*/ 814143 w 1777645"/>
                    <a:gd name="connsiteY82" fmla="*/ 562990 h 2012115"/>
                    <a:gd name="connsiteX83" fmla="*/ 485679 w 1777645"/>
                    <a:gd name="connsiteY83" fmla="*/ 195676 h 2012115"/>
                    <a:gd name="connsiteX84" fmla="*/ 259640 w 1777645"/>
                    <a:gd name="connsiteY84" fmla="*/ 128570 h 2012115"/>
                    <a:gd name="connsiteX85" fmla="*/ 167811 w 1777645"/>
                    <a:gd name="connsiteY85" fmla="*/ 100315 h 2012115"/>
                    <a:gd name="connsiteX86" fmla="*/ 266703 w 1777645"/>
                    <a:gd name="connsiteY86" fmla="*/ 400524 h 2012115"/>
                    <a:gd name="connsiteX87" fmla="*/ 612827 w 1777645"/>
                    <a:gd name="connsiteY87" fmla="*/ 651287 h 2012115"/>
                    <a:gd name="connsiteX88" fmla="*/ 739973 w 1777645"/>
                    <a:gd name="connsiteY88" fmla="*/ 700733 h 2012115"/>
                    <a:gd name="connsiteX89" fmla="*/ 722314 w 1777645"/>
                    <a:gd name="connsiteY89" fmla="*/ 672478 h 2012115"/>
                    <a:gd name="connsiteX90" fmla="*/ 482147 w 1777645"/>
                    <a:gd name="connsiteY90" fmla="*/ 488821 h 2012115"/>
                    <a:gd name="connsiteX91" fmla="*/ 457423 w 1777645"/>
                    <a:gd name="connsiteY91" fmla="*/ 460566 h 2012115"/>
                    <a:gd name="connsiteX92" fmla="*/ 492742 w 1777645"/>
                    <a:gd name="connsiteY92" fmla="*/ 446438 h 2012115"/>
                    <a:gd name="connsiteX93" fmla="*/ 573976 w 1777645"/>
                    <a:gd name="connsiteY93" fmla="*/ 471162 h 2012115"/>
                    <a:gd name="connsiteX94" fmla="*/ 764697 w 1777645"/>
                    <a:gd name="connsiteY94" fmla="*/ 615968 h 2012115"/>
                    <a:gd name="connsiteX95" fmla="*/ 824739 w 1777645"/>
                    <a:gd name="connsiteY95" fmla="*/ 676010 h 2012115"/>
                    <a:gd name="connsiteX96" fmla="*/ 1350987 w 1777645"/>
                    <a:gd name="connsiteY96" fmla="*/ 100315 h 2012115"/>
                    <a:gd name="connsiteX97" fmla="*/ 1061373 w 1777645"/>
                    <a:gd name="connsiteY97" fmla="*/ 898518 h 2012115"/>
                    <a:gd name="connsiteX98" fmla="*/ 1184989 w 1777645"/>
                    <a:gd name="connsiteY98" fmla="*/ 460566 h 2012115"/>
                    <a:gd name="connsiteX99" fmla="*/ 1142607 w 1777645"/>
                    <a:gd name="connsiteY99" fmla="*/ 930305 h 2012115"/>
                    <a:gd name="connsiteX100" fmla="*/ 1350987 w 1777645"/>
                    <a:gd name="connsiteY100" fmla="*/ 100315 h 201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1777645" h="2012115">
                      <a:moveTo>
                        <a:pt x="1273286" y="1544850"/>
                      </a:moveTo>
                      <a:cubicBezTo>
                        <a:pt x="1209712" y="1414171"/>
                        <a:pt x="1142607" y="1279960"/>
                        <a:pt x="1079033" y="1152812"/>
                      </a:cubicBezTo>
                      <a:cubicBezTo>
                        <a:pt x="976609" y="1212854"/>
                        <a:pt x="884780" y="1276428"/>
                        <a:pt x="785888" y="1325874"/>
                      </a:cubicBezTo>
                      <a:cubicBezTo>
                        <a:pt x="651676" y="1392979"/>
                        <a:pt x="506870" y="1438894"/>
                        <a:pt x="354999" y="1424767"/>
                      </a:cubicBezTo>
                      <a:cubicBezTo>
                        <a:pt x="249043" y="1414171"/>
                        <a:pt x="157214" y="1368256"/>
                        <a:pt x="86577" y="1287023"/>
                      </a:cubicBezTo>
                      <a:cubicBezTo>
                        <a:pt x="61855" y="1258768"/>
                        <a:pt x="40663" y="1230514"/>
                        <a:pt x="15940" y="1202259"/>
                      </a:cubicBezTo>
                      <a:cubicBezTo>
                        <a:pt x="-8783" y="1170471"/>
                        <a:pt x="-5251" y="1142217"/>
                        <a:pt x="30068" y="1124558"/>
                      </a:cubicBezTo>
                      <a:cubicBezTo>
                        <a:pt x="164279" y="1046856"/>
                        <a:pt x="298489" y="965623"/>
                        <a:pt x="439764" y="902050"/>
                      </a:cubicBezTo>
                      <a:cubicBezTo>
                        <a:pt x="563380" y="842008"/>
                        <a:pt x="701123" y="852603"/>
                        <a:pt x="835334" y="873795"/>
                      </a:cubicBezTo>
                      <a:cubicBezTo>
                        <a:pt x="852993" y="877327"/>
                        <a:pt x="867121" y="880858"/>
                        <a:pt x="884780" y="884390"/>
                      </a:cubicBezTo>
                      <a:cubicBezTo>
                        <a:pt x="884780" y="884390"/>
                        <a:pt x="888312" y="884390"/>
                        <a:pt x="895376" y="880858"/>
                      </a:cubicBezTo>
                      <a:cubicBezTo>
                        <a:pt x="856525" y="838476"/>
                        <a:pt x="842398" y="781966"/>
                        <a:pt x="764697" y="778434"/>
                      </a:cubicBezTo>
                      <a:cubicBezTo>
                        <a:pt x="708186" y="778434"/>
                        <a:pt x="651676" y="753711"/>
                        <a:pt x="598698" y="728988"/>
                      </a:cubicBezTo>
                      <a:cubicBezTo>
                        <a:pt x="432701" y="654819"/>
                        <a:pt x="280830" y="562990"/>
                        <a:pt x="178406" y="404056"/>
                      </a:cubicBezTo>
                      <a:cubicBezTo>
                        <a:pt x="118365" y="312227"/>
                        <a:pt x="93641" y="209803"/>
                        <a:pt x="93641" y="103847"/>
                      </a:cubicBezTo>
                      <a:cubicBezTo>
                        <a:pt x="93641" y="26146"/>
                        <a:pt x="128960" y="4954"/>
                        <a:pt x="203129" y="29678"/>
                      </a:cubicBezTo>
                      <a:cubicBezTo>
                        <a:pt x="294958" y="61464"/>
                        <a:pt x="386786" y="89719"/>
                        <a:pt x="482147" y="114442"/>
                      </a:cubicBezTo>
                      <a:cubicBezTo>
                        <a:pt x="722314" y="178016"/>
                        <a:pt x="842398" y="347546"/>
                        <a:pt x="891844" y="577118"/>
                      </a:cubicBezTo>
                      <a:cubicBezTo>
                        <a:pt x="902439" y="630096"/>
                        <a:pt x="895376" y="690137"/>
                        <a:pt x="895376" y="746647"/>
                      </a:cubicBezTo>
                      <a:cubicBezTo>
                        <a:pt x="895376" y="753711"/>
                        <a:pt x="895376" y="764306"/>
                        <a:pt x="902439" y="767838"/>
                      </a:cubicBezTo>
                      <a:cubicBezTo>
                        <a:pt x="920099" y="789030"/>
                        <a:pt x="937758" y="810221"/>
                        <a:pt x="955417" y="834944"/>
                      </a:cubicBezTo>
                      <a:cubicBezTo>
                        <a:pt x="962482" y="767838"/>
                        <a:pt x="958949" y="700733"/>
                        <a:pt x="973077" y="640691"/>
                      </a:cubicBezTo>
                      <a:cubicBezTo>
                        <a:pt x="1022523" y="400524"/>
                        <a:pt x="1146138" y="202739"/>
                        <a:pt x="1305072" y="22614"/>
                      </a:cubicBezTo>
                      <a:cubicBezTo>
                        <a:pt x="1336860" y="-12705"/>
                        <a:pt x="1379242" y="-5641"/>
                        <a:pt x="1403965" y="36741"/>
                      </a:cubicBezTo>
                      <a:cubicBezTo>
                        <a:pt x="1421625" y="72060"/>
                        <a:pt x="1439284" y="107379"/>
                        <a:pt x="1446347" y="146229"/>
                      </a:cubicBezTo>
                      <a:cubicBezTo>
                        <a:pt x="1492262" y="375801"/>
                        <a:pt x="1471071" y="594777"/>
                        <a:pt x="1361582" y="806689"/>
                      </a:cubicBezTo>
                      <a:cubicBezTo>
                        <a:pt x="1312136" y="902050"/>
                        <a:pt x="1237967" y="976219"/>
                        <a:pt x="1117884" y="1046856"/>
                      </a:cubicBezTo>
                      <a:cubicBezTo>
                        <a:pt x="1135543" y="1145748"/>
                        <a:pt x="1206180" y="1216386"/>
                        <a:pt x="1248563" y="1304683"/>
                      </a:cubicBezTo>
                      <a:cubicBezTo>
                        <a:pt x="1252094" y="1276428"/>
                        <a:pt x="1252094" y="1248173"/>
                        <a:pt x="1255626" y="1219918"/>
                      </a:cubicBezTo>
                      <a:cubicBezTo>
                        <a:pt x="1280350" y="1050388"/>
                        <a:pt x="1350987" y="898518"/>
                        <a:pt x="1446347" y="757243"/>
                      </a:cubicBezTo>
                      <a:cubicBezTo>
                        <a:pt x="1509921" y="665414"/>
                        <a:pt x="1577027" y="580649"/>
                        <a:pt x="1644132" y="492352"/>
                      </a:cubicBezTo>
                      <a:cubicBezTo>
                        <a:pt x="1654728" y="478225"/>
                        <a:pt x="1679451" y="467629"/>
                        <a:pt x="1697110" y="467629"/>
                      </a:cubicBezTo>
                      <a:cubicBezTo>
                        <a:pt x="1711237" y="471162"/>
                        <a:pt x="1725366" y="495885"/>
                        <a:pt x="1728897" y="510012"/>
                      </a:cubicBezTo>
                      <a:cubicBezTo>
                        <a:pt x="1746556" y="683074"/>
                        <a:pt x="1788939" y="856135"/>
                        <a:pt x="1774812" y="1032729"/>
                      </a:cubicBezTo>
                      <a:cubicBezTo>
                        <a:pt x="1764215" y="1174004"/>
                        <a:pt x="1743025" y="1311746"/>
                        <a:pt x="1665323" y="1438894"/>
                      </a:cubicBezTo>
                      <a:cubicBezTo>
                        <a:pt x="1608813" y="1530723"/>
                        <a:pt x="1541708" y="1608424"/>
                        <a:pt x="1446347" y="1661402"/>
                      </a:cubicBezTo>
                      <a:cubicBezTo>
                        <a:pt x="1428688" y="1671997"/>
                        <a:pt x="1421625" y="1721443"/>
                        <a:pt x="1425157" y="1749698"/>
                      </a:cubicBezTo>
                      <a:cubicBezTo>
                        <a:pt x="1428688" y="1802676"/>
                        <a:pt x="1446347" y="1855655"/>
                        <a:pt x="1449879" y="1908633"/>
                      </a:cubicBezTo>
                      <a:cubicBezTo>
                        <a:pt x="1453411" y="1940419"/>
                        <a:pt x="1446347" y="1975738"/>
                        <a:pt x="1435752" y="2011057"/>
                      </a:cubicBezTo>
                      <a:cubicBezTo>
                        <a:pt x="1375710" y="1958079"/>
                        <a:pt x="1379242" y="1876845"/>
                        <a:pt x="1350987" y="1809740"/>
                      </a:cubicBezTo>
                      <a:cubicBezTo>
                        <a:pt x="1315669" y="1827399"/>
                        <a:pt x="1283882" y="1848591"/>
                        <a:pt x="1248563" y="1866250"/>
                      </a:cubicBezTo>
                      <a:cubicBezTo>
                        <a:pt x="1107288" y="1936888"/>
                        <a:pt x="955417" y="1954547"/>
                        <a:pt x="803547" y="1982802"/>
                      </a:cubicBezTo>
                      <a:cubicBezTo>
                        <a:pt x="690527" y="2003993"/>
                        <a:pt x="573976" y="2028716"/>
                        <a:pt x="460956" y="1996929"/>
                      </a:cubicBezTo>
                      <a:cubicBezTo>
                        <a:pt x="390318" y="1979270"/>
                        <a:pt x="323213" y="1947483"/>
                        <a:pt x="259640" y="1912164"/>
                      </a:cubicBezTo>
                      <a:cubicBezTo>
                        <a:pt x="196065" y="1876845"/>
                        <a:pt x="199597" y="1830932"/>
                        <a:pt x="256107" y="1788549"/>
                      </a:cubicBezTo>
                      <a:cubicBezTo>
                        <a:pt x="432701" y="1668465"/>
                        <a:pt x="605762" y="1544850"/>
                        <a:pt x="814143" y="1481276"/>
                      </a:cubicBezTo>
                      <a:cubicBezTo>
                        <a:pt x="905971" y="1453021"/>
                        <a:pt x="994268" y="1442426"/>
                        <a:pt x="1089629" y="1456553"/>
                      </a:cubicBezTo>
                      <a:cubicBezTo>
                        <a:pt x="1156734" y="1467149"/>
                        <a:pt x="1209712" y="1498935"/>
                        <a:pt x="1252094" y="1555446"/>
                      </a:cubicBezTo>
                      <a:cubicBezTo>
                        <a:pt x="1262690" y="1551914"/>
                        <a:pt x="1269754" y="1548382"/>
                        <a:pt x="1273286" y="1544850"/>
                      </a:cubicBezTo>
                      <a:close/>
                      <a:moveTo>
                        <a:pt x="309086" y="1848591"/>
                      </a:moveTo>
                      <a:cubicBezTo>
                        <a:pt x="390318" y="1898037"/>
                        <a:pt x="468020" y="1933356"/>
                        <a:pt x="552784" y="1926292"/>
                      </a:cubicBezTo>
                      <a:cubicBezTo>
                        <a:pt x="662273" y="1919228"/>
                        <a:pt x="771761" y="1901569"/>
                        <a:pt x="877717" y="1883910"/>
                      </a:cubicBezTo>
                      <a:cubicBezTo>
                        <a:pt x="1022523" y="1859186"/>
                        <a:pt x="1170862" y="1830932"/>
                        <a:pt x="1298009" y="1746166"/>
                      </a:cubicBezTo>
                      <a:cubicBezTo>
                        <a:pt x="1343923" y="1717911"/>
                        <a:pt x="1343923" y="1710848"/>
                        <a:pt x="1312136" y="1664933"/>
                      </a:cubicBezTo>
                      <a:cubicBezTo>
                        <a:pt x="1184989" y="1732039"/>
                        <a:pt x="1057841" y="1770889"/>
                        <a:pt x="916567" y="1735571"/>
                      </a:cubicBezTo>
                      <a:cubicBezTo>
                        <a:pt x="916567" y="1732039"/>
                        <a:pt x="913036" y="1724975"/>
                        <a:pt x="913036" y="1721443"/>
                      </a:cubicBezTo>
                      <a:cubicBezTo>
                        <a:pt x="1015460" y="1689657"/>
                        <a:pt x="1117884" y="1657870"/>
                        <a:pt x="1223840" y="1626083"/>
                      </a:cubicBezTo>
                      <a:cubicBezTo>
                        <a:pt x="1184989" y="1569573"/>
                        <a:pt x="1142607" y="1534254"/>
                        <a:pt x="1086097" y="1530723"/>
                      </a:cubicBezTo>
                      <a:cubicBezTo>
                        <a:pt x="1033119" y="1527191"/>
                        <a:pt x="976609" y="1523658"/>
                        <a:pt x="923631" y="1534254"/>
                      </a:cubicBezTo>
                      <a:cubicBezTo>
                        <a:pt x="690527" y="1583701"/>
                        <a:pt x="506870" y="1724975"/>
                        <a:pt x="309086" y="1848591"/>
                      </a:cubicBezTo>
                      <a:close/>
                      <a:moveTo>
                        <a:pt x="937758" y="990346"/>
                      </a:moveTo>
                      <a:cubicBezTo>
                        <a:pt x="934226" y="986814"/>
                        <a:pt x="927163" y="983283"/>
                        <a:pt x="923631" y="979751"/>
                      </a:cubicBezTo>
                      <a:cubicBezTo>
                        <a:pt x="916567" y="976219"/>
                        <a:pt x="905971" y="969155"/>
                        <a:pt x="895376" y="965623"/>
                      </a:cubicBezTo>
                      <a:cubicBezTo>
                        <a:pt x="739973" y="916177"/>
                        <a:pt x="581039" y="909113"/>
                        <a:pt x="432701" y="979751"/>
                      </a:cubicBezTo>
                      <a:cubicBezTo>
                        <a:pt x="319681" y="1036261"/>
                        <a:pt x="210193" y="1103366"/>
                        <a:pt x="100705" y="1166940"/>
                      </a:cubicBezTo>
                      <a:cubicBezTo>
                        <a:pt x="164279" y="1297619"/>
                        <a:pt x="323213" y="1364724"/>
                        <a:pt x="475083" y="1340001"/>
                      </a:cubicBezTo>
                      <a:cubicBezTo>
                        <a:pt x="658740" y="1308215"/>
                        <a:pt x="821207" y="1223449"/>
                        <a:pt x="973077" y="1121025"/>
                      </a:cubicBezTo>
                      <a:cubicBezTo>
                        <a:pt x="990736" y="1106898"/>
                        <a:pt x="1011927" y="1092770"/>
                        <a:pt x="1029587" y="1082175"/>
                      </a:cubicBezTo>
                      <a:cubicBezTo>
                        <a:pt x="1029587" y="1078643"/>
                        <a:pt x="1029587" y="1075111"/>
                        <a:pt x="1026055" y="1071580"/>
                      </a:cubicBezTo>
                      <a:cubicBezTo>
                        <a:pt x="1008395" y="1068047"/>
                        <a:pt x="990736" y="1064515"/>
                        <a:pt x="976609" y="1064515"/>
                      </a:cubicBezTo>
                      <a:cubicBezTo>
                        <a:pt x="891844" y="1078643"/>
                        <a:pt x="807079" y="1096302"/>
                        <a:pt x="722314" y="1110430"/>
                      </a:cubicBezTo>
                      <a:cubicBezTo>
                        <a:pt x="644613" y="1124558"/>
                        <a:pt x="598698" y="1117493"/>
                        <a:pt x="556316" y="1092770"/>
                      </a:cubicBezTo>
                      <a:cubicBezTo>
                        <a:pt x="690527" y="1057452"/>
                        <a:pt x="814143" y="1025665"/>
                        <a:pt x="937758" y="990346"/>
                      </a:cubicBezTo>
                      <a:close/>
                      <a:moveTo>
                        <a:pt x="1668856" y="598309"/>
                      </a:moveTo>
                      <a:cubicBezTo>
                        <a:pt x="1449879" y="866731"/>
                        <a:pt x="1287413" y="1142217"/>
                        <a:pt x="1343923" y="1498935"/>
                      </a:cubicBezTo>
                      <a:cubicBezTo>
                        <a:pt x="1389838" y="1336470"/>
                        <a:pt x="1411028" y="1166940"/>
                        <a:pt x="1509921" y="1022133"/>
                      </a:cubicBezTo>
                      <a:cubicBezTo>
                        <a:pt x="1492262" y="1216386"/>
                        <a:pt x="1435752" y="1403575"/>
                        <a:pt x="1386306" y="1601360"/>
                      </a:cubicBezTo>
                      <a:cubicBezTo>
                        <a:pt x="1414560" y="1587232"/>
                        <a:pt x="1435752" y="1576636"/>
                        <a:pt x="1453411" y="1562509"/>
                      </a:cubicBezTo>
                      <a:cubicBezTo>
                        <a:pt x="1577027" y="1467149"/>
                        <a:pt x="1647664" y="1336470"/>
                        <a:pt x="1679451" y="1188131"/>
                      </a:cubicBezTo>
                      <a:cubicBezTo>
                        <a:pt x="1725366" y="990346"/>
                        <a:pt x="1711237" y="799625"/>
                        <a:pt x="1668856" y="598309"/>
                      </a:cubicBezTo>
                      <a:close/>
                      <a:moveTo>
                        <a:pt x="824739" y="676010"/>
                      </a:moveTo>
                      <a:cubicBezTo>
                        <a:pt x="828270" y="672478"/>
                        <a:pt x="831802" y="672478"/>
                        <a:pt x="835334" y="668946"/>
                      </a:cubicBezTo>
                      <a:cubicBezTo>
                        <a:pt x="828270" y="633627"/>
                        <a:pt x="824739" y="598309"/>
                        <a:pt x="814143" y="562990"/>
                      </a:cubicBezTo>
                      <a:cubicBezTo>
                        <a:pt x="764697" y="386396"/>
                        <a:pt x="672868" y="248654"/>
                        <a:pt x="485679" y="195676"/>
                      </a:cubicBezTo>
                      <a:cubicBezTo>
                        <a:pt x="411510" y="174484"/>
                        <a:pt x="333808" y="149761"/>
                        <a:pt x="259640" y="128570"/>
                      </a:cubicBezTo>
                      <a:cubicBezTo>
                        <a:pt x="231384" y="121506"/>
                        <a:pt x="203129" y="110910"/>
                        <a:pt x="167811" y="100315"/>
                      </a:cubicBezTo>
                      <a:cubicBezTo>
                        <a:pt x="167811" y="216866"/>
                        <a:pt x="203129" y="312227"/>
                        <a:pt x="266703" y="400524"/>
                      </a:cubicBezTo>
                      <a:cubicBezTo>
                        <a:pt x="358532" y="520608"/>
                        <a:pt x="478615" y="591245"/>
                        <a:pt x="612827" y="651287"/>
                      </a:cubicBezTo>
                      <a:cubicBezTo>
                        <a:pt x="651676" y="668946"/>
                        <a:pt x="690527" y="679542"/>
                        <a:pt x="739973" y="700733"/>
                      </a:cubicBezTo>
                      <a:cubicBezTo>
                        <a:pt x="729378" y="683074"/>
                        <a:pt x="725846" y="679542"/>
                        <a:pt x="722314" y="672478"/>
                      </a:cubicBezTo>
                      <a:cubicBezTo>
                        <a:pt x="651676" y="598309"/>
                        <a:pt x="573976" y="531203"/>
                        <a:pt x="482147" y="488821"/>
                      </a:cubicBezTo>
                      <a:cubicBezTo>
                        <a:pt x="471552" y="485289"/>
                        <a:pt x="464488" y="467629"/>
                        <a:pt x="457423" y="460566"/>
                      </a:cubicBezTo>
                      <a:cubicBezTo>
                        <a:pt x="468020" y="457034"/>
                        <a:pt x="482147" y="446438"/>
                        <a:pt x="492742" y="446438"/>
                      </a:cubicBezTo>
                      <a:cubicBezTo>
                        <a:pt x="520998" y="449970"/>
                        <a:pt x="549252" y="453502"/>
                        <a:pt x="573976" y="471162"/>
                      </a:cubicBezTo>
                      <a:cubicBezTo>
                        <a:pt x="641081" y="517075"/>
                        <a:pt x="704654" y="566522"/>
                        <a:pt x="764697" y="615968"/>
                      </a:cubicBezTo>
                      <a:cubicBezTo>
                        <a:pt x="785888" y="633627"/>
                        <a:pt x="803547" y="654819"/>
                        <a:pt x="824739" y="676010"/>
                      </a:cubicBezTo>
                      <a:close/>
                      <a:moveTo>
                        <a:pt x="1350987" y="100315"/>
                      </a:moveTo>
                      <a:cubicBezTo>
                        <a:pt x="1163797" y="238058"/>
                        <a:pt x="990736" y="711328"/>
                        <a:pt x="1061373" y="898518"/>
                      </a:cubicBezTo>
                      <a:cubicBezTo>
                        <a:pt x="1096692" y="750179"/>
                        <a:pt x="1100224" y="594777"/>
                        <a:pt x="1184989" y="460566"/>
                      </a:cubicBezTo>
                      <a:cubicBezTo>
                        <a:pt x="1209712" y="619500"/>
                        <a:pt x="1170862" y="771371"/>
                        <a:pt x="1142607" y="930305"/>
                      </a:cubicBezTo>
                      <a:cubicBezTo>
                        <a:pt x="1358050" y="810221"/>
                        <a:pt x="1478135" y="308695"/>
                        <a:pt x="1350987" y="100315"/>
                      </a:cubicBezTo>
                      <a:close/>
                    </a:path>
                  </a:pathLst>
                </a:custGeom>
                <a:solidFill>
                  <a:srgbClr val="343D42"/>
                </a:solidFill>
                <a:ln w="35319" cap="flat">
                  <a:noFill/>
                  <a:prstDash val="solid"/>
                  <a:miter/>
                </a:ln>
              </p:spPr>
              <p:txBody>
                <a:bodyPr rtlCol="0" anchor="ctr"/>
                <a:lstStyle/>
                <a:p>
                  <a:endParaRPr lang="en-US" sz="563" dirty="0"/>
                </a:p>
              </p:txBody>
            </p:sp>
          </p:grpSp>
        </p:grpSp>
      </p:grpSp>
      <p:grpSp>
        <p:nvGrpSpPr>
          <p:cNvPr id="165" name="Group 164">
            <a:extLst>
              <a:ext uri="{FF2B5EF4-FFF2-40B4-BE49-F238E27FC236}">
                <a16:creationId xmlns:a16="http://schemas.microsoft.com/office/drawing/2014/main" id="{3E137AD2-BB45-7A4A-B229-151CED9E9C3F}"/>
              </a:ext>
              <a:ext uri="{C183D7F6-B498-43B3-948B-1728B52AA6E4}">
                <adec:decorative xmlns:adec="http://schemas.microsoft.com/office/drawing/2017/decorative" val="1"/>
              </a:ext>
            </a:extLst>
          </p:cNvPr>
          <p:cNvGrpSpPr/>
          <p:nvPr/>
        </p:nvGrpSpPr>
        <p:grpSpPr>
          <a:xfrm>
            <a:off x="-1282" y="4640199"/>
            <a:ext cx="12221504" cy="867313"/>
            <a:chOff x="-1732" y="14849011"/>
            <a:chExt cx="16499031" cy="2775401"/>
          </a:xfrm>
        </p:grpSpPr>
        <p:sp>
          <p:nvSpPr>
            <p:cNvPr id="166" name="Right Triangle 165">
              <a:extLst>
                <a:ext uri="{FF2B5EF4-FFF2-40B4-BE49-F238E27FC236}">
                  <a16:creationId xmlns:a16="http://schemas.microsoft.com/office/drawing/2014/main" id="{F8EAA37C-F481-6246-95F7-A520651EFE02}"/>
                </a:ext>
              </a:extLst>
            </p:cNvPr>
            <p:cNvSpPr/>
            <p:nvPr/>
          </p:nvSpPr>
          <p:spPr>
            <a:xfrm>
              <a:off x="15792450" y="14849011"/>
              <a:ext cx="666750" cy="416810"/>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p>
          </p:txBody>
        </p:sp>
        <p:sp>
          <p:nvSpPr>
            <p:cNvPr id="167" name="Right Triangle 166">
              <a:extLst>
                <a:ext uri="{FF2B5EF4-FFF2-40B4-BE49-F238E27FC236}">
                  <a16:creationId xmlns:a16="http://schemas.microsoft.com/office/drawing/2014/main" id="{BE0EE138-523E-8847-ABC5-EA58D5EB3D5A}"/>
                </a:ext>
              </a:extLst>
            </p:cNvPr>
            <p:cNvSpPr/>
            <p:nvPr/>
          </p:nvSpPr>
          <p:spPr>
            <a:xfrm flipH="1">
              <a:off x="-1732" y="14849011"/>
              <a:ext cx="666750" cy="416810"/>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p>
          </p:txBody>
        </p:sp>
        <p:sp>
          <p:nvSpPr>
            <p:cNvPr id="168" name="Rectangle 167">
              <a:extLst>
                <a:ext uri="{FF2B5EF4-FFF2-40B4-BE49-F238E27FC236}">
                  <a16:creationId xmlns:a16="http://schemas.microsoft.com/office/drawing/2014/main" id="{C5170CD5-5154-D84D-A0D6-0172427A6795}"/>
                </a:ext>
              </a:extLst>
            </p:cNvPr>
            <p:cNvSpPr/>
            <p:nvPr/>
          </p:nvSpPr>
          <p:spPr>
            <a:xfrm>
              <a:off x="11248" y="15276954"/>
              <a:ext cx="16486051" cy="234745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p>
          </p:txBody>
        </p:sp>
      </p:grpSp>
      <p:sp>
        <p:nvSpPr>
          <p:cNvPr id="170" name="Title 1">
            <a:extLst>
              <a:ext uri="{FF2B5EF4-FFF2-40B4-BE49-F238E27FC236}">
                <a16:creationId xmlns:a16="http://schemas.microsoft.com/office/drawing/2014/main" id="{F70AAA4E-731F-694C-8747-CCF5582E4E3C}"/>
              </a:ext>
            </a:extLst>
          </p:cNvPr>
          <p:cNvSpPr>
            <a:spLocks noGrp="1"/>
          </p:cNvSpPr>
          <p:nvPr>
            <p:ph type="ctrTitle" hasCustomPrompt="1"/>
          </p:nvPr>
        </p:nvSpPr>
        <p:spPr>
          <a:xfrm rot="21111764">
            <a:off x="744952" y="2665731"/>
            <a:ext cx="10651286" cy="1111264"/>
          </a:xfrm>
        </p:spPr>
        <p:txBody>
          <a:bodyPr anchor="ctr">
            <a:noAutofit/>
          </a:bodyPr>
          <a:lstStyle>
            <a:lvl1pPr algn="ctr">
              <a:lnSpc>
                <a:spcPct val="100000"/>
              </a:lnSpc>
              <a:defRPr sz="3594" b="1" i="0">
                <a:solidFill>
                  <a:schemeClr val="tx1"/>
                </a:solidFill>
                <a:latin typeface="+mn-lt"/>
              </a:defRPr>
            </a:lvl1pPr>
          </a:lstStyle>
          <a:p>
            <a:r>
              <a:rPr lang="en-US" dirty="0"/>
              <a:t>TEACHERS CELEBRATION</a:t>
            </a:r>
          </a:p>
        </p:txBody>
      </p:sp>
      <p:sp>
        <p:nvSpPr>
          <p:cNvPr id="171" name="Text Placeholder 61">
            <a:extLst>
              <a:ext uri="{FF2B5EF4-FFF2-40B4-BE49-F238E27FC236}">
                <a16:creationId xmlns:a16="http://schemas.microsoft.com/office/drawing/2014/main" id="{1D3E4FEB-172A-1643-B6ED-F61507C9D6AE}"/>
              </a:ext>
            </a:extLst>
          </p:cNvPr>
          <p:cNvSpPr>
            <a:spLocks noGrp="1"/>
          </p:cNvSpPr>
          <p:nvPr>
            <p:ph type="body" sz="quarter" idx="10" hasCustomPrompt="1"/>
          </p:nvPr>
        </p:nvSpPr>
        <p:spPr>
          <a:xfrm>
            <a:off x="0" y="235163"/>
            <a:ext cx="12192000" cy="905575"/>
          </a:xfrm>
        </p:spPr>
        <p:txBody>
          <a:bodyPr anchor="ctr">
            <a:normAutofit/>
          </a:bodyPr>
          <a:lstStyle>
            <a:lvl1pPr marL="0" indent="0" algn="ctr">
              <a:buNone/>
              <a:defRPr sz="3000" b="1">
                <a:latin typeface="+mj-lt"/>
              </a:defRPr>
            </a:lvl1pPr>
          </a:lstStyle>
          <a:p>
            <a:pPr lvl="0"/>
            <a:r>
              <a:rPr lang="en-US" dirty="0"/>
              <a:t>DATE</a:t>
            </a:r>
          </a:p>
        </p:txBody>
      </p:sp>
      <p:sp>
        <p:nvSpPr>
          <p:cNvPr id="172" name="Text Placeholder 61">
            <a:extLst>
              <a:ext uri="{FF2B5EF4-FFF2-40B4-BE49-F238E27FC236}">
                <a16:creationId xmlns:a16="http://schemas.microsoft.com/office/drawing/2014/main" id="{1BA77AD9-F924-E74A-AEC4-7BD51CBBD688}"/>
              </a:ext>
            </a:extLst>
          </p:cNvPr>
          <p:cNvSpPr>
            <a:spLocks noGrp="1"/>
          </p:cNvSpPr>
          <p:nvPr>
            <p:ph type="body" sz="quarter" idx="11" hasCustomPrompt="1"/>
          </p:nvPr>
        </p:nvSpPr>
        <p:spPr>
          <a:xfrm>
            <a:off x="-10875" y="5013204"/>
            <a:ext cx="12192000" cy="365876"/>
          </a:xfrm>
        </p:spPr>
        <p:txBody>
          <a:bodyPr anchor="ctr">
            <a:noAutofit/>
          </a:bodyPr>
          <a:lstStyle>
            <a:lvl1pPr marL="0" indent="0" algn="ctr">
              <a:buNone/>
              <a:defRPr sz="2750" b="0">
                <a:solidFill>
                  <a:schemeClr val="bg1"/>
                </a:solidFill>
                <a:latin typeface="+mj-lt"/>
              </a:defRPr>
            </a:lvl1pPr>
          </a:lstStyle>
          <a:p>
            <a:pPr lvl="0"/>
            <a:r>
              <a:rPr lang="en-US" dirty="0"/>
              <a:t>Time | Location</a:t>
            </a:r>
          </a:p>
        </p:txBody>
      </p:sp>
      <p:sp>
        <p:nvSpPr>
          <p:cNvPr id="173" name="Text Placeholder 61">
            <a:extLst>
              <a:ext uri="{FF2B5EF4-FFF2-40B4-BE49-F238E27FC236}">
                <a16:creationId xmlns:a16="http://schemas.microsoft.com/office/drawing/2014/main" id="{424B0247-1B85-834C-9B78-ACC6383C61E8}"/>
              </a:ext>
            </a:extLst>
          </p:cNvPr>
          <p:cNvSpPr>
            <a:spLocks noGrp="1"/>
          </p:cNvSpPr>
          <p:nvPr>
            <p:ph type="body" sz="quarter" idx="12" hasCustomPrompt="1"/>
          </p:nvPr>
        </p:nvSpPr>
        <p:spPr>
          <a:xfrm>
            <a:off x="-10875" y="5950220"/>
            <a:ext cx="12192000" cy="365876"/>
          </a:xfrm>
        </p:spPr>
        <p:txBody>
          <a:bodyPr anchor="ctr">
            <a:normAutofit/>
          </a:bodyPr>
          <a:lstStyle>
            <a:lvl1pPr marL="0" indent="0" algn="ctr">
              <a:buNone/>
              <a:defRPr sz="1250" b="0">
                <a:latin typeface="+mj-lt"/>
              </a:defRPr>
            </a:lvl1pPr>
          </a:lstStyle>
          <a:p>
            <a:pPr lvl="0"/>
            <a:r>
              <a:rPr lang="en-US" dirty="0"/>
              <a:t>EVENT DETAILS</a:t>
            </a:r>
          </a:p>
        </p:txBody>
      </p:sp>
    </p:spTree>
    <p:extLst>
      <p:ext uri="{BB962C8B-B14F-4D97-AF65-F5344CB8AC3E}">
        <p14:creationId xmlns:p14="http://schemas.microsoft.com/office/powerpoint/2010/main" val="131740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7CAA-0833-8137-3DC6-E5C132B8F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132C59-CFBD-9AFF-534F-1AA8E1FEF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2BF4C3-CA35-916C-05D7-D878C60B82B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C05E7B-0C5F-0509-73D4-537541F7C5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9A7FEC-4082-5367-A265-F9C5EC23D6E3}"/>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2486430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1FB7-ED8F-FF27-95A2-5E2680E666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FFA268-2439-B5E7-8D71-299EC2C334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BA5911-4F18-116B-2524-9D5D0511B8FA}"/>
              </a:ext>
            </a:extLst>
          </p:cNvPr>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5" name="Footer Placeholder 4">
            <a:extLst>
              <a:ext uri="{FF2B5EF4-FFF2-40B4-BE49-F238E27FC236}">
                <a16:creationId xmlns:a16="http://schemas.microsoft.com/office/drawing/2014/main" id="{1E6B4E22-96D1-3A3D-A344-9833A2C345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E5CCC1-43B5-F81D-661B-FCF1ADFD2A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4641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W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59B601-4EEF-084D-B108-0C2DBBCBACF8}"/>
              </a:ext>
              <a:ext uri="{C183D7F6-B498-43B3-948B-1728B52AA6E4}">
                <adec:decorative xmlns:adec="http://schemas.microsoft.com/office/drawing/2017/decorative" val="1"/>
              </a:ext>
            </a:extLst>
          </p:cNvPr>
          <p:cNvSpPr/>
          <p:nvPr userDrawn="1"/>
        </p:nvSpPr>
        <p:spPr>
          <a:xfrm>
            <a:off x="8206100" y="3448330"/>
            <a:ext cx="3982720" cy="1680210"/>
          </a:xfrm>
          <a:prstGeom prst="rect">
            <a:avLst/>
          </a:prstGeom>
          <a:pattFill prst="lgGrid">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latin typeface="Avenir Next" panose="020B0503020202020204" pitchFamily="34" charset="0"/>
            </a:endParaRPr>
          </a:p>
        </p:txBody>
      </p:sp>
      <p:sp>
        <p:nvSpPr>
          <p:cNvPr id="8" name="Freeform 7">
            <a:extLst>
              <a:ext uri="{FF2B5EF4-FFF2-40B4-BE49-F238E27FC236}">
                <a16:creationId xmlns:a16="http://schemas.microsoft.com/office/drawing/2014/main" id="{315F07FD-016F-CC4F-A72A-3473FCAAF371}"/>
              </a:ext>
              <a:ext uri="{C183D7F6-B498-43B3-948B-1728B52AA6E4}">
                <adec:decorative xmlns:adec="http://schemas.microsoft.com/office/drawing/2017/decorative" val="1"/>
              </a:ext>
            </a:extLst>
          </p:cNvPr>
          <p:cNvSpPr/>
          <p:nvPr userDrawn="1"/>
        </p:nvSpPr>
        <p:spPr>
          <a:xfrm>
            <a:off x="4116996" y="1719542"/>
            <a:ext cx="3982720" cy="1680210"/>
          </a:xfrm>
          <a:custGeom>
            <a:avLst/>
            <a:gdLst>
              <a:gd name="connsiteX0" fmla="*/ 0 w 10919012"/>
              <a:gd name="connsiteY0" fmla="*/ 0 h 5378824"/>
              <a:gd name="connsiteX1" fmla="*/ 5540188 w 10919012"/>
              <a:gd name="connsiteY1" fmla="*/ 0 h 5378824"/>
              <a:gd name="connsiteX2" fmla="*/ 6762648 w 10919012"/>
              <a:gd name="connsiteY2" fmla="*/ 0 h 5378824"/>
              <a:gd name="connsiteX3" fmla="*/ 10919012 w 10919012"/>
              <a:gd name="connsiteY3" fmla="*/ 0 h 5378824"/>
              <a:gd name="connsiteX4" fmla="*/ 10919012 w 10919012"/>
              <a:gd name="connsiteY4" fmla="*/ 5378824 h 5378824"/>
              <a:gd name="connsiteX5" fmla="*/ 6762648 w 10919012"/>
              <a:gd name="connsiteY5" fmla="*/ 5378824 h 5378824"/>
              <a:gd name="connsiteX6" fmla="*/ 5540188 w 10919012"/>
              <a:gd name="connsiteY6" fmla="*/ 5378824 h 5378824"/>
              <a:gd name="connsiteX7" fmla="*/ 0 w 10919012"/>
              <a:gd name="connsiteY7" fmla="*/ 5378824 h 5378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9012" h="5378824">
                <a:moveTo>
                  <a:pt x="0" y="0"/>
                </a:moveTo>
                <a:lnTo>
                  <a:pt x="5540188" y="0"/>
                </a:lnTo>
                <a:lnTo>
                  <a:pt x="6762648" y="0"/>
                </a:lnTo>
                <a:lnTo>
                  <a:pt x="10919012" y="0"/>
                </a:lnTo>
                <a:lnTo>
                  <a:pt x="10919012" y="5378824"/>
                </a:lnTo>
                <a:lnTo>
                  <a:pt x="6762648" y="5378824"/>
                </a:lnTo>
                <a:lnTo>
                  <a:pt x="5540188" y="5378824"/>
                </a:lnTo>
                <a:lnTo>
                  <a:pt x="0" y="5378824"/>
                </a:lnTo>
                <a:close/>
              </a:path>
            </a:pathLst>
          </a:custGeom>
          <a:pattFill prst="wdDnDiag">
            <a:fgClr>
              <a:schemeClr val="bg1"/>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latin typeface="Avenir Next" panose="020B0503020202020204" pitchFamily="34" charset="0"/>
            </a:endParaRPr>
          </a:p>
        </p:txBody>
      </p:sp>
      <p:sp>
        <p:nvSpPr>
          <p:cNvPr id="12" name="Rectangle 11">
            <a:extLst>
              <a:ext uri="{FF2B5EF4-FFF2-40B4-BE49-F238E27FC236}">
                <a16:creationId xmlns:a16="http://schemas.microsoft.com/office/drawing/2014/main" id="{595A523D-8193-1048-AE42-0246F15552A4}"/>
              </a:ext>
              <a:ext uri="{C183D7F6-B498-43B3-948B-1728B52AA6E4}">
                <adec:decorative xmlns:adec="http://schemas.microsoft.com/office/drawing/2017/decorative" val="1"/>
              </a:ext>
            </a:extLst>
          </p:cNvPr>
          <p:cNvSpPr/>
          <p:nvPr userDrawn="1"/>
        </p:nvSpPr>
        <p:spPr>
          <a:xfrm>
            <a:off x="4100853" y="5177790"/>
            <a:ext cx="3982720" cy="1680210"/>
          </a:xfrm>
          <a:prstGeom prst="rect">
            <a:avLst/>
          </a:prstGeom>
          <a:pattFill prst="dash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latin typeface="Avenir Next" panose="020B0503020202020204" pitchFamily="34" charset="0"/>
            </a:endParaRPr>
          </a:p>
        </p:txBody>
      </p:sp>
      <p:sp>
        <p:nvSpPr>
          <p:cNvPr id="2" name="Title 1">
            <a:extLst>
              <a:ext uri="{FF2B5EF4-FFF2-40B4-BE49-F238E27FC236}">
                <a16:creationId xmlns:a16="http://schemas.microsoft.com/office/drawing/2014/main" id="{45406921-E41C-44B5-9721-04B98BC66C0D}"/>
              </a:ext>
            </a:extLst>
          </p:cNvPr>
          <p:cNvSpPr>
            <a:spLocks noGrp="1"/>
          </p:cNvSpPr>
          <p:nvPr>
            <p:ph type="title" hasCustomPrompt="1"/>
          </p:nvPr>
        </p:nvSpPr>
        <p:spPr>
          <a:xfrm>
            <a:off x="1" y="149014"/>
            <a:ext cx="12244599" cy="1451611"/>
          </a:xfrm>
        </p:spPr>
        <p:txBody>
          <a:bodyPr vert="horz" lIns="91440" tIns="45720" rIns="91440" bIns="45720" rtlCol="0" anchor="ctr">
            <a:noAutofit/>
          </a:bodyPr>
          <a:lstStyle>
            <a:lvl1pPr algn="ctr">
              <a:defRPr lang="en-US" sz="3750" b="1" i="0" cap="all" baseline="0">
                <a:ea typeface="+mn-ea"/>
                <a:cs typeface="+mn-cs"/>
              </a:defRPr>
            </a:lvl1pPr>
          </a:lstStyle>
          <a:p>
            <a:pPr marL="0" lvl="0" indent="0">
              <a:spcBef>
                <a:spcPts val="313"/>
              </a:spcBef>
              <a:buFont typeface="Arial" panose="020B0604020202020204" pitchFamily="34" charset="0"/>
            </a:pPr>
            <a:r>
              <a:rPr lang="en-US" dirty="0"/>
              <a:t>Event Name</a:t>
            </a:r>
          </a:p>
        </p:txBody>
      </p:sp>
      <p:sp>
        <p:nvSpPr>
          <p:cNvPr id="18" name="Picture Placeholder 10">
            <a:extLst>
              <a:ext uri="{FF2B5EF4-FFF2-40B4-BE49-F238E27FC236}">
                <a16:creationId xmlns:a16="http://schemas.microsoft.com/office/drawing/2014/main" id="{BC37A3D4-56C5-9D43-AF7C-D08083EAEF76}"/>
              </a:ext>
            </a:extLst>
          </p:cNvPr>
          <p:cNvSpPr>
            <a:spLocks noGrp="1"/>
          </p:cNvSpPr>
          <p:nvPr>
            <p:ph type="pic" sz="quarter" idx="13"/>
          </p:nvPr>
        </p:nvSpPr>
        <p:spPr>
          <a:xfrm>
            <a:off x="-1" y="1719542"/>
            <a:ext cx="3982720" cy="1680210"/>
          </a:xfrm>
          <a:solidFill>
            <a:schemeClr val="accent1"/>
          </a:solidFill>
        </p:spPr>
        <p:txBody>
          <a:bodyPr/>
          <a:lstStyle>
            <a:lvl1pPr>
              <a:defRPr>
                <a:latin typeface="+mn-lt"/>
              </a:defRPr>
            </a:lvl1pPr>
          </a:lstStyle>
          <a:p>
            <a:r>
              <a:rPr lang="en-US"/>
              <a:t>Click icon to add picture</a:t>
            </a:r>
            <a:endParaRPr lang="en-US" dirty="0"/>
          </a:p>
        </p:txBody>
      </p:sp>
      <p:sp>
        <p:nvSpPr>
          <p:cNvPr id="25" name="Text Placeholder 61">
            <a:extLst>
              <a:ext uri="{FF2B5EF4-FFF2-40B4-BE49-F238E27FC236}">
                <a16:creationId xmlns:a16="http://schemas.microsoft.com/office/drawing/2014/main" id="{6D359BFB-BF68-454E-AD8C-E4FCC9F88207}"/>
              </a:ext>
            </a:extLst>
          </p:cNvPr>
          <p:cNvSpPr>
            <a:spLocks noGrp="1"/>
          </p:cNvSpPr>
          <p:nvPr>
            <p:ph type="body" sz="quarter" idx="17" hasCustomPrompt="1"/>
          </p:nvPr>
        </p:nvSpPr>
        <p:spPr>
          <a:xfrm>
            <a:off x="-35454" y="3448330"/>
            <a:ext cx="3982720" cy="1680210"/>
          </a:xfrm>
          <a:solidFill>
            <a:schemeClr val="tx1"/>
          </a:solidFill>
        </p:spPr>
        <p:txBody>
          <a:bodyPr anchor="ctr">
            <a:normAutofit/>
          </a:bodyPr>
          <a:lstStyle>
            <a:lvl1pPr marL="0" indent="0" algn="ctr">
              <a:buNone/>
              <a:defRPr sz="1765" b="0" i="0" cap="all" baseline="0">
                <a:solidFill>
                  <a:schemeClr val="bg1"/>
                </a:solidFill>
                <a:latin typeface="+mn-lt"/>
              </a:defRPr>
            </a:lvl1pPr>
          </a:lstStyle>
          <a:p>
            <a:pPr lvl="0"/>
            <a:r>
              <a:rPr lang="en-US" dirty="0"/>
              <a:t>TIME</a:t>
            </a:r>
          </a:p>
        </p:txBody>
      </p:sp>
      <p:sp>
        <p:nvSpPr>
          <p:cNvPr id="20" name="Picture Placeholder 10">
            <a:extLst>
              <a:ext uri="{FF2B5EF4-FFF2-40B4-BE49-F238E27FC236}">
                <a16:creationId xmlns:a16="http://schemas.microsoft.com/office/drawing/2014/main" id="{469EA197-4591-6B41-9984-87979DB13F57}"/>
              </a:ext>
            </a:extLst>
          </p:cNvPr>
          <p:cNvSpPr>
            <a:spLocks noGrp="1"/>
          </p:cNvSpPr>
          <p:nvPr>
            <p:ph type="pic" sz="quarter" idx="15"/>
          </p:nvPr>
        </p:nvSpPr>
        <p:spPr>
          <a:xfrm>
            <a:off x="-33867" y="5177790"/>
            <a:ext cx="3982720" cy="1680210"/>
          </a:xfrm>
          <a:solidFill>
            <a:schemeClr val="accent1"/>
          </a:solidFill>
        </p:spPr>
        <p:txBody>
          <a:bodyPr/>
          <a:lstStyle>
            <a:lvl1pPr>
              <a:defRPr>
                <a:latin typeface="+mn-lt"/>
              </a:defRPr>
            </a:lvl1pPr>
          </a:lstStyle>
          <a:p>
            <a:r>
              <a:rPr lang="en-US"/>
              <a:t>Click icon to add picture</a:t>
            </a:r>
            <a:endParaRPr lang="en-US" dirty="0"/>
          </a:p>
        </p:txBody>
      </p:sp>
      <p:sp>
        <p:nvSpPr>
          <p:cNvPr id="19" name="Picture Placeholder 10">
            <a:extLst>
              <a:ext uri="{FF2B5EF4-FFF2-40B4-BE49-F238E27FC236}">
                <a16:creationId xmlns:a16="http://schemas.microsoft.com/office/drawing/2014/main" id="{2290536B-3DB9-2C46-A2F3-B6D05B84942B}"/>
              </a:ext>
            </a:extLst>
          </p:cNvPr>
          <p:cNvSpPr>
            <a:spLocks noGrp="1"/>
          </p:cNvSpPr>
          <p:nvPr>
            <p:ph type="pic" sz="quarter" idx="14"/>
          </p:nvPr>
        </p:nvSpPr>
        <p:spPr>
          <a:xfrm>
            <a:off x="4085323" y="3448330"/>
            <a:ext cx="3982720" cy="1680210"/>
          </a:xfrm>
          <a:solidFill>
            <a:schemeClr val="accent1"/>
          </a:solidFill>
        </p:spPr>
        <p:txBody>
          <a:bodyPr/>
          <a:lstStyle>
            <a:lvl1pPr>
              <a:defRPr>
                <a:latin typeface="+mn-lt"/>
              </a:defRPr>
            </a:lvl1pPr>
          </a:lstStyle>
          <a:p>
            <a:r>
              <a:rPr lang="en-US"/>
              <a:t>Click icon to add picture</a:t>
            </a:r>
            <a:endParaRPr lang="en-US" dirty="0"/>
          </a:p>
        </p:txBody>
      </p:sp>
      <p:sp>
        <p:nvSpPr>
          <p:cNvPr id="23" name="Text Placeholder 61">
            <a:extLst>
              <a:ext uri="{FF2B5EF4-FFF2-40B4-BE49-F238E27FC236}">
                <a16:creationId xmlns:a16="http://schemas.microsoft.com/office/drawing/2014/main" id="{2FA31BCE-D257-9245-80DF-77DCD1EF0DA5}"/>
              </a:ext>
            </a:extLst>
          </p:cNvPr>
          <p:cNvSpPr>
            <a:spLocks noGrp="1"/>
          </p:cNvSpPr>
          <p:nvPr>
            <p:ph type="body" sz="quarter" idx="16" hasCustomPrompt="1"/>
          </p:nvPr>
        </p:nvSpPr>
        <p:spPr>
          <a:xfrm>
            <a:off x="8261879" y="1719542"/>
            <a:ext cx="3982720" cy="1680210"/>
          </a:xfrm>
          <a:solidFill>
            <a:schemeClr val="tx1"/>
          </a:solidFill>
        </p:spPr>
        <p:txBody>
          <a:bodyPr anchor="ctr">
            <a:normAutofit/>
          </a:bodyPr>
          <a:lstStyle>
            <a:lvl1pPr marL="0" indent="0" algn="ctr">
              <a:buNone/>
              <a:defRPr sz="1765" b="0" i="0" cap="all" baseline="0">
                <a:solidFill>
                  <a:schemeClr val="bg1"/>
                </a:solidFill>
                <a:latin typeface="+mn-lt"/>
              </a:defRPr>
            </a:lvl1pPr>
          </a:lstStyle>
          <a:p>
            <a:pPr lvl="0"/>
            <a:r>
              <a:rPr lang="en-US" dirty="0"/>
              <a:t>Date</a:t>
            </a:r>
          </a:p>
        </p:txBody>
      </p:sp>
      <p:sp>
        <p:nvSpPr>
          <p:cNvPr id="26" name="Text Placeholder 61">
            <a:extLst>
              <a:ext uri="{FF2B5EF4-FFF2-40B4-BE49-F238E27FC236}">
                <a16:creationId xmlns:a16="http://schemas.microsoft.com/office/drawing/2014/main" id="{5870BC71-472D-3B43-AAD3-57FDC5B8C1ED}"/>
              </a:ext>
            </a:extLst>
          </p:cNvPr>
          <p:cNvSpPr>
            <a:spLocks noGrp="1"/>
          </p:cNvSpPr>
          <p:nvPr>
            <p:ph type="body" sz="quarter" idx="18" hasCustomPrompt="1"/>
          </p:nvPr>
        </p:nvSpPr>
        <p:spPr>
          <a:xfrm>
            <a:off x="8235575" y="5177790"/>
            <a:ext cx="3982720" cy="1680210"/>
          </a:xfrm>
          <a:solidFill>
            <a:schemeClr val="tx1"/>
          </a:solidFill>
        </p:spPr>
        <p:txBody>
          <a:bodyPr anchor="ctr">
            <a:normAutofit/>
          </a:bodyPr>
          <a:lstStyle>
            <a:lvl1pPr marL="0" indent="0" algn="ctr">
              <a:buNone/>
              <a:defRPr sz="1765" b="0" i="0" cap="all" baseline="0">
                <a:solidFill>
                  <a:schemeClr val="bg1"/>
                </a:solidFill>
                <a:latin typeface="+mn-lt"/>
              </a:defRPr>
            </a:lvl1pPr>
          </a:lstStyle>
          <a:p>
            <a:pPr lvl="0"/>
            <a:r>
              <a:rPr lang="en-US" dirty="0"/>
              <a:t>LOCATION</a:t>
            </a:r>
          </a:p>
        </p:txBody>
      </p:sp>
    </p:spTree>
    <p:extLst>
      <p:ext uri="{BB962C8B-B14F-4D97-AF65-F5344CB8AC3E}">
        <p14:creationId xmlns:p14="http://schemas.microsoft.com/office/powerpoint/2010/main" val="517364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W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6A3777-21A9-A345-AD34-8AC9CE055684}"/>
              </a:ext>
              <a:ext uri="{C183D7F6-B498-43B3-948B-1728B52AA6E4}">
                <adec:decorative xmlns:adec="http://schemas.microsoft.com/office/drawing/2017/decorative" val="1"/>
              </a:ext>
            </a:extLst>
          </p:cNvPr>
          <p:cNvSpPr/>
          <p:nvPr userDrawn="1"/>
        </p:nvSpPr>
        <p:spPr>
          <a:xfrm>
            <a:off x="3078788" y="0"/>
            <a:ext cx="9113212"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latin typeface="+mj-lt"/>
            </a:endParaRPr>
          </a:p>
        </p:txBody>
      </p:sp>
      <p:sp>
        <p:nvSpPr>
          <p:cNvPr id="8" name="Rectangle 7">
            <a:extLst>
              <a:ext uri="{FF2B5EF4-FFF2-40B4-BE49-F238E27FC236}">
                <a16:creationId xmlns:a16="http://schemas.microsoft.com/office/drawing/2014/main" id="{0B45E51F-0911-6440-B471-453A8AEF0FBC}"/>
              </a:ext>
              <a:ext uri="{C183D7F6-B498-43B3-948B-1728B52AA6E4}">
                <adec:decorative xmlns:adec="http://schemas.microsoft.com/office/drawing/2017/decorative" val="1"/>
              </a:ext>
            </a:extLst>
          </p:cNvPr>
          <p:cNvSpPr/>
          <p:nvPr userDrawn="1"/>
        </p:nvSpPr>
        <p:spPr>
          <a:xfrm>
            <a:off x="0" y="3165709"/>
            <a:ext cx="9113212" cy="21131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latin typeface="+mj-lt"/>
            </a:endParaRPr>
          </a:p>
        </p:txBody>
      </p:sp>
      <p:sp>
        <p:nvSpPr>
          <p:cNvPr id="9" name="Rectangle 8">
            <a:extLst>
              <a:ext uri="{FF2B5EF4-FFF2-40B4-BE49-F238E27FC236}">
                <a16:creationId xmlns:a16="http://schemas.microsoft.com/office/drawing/2014/main" id="{862AF963-37DD-9847-BA11-8AF5633A0C3A}"/>
              </a:ext>
              <a:ext uri="{C183D7F6-B498-43B3-948B-1728B52AA6E4}">
                <adec:decorative xmlns:adec="http://schemas.microsoft.com/office/drawing/2017/decorative" val="1"/>
              </a:ext>
            </a:extLst>
          </p:cNvPr>
          <p:cNvSpPr/>
          <p:nvPr userDrawn="1"/>
        </p:nvSpPr>
        <p:spPr>
          <a:xfrm>
            <a:off x="0" y="5303333"/>
            <a:ext cx="9113212" cy="5285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latin typeface="+mj-lt"/>
            </a:endParaRPr>
          </a:p>
        </p:txBody>
      </p:sp>
      <p:sp>
        <p:nvSpPr>
          <p:cNvPr id="10" name="Rectangle 9">
            <a:extLst>
              <a:ext uri="{FF2B5EF4-FFF2-40B4-BE49-F238E27FC236}">
                <a16:creationId xmlns:a16="http://schemas.microsoft.com/office/drawing/2014/main" id="{B2BE003D-391F-F34B-9F23-77F57463B1BE}"/>
              </a:ext>
              <a:ext uri="{C183D7F6-B498-43B3-948B-1728B52AA6E4}">
                <adec:decorative xmlns:adec="http://schemas.microsoft.com/office/drawing/2017/decorative" val="1"/>
              </a:ext>
            </a:extLst>
          </p:cNvPr>
          <p:cNvSpPr/>
          <p:nvPr userDrawn="1"/>
        </p:nvSpPr>
        <p:spPr>
          <a:xfrm>
            <a:off x="0" y="5867346"/>
            <a:ext cx="9113212" cy="533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latin typeface="+mj-lt"/>
            </a:endParaRPr>
          </a:p>
        </p:txBody>
      </p:sp>
      <p:sp>
        <p:nvSpPr>
          <p:cNvPr id="2" name="Title 1">
            <a:extLst>
              <a:ext uri="{FF2B5EF4-FFF2-40B4-BE49-F238E27FC236}">
                <a16:creationId xmlns:a16="http://schemas.microsoft.com/office/drawing/2014/main" id="{D7C41C86-25A6-44A2-9335-B9039BB37BA9}"/>
              </a:ext>
            </a:extLst>
          </p:cNvPr>
          <p:cNvSpPr>
            <a:spLocks noGrp="1"/>
          </p:cNvSpPr>
          <p:nvPr>
            <p:ph type="title" hasCustomPrompt="1"/>
          </p:nvPr>
        </p:nvSpPr>
        <p:spPr>
          <a:xfrm>
            <a:off x="502613" y="3458968"/>
            <a:ext cx="8579811" cy="1722168"/>
          </a:xfrm>
        </p:spPr>
        <p:txBody>
          <a:bodyPr vert="horz" lIns="91440" tIns="45720" rIns="91440" bIns="45720" rtlCol="0" anchor="ctr">
            <a:noAutofit/>
          </a:bodyPr>
          <a:lstStyle>
            <a:lvl1pPr>
              <a:defRPr lang="en-US" sz="6938" b="1" i="0" cap="all" baseline="0">
                <a:solidFill>
                  <a:schemeClr val="bg1"/>
                </a:solidFill>
                <a:ea typeface="+mn-ea"/>
                <a:cs typeface="+mn-cs"/>
              </a:defRPr>
            </a:lvl1pPr>
          </a:lstStyle>
          <a:p>
            <a:pPr marL="0" lvl="0" indent="0">
              <a:spcBef>
                <a:spcPts val="313"/>
              </a:spcBef>
              <a:buFont typeface="Arial" panose="020B0604020202020204" pitchFamily="34" charset="0"/>
            </a:pPr>
            <a:r>
              <a:rPr lang="en-US" dirty="0"/>
              <a:t>Event Name</a:t>
            </a:r>
          </a:p>
        </p:txBody>
      </p:sp>
      <p:sp>
        <p:nvSpPr>
          <p:cNvPr id="12" name="Picture Placeholder 10">
            <a:extLst>
              <a:ext uri="{FF2B5EF4-FFF2-40B4-BE49-F238E27FC236}">
                <a16:creationId xmlns:a16="http://schemas.microsoft.com/office/drawing/2014/main" id="{19B90519-7D44-4C45-B7E4-B95830A3C843}"/>
              </a:ext>
            </a:extLst>
          </p:cNvPr>
          <p:cNvSpPr>
            <a:spLocks noGrp="1"/>
          </p:cNvSpPr>
          <p:nvPr>
            <p:ph type="pic" sz="quarter" idx="13"/>
          </p:nvPr>
        </p:nvSpPr>
        <p:spPr>
          <a:xfrm>
            <a:off x="806685" y="331391"/>
            <a:ext cx="10578630" cy="2502793"/>
          </a:xfrm>
        </p:spPr>
        <p:txBody>
          <a:bodyPr/>
          <a:lstStyle>
            <a:lvl1pPr>
              <a:defRPr>
                <a:latin typeface="+mj-lt"/>
              </a:defRPr>
            </a:lvl1pPr>
          </a:lstStyle>
          <a:p>
            <a:r>
              <a:rPr lang="en-US"/>
              <a:t>Click icon to add picture</a:t>
            </a:r>
            <a:endParaRPr lang="en-US" dirty="0"/>
          </a:p>
        </p:txBody>
      </p:sp>
      <p:sp>
        <p:nvSpPr>
          <p:cNvPr id="14" name="Text Placeholder 61">
            <a:extLst>
              <a:ext uri="{FF2B5EF4-FFF2-40B4-BE49-F238E27FC236}">
                <a16:creationId xmlns:a16="http://schemas.microsoft.com/office/drawing/2014/main" id="{9FA4BD2A-5EDB-634E-BAF6-6A42642E03F0}"/>
              </a:ext>
            </a:extLst>
          </p:cNvPr>
          <p:cNvSpPr>
            <a:spLocks noGrp="1"/>
          </p:cNvSpPr>
          <p:nvPr>
            <p:ph type="body" sz="quarter" idx="15" hasCustomPrompt="1"/>
          </p:nvPr>
        </p:nvSpPr>
        <p:spPr>
          <a:xfrm>
            <a:off x="502613" y="5420469"/>
            <a:ext cx="8610599" cy="341035"/>
          </a:xfrm>
        </p:spPr>
        <p:txBody>
          <a:bodyPr anchor="ctr">
            <a:noAutofit/>
          </a:bodyPr>
          <a:lstStyle>
            <a:lvl1pPr marL="0" indent="0" algn="l">
              <a:buNone/>
              <a:defRPr sz="2750" b="1" cap="all" baseline="0">
                <a:solidFill>
                  <a:schemeClr val="bg1"/>
                </a:solidFill>
                <a:latin typeface="+mj-lt"/>
              </a:defRPr>
            </a:lvl1pPr>
          </a:lstStyle>
          <a:p>
            <a:pPr lvl="0"/>
            <a:r>
              <a:rPr lang="en-US" dirty="0"/>
              <a:t>Date goes Here</a:t>
            </a:r>
          </a:p>
        </p:txBody>
      </p:sp>
      <p:sp>
        <p:nvSpPr>
          <p:cNvPr id="15" name="Text Placeholder 61">
            <a:extLst>
              <a:ext uri="{FF2B5EF4-FFF2-40B4-BE49-F238E27FC236}">
                <a16:creationId xmlns:a16="http://schemas.microsoft.com/office/drawing/2014/main" id="{65D33132-B66F-AB4E-96AA-F17263DBC2B1}"/>
              </a:ext>
            </a:extLst>
          </p:cNvPr>
          <p:cNvSpPr>
            <a:spLocks noGrp="1"/>
          </p:cNvSpPr>
          <p:nvPr>
            <p:ph type="body" sz="quarter" idx="16" hasCustomPrompt="1"/>
          </p:nvPr>
        </p:nvSpPr>
        <p:spPr>
          <a:xfrm>
            <a:off x="502613" y="6011021"/>
            <a:ext cx="8610599" cy="341035"/>
          </a:xfrm>
        </p:spPr>
        <p:txBody>
          <a:bodyPr anchor="ctr">
            <a:noAutofit/>
          </a:bodyPr>
          <a:lstStyle>
            <a:lvl1pPr marL="0" indent="0" algn="l">
              <a:buNone/>
              <a:defRPr sz="1875" b="0" cap="all" baseline="0">
                <a:solidFill>
                  <a:schemeClr val="bg1"/>
                </a:solidFill>
                <a:latin typeface="+mj-lt"/>
              </a:defRPr>
            </a:lvl1pPr>
          </a:lstStyle>
          <a:p>
            <a:pPr lvl="0"/>
            <a:r>
              <a:rPr lang="en-US" dirty="0"/>
              <a:t>TIME  |  LOCATION</a:t>
            </a:r>
          </a:p>
        </p:txBody>
      </p:sp>
      <p:sp>
        <p:nvSpPr>
          <p:cNvPr id="16" name="Rectangle 15">
            <a:extLst>
              <a:ext uri="{FF2B5EF4-FFF2-40B4-BE49-F238E27FC236}">
                <a16:creationId xmlns:a16="http://schemas.microsoft.com/office/drawing/2014/main" id="{ACEE923E-F5B6-604B-85BD-47ED8BCEBAE1}"/>
              </a:ext>
              <a:ext uri="{C183D7F6-B498-43B3-948B-1728B52AA6E4}">
                <adec:decorative xmlns:adec="http://schemas.microsoft.com/office/drawing/2017/decorative" val="1"/>
              </a:ext>
            </a:extLst>
          </p:cNvPr>
          <p:cNvSpPr/>
          <p:nvPr userDrawn="1"/>
        </p:nvSpPr>
        <p:spPr>
          <a:xfrm flipV="1">
            <a:off x="-30787" y="6607225"/>
            <a:ext cx="9113212" cy="77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latin typeface="+mj-lt"/>
            </a:endParaRPr>
          </a:p>
        </p:txBody>
      </p:sp>
    </p:spTree>
    <p:extLst>
      <p:ext uri="{BB962C8B-B14F-4D97-AF65-F5344CB8AC3E}">
        <p14:creationId xmlns:p14="http://schemas.microsoft.com/office/powerpoint/2010/main" val="1743372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7CAA-0833-8137-3DC6-E5C132B8F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132C59-CFBD-9AFF-534F-1AA8E1FEF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2BF4C3-CA35-916C-05D7-D878C60B82B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C05E7B-0C5F-0509-73D4-537541F7C5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9A7FEC-4082-5367-A265-F9C5EC23D6E3}"/>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1925908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1FB7-ED8F-FF27-95A2-5E2680E666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FFA268-2439-B5E7-8D71-299EC2C334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BA5911-4F18-116B-2524-9D5D0511B8FA}"/>
              </a:ext>
            </a:extLst>
          </p:cNvPr>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5" name="Footer Placeholder 4">
            <a:extLst>
              <a:ext uri="{FF2B5EF4-FFF2-40B4-BE49-F238E27FC236}">
                <a16:creationId xmlns:a16="http://schemas.microsoft.com/office/drawing/2014/main" id="{1E6B4E22-96D1-3A3D-A344-9833A2C345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E5CCC1-43B5-F81D-661B-FCF1ADFD2A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8297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W4">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63762E2F-1E17-1845-9923-FFE188BB5F85}"/>
              </a:ext>
              <a:ext uri="{C183D7F6-B498-43B3-948B-1728B52AA6E4}">
                <adec:decorative xmlns:adec="http://schemas.microsoft.com/office/drawing/2017/decorative" val="1"/>
              </a:ext>
            </a:extLst>
          </p:cNvPr>
          <p:cNvSpPr/>
          <p:nvPr userDrawn="1"/>
        </p:nvSpPr>
        <p:spPr>
          <a:xfrm>
            <a:off x="0" y="583406"/>
            <a:ext cx="7911216" cy="377190"/>
          </a:xfrm>
          <a:custGeom>
            <a:avLst/>
            <a:gdLst>
              <a:gd name="connsiteX0" fmla="*/ 0 w 10680141"/>
              <a:gd name="connsiteY0" fmla="*/ 0 h 1207008"/>
              <a:gd name="connsiteX1" fmla="*/ 10680142 w 10680141"/>
              <a:gd name="connsiteY1" fmla="*/ 0 h 1207008"/>
              <a:gd name="connsiteX2" fmla="*/ 10680142 w 10680141"/>
              <a:gd name="connsiteY2" fmla="*/ 1207008 h 1207008"/>
              <a:gd name="connsiteX3" fmla="*/ 0 w 10680141"/>
              <a:gd name="connsiteY3" fmla="*/ 1207008 h 1207008"/>
            </a:gdLst>
            <a:ahLst/>
            <a:cxnLst>
              <a:cxn ang="0">
                <a:pos x="connsiteX0" y="connsiteY0"/>
              </a:cxn>
              <a:cxn ang="0">
                <a:pos x="connsiteX1" y="connsiteY1"/>
              </a:cxn>
              <a:cxn ang="0">
                <a:pos x="connsiteX2" y="connsiteY2"/>
              </a:cxn>
              <a:cxn ang="0">
                <a:pos x="connsiteX3" y="connsiteY3"/>
              </a:cxn>
            </a:cxnLst>
            <a:rect l="l" t="t" r="r" b="b"/>
            <a:pathLst>
              <a:path w="10680141" h="1207008">
                <a:moveTo>
                  <a:pt x="0" y="0"/>
                </a:moveTo>
                <a:lnTo>
                  <a:pt x="10680142" y="0"/>
                </a:lnTo>
                <a:lnTo>
                  <a:pt x="10680142" y="1207008"/>
                </a:lnTo>
                <a:lnTo>
                  <a:pt x="0" y="1207008"/>
                </a:lnTo>
                <a:close/>
              </a:path>
            </a:pathLst>
          </a:custGeom>
          <a:solidFill>
            <a:schemeClr val="accent2"/>
          </a:solidFill>
          <a:ln w="78105" cap="flat">
            <a:noFill/>
            <a:prstDash val="solid"/>
            <a:miter/>
          </a:ln>
        </p:spPr>
        <p:txBody>
          <a:bodyPr rtlCol="0" anchor="ctr"/>
          <a:lstStyle/>
          <a:p>
            <a:endParaRPr lang="en-US" sz="563" dirty="0"/>
          </a:p>
        </p:txBody>
      </p:sp>
      <p:sp>
        <p:nvSpPr>
          <p:cNvPr id="7" name="Freeform 6">
            <a:extLst>
              <a:ext uri="{FF2B5EF4-FFF2-40B4-BE49-F238E27FC236}">
                <a16:creationId xmlns:a16="http://schemas.microsoft.com/office/drawing/2014/main" id="{73A79DCD-E7B3-8544-9204-00B4BE31652B}"/>
              </a:ext>
              <a:ext uri="{C183D7F6-B498-43B3-948B-1728B52AA6E4}">
                <adec:decorative xmlns:adec="http://schemas.microsoft.com/office/drawing/2017/decorative" val="1"/>
              </a:ext>
            </a:extLst>
          </p:cNvPr>
          <p:cNvSpPr/>
          <p:nvPr userDrawn="1"/>
        </p:nvSpPr>
        <p:spPr>
          <a:xfrm>
            <a:off x="0" y="4124597"/>
            <a:ext cx="12192000" cy="2733403"/>
          </a:xfrm>
          <a:custGeom>
            <a:avLst/>
            <a:gdLst>
              <a:gd name="connsiteX0" fmla="*/ 0 w 16406947"/>
              <a:gd name="connsiteY0" fmla="*/ 0 h 8746889"/>
              <a:gd name="connsiteX1" fmla="*/ 16406948 w 16406947"/>
              <a:gd name="connsiteY1" fmla="*/ 0 h 8746889"/>
              <a:gd name="connsiteX2" fmla="*/ 16406948 w 16406947"/>
              <a:gd name="connsiteY2" fmla="*/ 8746889 h 8746889"/>
              <a:gd name="connsiteX3" fmla="*/ 0 w 16406947"/>
              <a:gd name="connsiteY3" fmla="*/ 8746889 h 8746889"/>
            </a:gdLst>
            <a:ahLst/>
            <a:cxnLst>
              <a:cxn ang="0">
                <a:pos x="connsiteX0" y="connsiteY0"/>
              </a:cxn>
              <a:cxn ang="0">
                <a:pos x="connsiteX1" y="connsiteY1"/>
              </a:cxn>
              <a:cxn ang="0">
                <a:pos x="connsiteX2" y="connsiteY2"/>
              </a:cxn>
              <a:cxn ang="0">
                <a:pos x="connsiteX3" y="connsiteY3"/>
              </a:cxn>
            </a:cxnLst>
            <a:rect l="l" t="t" r="r" b="b"/>
            <a:pathLst>
              <a:path w="16406947" h="8746889">
                <a:moveTo>
                  <a:pt x="0" y="0"/>
                </a:moveTo>
                <a:lnTo>
                  <a:pt x="16406948" y="0"/>
                </a:lnTo>
                <a:lnTo>
                  <a:pt x="16406948" y="8746889"/>
                </a:lnTo>
                <a:lnTo>
                  <a:pt x="0" y="8746889"/>
                </a:lnTo>
                <a:close/>
              </a:path>
            </a:pathLst>
          </a:custGeom>
          <a:solidFill>
            <a:schemeClr val="tx1"/>
          </a:solidFill>
          <a:ln w="78105" cap="flat">
            <a:noFill/>
            <a:prstDash val="solid"/>
            <a:miter/>
          </a:ln>
        </p:spPr>
        <p:txBody>
          <a:bodyPr rtlCol="0" anchor="ctr"/>
          <a:lstStyle/>
          <a:p>
            <a:endParaRPr lang="en-US" sz="563" dirty="0"/>
          </a:p>
        </p:txBody>
      </p:sp>
      <p:sp>
        <p:nvSpPr>
          <p:cNvPr id="8" name="Freeform 7">
            <a:extLst>
              <a:ext uri="{FF2B5EF4-FFF2-40B4-BE49-F238E27FC236}">
                <a16:creationId xmlns:a16="http://schemas.microsoft.com/office/drawing/2014/main" id="{024B16D9-AFA3-9548-AA07-A21037BC7287}"/>
              </a:ext>
              <a:ext uri="{C183D7F6-B498-43B3-948B-1728B52AA6E4}">
                <adec:decorative xmlns:adec="http://schemas.microsoft.com/office/drawing/2017/decorative" val="1"/>
              </a:ext>
            </a:extLst>
          </p:cNvPr>
          <p:cNvSpPr/>
          <p:nvPr userDrawn="1"/>
        </p:nvSpPr>
        <p:spPr>
          <a:xfrm>
            <a:off x="6591715" y="1347583"/>
            <a:ext cx="5526855" cy="97971"/>
          </a:xfrm>
          <a:custGeom>
            <a:avLst/>
            <a:gdLst>
              <a:gd name="connsiteX0" fmla="*/ 0 w 7461254"/>
              <a:gd name="connsiteY0" fmla="*/ 0 h 313508"/>
              <a:gd name="connsiteX1" fmla="*/ 7461255 w 7461254"/>
              <a:gd name="connsiteY1" fmla="*/ 0 h 313508"/>
              <a:gd name="connsiteX2" fmla="*/ 7461255 w 7461254"/>
              <a:gd name="connsiteY2" fmla="*/ 313509 h 313508"/>
              <a:gd name="connsiteX3" fmla="*/ 0 w 7461254"/>
              <a:gd name="connsiteY3" fmla="*/ 313509 h 313508"/>
            </a:gdLst>
            <a:ahLst/>
            <a:cxnLst>
              <a:cxn ang="0">
                <a:pos x="connsiteX0" y="connsiteY0"/>
              </a:cxn>
              <a:cxn ang="0">
                <a:pos x="connsiteX1" y="connsiteY1"/>
              </a:cxn>
              <a:cxn ang="0">
                <a:pos x="connsiteX2" y="connsiteY2"/>
              </a:cxn>
              <a:cxn ang="0">
                <a:pos x="connsiteX3" y="connsiteY3"/>
              </a:cxn>
            </a:cxnLst>
            <a:rect l="l" t="t" r="r" b="b"/>
            <a:pathLst>
              <a:path w="7461254" h="313508">
                <a:moveTo>
                  <a:pt x="0" y="0"/>
                </a:moveTo>
                <a:lnTo>
                  <a:pt x="7461255" y="0"/>
                </a:lnTo>
                <a:lnTo>
                  <a:pt x="7461255" y="313509"/>
                </a:lnTo>
                <a:lnTo>
                  <a:pt x="0" y="313509"/>
                </a:lnTo>
                <a:close/>
              </a:path>
            </a:pathLst>
          </a:custGeom>
          <a:solidFill>
            <a:srgbClr val="282D2F"/>
          </a:solidFill>
          <a:ln w="78105" cap="flat">
            <a:noFill/>
            <a:prstDash val="solid"/>
            <a:miter/>
          </a:ln>
        </p:spPr>
        <p:txBody>
          <a:bodyPr rtlCol="0" anchor="ctr"/>
          <a:lstStyle/>
          <a:p>
            <a:endParaRPr lang="en-US" sz="563" dirty="0"/>
          </a:p>
        </p:txBody>
      </p:sp>
      <p:sp>
        <p:nvSpPr>
          <p:cNvPr id="9" name="Freeform 8">
            <a:extLst>
              <a:ext uri="{FF2B5EF4-FFF2-40B4-BE49-F238E27FC236}">
                <a16:creationId xmlns:a16="http://schemas.microsoft.com/office/drawing/2014/main" id="{1267C451-A323-394A-B5C4-46F55CECED94}"/>
              </a:ext>
              <a:ext uri="{C183D7F6-B498-43B3-948B-1728B52AA6E4}">
                <adec:decorative xmlns:adec="http://schemas.microsoft.com/office/drawing/2017/decorative" val="1"/>
              </a:ext>
            </a:extLst>
          </p:cNvPr>
          <p:cNvSpPr/>
          <p:nvPr userDrawn="1"/>
        </p:nvSpPr>
        <p:spPr>
          <a:xfrm>
            <a:off x="885454" y="3497104"/>
            <a:ext cx="763921" cy="323306"/>
          </a:xfrm>
          <a:custGeom>
            <a:avLst/>
            <a:gdLst>
              <a:gd name="connsiteX0" fmla="*/ 0 w 1031293"/>
              <a:gd name="connsiteY0" fmla="*/ 0 h 1034578"/>
              <a:gd name="connsiteX1" fmla="*/ 1031294 w 1031293"/>
              <a:gd name="connsiteY1" fmla="*/ 0 h 1034578"/>
              <a:gd name="connsiteX2" fmla="*/ 1031294 w 1031293"/>
              <a:gd name="connsiteY2" fmla="*/ 1034578 h 1034578"/>
              <a:gd name="connsiteX3" fmla="*/ 0 w 1031293"/>
              <a:gd name="connsiteY3" fmla="*/ 1034578 h 1034578"/>
            </a:gdLst>
            <a:ahLst/>
            <a:cxnLst>
              <a:cxn ang="0">
                <a:pos x="connsiteX0" y="connsiteY0"/>
              </a:cxn>
              <a:cxn ang="0">
                <a:pos x="connsiteX1" y="connsiteY1"/>
              </a:cxn>
              <a:cxn ang="0">
                <a:pos x="connsiteX2" y="connsiteY2"/>
              </a:cxn>
              <a:cxn ang="0">
                <a:pos x="connsiteX3" y="connsiteY3"/>
              </a:cxn>
            </a:cxnLst>
            <a:rect l="l" t="t" r="r" b="b"/>
            <a:pathLst>
              <a:path w="1031293" h="1034578">
                <a:moveTo>
                  <a:pt x="0" y="0"/>
                </a:moveTo>
                <a:lnTo>
                  <a:pt x="1031294" y="0"/>
                </a:lnTo>
                <a:lnTo>
                  <a:pt x="1031294" y="1034578"/>
                </a:lnTo>
                <a:lnTo>
                  <a:pt x="0" y="1034578"/>
                </a:lnTo>
                <a:close/>
              </a:path>
            </a:pathLst>
          </a:custGeom>
          <a:solidFill>
            <a:srgbClr val="282D2F"/>
          </a:solidFill>
          <a:ln w="78105" cap="flat">
            <a:noFill/>
            <a:prstDash val="solid"/>
            <a:miter/>
          </a:ln>
        </p:spPr>
        <p:txBody>
          <a:bodyPr rtlCol="0" anchor="ctr"/>
          <a:lstStyle/>
          <a:p>
            <a:endParaRPr lang="en-US" sz="563" dirty="0"/>
          </a:p>
        </p:txBody>
      </p:sp>
      <p:sp>
        <p:nvSpPr>
          <p:cNvPr id="10" name="Freeform 9">
            <a:extLst>
              <a:ext uri="{FF2B5EF4-FFF2-40B4-BE49-F238E27FC236}">
                <a16:creationId xmlns:a16="http://schemas.microsoft.com/office/drawing/2014/main" id="{F35B0C11-7DF0-B94C-8191-204DAFB36DAF}"/>
              </a:ext>
              <a:ext uri="{C183D7F6-B498-43B3-948B-1728B52AA6E4}">
                <adec:decorative xmlns:adec="http://schemas.microsoft.com/office/drawing/2017/decorative" val="1"/>
              </a:ext>
            </a:extLst>
          </p:cNvPr>
          <p:cNvSpPr/>
          <p:nvPr userDrawn="1"/>
        </p:nvSpPr>
        <p:spPr>
          <a:xfrm>
            <a:off x="10420004" y="1675182"/>
            <a:ext cx="1122733" cy="475161"/>
          </a:xfrm>
          <a:custGeom>
            <a:avLst/>
            <a:gdLst>
              <a:gd name="connsiteX0" fmla="*/ 0 w 1515689"/>
              <a:gd name="connsiteY0" fmla="*/ 0 h 1520516"/>
              <a:gd name="connsiteX1" fmla="*/ 1515689 w 1515689"/>
              <a:gd name="connsiteY1" fmla="*/ 0 h 1520516"/>
              <a:gd name="connsiteX2" fmla="*/ 1515689 w 1515689"/>
              <a:gd name="connsiteY2" fmla="*/ 1520517 h 1520516"/>
              <a:gd name="connsiteX3" fmla="*/ 0 w 1515689"/>
              <a:gd name="connsiteY3" fmla="*/ 1520517 h 1520516"/>
            </a:gdLst>
            <a:ahLst/>
            <a:cxnLst>
              <a:cxn ang="0">
                <a:pos x="connsiteX0" y="connsiteY0"/>
              </a:cxn>
              <a:cxn ang="0">
                <a:pos x="connsiteX1" y="connsiteY1"/>
              </a:cxn>
              <a:cxn ang="0">
                <a:pos x="connsiteX2" y="connsiteY2"/>
              </a:cxn>
              <a:cxn ang="0">
                <a:pos x="connsiteX3" y="connsiteY3"/>
              </a:cxn>
            </a:cxnLst>
            <a:rect l="l" t="t" r="r" b="b"/>
            <a:pathLst>
              <a:path w="1515689" h="1520516">
                <a:moveTo>
                  <a:pt x="0" y="0"/>
                </a:moveTo>
                <a:lnTo>
                  <a:pt x="1515689" y="0"/>
                </a:lnTo>
                <a:lnTo>
                  <a:pt x="1515689" y="1520517"/>
                </a:lnTo>
                <a:lnTo>
                  <a:pt x="0" y="1520517"/>
                </a:lnTo>
                <a:close/>
              </a:path>
            </a:pathLst>
          </a:custGeom>
          <a:solidFill>
            <a:srgbClr val="282D2F"/>
          </a:solidFill>
          <a:ln w="78105" cap="flat">
            <a:noFill/>
            <a:prstDash val="solid"/>
            <a:miter/>
          </a:ln>
        </p:spPr>
        <p:txBody>
          <a:bodyPr rtlCol="0" anchor="ctr"/>
          <a:lstStyle/>
          <a:p>
            <a:endParaRPr lang="en-US" sz="563" dirty="0"/>
          </a:p>
        </p:txBody>
      </p:sp>
      <p:sp>
        <p:nvSpPr>
          <p:cNvPr id="11" name="Freeform 10">
            <a:extLst>
              <a:ext uri="{FF2B5EF4-FFF2-40B4-BE49-F238E27FC236}">
                <a16:creationId xmlns:a16="http://schemas.microsoft.com/office/drawing/2014/main" id="{168D0D34-F92B-924A-93D4-467803A3B9A1}"/>
              </a:ext>
              <a:ext uri="{C183D7F6-B498-43B3-948B-1728B52AA6E4}">
                <adec:decorative xmlns:adec="http://schemas.microsoft.com/office/drawing/2017/decorative" val="1"/>
              </a:ext>
            </a:extLst>
          </p:cNvPr>
          <p:cNvSpPr/>
          <p:nvPr userDrawn="1"/>
        </p:nvSpPr>
        <p:spPr>
          <a:xfrm>
            <a:off x="820347" y="1266757"/>
            <a:ext cx="164937" cy="73478"/>
          </a:xfrm>
          <a:custGeom>
            <a:avLst/>
            <a:gdLst>
              <a:gd name="connsiteX0" fmla="*/ 111333 w 222665"/>
              <a:gd name="connsiteY0" fmla="*/ 235131 h 235131"/>
              <a:gd name="connsiteX1" fmla="*/ 111333 w 222665"/>
              <a:gd name="connsiteY1" fmla="*/ 0 h 235131"/>
              <a:gd name="connsiteX2" fmla="*/ 111333 w 222665"/>
              <a:gd name="connsiteY2" fmla="*/ 235131 h 235131"/>
              <a:gd name="connsiteX3" fmla="*/ 111333 w 222665"/>
              <a:gd name="connsiteY3" fmla="*/ 235131 h 235131"/>
            </a:gdLst>
            <a:ahLst/>
            <a:cxnLst>
              <a:cxn ang="0">
                <a:pos x="connsiteX0" y="connsiteY0"/>
              </a:cxn>
              <a:cxn ang="0">
                <a:pos x="connsiteX1" y="connsiteY1"/>
              </a:cxn>
              <a:cxn ang="0">
                <a:pos x="connsiteX2" y="connsiteY2"/>
              </a:cxn>
              <a:cxn ang="0">
                <a:pos x="connsiteX3" y="connsiteY3"/>
              </a:cxn>
            </a:cxnLst>
            <a:rect l="l" t="t" r="r" b="b"/>
            <a:pathLst>
              <a:path w="222665" h="235131">
                <a:moveTo>
                  <a:pt x="111333" y="235131"/>
                </a:moveTo>
                <a:cubicBezTo>
                  <a:pt x="259777" y="235131"/>
                  <a:pt x="259777" y="0"/>
                  <a:pt x="111333" y="0"/>
                </a:cubicBezTo>
                <a:cubicBezTo>
                  <a:pt x="-37111" y="0"/>
                  <a:pt x="-37111" y="235131"/>
                  <a:pt x="111333" y="235131"/>
                </a:cubicBezTo>
                <a:lnTo>
                  <a:pt x="111333" y="235131"/>
                </a:lnTo>
                <a:close/>
              </a:path>
            </a:pathLst>
          </a:custGeom>
          <a:solidFill>
            <a:srgbClr val="282D2F"/>
          </a:solidFill>
          <a:ln w="78105" cap="flat">
            <a:noFill/>
            <a:prstDash val="solid"/>
            <a:miter/>
          </a:ln>
        </p:spPr>
        <p:txBody>
          <a:bodyPr rtlCol="0" anchor="ctr"/>
          <a:lstStyle/>
          <a:p>
            <a:endParaRPr lang="en-US" sz="563" dirty="0"/>
          </a:p>
        </p:txBody>
      </p:sp>
      <p:grpSp>
        <p:nvGrpSpPr>
          <p:cNvPr id="13" name="Graphic 2">
            <a:extLst>
              <a:ext uri="{FF2B5EF4-FFF2-40B4-BE49-F238E27FC236}">
                <a16:creationId xmlns:a16="http://schemas.microsoft.com/office/drawing/2014/main" id="{53576AED-8F0E-5549-850E-622DF551DA0F}"/>
              </a:ext>
              <a:ext uri="{C183D7F6-B498-43B3-948B-1728B52AA6E4}">
                <adec:decorative xmlns:adec="http://schemas.microsoft.com/office/drawing/2017/decorative" val="1"/>
              </a:ext>
            </a:extLst>
          </p:cNvPr>
          <p:cNvGrpSpPr/>
          <p:nvPr userDrawn="1"/>
        </p:nvGrpSpPr>
        <p:grpSpPr>
          <a:xfrm>
            <a:off x="2921132" y="1070209"/>
            <a:ext cx="164937" cy="604973"/>
            <a:chOff x="3943527" y="5133702"/>
            <a:chExt cx="222665" cy="1935915"/>
          </a:xfrm>
          <a:solidFill>
            <a:srgbClr val="282D2F"/>
          </a:solidFill>
        </p:grpSpPr>
        <p:sp>
          <p:nvSpPr>
            <p:cNvPr id="14" name="Freeform 13">
              <a:extLst>
                <a:ext uri="{FF2B5EF4-FFF2-40B4-BE49-F238E27FC236}">
                  <a16:creationId xmlns:a16="http://schemas.microsoft.com/office/drawing/2014/main" id="{9E807CDC-2B79-004B-B7B5-85DAEB003BCA}"/>
                </a:ext>
              </a:extLst>
            </p:cNvPr>
            <p:cNvSpPr/>
            <p:nvPr/>
          </p:nvSpPr>
          <p:spPr>
            <a:xfrm>
              <a:off x="3943527" y="6834486"/>
              <a:ext cx="222665" cy="235131"/>
            </a:xfrm>
            <a:custGeom>
              <a:avLst/>
              <a:gdLst>
                <a:gd name="connsiteX0" fmla="*/ 111333 w 222665"/>
                <a:gd name="connsiteY0" fmla="*/ 235131 h 235131"/>
                <a:gd name="connsiteX1" fmla="*/ 111333 w 222665"/>
                <a:gd name="connsiteY1" fmla="*/ 0 h 235131"/>
                <a:gd name="connsiteX2" fmla="*/ 111333 w 222665"/>
                <a:gd name="connsiteY2" fmla="*/ 235131 h 235131"/>
                <a:gd name="connsiteX3" fmla="*/ 111333 w 222665"/>
                <a:gd name="connsiteY3" fmla="*/ 235131 h 235131"/>
              </a:gdLst>
              <a:ahLst/>
              <a:cxnLst>
                <a:cxn ang="0">
                  <a:pos x="connsiteX0" y="connsiteY0"/>
                </a:cxn>
                <a:cxn ang="0">
                  <a:pos x="connsiteX1" y="connsiteY1"/>
                </a:cxn>
                <a:cxn ang="0">
                  <a:pos x="connsiteX2" y="connsiteY2"/>
                </a:cxn>
                <a:cxn ang="0">
                  <a:pos x="connsiteX3" y="connsiteY3"/>
                </a:cxn>
              </a:cxnLst>
              <a:rect l="l" t="t" r="r" b="b"/>
              <a:pathLst>
                <a:path w="222665" h="235131">
                  <a:moveTo>
                    <a:pt x="111333" y="235131"/>
                  </a:moveTo>
                  <a:cubicBezTo>
                    <a:pt x="259777" y="235131"/>
                    <a:pt x="259777" y="0"/>
                    <a:pt x="111333" y="0"/>
                  </a:cubicBezTo>
                  <a:cubicBezTo>
                    <a:pt x="-37111" y="0"/>
                    <a:pt x="-37111" y="235131"/>
                    <a:pt x="111333" y="235131"/>
                  </a:cubicBezTo>
                  <a:lnTo>
                    <a:pt x="111333" y="235131"/>
                  </a:lnTo>
                  <a:close/>
                </a:path>
              </a:pathLst>
            </a:custGeom>
            <a:solidFill>
              <a:srgbClr val="282D2F"/>
            </a:solidFill>
            <a:ln w="78105" cap="flat">
              <a:noFill/>
              <a:prstDash val="solid"/>
              <a:miter/>
            </a:ln>
          </p:spPr>
          <p:txBody>
            <a:bodyPr rtlCol="0" anchor="ctr"/>
            <a:lstStyle/>
            <a:p>
              <a:endParaRPr lang="en-US" sz="563" dirty="0"/>
            </a:p>
          </p:txBody>
        </p:sp>
        <p:sp>
          <p:nvSpPr>
            <p:cNvPr id="15" name="Freeform 14">
              <a:extLst>
                <a:ext uri="{FF2B5EF4-FFF2-40B4-BE49-F238E27FC236}">
                  <a16:creationId xmlns:a16="http://schemas.microsoft.com/office/drawing/2014/main" id="{920C3331-D7A7-4640-8B79-0FA003762DF8}"/>
                </a:ext>
              </a:extLst>
            </p:cNvPr>
            <p:cNvSpPr/>
            <p:nvPr/>
          </p:nvSpPr>
          <p:spPr>
            <a:xfrm>
              <a:off x="3943527" y="5988013"/>
              <a:ext cx="222665" cy="235131"/>
            </a:xfrm>
            <a:custGeom>
              <a:avLst/>
              <a:gdLst>
                <a:gd name="connsiteX0" fmla="*/ 111333 w 222665"/>
                <a:gd name="connsiteY0" fmla="*/ 235131 h 235131"/>
                <a:gd name="connsiteX1" fmla="*/ 111333 w 222665"/>
                <a:gd name="connsiteY1" fmla="*/ 0 h 235131"/>
                <a:gd name="connsiteX2" fmla="*/ 111333 w 222665"/>
                <a:gd name="connsiteY2" fmla="*/ 235131 h 235131"/>
                <a:gd name="connsiteX3" fmla="*/ 111333 w 222665"/>
                <a:gd name="connsiteY3" fmla="*/ 235131 h 235131"/>
              </a:gdLst>
              <a:ahLst/>
              <a:cxnLst>
                <a:cxn ang="0">
                  <a:pos x="connsiteX0" y="connsiteY0"/>
                </a:cxn>
                <a:cxn ang="0">
                  <a:pos x="connsiteX1" y="connsiteY1"/>
                </a:cxn>
                <a:cxn ang="0">
                  <a:pos x="connsiteX2" y="connsiteY2"/>
                </a:cxn>
                <a:cxn ang="0">
                  <a:pos x="connsiteX3" y="connsiteY3"/>
                </a:cxn>
              </a:cxnLst>
              <a:rect l="l" t="t" r="r" b="b"/>
              <a:pathLst>
                <a:path w="222665" h="235131">
                  <a:moveTo>
                    <a:pt x="111333" y="235131"/>
                  </a:moveTo>
                  <a:cubicBezTo>
                    <a:pt x="259777" y="235131"/>
                    <a:pt x="259777" y="0"/>
                    <a:pt x="111333" y="0"/>
                  </a:cubicBezTo>
                  <a:cubicBezTo>
                    <a:pt x="-37111" y="0"/>
                    <a:pt x="-37111" y="235131"/>
                    <a:pt x="111333" y="235131"/>
                  </a:cubicBezTo>
                  <a:lnTo>
                    <a:pt x="111333" y="235131"/>
                  </a:lnTo>
                  <a:close/>
                </a:path>
              </a:pathLst>
            </a:custGeom>
            <a:solidFill>
              <a:srgbClr val="282D2F"/>
            </a:solidFill>
            <a:ln w="78105" cap="flat">
              <a:noFill/>
              <a:prstDash val="solid"/>
              <a:miter/>
            </a:ln>
          </p:spPr>
          <p:txBody>
            <a:bodyPr rtlCol="0" anchor="ctr"/>
            <a:lstStyle/>
            <a:p>
              <a:endParaRPr lang="en-US" sz="563" dirty="0"/>
            </a:p>
          </p:txBody>
        </p:sp>
        <p:sp>
          <p:nvSpPr>
            <p:cNvPr id="16" name="Freeform 15">
              <a:extLst>
                <a:ext uri="{FF2B5EF4-FFF2-40B4-BE49-F238E27FC236}">
                  <a16:creationId xmlns:a16="http://schemas.microsoft.com/office/drawing/2014/main" id="{9EB9321E-E7FD-284E-8899-D502B941BB25}"/>
                </a:ext>
              </a:extLst>
            </p:cNvPr>
            <p:cNvSpPr/>
            <p:nvPr/>
          </p:nvSpPr>
          <p:spPr>
            <a:xfrm>
              <a:off x="3943527" y="5133702"/>
              <a:ext cx="222665" cy="235131"/>
            </a:xfrm>
            <a:custGeom>
              <a:avLst/>
              <a:gdLst>
                <a:gd name="connsiteX0" fmla="*/ 111333 w 222665"/>
                <a:gd name="connsiteY0" fmla="*/ 235131 h 235131"/>
                <a:gd name="connsiteX1" fmla="*/ 111333 w 222665"/>
                <a:gd name="connsiteY1" fmla="*/ 0 h 235131"/>
                <a:gd name="connsiteX2" fmla="*/ 111333 w 222665"/>
                <a:gd name="connsiteY2" fmla="*/ 235131 h 235131"/>
                <a:gd name="connsiteX3" fmla="*/ 111333 w 222665"/>
                <a:gd name="connsiteY3" fmla="*/ 235131 h 235131"/>
              </a:gdLst>
              <a:ahLst/>
              <a:cxnLst>
                <a:cxn ang="0">
                  <a:pos x="connsiteX0" y="connsiteY0"/>
                </a:cxn>
                <a:cxn ang="0">
                  <a:pos x="connsiteX1" y="connsiteY1"/>
                </a:cxn>
                <a:cxn ang="0">
                  <a:pos x="connsiteX2" y="connsiteY2"/>
                </a:cxn>
                <a:cxn ang="0">
                  <a:pos x="connsiteX3" y="connsiteY3"/>
                </a:cxn>
              </a:cxnLst>
              <a:rect l="l" t="t" r="r" b="b"/>
              <a:pathLst>
                <a:path w="222665" h="235131">
                  <a:moveTo>
                    <a:pt x="111333" y="235131"/>
                  </a:moveTo>
                  <a:cubicBezTo>
                    <a:pt x="259777" y="235131"/>
                    <a:pt x="259777" y="0"/>
                    <a:pt x="111333" y="0"/>
                  </a:cubicBezTo>
                  <a:cubicBezTo>
                    <a:pt x="-37111" y="0"/>
                    <a:pt x="-37111" y="235131"/>
                    <a:pt x="111333" y="235131"/>
                  </a:cubicBezTo>
                  <a:lnTo>
                    <a:pt x="111333" y="235131"/>
                  </a:lnTo>
                  <a:close/>
                </a:path>
              </a:pathLst>
            </a:custGeom>
            <a:solidFill>
              <a:srgbClr val="282D2F"/>
            </a:solidFill>
            <a:ln w="78105" cap="flat">
              <a:noFill/>
              <a:prstDash val="solid"/>
              <a:miter/>
            </a:ln>
          </p:spPr>
          <p:txBody>
            <a:bodyPr rtlCol="0" anchor="ctr"/>
            <a:lstStyle/>
            <a:p>
              <a:endParaRPr lang="en-US" sz="563" dirty="0"/>
            </a:p>
          </p:txBody>
        </p:sp>
      </p:grpSp>
      <p:grpSp>
        <p:nvGrpSpPr>
          <p:cNvPr id="17" name="Graphic 2">
            <a:extLst>
              <a:ext uri="{FF2B5EF4-FFF2-40B4-BE49-F238E27FC236}">
                <a16:creationId xmlns:a16="http://schemas.microsoft.com/office/drawing/2014/main" id="{18CB014A-5AC0-9948-A411-239FEA549AB4}"/>
              </a:ext>
              <a:ext uri="{C183D7F6-B498-43B3-948B-1728B52AA6E4}">
                <adec:decorative xmlns:adec="http://schemas.microsoft.com/office/drawing/2017/decorative" val="1"/>
              </a:ext>
            </a:extLst>
          </p:cNvPr>
          <p:cNvGrpSpPr/>
          <p:nvPr userDrawn="1"/>
        </p:nvGrpSpPr>
        <p:grpSpPr>
          <a:xfrm>
            <a:off x="3472370" y="1070209"/>
            <a:ext cx="169278" cy="604973"/>
            <a:chOff x="4687699" y="5133702"/>
            <a:chExt cx="228525" cy="1935915"/>
          </a:xfrm>
          <a:solidFill>
            <a:srgbClr val="282D2F"/>
          </a:solidFill>
        </p:grpSpPr>
        <p:sp>
          <p:nvSpPr>
            <p:cNvPr id="18" name="Freeform 17">
              <a:extLst>
                <a:ext uri="{FF2B5EF4-FFF2-40B4-BE49-F238E27FC236}">
                  <a16:creationId xmlns:a16="http://schemas.microsoft.com/office/drawing/2014/main" id="{24A21E6C-B545-6D4E-B50F-4C10D525135A}"/>
                </a:ext>
              </a:extLst>
            </p:cNvPr>
            <p:cNvSpPr/>
            <p:nvPr/>
          </p:nvSpPr>
          <p:spPr>
            <a:xfrm>
              <a:off x="4687699" y="6834486"/>
              <a:ext cx="228525" cy="235131"/>
            </a:xfrm>
            <a:custGeom>
              <a:avLst/>
              <a:gdLst>
                <a:gd name="connsiteX0" fmla="*/ 117192 w 228525"/>
                <a:gd name="connsiteY0" fmla="*/ 235131 h 235131"/>
                <a:gd name="connsiteX1" fmla="*/ 117192 w 228525"/>
                <a:gd name="connsiteY1" fmla="*/ 0 h 235131"/>
                <a:gd name="connsiteX2" fmla="*/ 117192 w 228525"/>
                <a:gd name="connsiteY2" fmla="*/ 235131 h 235131"/>
                <a:gd name="connsiteX3" fmla="*/ 117192 w 228525"/>
                <a:gd name="connsiteY3" fmla="*/ 235131 h 235131"/>
              </a:gdLst>
              <a:ahLst/>
              <a:cxnLst>
                <a:cxn ang="0">
                  <a:pos x="connsiteX0" y="connsiteY0"/>
                </a:cxn>
                <a:cxn ang="0">
                  <a:pos x="connsiteX1" y="connsiteY1"/>
                </a:cxn>
                <a:cxn ang="0">
                  <a:pos x="connsiteX2" y="connsiteY2"/>
                </a:cxn>
                <a:cxn ang="0">
                  <a:pos x="connsiteX3" y="connsiteY3"/>
                </a:cxn>
              </a:cxnLst>
              <a:rect l="l" t="t" r="r" b="b"/>
              <a:pathLst>
                <a:path w="228525" h="235131">
                  <a:moveTo>
                    <a:pt x="117192" y="235131"/>
                  </a:moveTo>
                  <a:cubicBezTo>
                    <a:pt x="265636" y="235131"/>
                    <a:pt x="265636" y="0"/>
                    <a:pt x="117192" y="0"/>
                  </a:cubicBezTo>
                  <a:cubicBezTo>
                    <a:pt x="-39064" y="0"/>
                    <a:pt x="-39064" y="235131"/>
                    <a:pt x="117192" y="235131"/>
                  </a:cubicBezTo>
                  <a:lnTo>
                    <a:pt x="117192" y="235131"/>
                  </a:lnTo>
                  <a:close/>
                </a:path>
              </a:pathLst>
            </a:custGeom>
            <a:solidFill>
              <a:srgbClr val="282D2F"/>
            </a:solidFill>
            <a:ln w="78105" cap="flat">
              <a:noFill/>
              <a:prstDash val="solid"/>
              <a:miter/>
            </a:ln>
          </p:spPr>
          <p:txBody>
            <a:bodyPr rtlCol="0" anchor="ctr"/>
            <a:lstStyle/>
            <a:p>
              <a:endParaRPr lang="en-US" sz="563" dirty="0"/>
            </a:p>
          </p:txBody>
        </p:sp>
        <p:sp>
          <p:nvSpPr>
            <p:cNvPr id="19" name="Freeform 18">
              <a:extLst>
                <a:ext uri="{FF2B5EF4-FFF2-40B4-BE49-F238E27FC236}">
                  <a16:creationId xmlns:a16="http://schemas.microsoft.com/office/drawing/2014/main" id="{3849FBE0-C7BF-9D49-99BA-D67753F6E33F}"/>
                </a:ext>
              </a:extLst>
            </p:cNvPr>
            <p:cNvSpPr/>
            <p:nvPr/>
          </p:nvSpPr>
          <p:spPr>
            <a:xfrm>
              <a:off x="4687699" y="5988013"/>
              <a:ext cx="228525" cy="235131"/>
            </a:xfrm>
            <a:custGeom>
              <a:avLst/>
              <a:gdLst>
                <a:gd name="connsiteX0" fmla="*/ 117192 w 228525"/>
                <a:gd name="connsiteY0" fmla="*/ 235131 h 235131"/>
                <a:gd name="connsiteX1" fmla="*/ 117192 w 228525"/>
                <a:gd name="connsiteY1" fmla="*/ 0 h 235131"/>
                <a:gd name="connsiteX2" fmla="*/ 117192 w 228525"/>
                <a:gd name="connsiteY2" fmla="*/ 235131 h 235131"/>
                <a:gd name="connsiteX3" fmla="*/ 117192 w 228525"/>
                <a:gd name="connsiteY3" fmla="*/ 235131 h 235131"/>
              </a:gdLst>
              <a:ahLst/>
              <a:cxnLst>
                <a:cxn ang="0">
                  <a:pos x="connsiteX0" y="connsiteY0"/>
                </a:cxn>
                <a:cxn ang="0">
                  <a:pos x="connsiteX1" y="connsiteY1"/>
                </a:cxn>
                <a:cxn ang="0">
                  <a:pos x="connsiteX2" y="connsiteY2"/>
                </a:cxn>
                <a:cxn ang="0">
                  <a:pos x="connsiteX3" y="connsiteY3"/>
                </a:cxn>
              </a:cxnLst>
              <a:rect l="l" t="t" r="r" b="b"/>
              <a:pathLst>
                <a:path w="228525" h="235131">
                  <a:moveTo>
                    <a:pt x="117192" y="235131"/>
                  </a:moveTo>
                  <a:cubicBezTo>
                    <a:pt x="265636" y="235131"/>
                    <a:pt x="265636" y="0"/>
                    <a:pt x="117192" y="0"/>
                  </a:cubicBezTo>
                  <a:cubicBezTo>
                    <a:pt x="-39064" y="0"/>
                    <a:pt x="-39064" y="235131"/>
                    <a:pt x="117192" y="235131"/>
                  </a:cubicBezTo>
                  <a:lnTo>
                    <a:pt x="117192" y="235131"/>
                  </a:lnTo>
                  <a:close/>
                </a:path>
              </a:pathLst>
            </a:custGeom>
            <a:solidFill>
              <a:srgbClr val="282D2F"/>
            </a:solidFill>
            <a:ln w="78105" cap="flat">
              <a:noFill/>
              <a:prstDash val="solid"/>
              <a:miter/>
            </a:ln>
          </p:spPr>
          <p:txBody>
            <a:bodyPr rtlCol="0" anchor="ctr"/>
            <a:lstStyle/>
            <a:p>
              <a:endParaRPr lang="en-US" sz="563" dirty="0"/>
            </a:p>
          </p:txBody>
        </p:sp>
        <p:sp>
          <p:nvSpPr>
            <p:cNvPr id="20" name="Freeform 19">
              <a:extLst>
                <a:ext uri="{FF2B5EF4-FFF2-40B4-BE49-F238E27FC236}">
                  <a16:creationId xmlns:a16="http://schemas.microsoft.com/office/drawing/2014/main" id="{F25F9268-1B6B-104C-A7FB-851CA68BB83C}"/>
                </a:ext>
              </a:extLst>
            </p:cNvPr>
            <p:cNvSpPr/>
            <p:nvPr/>
          </p:nvSpPr>
          <p:spPr>
            <a:xfrm>
              <a:off x="4687699" y="5133702"/>
              <a:ext cx="228525" cy="235131"/>
            </a:xfrm>
            <a:custGeom>
              <a:avLst/>
              <a:gdLst>
                <a:gd name="connsiteX0" fmla="*/ 117192 w 228525"/>
                <a:gd name="connsiteY0" fmla="*/ 235131 h 235131"/>
                <a:gd name="connsiteX1" fmla="*/ 117192 w 228525"/>
                <a:gd name="connsiteY1" fmla="*/ 0 h 235131"/>
                <a:gd name="connsiteX2" fmla="*/ 117192 w 228525"/>
                <a:gd name="connsiteY2" fmla="*/ 235131 h 235131"/>
                <a:gd name="connsiteX3" fmla="*/ 117192 w 228525"/>
                <a:gd name="connsiteY3" fmla="*/ 235131 h 235131"/>
              </a:gdLst>
              <a:ahLst/>
              <a:cxnLst>
                <a:cxn ang="0">
                  <a:pos x="connsiteX0" y="connsiteY0"/>
                </a:cxn>
                <a:cxn ang="0">
                  <a:pos x="connsiteX1" y="connsiteY1"/>
                </a:cxn>
                <a:cxn ang="0">
                  <a:pos x="connsiteX2" y="connsiteY2"/>
                </a:cxn>
                <a:cxn ang="0">
                  <a:pos x="connsiteX3" y="connsiteY3"/>
                </a:cxn>
              </a:cxnLst>
              <a:rect l="l" t="t" r="r" b="b"/>
              <a:pathLst>
                <a:path w="228525" h="235131">
                  <a:moveTo>
                    <a:pt x="117192" y="235131"/>
                  </a:moveTo>
                  <a:cubicBezTo>
                    <a:pt x="265636" y="235131"/>
                    <a:pt x="265636" y="0"/>
                    <a:pt x="117192" y="0"/>
                  </a:cubicBezTo>
                  <a:cubicBezTo>
                    <a:pt x="-39064" y="0"/>
                    <a:pt x="-39064" y="235131"/>
                    <a:pt x="117192" y="235131"/>
                  </a:cubicBezTo>
                  <a:lnTo>
                    <a:pt x="117192" y="235131"/>
                  </a:lnTo>
                  <a:close/>
                </a:path>
              </a:pathLst>
            </a:custGeom>
            <a:solidFill>
              <a:srgbClr val="282D2F"/>
            </a:solidFill>
            <a:ln w="78105" cap="flat">
              <a:noFill/>
              <a:prstDash val="solid"/>
              <a:miter/>
            </a:ln>
          </p:spPr>
          <p:txBody>
            <a:bodyPr rtlCol="0" anchor="ctr"/>
            <a:lstStyle/>
            <a:p>
              <a:endParaRPr lang="en-US" sz="563" dirty="0"/>
            </a:p>
          </p:txBody>
        </p:sp>
      </p:grpSp>
      <p:sp>
        <p:nvSpPr>
          <p:cNvPr id="21" name="Freeform 20">
            <a:extLst>
              <a:ext uri="{FF2B5EF4-FFF2-40B4-BE49-F238E27FC236}">
                <a16:creationId xmlns:a16="http://schemas.microsoft.com/office/drawing/2014/main" id="{46E02356-4D86-E14F-B7BF-A2A0992F6E17}"/>
              </a:ext>
              <a:ext uri="{C183D7F6-B498-43B3-948B-1728B52AA6E4}">
                <adec:decorative xmlns:adec="http://schemas.microsoft.com/office/drawing/2017/decorative" val="1"/>
              </a:ext>
            </a:extLst>
          </p:cNvPr>
          <p:cNvSpPr/>
          <p:nvPr userDrawn="1"/>
        </p:nvSpPr>
        <p:spPr>
          <a:xfrm>
            <a:off x="10492345" y="478087"/>
            <a:ext cx="1684099" cy="146957"/>
          </a:xfrm>
          <a:custGeom>
            <a:avLst/>
            <a:gdLst>
              <a:gd name="connsiteX0" fmla="*/ 0 w 2836058"/>
              <a:gd name="connsiteY0" fmla="*/ 0 h 470262"/>
              <a:gd name="connsiteX1" fmla="*/ 570337 w 2836058"/>
              <a:gd name="connsiteY1" fmla="*/ 470263 h 470262"/>
              <a:gd name="connsiteX2" fmla="*/ 1132861 w 2836058"/>
              <a:gd name="connsiteY2" fmla="*/ 0 h 470262"/>
              <a:gd name="connsiteX3" fmla="*/ 1703198 w 2836058"/>
              <a:gd name="connsiteY3" fmla="*/ 470263 h 470262"/>
              <a:gd name="connsiteX4" fmla="*/ 2273534 w 2836058"/>
              <a:gd name="connsiteY4" fmla="*/ 0 h 470262"/>
              <a:gd name="connsiteX5" fmla="*/ 2836059 w 2836058"/>
              <a:gd name="connsiteY5" fmla="*/ 470263 h 470262"/>
              <a:gd name="connsiteX0" fmla="*/ 0 w 2273534"/>
              <a:gd name="connsiteY0" fmla="*/ 0 h 470263"/>
              <a:gd name="connsiteX1" fmla="*/ 570337 w 2273534"/>
              <a:gd name="connsiteY1" fmla="*/ 470263 h 470263"/>
              <a:gd name="connsiteX2" fmla="*/ 1132861 w 2273534"/>
              <a:gd name="connsiteY2" fmla="*/ 0 h 470263"/>
              <a:gd name="connsiteX3" fmla="*/ 1703198 w 2273534"/>
              <a:gd name="connsiteY3" fmla="*/ 470263 h 470263"/>
              <a:gd name="connsiteX4" fmla="*/ 2273534 w 2273534"/>
              <a:gd name="connsiteY4" fmla="*/ 0 h 47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3534" h="470263">
                <a:moveTo>
                  <a:pt x="0" y="0"/>
                </a:moveTo>
                <a:lnTo>
                  <a:pt x="570337" y="470263"/>
                </a:lnTo>
                <a:lnTo>
                  <a:pt x="1132861" y="0"/>
                </a:lnTo>
                <a:lnTo>
                  <a:pt x="1703198" y="470263"/>
                </a:lnTo>
                <a:lnTo>
                  <a:pt x="2273534" y="0"/>
                </a:lnTo>
              </a:path>
            </a:pathLst>
          </a:custGeom>
          <a:noFill/>
          <a:ln w="78105" cap="flat">
            <a:solidFill>
              <a:srgbClr val="282D2F"/>
            </a:solidFill>
            <a:prstDash val="solid"/>
            <a:miter/>
          </a:ln>
        </p:spPr>
        <p:txBody>
          <a:bodyPr rtlCol="0" anchor="ctr"/>
          <a:lstStyle/>
          <a:p>
            <a:endParaRPr lang="en-US" sz="563" dirty="0"/>
          </a:p>
        </p:txBody>
      </p:sp>
      <p:sp>
        <p:nvSpPr>
          <p:cNvPr id="22" name="Freeform 21">
            <a:extLst>
              <a:ext uri="{FF2B5EF4-FFF2-40B4-BE49-F238E27FC236}">
                <a16:creationId xmlns:a16="http://schemas.microsoft.com/office/drawing/2014/main" id="{EEE48169-14E3-8D4C-B3E5-626BB19041B4}"/>
              </a:ext>
              <a:ext uri="{C183D7F6-B498-43B3-948B-1728B52AA6E4}">
                <adec:decorative xmlns:adec="http://schemas.microsoft.com/office/drawing/2017/decorative" val="1"/>
              </a:ext>
            </a:extLst>
          </p:cNvPr>
          <p:cNvSpPr/>
          <p:nvPr userDrawn="1"/>
        </p:nvSpPr>
        <p:spPr>
          <a:xfrm>
            <a:off x="11337286" y="727915"/>
            <a:ext cx="839156" cy="146957"/>
          </a:xfrm>
          <a:custGeom>
            <a:avLst/>
            <a:gdLst>
              <a:gd name="connsiteX0" fmla="*/ 0 w 2836058"/>
              <a:gd name="connsiteY0" fmla="*/ 0 h 470262"/>
              <a:gd name="connsiteX1" fmla="*/ 570337 w 2836058"/>
              <a:gd name="connsiteY1" fmla="*/ 470263 h 470262"/>
              <a:gd name="connsiteX2" fmla="*/ 1132861 w 2836058"/>
              <a:gd name="connsiteY2" fmla="*/ 0 h 470262"/>
              <a:gd name="connsiteX3" fmla="*/ 1703198 w 2836058"/>
              <a:gd name="connsiteY3" fmla="*/ 470263 h 470262"/>
              <a:gd name="connsiteX4" fmla="*/ 2273535 w 2836058"/>
              <a:gd name="connsiteY4" fmla="*/ 0 h 470262"/>
              <a:gd name="connsiteX5" fmla="*/ 2836059 w 2836058"/>
              <a:gd name="connsiteY5" fmla="*/ 470263 h 470262"/>
              <a:gd name="connsiteX0" fmla="*/ 0 w 2273535"/>
              <a:gd name="connsiteY0" fmla="*/ 0 h 470263"/>
              <a:gd name="connsiteX1" fmla="*/ 570337 w 2273535"/>
              <a:gd name="connsiteY1" fmla="*/ 470263 h 470263"/>
              <a:gd name="connsiteX2" fmla="*/ 1132861 w 2273535"/>
              <a:gd name="connsiteY2" fmla="*/ 0 h 470263"/>
              <a:gd name="connsiteX3" fmla="*/ 1703198 w 2273535"/>
              <a:gd name="connsiteY3" fmla="*/ 470263 h 470263"/>
              <a:gd name="connsiteX4" fmla="*/ 2273535 w 2273535"/>
              <a:gd name="connsiteY4" fmla="*/ 0 h 470263"/>
              <a:gd name="connsiteX0" fmla="*/ 0 w 1703198"/>
              <a:gd name="connsiteY0" fmla="*/ 0 h 470263"/>
              <a:gd name="connsiteX1" fmla="*/ 570337 w 1703198"/>
              <a:gd name="connsiteY1" fmla="*/ 470263 h 470263"/>
              <a:gd name="connsiteX2" fmla="*/ 1132861 w 1703198"/>
              <a:gd name="connsiteY2" fmla="*/ 0 h 470263"/>
              <a:gd name="connsiteX3" fmla="*/ 1703198 w 1703198"/>
              <a:gd name="connsiteY3" fmla="*/ 470263 h 470263"/>
              <a:gd name="connsiteX0" fmla="*/ 0 w 1132861"/>
              <a:gd name="connsiteY0" fmla="*/ 0 h 470263"/>
              <a:gd name="connsiteX1" fmla="*/ 570337 w 1132861"/>
              <a:gd name="connsiteY1" fmla="*/ 470263 h 470263"/>
              <a:gd name="connsiteX2" fmla="*/ 1132861 w 1132861"/>
              <a:gd name="connsiteY2" fmla="*/ 0 h 470263"/>
            </a:gdLst>
            <a:ahLst/>
            <a:cxnLst>
              <a:cxn ang="0">
                <a:pos x="connsiteX0" y="connsiteY0"/>
              </a:cxn>
              <a:cxn ang="0">
                <a:pos x="connsiteX1" y="connsiteY1"/>
              </a:cxn>
              <a:cxn ang="0">
                <a:pos x="connsiteX2" y="connsiteY2"/>
              </a:cxn>
            </a:cxnLst>
            <a:rect l="l" t="t" r="r" b="b"/>
            <a:pathLst>
              <a:path w="1132861" h="470263">
                <a:moveTo>
                  <a:pt x="0" y="0"/>
                </a:moveTo>
                <a:lnTo>
                  <a:pt x="570337" y="470263"/>
                </a:lnTo>
                <a:lnTo>
                  <a:pt x="1132861" y="0"/>
                </a:lnTo>
              </a:path>
            </a:pathLst>
          </a:custGeom>
          <a:noFill/>
          <a:ln w="78105" cap="flat">
            <a:solidFill>
              <a:srgbClr val="282D2F"/>
            </a:solidFill>
            <a:prstDash val="solid"/>
            <a:miter/>
          </a:ln>
        </p:spPr>
        <p:txBody>
          <a:bodyPr rtlCol="0" anchor="ctr"/>
          <a:lstStyle/>
          <a:p>
            <a:endParaRPr lang="en-US" sz="563" dirty="0"/>
          </a:p>
        </p:txBody>
      </p:sp>
      <p:grpSp>
        <p:nvGrpSpPr>
          <p:cNvPr id="23" name="Graphic 2">
            <a:extLst>
              <a:ext uri="{FF2B5EF4-FFF2-40B4-BE49-F238E27FC236}">
                <a16:creationId xmlns:a16="http://schemas.microsoft.com/office/drawing/2014/main" id="{5D59D413-66EA-A44B-A09B-32AF2F20B5F8}"/>
              </a:ext>
              <a:ext uri="{C183D7F6-B498-43B3-948B-1728B52AA6E4}">
                <adec:decorative xmlns:adec="http://schemas.microsoft.com/office/drawing/2017/decorative" val="1"/>
              </a:ext>
            </a:extLst>
          </p:cNvPr>
          <p:cNvGrpSpPr/>
          <p:nvPr userDrawn="1"/>
        </p:nvGrpSpPr>
        <p:grpSpPr>
          <a:xfrm>
            <a:off x="10723835" y="2670142"/>
            <a:ext cx="937539" cy="1246686"/>
            <a:chOff x="5265849" y="20644538"/>
            <a:chExt cx="1265678" cy="3989396"/>
          </a:xfrm>
          <a:noFill/>
        </p:grpSpPr>
        <p:sp>
          <p:nvSpPr>
            <p:cNvPr id="24" name="Freeform 23">
              <a:extLst>
                <a:ext uri="{FF2B5EF4-FFF2-40B4-BE49-F238E27FC236}">
                  <a16:creationId xmlns:a16="http://schemas.microsoft.com/office/drawing/2014/main" id="{AC3CA34E-7E2A-DD4C-8F49-FDB99E8C2FEA}"/>
                </a:ext>
              </a:extLst>
            </p:cNvPr>
            <p:cNvSpPr/>
            <p:nvPr/>
          </p:nvSpPr>
          <p:spPr>
            <a:xfrm>
              <a:off x="6062757" y="20644538"/>
              <a:ext cx="468769" cy="2845091"/>
            </a:xfrm>
            <a:custGeom>
              <a:avLst/>
              <a:gdLst>
                <a:gd name="connsiteX0" fmla="*/ 468770 w 468769"/>
                <a:gd name="connsiteY0" fmla="*/ 0 h 2845091"/>
                <a:gd name="connsiteX1" fmla="*/ 0 w 468769"/>
                <a:gd name="connsiteY1" fmla="*/ 564316 h 2845091"/>
                <a:gd name="connsiteX2" fmla="*/ 468770 w 468769"/>
                <a:gd name="connsiteY2" fmla="*/ 1136469 h 2845091"/>
                <a:gd name="connsiteX3" fmla="*/ 0 w 468769"/>
                <a:gd name="connsiteY3" fmla="*/ 1708623 h 2845091"/>
                <a:gd name="connsiteX4" fmla="*/ 468770 w 468769"/>
                <a:gd name="connsiteY4" fmla="*/ 2272937 h 2845091"/>
                <a:gd name="connsiteX5" fmla="*/ 0 w 468769"/>
                <a:gd name="connsiteY5" fmla="*/ 2845092 h 2845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769" h="2845091">
                  <a:moveTo>
                    <a:pt x="468770" y="0"/>
                  </a:moveTo>
                  <a:lnTo>
                    <a:pt x="0" y="564316"/>
                  </a:lnTo>
                  <a:lnTo>
                    <a:pt x="468770" y="1136469"/>
                  </a:lnTo>
                  <a:lnTo>
                    <a:pt x="0" y="1708623"/>
                  </a:lnTo>
                  <a:lnTo>
                    <a:pt x="468770" y="2272937"/>
                  </a:lnTo>
                  <a:lnTo>
                    <a:pt x="0" y="2845092"/>
                  </a:lnTo>
                </a:path>
              </a:pathLst>
            </a:custGeom>
            <a:noFill/>
            <a:ln w="78105" cap="flat">
              <a:solidFill>
                <a:srgbClr val="282D2F"/>
              </a:solidFill>
              <a:prstDash val="solid"/>
              <a:miter/>
            </a:ln>
          </p:spPr>
          <p:txBody>
            <a:bodyPr rtlCol="0" anchor="ctr"/>
            <a:lstStyle/>
            <a:p>
              <a:endParaRPr lang="en-US" sz="563" dirty="0"/>
            </a:p>
          </p:txBody>
        </p:sp>
        <p:sp>
          <p:nvSpPr>
            <p:cNvPr id="25" name="Freeform 24">
              <a:extLst>
                <a:ext uri="{FF2B5EF4-FFF2-40B4-BE49-F238E27FC236}">
                  <a16:creationId xmlns:a16="http://schemas.microsoft.com/office/drawing/2014/main" id="{8D3FACD7-5726-2A46-8F9B-C2DFA47CEC19}"/>
                </a:ext>
              </a:extLst>
            </p:cNvPr>
            <p:cNvSpPr/>
            <p:nvPr/>
          </p:nvSpPr>
          <p:spPr>
            <a:xfrm>
              <a:off x="5265849" y="21788845"/>
              <a:ext cx="468769" cy="2845089"/>
            </a:xfrm>
            <a:custGeom>
              <a:avLst/>
              <a:gdLst>
                <a:gd name="connsiteX0" fmla="*/ 468770 w 468769"/>
                <a:gd name="connsiteY0" fmla="*/ 0 h 2845089"/>
                <a:gd name="connsiteX1" fmla="*/ 0 w 468769"/>
                <a:gd name="connsiteY1" fmla="*/ 564316 h 2845089"/>
                <a:gd name="connsiteX2" fmla="*/ 468770 w 468769"/>
                <a:gd name="connsiteY2" fmla="*/ 1136469 h 2845089"/>
                <a:gd name="connsiteX3" fmla="*/ 0 w 468769"/>
                <a:gd name="connsiteY3" fmla="*/ 1708621 h 2845089"/>
                <a:gd name="connsiteX4" fmla="*/ 468770 w 468769"/>
                <a:gd name="connsiteY4" fmla="*/ 2272937 h 2845089"/>
                <a:gd name="connsiteX5" fmla="*/ 0 w 468769"/>
                <a:gd name="connsiteY5" fmla="*/ 2845089 h 2845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769" h="2845089">
                  <a:moveTo>
                    <a:pt x="468770" y="0"/>
                  </a:moveTo>
                  <a:lnTo>
                    <a:pt x="0" y="564316"/>
                  </a:lnTo>
                  <a:lnTo>
                    <a:pt x="468770" y="1136469"/>
                  </a:lnTo>
                  <a:lnTo>
                    <a:pt x="0" y="1708621"/>
                  </a:lnTo>
                  <a:lnTo>
                    <a:pt x="468770" y="2272937"/>
                  </a:lnTo>
                  <a:lnTo>
                    <a:pt x="0" y="2845089"/>
                  </a:lnTo>
                </a:path>
              </a:pathLst>
            </a:custGeom>
            <a:noFill/>
            <a:ln w="78105" cap="flat">
              <a:solidFill>
                <a:srgbClr val="282D2F"/>
              </a:solidFill>
              <a:prstDash val="solid"/>
              <a:miter/>
            </a:ln>
          </p:spPr>
          <p:txBody>
            <a:bodyPr rtlCol="0" anchor="ctr"/>
            <a:lstStyle/>
            <a:p>
              <a:endParaRPr lang="en-US" sz="563" dirty="0"/>
            </a:p>
          </p:txBody>
        </p:sp>
      </p:grpSp>
      <p:sp>
        <p:nvSpPr>
          <p:cNvPr id="27" name="Freeform 26">
            <a:extLst>
              <a:ext uri="{FF2B5EF4-FFF2-40B4-BE49-F238E27FC236}">
                <a16:creationId xmlns:a16="http://schemas.microsoft.com/office/drawing/2014/main" id="{EED77514-A473-E041-8EDE-CAA9D10BDCE9}"/>
              </a:ext>
            </a:extLst>
          </p:cNvPr>
          <p:cNvSpPr/>
          <p:nvPr/>
        </p:nvSpPr>
        <p:spPr>
          <a:xfrm>
            <a:off x="4820807" y="15172"/>
            <a:ext cx="347237" cy="712742"/>
          </a:xfrm>
          <a:custGeom>
            <a:avLst/>
            <a:gdLst>
              <a:gd name="connsiteX0" fmla="*/ 468770 w 468769"/>
              <a:gd name="connsiteY0" fmla="*/ 0 h 2852928"/>
              <a:gd name="connsiteX1" fmla="*/ 0 w 468769"/>
              <a:gd name="connsiteY1" fmla="*/ 572153 h 2852928"/>
              <a:gd name="connsiteX2" fmla="*/ 468770 w 468769"/>
              <a:gd name="connsiteY2" fmla="*/ 1144306 h 2852928"/>
              <a:gd name="connsiteX3" fmla="*/ 0 w 468769"/>
              <a:gd name="connsiteY3" fmla="*/ 1708622 h 2852928"/>
              <a:gd name="connsiteX4" fmla="*/ 468770 w 468769"/>
              <a:gd name="connsiteY4" fmla="*/ 2280775 h 2852928"/>
              <a:gd name="connsiteX5" fmla="*/ 0 w 468769"/>
              <a:gd name="connsiteY5" fmla="*/ 2852928 h 2852928"/>
              <a:gd name="connsiteX0" fmla="*/ 0 w 468770"/>
              <a:gd name="connsiteY0" fmla="*/ 0 h 2280775"/>
              <a:gd name="connsiteX1" fmla="*/ 468770 w 468770"/>
              <a:gd name="connsiteY1" fmla="*/ 572153 h 2280775"/>
              <a:gd name="connsiteX2" fmla="*/ 0 w 468770"/>
              <a:gd name="connsiteY2" fmla="*/ 1136469 h 2280775"/>
              <a:gd name="connsiteX3" fmla="*/ 468770 w 468770"/>
              <a:gd name="connsiteY3" fmla="*/ 1708622 h 2280775"/>
              <a:gd name="connsiteX4" fmla="*/ 0 w 468770"/>
              <a:gd name="connsiteY4" fmla="*/ 2280775 h 228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770" h="2280775">
                <a:moveTo>
                  <a:pt x="0" y="0"/>
                </a:moveTo>
                <a:lnTo>
                  <a:pt x="468770" y="572153"/>
                </a:lnTo>
                <a:lnTo>
                  <a:pt x="0" y="1136469"/>
                </a:lnTo>
                <a:lnTo>
                  <a:pt x="468770" y="1708622"/>
                </a:lnTo>
                <a:lnTo>
                  <a:pt x="0" y="2280775"/>
                </a:lnTo>
              </a:path>
            </a:pathLst>
          </a:custGeom>
          <a:noFill/>
          <a:ln w="78105" cap="flat">
            <a:solidFill>
              <a:srgbClr val="282D2F"/>
            </a:solidFill>
            <a:prstDash val="solid"/>
            <a:miter/>
          </a:ln>
        </p:spPr>
        <p:txBody>
          <a:bodyPr rtlCol="0" anchor="ctr"/>
          <a:lstStyle/>
          <a:p>
            <a:endParaRPr lang="en-US" sz="563" dirty="0"/>
          </a:p>
        </p:txBody>
      </p:sp>
      <p:sp>
        <p:nvSpPr>
          <p:cNvPr id="28" name="Freeform 27">
            <a:extLst>
              <a:ext uri="{FF2B5EF4-FFF2-40B4-BE49-F238E27FC236}">
                <a16:creationId xmlns:a16="http://schemas.microsoft.com/office/drawing/2014/main" id="{993CD11C-2570-1645-92F6-8E90E015CDC3}"/>
              </a:ext>
            </a:extLst>
          </p:cNvPr>
          <p:cNvSpPr/>
          <p:nvPr/>
        </p:nvSpPr>
        <p:spPr>
          <a:xfrm>
            <a:off x="4230504" y="193970"/>
            <a:ext cx="347236" cy="889091"/>
          </a:xfrm>
          <a:custGeom>
            <a:avLst/>
            <a:gdLst>
              <a:gd name="connsiteX0" fmla="*/ 468770 w 468769"/>
              <a:gd name="connsiteY0" fmla="*/ 0 h 2845090"/>
              <a:gd name="connsiteX1" fmla="*/ 0 w 468769"/>
              <a:gd name="connsiteY1" fmla="*/ 572153 h 2845090"/>
              <a:gd name="connsiteX2" fmla="*/ 468770 w 468769"/>
              <a:gd name="connsiteY2" fmla="*/ 1136469 h 2845090"/>
              <a:gd name="connsiteX3" fmla="*/ 0 w 468769"/>
              <a:gd name="connsiteY3" fmla="*/ 1708622 h 2845090"/>
              <a:gd name="connsiteX4" fmla="*/ 468770 w 468769"/>
              <a:gd name="connsiteY4" fmla="*/ 2280775 h 2845090"/>
              <a:gd name="connsiteX5" fmla="*/ 0 w 468769"/>
              <a:gd name="connsiteY5" fmla="*/ 2845090 h 284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769" h="2845090">
                <a:moveTo>
                  <a:pt x="468770" y="0"/>
                </a:moveTo>
                <a:lnTo>
                  <a:pt x="0" y="572153"/>
                </a:lnTo>
                <a:lnTo>
                  <a:pt x="468770" y="1136469"/>
                </a:lnTo>
                <a:lnTo>
                  <a:pt x="0" y="1708622"/>
                </a:lnTo>
                <a:lnTo>
                  <a:pt x="468770" y="2280775"/>
                </a:lnTo>
                <a:lnTo>
                  <a:pt x="0" y="2845090"/>
                </a:lnTo>
              </a:path>
            </a:pathLst>
          </a:custGeom>
          <a:noFill/>
          <a:ln w="78105" cap="flat">
            <a:solidFill>
              <a:srgbClr val="282D2F"/>
            </a:solidFill>
            <a:prstDash val="solid"/>
            <a:miter/>
          </a:ln>
        </p:spPr>
        <p:txBody>
          <a:bodyPr rtlCol="0" anchor="ctr"/>
          <a:lstStyle/>
          <a:p>
            <a:endParaRPr lang="en-US" sz="563" dirty="0"/>
          </a:p>
        </p:txBody>
      </p:sp>
      <p:sp>
        <p:nvSpPr>
          <p:cNvPr id="31" name="Rectangle 30">
            <a:extLst>
              <a:ext uri="{FF2B5EF4-FFF2-40B4-BE49-F238E27FC236}">
                <a16:creationId xmlns:a16="http://schemas.microsoft.com/office/drawing/2014/main" id="{7B041364-131E-8E4F-89B2-97BC1C975C51}"/>
              </a:ext>
              <a:ext uri="{C183D7F6-B498-43B3-948B-1728B52AA6E4}">
                <adec:decorative xmlns:adec="http://schemas.microsoft.com/office/drawing/2017/decorative" val="1"/>
              </a:ext>
            </a:extLst>
          </p:cNvPr>
          <p:cNvSpPr/>
          <p:nvPr userDrawn="1"/>
        </p:nvSpPr>
        <p:spPr>
          <a:xfrm rot="10800000">
            <a:off x="1473469" y="4648294"/>
            <a:ext cx="9365157" cy="960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63" dirty="0">
              <a:solidFill>
                <a:schemeClr val="tx1"/>
              </a:solidFill>
            </a:endParaRPr>
          </a:p>
        </p:txBody>
      </p:sp>
      <p:sp>
        <p:nvSpPr>
          <p:cNvPr id="2" name="Title 1">
            <a:extLst>
              <a:ext uri="{FF2B5EF4-FFF2-40B4-BE49-F238E27FC236}">
                <a16:creationId xmlns:a16="http://schemas.microsoft.com/office/drawing/2014/main" id="{4302EEF9-1F87-4744-AB45-888EF29D153E}"/>
              </a:ext>
            </a:extLst>
          </p:cNvPr>
          <p:cNvSpPr>
            <a:spLocks noGrp="1"/>
          </p:cNvSpPr>
          <p:nvPr userDrawn="1">
            <p:ph type="title" hasCustomPrompt="1"/>
          </p:nvPr>
        </p:nvSpPr>
        <p:spPr>
          <a:xfrm>
            <a:off x="0" y="1765450"/>
            <a:ext cx="12192000" cy="2359147"/>
          </a:xfrm>
        </p:spPr>
        <p:txBody>
          <a:bodyPr vert="horz" lIns="91440" tIns="45720" rIns="91440" bIns="45720" rtlCol="0" anchor="ctr">
            <a:noAutofit/>
          </a:bodyPr>
          <a:lstStyle>
            <a:lvl1pPr algn="ctr">
              <a:defRPr lang="en-US" sz="7813" b="1">
                <a:ea typeface="+mn-ea"/>
                <a:cs typeface="+mn-cs"/>
              </a:defRPr>
            </a:lvl1pPr>
          </a:lstStyle>
          <a:p>
            <a:pPr marL="0" lvl="0" indent="0" algn="ctr">
              <a:spcBef>
                <a:spcPts val="313"/>
              </a:spcBef>
              <a:buFont typeface="Arial" panose="020B0604020202020204" pitchFamily="34" charset="0"/>
            </a:pPr>
            <a:r>
              <a:rPr lang="en-US" dirty="0"/>
              <a:t>Event Name </a:t>
            </a:r>
            <a:br>
              <a:rPr lang="en-US" dirty="0"/>
            </a:br>
            <a:r>
              <a:rPr lang="en-US" dirty="0"/>
              <a:t>Goes Here</a:t>
            </a:r>
          </a:p>
        </p:txBody>
      </p:sp>
      <p:sp>
        <p:nvSpPr>
          <p:cNvPr id="33" name="Text Placeholder 61">
            <a:extLst>
              <a:ext uri="{FF2B5EF4-FFF2-40B4-BE49-F238E27FC236}">
                <a16:creationId xmlns:a16="http://schemas.microsoft.com/office/drawing/2014/main" id="{9C8052D4-8000-A145-9AC0-0AD86FFA5D66}"/>
              </a:ext>
            </a:extLst>
          </p:cNvPr>
          <p:cNvSpPr>
            <a:spLocks noGrp="1"/>
          </p:cNvSpPr>
          <p:nvPr userDrawn="1">
            <p:ph type="body" sz="quarter" idx="14" hasCustomPrompt="1"/>
          </p:nvPr>
        </p:nvSpPr>
        <p:spPr>
          <a:xfrm>
            <a:off x="2228483" y="4874030"/>
            <a:ext cx="7855131" cy="594825"/>
          </a:xfrm>
        </p:spPr>
        <p:txBody>
          <a:bodyPr anchor="ctr">
            <a:noAutofit/>
          </a:bodyPr>
          <a:lstStyle>
            <a:lvl1pPr marL="0" indent="0" algn="ctr">
              <a:buNone/>
              <a:defRPr sz="4313" b="1">
                <a:latin typeface="+mj-lt"/>
              </a:defRPr>
            </a:lvl1pPr>
          </a:lstStyle>
          <a:p>
            <a:pPr lvl="0"/>
            <a:r>
              <a:rPr lang="en-US" dirty="0"/>
              <a:t>Date goes Here</a:t>
            </a:r>
          </a:p>
        </p:txBody>
      </p:sp>
      <p:sp>
        <p:nvSpPr>
          <p:cNvPr id="34" name="Text Placeholder 61">
            <a:extLst>
              <a:ext uri="{FF2B5EF4-FFF2-40B4-BE49-F238E27FC236}">
                <a16:creationId xmlns:a16="http://schemas.microsoft.com/office/drawing/2014/main" id="{EBE49160-A22C-194A-84DC-2FF751639C2A}"/>
              </a:ext>
            </a:extLst>
          </p:cNvPr>
          <p:cNvSpPr>
            <a:spLocks noGrp="1"/>
          </p:cNvSpPr>
          <p:nvPr userDrawn="1">
            <p:ph type="body" sz="quarter" idx="15"/>
          </p:nvPr>
        </p:nvSpPr>
        <p:spPr>
          <a:xfrm>
            <a:off x="2228483" y="5918929"/>
            <a:ext cx="7855131" cy="594825"/>
          </a:xfrm>
        </p:spPr>
        <p:txBody>
          <a:bodyPr anchor="ctr">
            <a:noAutofit/>
          </a:bodyPr>
          <a:lstStyle>
            <a:lvl1pPr marL="0" indent="0" algn="ctr">
              <a:buNone/>
              <a:defRPr sz="2188" b="0" baseline="0">
                <a:solidFill>
                  <a:schemeClr val="bg1"/>
                </a:solidFill>
                <a:latin typeface="+mj-lt"/>
              </a:defRPr>
            </a:lvl1pPr>
          </a:lstStyle>
          <a:p>
            <a:pPr lvl="0"/>
            <a:r>
              <a:rPr lang="en-US" sz="3000">
                <a:solidFill>
                  <a:schemeClr val="bg1"/>
                </a:solidFill>
                <a:latin typeface="The Serif Hand" panose="03070502030502020204" pitchFamily="66" charset="0"/>
              </a:rPr>
              <a:t>Click to edit Master text styles</a:t>
            </a:r>
          </a:p>
        </p:txBody>
      </p:sp>
    </p:spTree>
    <p:extLst>
      <p:ext uri="{BB962C8B-B14F-4D97-AF65-F5344CB8AC3E}">
        <p14:creationId xmlns:p14="http://schemas.microsoft.com/office/powerpoint/2010/main" val="630266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7CAA-0833-8137-3DC6-E5C132B8F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132C59-CFBD-9AFF-534F-1AA8E1FEF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2BF4C3-CA35-916C-05D7-D878C60B82B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5C05E7B-0C5F-0509-73D4-537541F7C5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9A7FEC-4082-5367-A265-F9C5EC23D6E3}"/>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1252246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1FB7-ED8F-FF27-95A2-5E2680E666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FFA268-2439-B5E7-8D71-299EC2C334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BA5911-4F18-116B-2524-9D5D0511B8F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E6B4E22-96D1-3A3D-A344-9833A2C345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E5CCC1-43B5-F81D-661B-FCF1ADFD2A50}"/>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1377494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694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338D-E493-5FE6-D145-7F0170DCA6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A86956-2A2F-3315-EE9F-8546CB8EF9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E68BD-04A9-F896-37B8-5E9378141ED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1E402C1-3E5D-E913-C056-441EF5FA64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7318C1-8E31-F4CB-20EA-934FAE09A659}"/>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4278009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50DA-C8EE-BA75-F217-EAE6D6161E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BEE037-3740-B248-2AC5-BF72978CB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86656E-FA34-2006-B5EC-65C0DA9444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7D0869-6450-A896-D7A1-0262B62E14E2}"/>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EF692C6A-DF6B-5257-7C63-887482399A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46C82A-2626-8993-897D-58501DA5CE54}"/>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2226302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9DE8-283A-1CC0-8FEC-3F77B8B7A8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71EE6C-1035-827D-BAD3-F639890C27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A336B8-ACCC-D00D-551F-FF6A27ED1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C7039C-F4CD-8F94-0CCF-1C99210295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3AC0DD-9DE7-996D-9665-B73D48143C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3E1AED-C39D-37E6-2F0E-58C942B0A54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79BD9E87-0F76-0024-ECD4-5C6B1ECC970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10ACEFB-FC47-0163-C465-BEACCE4FC071}"/>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4066888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F888-D807-107A-3118-36E6C49622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0E582C-8DB5-527C-0B34-2CFD9EBACF1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07904A9-A103-84C6-7A4E-2B66A71D1A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CC82CF6-3BC4-D443-B71E-85527B509B59}"/>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3276161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4B628-AFE4-9D5B-41A1-96050E89F1B5}"/>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FE24A8A1-7540-42E4-5D4D-01C3CB1A860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29DFC27-675A-2C39-5685-9EB53530AA11}"/>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2624276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BB16-1900-D760-1775-5292C76DC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4651F9-38CE-8D4D-594A-35867D028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87CD98-7F78-26B6-C29A-79FC8B569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541482-22AC-246E-BCC0-76E9B337EC4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AFB6B50-12F9-34D6-2734-159A13214C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52301AD-5EFE-A977-C9FC-B86F1EDCAA10}"/>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2110612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3DC7-E3F1-3ED7-1804-44C9B5CAF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633953-4627-76F1-46EC-A10F95D23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85603E-BD66-A6A9-2520-BF899471A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C9A80-9EA8-B1A8-DA1D-4AB1F14B1E6B}"/>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EE11D1C8-72B2-95DF-7811-B1A2CD5106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73E7C3-E830-8749-6EB9-795B0A81A8A6}"/>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569890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6D2-CE46-76E2-982C-1656E2E292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B246CB-152D-851B-360D-4C57DB0D45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D46DE-FFF2-F94E-FE72-31298961237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3D625B0-49A6-073F-8DB2-5B62BC5150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0CEF85-879A-AC74-07F8-E9069E66CE84}"/>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2340820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78DB4-8209-69EC-0649-56EDD6D844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E60691-12F2-A533-A5FC-66BE89B43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BF41FD-056B-8762-E67F-599E9679BEF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92047C6-612D-A532-A96B-E5BFBDED81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6DF556-C3EC-2F54-327A-F3212A9E310C}"/>
              </a:ext>
            </a:extLst>
          </p:cNvPr>
          <p:cNvSpPr>
            <a:spLocks noGrp="1"/>
          </p:cNvSpPr>
          <p:nvPr>
            <p:ph type="sldNum" sz="quarter" idx="12"/>
          </p:nvPr>
        </p:nvSpPr>
        <p:spPr/>
        <p:txBody>
          <a:bodyPr/>
          <a:lstStyle/>
          <a:p>
            <a:fld id="{30F19B87-8C30-407C-BB16-41234FD6E1B9}" type="slidenum">
              <a:rPr lang="en-US" smtClean="0"/>
              <a:t>‹#›</a:t>
            </a:fld>
            <a:endParaRPr lang="en-US" dirty="0"/>
          </a:p>
        </p:txBody>
      </p:sp>
    </p:spTree>
    <p:extLst>
      <p:ext uri="{BB962C8B-B14F-4D97-AF65-F5344CB8AC3E}">
        <p14:creationId xmlns:p14="http://schemas.microsoft.com/office/powerpoint/2010/main" val="273237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830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627B3E5-3364-A67A-E0CC-AB775C617BDB}"/>
              </a:ext>
              <a:ext uri="{C183D7F6-B498-43B3-948B-1728B52AA6E4}">
                <adec:decorative xmlns:adec="http://schemas.microsoft.com/office/drawing/2017/decorative" val="1"/>
              </a:ext>
            </a:extLst>
          </p:cNvPr>
          <p:cNvGrpSpPr/>
          <p:nvPr/>
        </p:nvGrpSpPr>
        <p:grpSpPr>
          <a:xfrm>
            <a:off x="-1539" y="1579937"/>
            <a:ext cx="12196618" cy="2842372"/>
            <a:chOff x="-1270" y="4254958"/>
            <a:chExt cx="10062210" cy="6442709"/>
          </a:xfrm>
        </p:grpSpPr>
        <p:sp>
          <p:nvSpPr>
            <p:cNvPr id="12" name="Freeform 11">
              <a:extLst>
                <a:ext uri="{FF2B5EF4-FFF2-40B4-BE49-F238E27FC236}">
                  <a16:creationId xmlns:a16="http://schemas.microsoft.com/office/drawing/2014/main" id="{0AE0077A-E9A0-0195-A221-AFD7229ED547}"/>
                </a:ext>
              </a:extLst>
            </p:cNvPr>
            <p:cNvSpPr/>
            <p:nvPr/>
          </p:nvSpPr>
          <p:spPr>
            <a:xfrm>
              <a:off x="1270" y="5202378"/>
              <a:ext cx="10059670" cy="5304790"/>
            </a:xfrm>
            <a:custGeom>
              <a:avLst/>
              <a:gdLst>
                <a:gd name="connsiteX0" fmla="*/ 10057130 w 10059670"/>
                <a:gd name="connsiteY0" fmla="*/ 121920 h 5304790"/>
                <a:gd name="connsiteX1" fmla="*/ 9522460 w 10059670"/>
                <a:gd name="connsiteY1" fmla="*/ 0 h 5304790"/>
                <a:gd name="connsiteX2" fmla="*/ 9522460 w 10059670"/>
                <a:gd name="connsiteY2" fmla="*/ 0 h 5304790"/>
                <a:gd name="connsiteX3" fmla="*/ 9517380 w 10059670"/>
                <a:gd name="connsiteY3" fmla="*/ 0 h 5304790"/>
                <a:gd name="connsiteX4" fmla="*/ 9509760 w 10059670"/>
                <a:gd name="connsiteY4" fmla="*/ 0 h 5304790"/>
                <a:gd name="connsiteX5" fmla="*/ 9509760 w 10059670"/>
                <a:gd name="connsiteY5" fmla="*/ 0 h 5304790"/>
                <a:gd name="connsiteX6" fmla="*/ 8230870 w 10059670"/>
                <a:gd name="connsiteY6" fmla="*/ 1291590 h 5304790"/>
                <a:gd name="connsiteX7" fmla="*/ 8228330 w 10059670"/>
                <a:gd name="connsiteY7" fmla="*/ 1291590 h 5304790"/>
                <a:gd name="connsiteX8" fmla="*/ 8228330 w 10059670"/>
                <a:gd name="connsiteY8" fmla="*/ 3284220 h 5304790"/>
                <a:gd name="connsiteX9" fmla="*/ 8229600 w 10059670"/>
                <a:gd name="connsiteY9" fmla="*/ 3284220 h 5304790"/>
                <a:gd name="connsiteX10" fmla="*/ 6372860 w 10059670"/>
                <a:gd name="connsiteY10" fmla="*/ 5115560 h 5304790"/>
                <a:gd name="connsiteX11" fmla="*/ 4523740 w 10059670"/>
                <a:gd name="connsiteY11" fmla="*/ 3267710 h 5304790"/>
                <a:gd name="connsiteX12" fmla="*/ 3244850 w 10059670"/>
                <a:gd name="connsiteY12" fmla="*/ 1976120 h 5304790"/>
                <a:gd name="connsiteX13" fmla="*/ 3244850 w 10059670"/>
                <a:gd name="connsiteY13" fmla="*/ 1976120 h 5304790"/>
                <a:gd name="connsiteX14" fmla="*/ 3239770 w 10059670"/>
                <a:gd name="connsiteY14" fmla="*/ 1976120 h 5304790"/>
                <a:gd name="connsiteX15" fmla="*/ 3232150 w 10059670"/>
                <a:gd name="connsiteY15" fmla="*/ 1976120 h 5304790"/>
                <a:gd name="connsiteX16" fmla="*/ 3232150 w 10059670"/>
                <a:gd name="connsiteY16" fmla="*/ 1976120 h 5304790"/>
                <a:gd name="connsiteX17" fmla="*/ 1953260 w 10059670"/>
                <a:gd name="connsiteY17" fmla="*/ 3267710 h 5304790"/>
                <a:gd name="connsiteX18" fmla="*/ 1955800 w 10059670"/>
                <a:gd name="connsiteY18" fmla="*/ 3267710 h 5304790"/>
                <a:gd name="connsiteX19" fmla="*/ 99060 w 10059670"/>
                <a:gd name="connsiteY19" fmla="*/ 5115560 h 5304790"/>
                <a:gd name="connsiteX20" fmla="*/ 0 w 10059670"/>
                <a:gd name="connsiteY20" fmla="*/ 5113020 h 5304790"/>
                <a:gd name="connsiteX21" fmla="*/ 0 w 10059670"/>
                <a:gd name="connsiteY21" fmla="*/ 5302250 h 5304790"/>
                <a:gd name="connsiteX22" fmla="*/ 96520 w 10059670"/>
                <a:gd name="connsiteY22" fmla="*/ 5304790 h 5304790"/>
                <a:gd name="connsiteX23" fmla="*/ 96520 w 10059670"/>
                <a:gd name="connsiteY23" fmla="*/ 5304790 h 5304790"/>
                <a:gd name="connsiteX24" fmla="*/ 99060 w 10059670"/>
                <a:gd name="connsiteY24" fmla="*/ 5304790 h 5304790"/>
                <a:gd name="connsiteX25" fmla="*/ 105410 w 10059670"/>
                <a:gd name="connsiteY25" fmla="*/ 5304790 h 5304790"/>
                <a:gd name="connsiteX26" fmla="*/ 105410 w 10059670"/>
                <a:gd name="connsiteY26" fmla="*/ 5304790 h 5304790"/>
                <a:gd name="connsiteX27" fmla="*/ 2145030 w 10059670"/>
                <a:gd name="connsiteY27" fmla="*/ 3255010 h 5304790"/>
                <a:gd name="connsiteX28" fmla="*/ 2142490 w 10059670"/>
                <a:gd name="connsiteY28" fmla="*/ 3255010 h 5304790"/>
                <a:gd name="connsiteX29" fmla="*/ 3241040 w 10059670"/>
                <a:gd name="connsiteY29" fmla="*/ 2164080 h 5304790"/>
                <a:gd name="connsiteX30" fmla="*/ 4335780 w 10059670"/>
                <a:gd name="connsiteY30" fmla="*/ 3253740 h 5304790"/>
                <a:gd name="connsiteX31" fmla="*/ 4462780 w 10059670"/>
                <a:gd name="connsiteY31" fmla="*/ 3966210 h 5304790"/>
                <a:gd name="connsiteX32" fmla="*/ 4930140 w 10059670"/>
                <a:gd name="connsiteY32" fmla="*/ 4699000 h 5304790"/>
                <a:gd name="connsiteX33" fmla="*/ 5836920 w 10059670"/>
                <a:gd name="connsiteY33" fmla="*/ 5228590 h 5304790"/>
                <a:gd name="connsiteX34" fmla="*/ 6372860 w 10059670"/>
                <a:gd name="connsiteY34" fmla="*/ 5303520 h 5304790"/>
                <a:gd name="connsiteX35" fmla="*/ 6372860 w 10059670"/>
                <a:gd name="connsiteY35" fmla="*/ 5303520 h 5304790"/>
                <a:gd name="connsiteX36" fmla="*/ 6381750 w 10059670"/>
                <a:gd name="connsiteY36" fmla="*/ 5303520 h 5304790"/>
                <a:gd name="connsiteX37" fmla="*/ 6381750 w 10059670"/>
                <a:gd name="connsiteY37" fmla="*/ 5303520 h 5304790"/>
                <a:gd name="connsiteX38" fmla="*/ 8421370 w 10059670"/>
                <a:gd name="connsiteY38" fmla="*/ 3282950 h 5304790"/>
                <a:gd name="connsiteX39" fmla="*/ 8421370 w 10059670"/>
                <a:gd name="connsiteY39" fmla="*/ 3282950 h 5304790"/>
                <a:gd name="connsiteX40" fmla="*/ 8421370 w 10059670"/>
                <a:gd name="connsiteY40" fmla="*/ 1291590 h 5304790"/>
                <a:gd name="connsiteX41" fmla="*/ 8421370 w 10059670"/>
                <a:gd name="connsiteY41" fmla="*/ 1291590 h 5304790"/>
                <a:gd name="connsiteX42" fmla="*/ 9519920 w 10059670"/>
                <a:gd name="connsiteY42" fmla="*/ 189230 h 5304790"/>
                <a:gd name="connsiteX43" fmla="*/ 10059670 w 10059670"/>
                <a:gd name="connsiteY43" fmla="*/ 335280 h 5304790"/>
                <a:gd name="connsiteX44" fmla="*/ 10059670 w 10059670"/>
                <a:gd name="connsiteY44" fmla="*/ 121920 h 530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059670" h="5304790">
                  <a:moveTo>
                    <a:pt x="10057130" y="121920"/>
                  </a:moveTo>
                  <a:cubicBezTo>
                    <a:pt x="9894570" y="45720"/>
                    <a:pt x="9712960" y="1270"/>
                    <a:pt x="9522460" y="0"/>
                  </a:cubicBezTo>
                  <a:lnTo>
                    <a:pt x="9522460" y="0"/>
                  </a:lnTo>
                  <a:cubicBezTo>
                    <a:pt x="9521190" y="0"/>
                    <a:pt x="9519920" y="0"/>
                    <a:pt x="9517380" y="0"/>
                  </a:cubicBezTo>
                  <a:cubicBezTo>
                    <a:pt x="9514840" y="0"/>
                    <a:pt x="9512300" y="0"/>
                    <a:pt x="9509760" y="0"/>
                  </a:cubicBezTo>
                  <a:lnTo>
                    <a:pt x="9509760" y="0"/>
                  </a:lnTo>
                  <a:cubicBezTo>
                    <a:pt x="8803640" y="6350"/>
                    <a:pt x="8230870" y="584200"/>
                    <a:pt x="8230870" y="1291590"/>
                  </a:cubicBezTo>
                  <a:lnTo>
                    <a:pt x="8228330" y="1291590"/>
                  </a:lnTo>
                  <a:lnTo>
                    <a:pt x="8228330" y="3284220"/>
                  </a:lnTo>
                  <a:lnTo>
                    <a:pt x="8229600" y="3284220"/>
                  </a:lnTo>
                  <a:cubicBezTo>
                    <a:pt x="8216900" y="4295140"/>
                    <a:pt x="7381240" y="5118100"/>
                    <a:pt x="6372860" y="5115560"/>
                  </a:cubicBezTo>
                  <a:cubicBezTo>
                    <a:pt x="5361940" y="5113020"/>
                    <a:pt x="4527550" y="4281170"/>
                    <a:pt x="4523740" y="3267710"/>
                  </a:cubicBezTo>
                  <a:cubicBezTo>
                    <a:pt x="4523740" y="2559050"/>
                    <a:pt x="3950970" y="1982470"/>
                    <a:pt x="3244850" y="1976120"/>
                  </a:cubicBezTo>
                  <a:lnTo>
                    <a:pt x="3244850" y="1976120"/>
                  </a:lnTo>
                  <a:cubicBezTo>
                    <a:pt x="3243580" y="1976120"/>
                    <a:pt x="3242310" y="1976120"/>
                    <a:pt x="3239770" y="1976120"/>
                  </a:cubicBezTo>
                  <a:cubicBezTo>
                    <a:pt x="3237230" y="1976120"/>
                    <a:pt x="3234690" y="1976120"/>
                    <a:pt x="3232150" y="1976120"/>
                  </a:cubicBezTo>
                  <a:lnTo>
                    <a:pt x="3232150" y="1976120"/>
                  </a:lnTo>
                  <a:cubicBezTo>
                    <a:pt x="2526030" y="1982470"/>
                    <a:pt x="1953260" y="2560320"/>
                    <a:pt x="1953260" y="3267710"/>
                  </a:cubicBezTo>
                  <a:lnTo>
                    <a:pt x="1955800" y="3267710"/>
                  </a:lnTo>
                  <a:cubicBezTo>
                    <a:pt x="1949450" y="4287520"/>
                    <a:pt x="1118870" y="5114290"/>
                    <a:pt x="99060" y="5115560"/>
                  </a:cubicBezTo>
                  <a:cubicBezTo>
                    <a:pt x="66040" y="5115560"/>
                    <a:pt x="33020" y="5114290"/>
                    <a:pt x="0" y="5113020"/>
                  </a:cubicBezTo>
                  <a:lnTo>
                    <a:pt x="0" y="5302250"/>
                  </a:lnTo>
                  <a:cubicBezTo>
                    <a:pt x="31750" y="5303520"/>
                    <a:pt x="63500" y="5304790"/>
                    <a:pt x="96520" y="5304790"/>
                  </a:cubicBezTo>
                  <a:lnTo>
                    <a:pt x="96520" y="5304790"/>
                  </a:lnTo>
                  <a:cubicBezTo>
                    <a:pt x="97790" y="5304790"/>
                    <a:pt x="97790" y="5304790"/>
                    <a:pt x="99060" y="5304790"/>
                  </a:cubicBezTo>
                  <a:cubicBezTo>
                    <a:pt x="101600" y="5304790"/>
                    <a:pt x="102870" y="5304790"/>
                    <a:pt x="105410" y="5304790"/>
                  </a:cubicBezTo>
                  <a:lnTo>
                    <a:pt x="105410" y="5304790"/>
                  </a:lnTo>
                  <a:cubicBezTo>
                    <a:pt x="1230630" y="5299710"/>
                    <a:pt x="2145030" y="4382770"/>
                    <a:pt x="2145030" y="3255010"/>
                  </a:cubicBezTo>
                  <a:lnTo>
                    <a:pt x="2142490" y="3255010"/>
                  </a:lnTo>
                  <a:cubicBezTo>
                    <a:pt x="2148840" y="2654300"/>
                    <a:pt x="2639060" y="2166620"/>
                    <a:pt x="3241040" y="2164080"/>
                  </a:cubicBezTo>
                  <a:cubicBezTo>
                    <a:pt x="3840480" y="2167890"/>
                    <a:pt x="4328160" y="2654300"/>
                    <a:pt x="4335780" y="3253740"/>
                  </a:cubicBezTo>
                  <a:cubicBezTo>
                    <a:pt x="4335780" y="3417570"/>
                    <a:pt x="4354830" y="3675380"/>
                    <a:pt x="4462780" y="3966210"/>
                  </a:cubicBezTo>
                  <a:cubicBezTo>
                    <a:pt x="4526280" y="4138930"/>
                    <a:pt x="4659630" y="4427220"/>
                    <a:pt x="4930140" y="4699000"/>
                  </a:cubicBezTo>
                  <a:cubicBezTo>
                    <a:pt x="5262880" y="5034281"/>
                    <a:pt x="5631180" y="5171440"/>
                    <a:pt x="5836920" y="5228590"/>
                  </a:cubicBezTo>
                  <a:cubicBezTo>
                    <a:pt x="6051550" y="5288281"/>
                    <a:pt x="6238240" y="5302250"/>
                    <a:pt x="6372860" y="5303520"/>
                  </a:cubicBezTo>
                  <a:cubicBezTo>
                    <a:pt x="6372860" y="5303520"/>
                    <a:pt x="6372860" y="5303520"/>
                    <a:pt x="6372860" y="5303520"/>
                  </a:cubicBezTo>
                  <a:cubicBezTo>
                    <a:pt x="6375400" y="5303520"/>
                    <a:pt x="6379210" y="5303520"/>
                    <a:pt x="6381750" y="5303520"/>
                  </a:cubicBezTo>
                  <a:lnTo>
                    <a:pt x="6381750" y="5303520"/>
                  </a:lnTo>
                  <a:cubicBezTo>
                    <a:pt x="7498080" y="5298440"/>
                    <a:pt x="8406130" y="4396740"/>
                    <a:pt x="8421370" y="3282950"/>
                  </a:cubicBezTo>
                  <a:lnTo>
                    <a:pt x="8421370" y="3282950"/>
                  </a:lnTo>
                  <a:lnTo>
                    <a:pt x="8421370" y="1291590"/>
                  </a:lnTo>
                  <a:lnTo>
                    <a:pt x="8421370" y="1291590"/>
                  </a:lnTo>
                  <a:cubicBezTo>
                    <a:pt x="8421370" y="684530"/>
                    <a:pt x="8914130" y="191770"/>
                    <a:pt x="9519920" y="189230"/>
                  </a:cubicBezTo>
                  <a:cubicBezTo>
                    <a:pt x="9716770" y="190500"/>
                    <a:pt x="9899650" y="243840"/>
                    <a:pt x="10059670" y="335280"/>
                  </a:cubicBezTo>
                  <a:lnTo>
                    <a:pt x="10059670" y="121920"/>
                  </a:lnTo>
                  <a:close/>
                </a:path>
              </a:pathLst>
            </a:custGeom>
            <a:solidFill>
              <a:schemeClr val="accent6"/>
            </a:solidFill>
            <a:ln w="12700" cap="flat">
              <a:noFill/>
              <a:prstDash val="solid"/>
              <a:miter/>
            </a:ln>
          </p:spPr>
          <p:txBody>
            <a:bodyPr rtlCol="0" anchor="ctr"/>
            <a:lstStyle/>
            <a:p>
              <a:endParaRPr lang="en-US" sz="794"/>
            </a:p>
          </p:txBody>
        </p:sp>
        <p:sp>
          <p:nvSpPr>
            <p:cNvPr id="14" name="Freeform 13">
              <a:extLst>
                <a:ext uri="{FF2B5EF4-FFF2-40B4-BE49-F238E27FC236}">
                  <a16:creationId xmlns:a16="http://schemas.microsoft.com/office/drawing/2014/main" id="{930662B0-7F3D-082A-B431-879C5EA941FB}"/>
                </a:ext>
              </a:extLst>
            </p:cNvPr>
            <p:cNvSpPr/>
            <p:nvPr/>
          </p:nvSpPr>
          <p:spPr>
            <a:xfrm>
              <a:off x="2540" y="5391607"/>
              <a:ext cx="10058400" cy="5306060"/>
            </a:xfrm>
            <a:custGeom>
              <a:avLst/>
              <a:gdLst>
                <a:gd name="connsiteX0" fmla="*/ 10055860 w 10058400"/>
                <a:gd name="connsiteY0" fmla="*/ 146050 h 5306060"/>
                <a:gd name="connsiteX1" fmla="*/ 9519920 w 10058400"/>
                <a:gd name="connsiteY1" fmla="*/ 0 h 5306060"/>
                <a:gd name="connsiteX2" fmla="*/ 9519920 w 10058400"/>
                <a:gd name="connsiteY2" fmla="*/ 0 h 5306060"/>
                <a:gd name="connsiteX3" fmla="*/ 9514840 w 10058400"/>
                <a:gd name="connsiteY3" fmla="*/ 0 h 5306060"/>
                <a:gd name="connsiteX4" fmla="*/ 9507220 w 10058400"/>
                <a:gd name="connsiteY4" fmla="*/ 0 h 5306060"/>
                <a:gd name="connsiteX5" fmla="*/ 9507220 w 10058400"/>
                <a:gd name="connsiteY5" fmla="*/ 0 h 5306060"/>
                <a:gd name="connsiteX6" fmla="*/ 8417560 w 10058400"/>
                <a:gd name="connsiteY6" fmla="*/ 1102360 h 5306060"/>
                <a:gd name="connsiteX7" fmla="*/ 8416290 w 10058400"/>
                <a:gd name="connsiteY7" fmla="*/ 1102360 h 5306060"/>
                <a:gd name="connsiteX8" fmla="*/ 8416290 w 10058400"/>
                <a:gd name="connsiteY8" fmla="*/ 3094990 h 5306060"/>
                <a:gd name="connsiteX9" fmla="*/ 8418830 w 10058400"/>
                <a:gd name="connsiteY9" fmla="*/ 3094990 h 5306060"/>
                <a:gd name="connsiteX10" fmla="*/ 6374130 w 10058400"/>
                <a:gd name="connsiteY10" fmla="*/ 5115560 h 5306060"/>
                <a:gd name="connsiteX11" fmla="*/ 4333240 w 10058400"/>
                <a:gd name="connsiteY11" fmla="*/ 3078480 h 5306060"/>
                <a:gd name="connsiteX12" fmla="*/ 4334510 w 10058400"/>
                <a:gd name="connsiteY12" fmla="*/ 3078480 h 5306060"/>
                <a:gd name="connsiteX13" fmla="*/ 3244850 w 10058400"/>
                <a:gd name="connsiteY13" fmla="*/ 1976120 h 5306060"/>
                <a:gd name="connsiteX14" fmla="*/ 3244850 w 10058400"/>
                <a:gd name="connsiteY14" fmla="*/ 1976120 h 5306060"/>
                <a:gd name="connsiteX15" fmla="*/ 3239770 w 10058400"/>
                <a:gd name="connsiteY15" fmla="*/ 1976120 h 5306060"/>
                <a:gd name="connsiteX16" fmla="*/ 3232150 w 10058400"/>
                <a:gd name="connsiteY16" fmla="*/ 1976120 h 5306060"/>
                <a:gd name="connsiteX17" fmla="*/ 3232150 w 10058400"/>
                <a:gd name="connsiteY17" fmla="*/ 1976120 h 5306060"/>
                <a:gd name="connsiteX18" fmla="*/ 2142490 w 10058400"/>
                <a:gd name="connsiteY18" fmla="*/ 3067050 h 5306060"/>
                <a:gd name="connsiteX19" fmla="*/ 2142490 w 10058400"/>
                <a:gd name="connsiteY19" fmla="*/ 3067050 h 5306060"/>
                <a:gd name="connsiteX20" fmla="*/ 97790 w 10058400"/>
                <a:gd name="connsiteY20" fmla="*/ 5116830 h 5306060"/>
                <a:gd name="connsiteX21" fmla="*/ 0 w 10058400"/>
                <a:gd name="connsiteY21" fmla="*/ 5114290 h 5306060"/>
                <a:gd name="connsiteX22" fmla="*/ 0 w 10058400"/>
                <a:gd name="connsiteY22" fmla="*/ 5303520 h 5306060"/>
                <a:gd name="connsiteX23" fmla="*/ 92710 w 10058400"/>
                <a:gd name="connsiteY23" fmla="*/ 5306060 h 5306060"/>
                <a:gd name="connsiteX24" fmla="*/ 92710 w 10058400"/>
                <a:gd name="connsiteY24" fmla="*/ 5306060 h 5306060"/>
                <a:gd name="connsiteX25" fmla="*/ 97790 w 10058400"/>
                <a:gd name="connsiteY25" fmla="*/ 5306060 h 5306060"/>
                <a:gd name="connsiteX26" fmla="*/ 105410 w 10058400"/>
                <a:gd name="connsiteY26" fmla="*/ 5306060 h 5306060"/>
                <a:gd name="connsiteX27" fmla="*/ 105410 w 10058400"/>
                <a:gd name="connsiteY27" fmla="*/ 5306060 h 5306060"/>
                <a:gd name="connsiteX28" fmla="*/ 2331720 w 10058400"/>
                <a:gd name="connsiteY28" fmla="*/ 3079750 h 5306060"/>
                <a:gd name="connsiteX29" fmla="*/ 2331720 w 10058400"/>
                <a:gd name="connsiteY29" fmla="*/ 3079750 h 5306060"/>
                <a:gd name="connsiteX30" fmla="*/ 3239770 w 10058400"/>
                <a:gd name="connsiteY30" fmla="*/ 2166620 h 5306060"/>
                <a:gd name="connsiteX31" fmla="*/ 4145280 w 10058400"/>
                <a:gd name="connsiteY31" fmla="*/ 3067050 h 5306060"/>
                <a:gd name="connsiteX32" fmla="*/ 4145280 w 10058400"/>
                <a:gd name="connsiteY32" fmla="*/ 3067050 h 5306060"/>
                <a:gd name="connsiteX33" fmla="*/ 6371590 w 10058400"/>
                <a:gd name="connsiteY33" fmla="*/ 5306060 h 5306060"/>
                <a:gd name="connsiteX34" fmla="*/ 6371590 w 10058400"/>
                <a:gd name="connsiteY34" fmla="*/ 5306060 h 5306060"/>
                <a:gd name="connsiteX35" fmla="*/ 6376670 w 10058400"/>
                <a:gd name="connsiteY35" fmla="*/ 5306060 h 5306060"/>
                <a:gd name="connsiteX36" fmla="*/ 6384290 w 10058400"/>
                <a:gd name="connsiteY36" fmla="*/ 5306060 h 5306060"/>
                <a:gd name="connsiteX37" fmla="*/ 6384290 w 10058400"/>
                <a:gd name="connsiteY37" fmla="*/ 5306060 h 5306060"/>
                <a:gd name="connsiteX38" fmla="*/ 8610600 w 10058400"/>
                <a:gd name="connsiteY38" fmla="*/ 3096260 h 5306060"/>
                <a:gd name="connsiteX39" fmla="*/ 8610600 w 10058400"/>
                <a:gd name="connsiteY39" fmla="*/ 3096260 h 5306060"/>
                <a:gd name="connsiteX40" fmla="*/ 8610600 w 10058400"/>
                <a:gd name="connsiteY40" fmla="*/ 1102360 h 5306060"/>
                <a:gd name="connsiteX41" fmla="*/ 8609330 w 10058400"/>
                <a:gd name="connsiteY41" fmla="*/ 1102360 h 5306060"/>
                <a:gd name="connsiteX42" fmla="*/ 9517380 w 10058400"/>
                <a:gd name="connsiteY42" fmla="*/ 189230 h 5306060"/>
                <a:gd name="connsiteX43" fmla="*/ 10058400 w 10058400"/>
                <a:gd name="connsiteY43" fmla="*/ 372110 h 5306060"/>
                <a:gd name="connsiteX44" fmla="*/ 10058400 w 10058400"/>
                <a:gd name="connsiteY44" fmla="*/ 146050 h 530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058400" h="5306060">
                  <a:moveTo>
                    <a:pt x="10055860" y="146050"/>
                  </a:moveTo>
                  <a:cubicBezTo>
                    <a:pt x="9897110" y="54610"/>
                    <a:pt x="9715500" y="1270"/>
                    <a:pt x="9519920" y="0"/>
                  </a:cubicBezTo>
                  <a:lnTo>
                    <a:pt x="9519920" y="0"/>
                  </a:lnTo>
                  <a:cubicBezTo>
                    <a:pt x="9518650" y="0"/>
                    <a:pt x="9517380" y="0"/>
                    <a:pt x="9514840" y="0"/>
                  </a:cubicBezTo>
                  <a:cubicBezTo>
                    <a:pt x="9512300" y="0"/>
                    <a:pt x="9509760" y="0"/>
                    <a:pt x="9507220" y="0"/>
                  </a:cubicBezTo>
                  <a:lnTo>
                    <a:pt x="9507220" y="0"/>
                  </a:lnTo>
                  <a:cubicBezTo>
                    <a:pt x="8905240" y="6350"/>
                    <a:pt x="8417560" y="499110"/>
                    <a:pt x="8417560" y="1102360"/>
                  </a:cubicBezTo>
                  <a:lnTo>
                    <a:pt x="8416290" y="1102360"/>
                  </a:lnTo>
                  <a:lnTo>
                    <a:pt x="8416290" y="3094990"/>
                  </a:lnTo>
                  <a:lnTo>
                    <a:pt x="8418830" y="3094990"/>
                  </a:lnTo>
                  <a:cubicBezTo>
                    <a:pt x="8403590" y="4210051"/>
                    <a:pt x="7493000" y="5113020"/>
                    <a:pt x="6374130" y="5115560"/>
                  </a:cubicBezTo>
                  <a:cubicBezTo>
                    <a:pt x="5251450" y="5111751"/>
                    <a:pt x="4339590" y="4199890"/>
                    <a:pt x="4333240" y="3078480"/>
                  </a:cubicBezTo>
                  <a:lnTo>
                    <a:pt x="4334510" y="3078480"/>
                  </a:lnTo>
                  <a:cubicBezTo>
                    <a:pt x="4334510" y="2475230"/>
                    <a:pt x="3846830" y="1982470"/>
                    <a:pt x="3244850" y="1976120"/>
                  </a:cubicBezTo>
                  <a:lnTo>
                    <a:pt x="3244850" y="1976120"/>
                  </a:lnTo>
                  <a:cubicBezTo>
                    <a:pt x="3243580" y="1976120"/>
                    <a:pt x="3242310" y="1976120"/>
                    <a:pt x="3239770" y="1976120"/>
                  </a:cubicBezTo>
                  <a:cubicBezTo>
                    <a:pt x="3237230" y="1976120"/>
                    <a:pt x="3234690" y="1976120"/>
                    <a:pt x="3232150" y="1976120"/>
                  </a:cubicBezTo>
                  <a:lnTo>
                    <a:pt x="3232150" y="1976120"/>
                  </a:lnTo>
                  <a:cubicBezTo>
                    <a:pt x="2633980" y="1982470"/>
                    <a:pt x="2148840" y="2468880"/>
                    <a:pt x="2142490" y="3067050"/>
                  </a:cubicBezTo>
                  <a:lnTo>
                    <a:pt x="2142490" y="3067050"/>
                  </a:lnTo>
                  <a:cubicBezTo>
                    <a:pt x="2142490" y="4196080"/>
                    <a:pt x="1225550" y="5114290"/>
                    <a:pt x="97790" y="5116830"/>
                  </a:cubicBezTo>
                  <a:cubicBezTo>
                    <a:pt x="64770" y="5116830"/>
                    <a:pt x="33020" y="5115560"/>
                    <a:pt x="0" y="5114290"/>
                  </a:cubicBezTo>
                  <a:lnTo>
                    <a:pt x="0" y="5303520"/>
                  </a:lnTo>
                  <a:cubicBezTo>
                    <a:pt x="30480" y="5304790"/>
                    <a:pt x="62230" y="5306060"/>
                    <a:pt x="92710" y="5306060"/>
                  </a:cubicBezTo>
                  <a:lnTo>
                    <a:pt x="92710" y="5306060"/>
                  </a:lnTo>
                  <a:cubicBezTo>
                    <a:pt x="93980" y="5306060"/>
                    <a:pt x="95250" y="5306060"/>
                    <a:pt x="97790" y="5306060"/>
                  </a:cubicBezTo>
                  <a:cubicBezTo>
                    <a:pt x="100330" y="5306060"/>
                    <a:pt x="102870" y="5306060"/>
                    <a:pt x="105410" y="5306060"/>
                  </a:cubicBezTo>
                  <a:lnTo>
                    <a:pt x="105410" y="5306060"/>
                  </a:lnTo>
                  <a:cubicBezTo>
                    <a:pt x="1329690" y="5299710"/>
                    <a:pt x="2325370" y="4304030"/>
                    <a:pt x="2331720" y="3079750"/>
                  </a:cubicBezTo>
                  <a:lnTo>
                    <a:pt x="2331720" y="3079750"/>
                  </a:lnTo>
                  <a:cubicBezTo>
                    <a:pt x="2331720" y="2576830"/>
                    <a:pt x="2738120" y="2169160"/>
                    <a:pt x="3239770" y="2166620"/>
                  </a:cubicBezTo>
                  <a:cubicBezTo>
                    <a:pt x="3736340" y="2170430"/>
                    <a:pt x="4138930" y="2570480"/>
                    <a:pt x="4145280" y="3067050"/>
                  </a:cubicBezTo>
                  <a:lnTo>
                    <a:pt x="4145280" y="3067050"/>
                  </a:lnTo>
                  <a:cubicBezTo>
                    <a:pt x="4145280" y="4297680"/>
                    <a:pt x="5142230" y="5298440"/>
                    <a:pt x="6371590" y="5306060"/>
                  </a:cubicBezTo>
                  <a:lnTo>
                    <a:pt x="6371590" y="5306060"/>
                  </a:lnTo>
                  <a:cubicBezTo>
                    <a:pt x="6372860" y="5306060"/>
                    <a:pt x="6374130" y="5306060"/>
                    <a:pt x="6376670" y="5306060"/>
                  </a:cubicBezTo>
                  <a:cubicBezTo>
                    <a:pt x="6379210" y="5306060"/>
                    <a:pt x="6381750" y="5306060"/>
                    <a:pt x="6384290" y="5306060"/>
                  </a:cubicBezTo>
                  <a:lnTo>
                    <a:pt x="6384290" y="5306060"/>
                  </a:lnTo>
                  <a:cubicBezTo>
                    <a:pt x="7603491" y="5299710"/>
                    <a:pt x="8595360" y="4312920"/>
                    <a:pt x="8610600" y="3096260"/>
                  </a:cubicBezTo>
                  <a:lnTo>
                    <a:pt x="8610600" y="3096260"/>
                  </a:lnTo>
                  <a:lnTo>
                    <a:pt x="8610600" y="1102360"/>
                  </a:lnTo>
                  <a:lnTo>
                    <a:pt x="8609330" y="1102360"/>
                  </a:lnTo>
                  <a:cubicBezTo>
                    <a:pt x="8609330" y="599440"/>
                    <a:pt x="9015730" y="191770"/>
                    <a:pt x="9517380" y="189230"/>
                  </a:cubicBezTo>
                  <a:cubicBezTo>
                    <a:pt x="9720580" y="190500"/>
                    <a:pt x="9907270" y="259080"/>
                    <a:pt x="10058400" y="372110"/>
                  </a:cubicBezTo>
                  <a:lnTo>
                    <a:pt x="10058400" y="146050"/>
                  </a:lnTo>
                  <a:close/>
                </a:path>
              </a:pathLst>
            </a:custGeom>
            <a:solidFill>
              <a:schemeClr val="accent4">
                <a:lumMod val="50000"/>
              </a:schemeClr>
            </a:solidFill>
            <a:ln w="12700" cap="flat">
              <a:noFill/>
              <a:prstDash val="solid"/>
              <a:miter/>
            </a:ln>
          </p:spPr>
          <p:txBody>
            <a:bodyPr rtlCol="0" anchor="ctr"/>
            <a:lstStyle/>
            <a:p>
              <a:endParaRPr lang="en-US" sz="794"/>
            </a:p>
          </p:txBody>
        </p:sp>
        <p:sp>
          <p:nvSpPr>
            <p:cNvPr id="16" name="Freeform 15">
              <a:extLst>
                <a:ext uri="{FF2B5EF4-FFF2-40B4-BE49-F238E27FC236}">
                  <a16:creationId xmlns:a16="http://schemas.microsoft.com/office/drawing/2014/main" id="{CF5EBF5D-BA88-E827-1425-70427F5981F8}"/>
                </a:ext>
              </a:extLst>
            </p:cNvPr>
            <p:cNvSpPr/>
            <p:nvPr/>
          </p:nvSpPr>
          <p:spPr>
            <a:xfrm>
              <a:off x="-1270" y="5009338"/>
              <a:ext cx="10059670" cy="5309870"/>
            </a:xfrm>
            <a:custGeom>
              <a:avLst/>
              <a:gdLst>
                <a:gd name="connsiteX0" fmla="*/ 10059670 w 10059670"/>
                <a:gd name="connsiteY0" fmla="*/ 99060 h 5309870"/>
                <a:gd name="connsiteX1" fmla="*/ 9785350 w 10059670"/>
                <a:gd name="connsiteY1" fmla="*/ 22860 h 5309870"/>
                <a:gd name="connsiteX2" fmla="*/ 9518650 w 10059670"/>
                <a:gd name="connsiteY2" fmla="*/ 0 h 5309870"/>
                <a:gd name="connsiteX3" fmla="*/ 9097010 w 10059670"/>
                <a:gd name="connsiteY3" fmla="*/ 66040 h 5309870"/>
                <a:gd name="connsiteX4" fmla="*/ 8473440 w 10059670"/>
                <a:gd name="connsiteY4" fmla="*/ 441960 h 5309870"/>
                <a:gd name="connsiteX5" fmla="*/ 8101330 w 10059670"/>
                <a:gd name="connsiteY5" fmla="*/ 1069340 h 5309870"/>
                <a:gd name="connsiteX6" fmla="*/ 8041640 w 10059670"/>
                <a:gd name="connsiteY6" fmla="*/ 1484630 h 5309870"/>
                <a:gd name="connsiteX7" fmla="*/ 8041640 w 10059670"/>
                <a:gd name="connsiteY7" fmla="*/ 3477260 h 5309870"/>
                <a:gd name="connsiteX8" fmla="*/ 8042910 w 10059670"/>
                <a:gd name="connsiteY8" fmla="*/ 3477260 h 5309870"/>
                <a:gd name="connsiteX9" fmla="*/ 6376670 w 10059670"/>
                <a:gd name="connsiteY9" fmla="*/ 5119371 h 5309870"/>
                <a:gd name="connsiteX10" fmla="*/ 4714240 w 10059670"/>
                <a:gd name="connsiteY10" fmla="*/ 3460750 h 5309870"/>
                <a:gd name="connsiteX11" fmla="*/ 4714240 w 10059670"/>
                <a:gd name="connsiteY11" fmla="*/ 3460750 h 5309870"/>
                <a:gd name="connsiteX12" fmla="*/ 3244850 w 10059670"/>
                <a:gd name="connsiteY12" fmla="*/ 1979930 h 5309870"/>
                <a:gd name="connsiteX13" fmla="*/ 3244850 w 10059670"/>
                <a:gd name="connsiteY13" fmla="*/ 1979930 h 5309870"/>
                <a:gd name="connsiteX14" fmla="*/ 3239770 w 10059670"/>
                <a:gd name="connsiteY14" fmla="*/ 1979930 h 5309870"/>
                <a:gd name="connsiteX15" fmla="*/ 3232150 w 10059670"/>
                <a:gd name="connsiteY15" fmla="*/ 1979930 h 5309870"/>
                <a:gd name="connsiteX16" fmla="*/ 3232150 w 10059670"/>
                <a:gd name="connsiteY16" fmla="*/ 1979930 h 5309870"/>
                <a:gd name="connsiteX17" fmla="*/ 1764030 w 10059670"/>
                <a:gd name="connsiteY17" fmla="*/ 3449320 h 5309870"/>
                <a:gd name="connsiteX18" fmla="*/ 1764030 w 10059670"/>
                <a:gd name="connsiteY18" fmla="*/ 3449320 h 5309870"/>
                <a:gd name="connsiteX19" fmla="*/ 93980 w 10059670"/>
                <a:gd name="connsiteY19" fmla="*/ 5120640 h 5309870"/>
                <a:gd name="connsiteX20" fmla="*/ 0 w 10059670"/>
                <a:gd name="connsiteY20" fmla="*/ 5118100 h 5309870"/>
                <a:gd name="connsiteX21" fmla="*/ 0 w 10059670"/>
                <a:gd name="connsiteY21" fmla="*/ 5307330 h 5309870"/>
                <a:gd name="connsiteX22" fmla="*/ 92710 w 10059670"/>
                <a:gd name="connsiteY22" fmla="*/ 5309871 h 5309870"/>
                <a:gd name="connsiteX23" fmla="*/ 92710 w 10059670"/>
                <a:gd name="connsiteY23" fmla="*/ 5309871 h 5309870"/>
                <a:gd name="connsiteX24" fmla="*/ 93980 w 10059670"/>
                <a:gd name="connsiteY24" fmla="*/ 5309871 h 5309870"/>
                <a:gd name="connsiteX25" fmla="*/ 99060 w 10059670"/>
                <a:gd name="connsiteY25" fmla="*/ 5309871 h 5309870"/>
                <a:gd name="connsiteX26" fmla="*/ 99060 w 10059670"/>
                <a:gd name="connsiteY26" fmla="*/ 5309871 h 5309870"/>
                <a:gd name="connsiteX27" fmla="*/ 1953260 w 10059670"/>
                <a:gd name="connsiteY27" fmla="*/ 3462020 h 5309870"/>
                <a:gd name="connsiteX28" fmla="*/ 1953260 w 10059670"/>
                <a:gd name="connsiteY28" fmla="*/ 3462020 h 5309870"/>
                <a:gd name="connsiteX29" fmla="*/ 3241040 w 10059670"/>
                <a:gd name="connsiteY29" fmla="*/ 2170430 h 5309870"/>
                <a:gd name="connsiteX30" fmla="*/ 4525010 w 10059670"/>
                <a:gd name="connsiteY30" fmla="*/ 3462020 h 5309870"/>
                <a:gd name="connsiteX31" fmla="*/ 4525010 w 10059670"/>
                <a:gd name="connsiteY31" fmla="*/ 3462020 h 5309870"/>
                <a:gd name="connsiteX32" fmla="*/ 6375400 w 10059670"/>
                <a:gd name="connsiteY32" fmla="*/ 5309871 h 5309870"/>
                <a:gd name="connsiteX33" fmla="*/ 6375400 w 10059670"/>
                <a:gd name="connsiteY33" fmla="*/ 5309871 h 5309870"/>
                <a:gd name="connsiteX34" fmla="*/ 6376670 w 10059670"/>
                <a:gd name="connsiteY34" fmla="*/ 5309871 h 5309870"/>
                <a:gd name="connsiteX35" fmla="*/ 6381750 w 10059670"/>
                <a:gd name="connsiteY35" fmla="*/ 5309871 h 5309870"/>
                <a:gd name="connsiteX36" fmla="*/ 6381750 w 10059670"/>
                <a:gd name="connsiteY36" fmla="*/ 5309871 h 5309870"/>
                <a:gd name="connsiteX37" fmla="*/ 8232140 w 10059670"/>
                <a:gd name="connsiteY37" fmla="*/ 3478530 h 5309870"/>
                <a:gd name="connsiteX38" fmla="*/ 8232140 w 10059670"/>
                <a:gd name="connsiteY38" fmla="*/ 3478530 h 5309870"/>
                <a:gd name="connsiteX39" fmla="*/ 8232140 w 10059670"/>
                <a:gd name="connsiteY39" fmla="*/ 1484630 h 5309870"/>
                <a:gd name="connsiteX40" fmla="*/ 8232140 w 10059670"/>
                <a:gd name="connsiteY40" fmla="*/ 1484630 h 5309870"/>
                <a:gd name="connsiteX41" fmla="*/ 9519920 w 10059670"/>
                <a:gd name="connsiteY41" fmla="*/ 193040 h 5309870"/>
                <a:gd name="connsiteX42" fmla="*/ 10059670 w 10059670"/>
                <a:gd name="connsiteY42" fmla="*/ 314960 h 5309870"/>
                <a:gd name="connsiteX43" fmla="*/ 10059670 w 10059670"/>
                <a:gd name="connsiteY43" fmla="*/ 99060 h 530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9670" h="5309870">
                  <a:moveTo>
                    <a:pt x="10059670" y="99060"/>
                  </a:moveTo>
                  <a:cubicBezTo>
                    <a:pt x="9986010" y="71120"/>
                    <a:pt x="9893300" y="41910"/>
                    <a:pt x="9785350" y="22860"/>
                  </a:cubicBezTo>
                  <a:cubicBezTo>
                    <a:pt x="9683750" y="5080"/>
                    <a:pt x="9593580" y="0"/>
                    <a:pt x="9518650" y="0"/>
                  </a:cubicBezTo>
                  <a:cubicBezTo>
                    <a:pt x="9414510" y="1270"/>
                    <a:pt x="9265920" y="13970"/>
                    <a:pt x="9097010" y="66040"/>
                  </a:cubicBezTo>
                  <a:cubicBezTo>
                    <a:pt x="8764270" y="167640"/>
                    <a:pt x="8554720" y="359410"/>
                    <a:pt x="8473440" y="441960"/>
                  </a:cubicBezTo>
                  <a:cubicBezTo>
                    <a:pt x="8378190" y="537210"/>
                    <a:pt x="8196580" y="746760"/>
                    <a:pt x="8101330" y="1069340"/>
                  </a:cubicBezTo>
                  <a:cubicBezTo>
                    <a:pt x="8053070" y="1235710"/>
                    <a:pt x="8041640" y="1381760"/>
                    <a:pt x="8041640" y="1484630"/>
                  </a:cubicBezTo>
                  <a:cubicBezTo>
                    <a:pt x="8041640" y="2148840"/>
                    <a:pt x="8041640" y="2813050"/>
                    <a:pt x="8041640" y="3477260"/>
                  </a:cubicBezTo>
                  <a:lnTo>
                    <a:pt x="8042910" y="3477260"/>
                  </a:lnTo>
                  <a:cubicBezTo>
                    <a:pt x="8027670" y="4384040"/>
                    <a:pt x="7285990" y="5118100"/>
                    <a:pt x="6376670" y="5119371"/>
                  </a:cubicBezTo>
                  <a:cubicBezTo>
                    <a:pt x="5463540" y="5116830"/>
                    <a:pt x="4721860" y="4375150"/>
                    <a:pt x="4714240" y="3460750"/>
                  </a:cubicBezTo>
                  <a:lnTo>
                    <a:pt x="4714240" y="3460750"/>
                  </a:lnTo>
                  <a:cubicBezTo>
                    <a:pt x="4714240" y="2647950"/>
                    <a:pt x="4056380" y="1986280"/>
                    <a:pt x="3244850" y="1979930"/>
                  </a:cubicBezTo>
                  <a:lnTo>
                    <a:pt x="3244850" y="1979930"/>
                  </a:lnTo>
                  <a:cubicBezTo>
                    <a:pt x="3243580" y="1979930"/>
                    <a:pt x="3242310" y="1979930"/>
                    <a:pt x="3239770" y="1979930"/>
                  </a:cubicBezTo>
                  <a:cubicBezTo>
                    <a:pt x="3237230" y="1979930"/>
                    <a:pt x="3234690" y="1979930"/>
                    <a:pt x="3232150" y="1979930"/>
                  </a:cubicBezTo>
                  <a:lnTo>
                    <a:pt x="3232150" y="1979930"/>
                  </a:lnTo>
                  <a:cubicBezTo>
                    <a:pt x="2425700" y="1986280"/>
                    <a:pt x="1770380" y="2641600"/>
                    <a:pt x="1764030" y="3449320"/>
                  </a:cubicBezTo>
                  <a:lnTo>
                    <a:pt x="1764030" y="3449320"/>
                  </a:lnTo>
                  <a:cubicBezTo>
                    <a:pt x="1764030" y="4370070"/>
                    <a:pt x="1014730" y="5119371"/>
                    <a:pt x="93980" y="5120640"/>
                  </a:cubicBezTo>
                  <a:cubicBezTo>
                    <a:pt x="62230" y="5120640"/>
                    <a:pt x="30480" y="5119371"/>
                    <a:pt x="0" y="5118100"/>
                  </a:cubicBezTo>
                  <a:lnTo>
                    <a:pt x="0" y="5307330"/>
                  </a:lnTo>
                  <a:cubicBezTo>
                    <a:pt x="30480" y="5308600"/>
                    <a:pt x="62230" y="5309871"/>
                    <a:pt x="92710" y="5309871"/>
                  </a:cubicBezTo>
                  <a:lnTo>
                    <a:pt x="92710" y="5309871"/>
                  </a:lnTo>
                  <a:cubicBezTo>
                    <a:pt x="92710" y="5309871"/>
                    <a:pt x="93980" y="5309871"/>
                    <a:pt x="93980" y="5309871"/>
                  </a:cubicBezTo>
                  <a:cubicBezTo>
                    <a:pt x="95250" y="5309871"/>
                    <a:pt x="97790" y="5309871"/>
                    <a:pt x="99060" y="5309871"/>
                  </a:cubicBezTo>
                  <a:lnTo>
                    <a:pt x="99060" y="5309871"/>
                  </a:lnTo>
                  <a:cubicBezTo>
                    <a:pt x="1117600" y="5306060"/>
                    <a:pt x="1946910" y="4480560"/>
                    <a:pt x="1953260" y="3462020"/>
                  </a:cubicBezTo>
                  <a:lnTo>
                    <a:pt x="1953260" y="3462020"/>
                  </a:lnTo>
                  <a:cubicBezTo>
                    <a:pt x="1953260" y="2750820"/>
                    <a:pt x="2531110" y="2172970"/>
                    <a:pt x="3241040" y="2170430"/>
                  </a:cubicBezTo>
                  <a:cubicBezTo>
                    <a:pt x="3949700" y="2174240"/>
                    <a:pt x="4525010" y="2752090"/>
                    <a:pt x="4525010" y="3462020"/>
                  </a:cubicBezTo>
                  <a:lnTo>
                    <a:pt x="4525010" y="3462020"/>
                  </a:lnTo>
                  <a:cubicBezTo>
                    <a:pt x="4531360" y="4479290"/>
                    <a:pt x="5358130" y="5306060"/>
                    <a:pt x="6375400" y="5309871"/>
                  </a:cubicBezTo>
                  <a:lnTo>
                    <a:pt x="6375400" y="5309871"/>
                  </a:lnTo>
                  <a:cubicBezTo>
                    <a:pt x="6375400" y="5309871"/>
                    <a:pt x="6376670" y="5309871"/>
                    <a:pt x="6376670" y="5309871"/>
                  </a:cubicBezTo>
                  <a:cubicBezTo>
                    <a:pt x="6377940" y="5309871"/>
                    <a:pt x="6380480" y="5309871"/>
                    <a:pt x="6381750" y="5309871"/>
                  </a:cubicBezTo>
                  <a:lnTo>
                    <a:pt x="6381750" y="5309871"/>
                  </a:lnTo>
                  <a:cubicBezTo>
                    <a:pt x="7392670" y="5306060"/>
                    <a:pt x="8215630" y="4489450"/>
                    <a:pt x="8232140" y="3478530"/>
                  </a:cubicBezTo>
                  <a:lnTo>
                    <a:pt x="8232140" y="3478530"/>
                  </a:lnTo>
                  <a:lnTo>
                    <a:pt x="8232140" y="1484630"/>
                  </a:lnTo>
                  <a:lnTo>
                    <a:pt x="8232140" y="1484630"/>
                  </a:lnTo>
                  <a:cubicBezTo>
                    <a:pt x="8232140" y="773430"/>
                    <a:pt x="8809990" y="195580"/>
                    <a:pt x="9519920" y="193040"/>
                  </a:cubicBezTo>
                  <a:cubicBezTo>
                    <a:pt x="9712960" y="194310"/>
                    <a:pt x="9895840" y="237490"/>
                    <a:pt x="10059670" y="314960"/>
                  </a:cubicBezTo>
                  <a:cubicBezTo>
                    <a:pt x="10059670" y="242570"/>
                    <a:pt x="10059670" y="170180"/>
                    <a:pt x="10059670" y="99060"/>
                  </a:cubicBezTo>
                  <a:close/>
                </a:path>
              </a:pathLst>
            </a:custGeom>
            <a:solidFill>
              <a:schemeClr val="accent3"/>
            </a:solidFill>
            <a:ln w="12700" cap="flat">
              <a:noFill/>
              <a:prstDash val="solid"/>
              <a:miter/>
            </a:ln>
          </p:spPr>
          <p:txBody>
            <a:bodyPr rtlCol="0" anchor="ctr"/>
            <a:lstStyle/>
            <a:p>
              <a:endParaRPr lang="en-US" sz="794"/>
            </a:p>
          </p:txBody>
        </p:sp>
        <p:sp>
          <p:nvSpPr>
            <p:cNvPr id="17" name="Freeform 16">
              <a:extLst>
                <a:ext uri="{FF2B5EF4-FFF2-40B4-BE49-F238E27FC236}">
                  <a16:creationId xmlns:a16="http://schemas.microsoft.com/office/drawing/2014/main" id="{BC54AC80-2AE8-2C72-B68A-8F51ED52C43C}"/>
                </a:ext>
              </a:extLst>
            </p:cNvPr>
            <p:cNvSpPr/>
            <p:nvPr/>
          </p:nvSpPr>
          <p:spPr>
            <a:xfrm>
              <a:off x="0" y="4820107"/>
              <a:ext cx="10058400" cy="5308600"/>
            </a:xfrm>
            <a:custGeom>
              <a:avLst/>
              <a:gdLst>
                <a:gd name="connsiteX0" fmla="*/ 10058400 w 10058400"/>
                <a:gd name="connsiteY0" fmla="*/ 86360 h 5308600"/>
                <a:gd name="connsiteX1" fmla="*/ 9535160 w 10058400"/>
                <a:gd name="connsiteY1" fmla="*/ 0 h 5308600"/>
                <a:gd name="connsiteX2" fmla="*/ 9535160 w 10058400"/>
                <a:gd name="connsiteY2" fmla="*/ 0 h 5308600"/>
                <a:gd name="connsiteX3" fmla="*/ 9530080 w 10058400"/>
                <a:gd name="connsiteY3" fmla="*/ 0 h 5308600"/>
                <a:gd name="connsiteX4" fmla="*/ 9521190 w 10058400"/>
                <a:gd name="connsiteY4" fmla="*/ 0 h 5308600"/>
                <a:gd name="connsiteX5" fmla="*/ 9521190 w 10058400"/>
                <a:gd name="connsiteY5" fmla="*/ 0 h 5308600"/>
                <a:gd name="connsiteX6" fmla="*/ 7848600 w 10058400"/>
                <a:gd name="connsiteY6" fmla="*/ 1673860 h 5308600"/>
                <a:gd name="connsiteX7" fmla="*/ 7846060 w 10058400"/>
                <a:gd name="connsiteY7" fmla="*/ 1673860 h 5308600"/>
                <a:gd name="connsiteX8" fmla="*/ 7846060 w 10058400"/>
                <a:gd name="connsiteY8" fmla="*/ 3666490 h 5308600"/>
                <a:gd name="connsiteX9" fmla="*/ 6374130 w 10058400"/>
                <a:gd name="connsiteY9" fmla="*/ 5119370 h 5308600"/>
                <a:gd name="connsiteX10" fmla="*/ 4902200 w 10058400"/>
                <a:gd name="connsiteY10" fmla="*/ 3638550 h 5308600"/>
                <a:gd name="connsiteX11" fmla="*/ 4902200 w 10058400"/>
                <a:gd name="connsiteY11" fmla="*/ 3638550 h 5308600"/>
                <a:gd name="connsiteX12" fmla="*/ 3243580 w 10058400"/>
                <a:gd name="connsiteY12" fmla="*/ 1979930 h 5308600"/>
                <a:gd name="connsiteX13" fmla="*/ 3243580 w 10058400"/>
                <a:gd name="connsiteY13" fmla="*/ 1979930 h 5308600"/>
                <a:gd name="connsiteX14" fmla="*/ 3238500 w 10058400"/>
                <a:gd name="connsiteY14" fmla="*/ 1979930 h 5308600"/>
                <a:gd name="connsiteX15" fmla="*/ 3230880 w 10058400"/>
                <a:gd name="connsiteY15" fmla="*/ 1979930 h 5308600"/>
                <a:gd name="connsiteX16" fmla="*/ 3230880 w 10058400"/>
                <a:gd name="connsiteY16" fmla="*/ 1979930 h 5308600"/>
                <a:gd name="connsiteX17" fmla="*/ 1572260 w 10058400"/>
                <a:gd name="connsiteY17" fmla="*/ 3638550 h 5308600"/>
                <a:gd name="connsiteX18" fmla="*/ 1572260 w 10058400"/>
                <a:gd name="connsiteY18" fmla="*/ 3638550 h 5308600"/>
                <a:gd name="connsiteX19" fmla="*/ 97790 w 10058400"/>
                <a:gd name="connsiteY19" fmla="*/ 5119370 h 5308600"/>
                <a:gd name="connsiteX20" fmla="*/ 0 w 10058400"/>
                <a:gd name="connsiteY20" fmla="*/ 5115560 h 5308600"/>
                <a:gd name="connsiteX21" fmla="*/ 0 w 10058400"/>
                <a:gd name="connsiteY21" fmla="*/ 5304790 h 5308600"/>
                <a:gd name="connsiteX22" fmla="*/ 92710 w 10058400"/>
                <a:gd name="connsiteY22" fmla="*/ 5308601 h 5308600"/>
                <a:gd name="connsiteX23" fmla="*/ 92710 w 10058400"/>
                <a:gd name="connsiteY23" fmla="*/ 5308601 h 5308600"/>
                <a:gd name="connsiteX24" fmla="*/ 97790 w 10058400"/>
                <a:gd name="connsiteY24" fmla="*/ 5308601 h 5308600"/>
                <a:gd name="connsiteX25" fmla="*/ 105410 w 10058400"/>
                <a:gd name="connsiteY25" fmla="*/ 5308601 h 5308600"/>
                <a:gd name="connsiteX26" fmla="*/ 105410 w 10058400"/>
                <a:gd name="connsiteY26" fmla="*/ 5308601 h 5308600"/>
                <a:gd name="connsiteX27" fmla="*/ 1764030 w 10058400"/>
                <a:gd name="connsiteY27" fmla="*/ 3649980 h 5308600"/>
                <a:gd name="connsiteX28" fmla="*/ 1764030 w 10058400"/>
                <a:gd name="connsiteY28" fmla="*/ 3649980 h 5308600"/>
                <a:gd name="connsiteX29" fmla="*/ 3241040 w 10058400"/>
                <a:gd name="connsiteY29" fmla="*/ 2169160 h 5308600"/>
                <a:gd name="connsiteX30" fmla="*/ 4714240 w 10058400"/>
                <a:gd name="connsiteY30" fmla="*/ 3649980 h 5308600"/>
                <a:gd name="connsiteX31" fmla="*/ 4714240 w 10058400"/>
                <a:gd name="connsiteY31" fmla="*/ 3649980 h 5308600"/>
                <a:gd name="connsiteX32" fmla="*/ 6371590 w 10058400"/>
                <a:gd name="connsiteY32" fmla="*/ 5308601 h 5308600"/>
                <a:gd name="connsiteX33" fmla="*/ 6371590 w 10058400"/>
                <a:gd name="connsiteY33" fmla="*/ 5308601 h 5308600"/>
                <a:gd name="connsiteX34" fmla="*/ 6376670 w 10058400"/>
                <a:gd name="connsiteY34" fmla="*/ 5308601 h 5308600"/>
                <a:gd name="connsiteX35" fmla="*/ 6384290 w 10058400"/>
                <a:gd name="connsiteY35" fmla="*/ 5308601 h 5308600"/>
                <a:gd name="connsiteX36" fmla="*/ 6384290 w 10058400"/>
                <a:gd name="connsiteY36" fmla="*/ 5308601 h 5308600"/>
                <a:gd name="connsiteX37" fmla="*/ 8041640 w 10058400"/>
                <a:gd name="connsiteY37" fmla="*/ 3666490 h 5308600"/>
                <a:gd name="connsiteX38" fmla="*/ 8041640 w 10058400"/>
                <a:gd name="connsiteY38" fmla="*/ 1673860 h 5308600"/>
                <a:gd name="connsiteX39" fmla="*/ 8040370 w 10058400"/>
                <a:gd name="connsiteY39" fmla="*/ 1673860 h 5308600"/>
                <a:gd name="connsiteX40" fmla="*/ 9530080 w 10058400"/>
                <a:gd name="connsiteY40" fmla="*/ 189230 h 5308600"/>
                <a:gd name="connsiteX41" fmla="*/ 10057130 w 10058400"/>
                <a:gd name="connsiteY41" fmla="*/ 288290 h 5308600"/>
                <a:gd name="connsiteX42" fmla="*/ 10057130 w 10058400"/>
                <a:gd name="connsiteY42" fmla="*/ 86360 h 530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058400" h="5308600">
                  <a:moveTo>
                    <a:pt x="10058400" y="86360"/>
                  </a:moveTo>
                  <a:cubicBezTo>
                    <a:pt x="9893300" y="31750"/>
                    <a:pt x="9718040" y="1270"/>
                    <a:pt x="9535160" y="0"/>
                  </a:cubicBezTo>
                  <a:lnTo>
                    <a:pt x="9535160" y="0"/>
                  </a:lnTo>
                  <a:cubicBezTo>
                    <a:pt x="9533890" y="0"/>
                    <a:pt x="9532620" y="0"/>
                    <a:pt x="9530080" y="0"/>
                  </a:cubicBezTo>
                  <a:cubicBezTo>
                    <a:pt x="9527540" y="0"/>
                    <a:pt x="9525000" y="0"/>
                    <a:pt x="9521190" y="0"/>
                  </a:cubicBezTo>
                  <a:lnTo>
                    <a:pt x="9521190" y="0"/>
                  </a:lnTo>
                  <a:cubicBezTo>
                    <a:pt x="8597900" y="6350"/>
                    <a:pt x="7848600" y="754380"/>
                    <a:pt x="7848600" y="1673860"/>
                  </a:cubicBezTo>
                  <a:lnTo>
                    <a:pt x="7846060" y="1673860"/>
                  </a:lnTo>
                  <a:lnTo>
                    <a:pt x="7846060" y="3666490"/>
                  </a:lnTo>
                  <a:cubicBezTo>
                    <a:pt x="7832090" y="4469130"/>
                    <a:pt x="7169150" y="5119370"/>
                    <a:pt x="6374130" y="5119370"/>
                  </a:cubicBezTo>
                  <a:cubicBezTo>
                    <a:pt x="5568950" y="5119370"/>
                    <a:pt x="4899660" y="4451350"/>
                    <a:pt x="4902200" y="3638550"/>
                  </a:cubicBezTo>
                  <a:lnTo>
                    <a:pt x="4902200" y="3638550"/>
                  </a:lnTo>
                  <a:cubicBezTo>
                    <a:pt x="4895850" y="2726690"/>
                    <a:pt x="4155440" y="1987550"/>
                    <a:pt x="3243580" y="1979930"/>
                  </a:cubicBezTo>
                  <a:lnTo>
                    <a:pt x="3243580" y="1979930"/>
                  </a:lnTo>
                  <a:cubicBezTo>
                    <a:pt x="3242310" y="1979930"/>
                    <a:pt x="3241040" y="1979930"/>
                    <a:pt x="3238500" y="1979930"/>
                  </a:cubicBezTo>
                  <a:cubicBezTo>
                    <a:pt x="3235960" y="1979930"/>
                    <a:pt x="3233420" y="1979930"/>
                    <a:pt x="3230880" y="1979930"/>
                  </a:cubicBezTo>
                  <a:lnTo>
                    <a:pt x="3230880" y="1979930"/>
                  </a:lnTo>
                  <a:cubicBezTo>
                    <a:pt x="2319020" y="1986280"/>
                    <a:pt x="1579880" y="2726690"/>
                    <a:pt x="1572260" y="3638550"/>
                  </a:cubicBezTo>
                  <a:lnTo>
                    <a:pt x="1572260" y="3638550"/>
                  </a:lnTo>
                  <a:cubicBezTo>
                    <a:pt x="1574800" y="4452620"/>
                    <a:pt x="911860" y="5116830"/>
                    <a:pt x="97790" y="5119370"/>
                  </a:cubicBezTo>
                  <a:cubicBezTo>
                    <a:pt x="64770" y="5119370"/>
                    <a:pt x="33020" y="5118101"/>
                    <a:pt x="0" y="5115560"/>
                  </a:cubicBezTo>
                  <a:lnTo>
                    <a:pt x="0" y="5304790"/>
                  </a:lnTo>
                  <a:cubicBezTo>
                    <a:pt x="30480" y="5307330"/>
                    <a:pt x="62230" y="5307330"/>
                    <a:pt x="92710" y="5308601"/>
                  </a:cubicBezTo>
                  <a:lnTo>
                    <a:pt x="92710" y="5308601"/>
                  </a:lnTo>
                  <a:cubicBezTo>
                    <a:pt x="93980" y="5308601"/>
                    <a:pt x="95250" y="5308601"/>
                    <a:pt x="97790" y="5308601"/>
                  </a:cubicBezTo>
                  <a:cubicBezTo>
                    <a:pt x="100330" y="5308601"/>
                    <a:pt x="102870" y="5308601"/>
                    <a:pt x="105410" y="5308601"/>
                  </a:cubicBezTo>
                  <a:lnTo>
                    <a:pt x="105410" y="5308601"/>
                  </a:lnTo>
                  <a:cubicBezTo>
                    <a:pt x="1017270" y="5302251"/>
                    <a:pt x="1756410" y="4561840"/>
                    <a:pt x="1764030" y="3649980"/>
                  </a:cubicBezTo>
                  <a:lnTo>
                    <a:pt x="1764030" y="3649980"/>
                  </a:lnTo>
                  <a:cubicBezTo>
                    <a:pt x="1764030" y="2834640"/>
                    <a:pt x="2425700" y="2170430"/>
                    <a:pt x="3241040" y="2169160"/>
                  </a:cubicBezTo>
                  <a:cubicBezTo>
                    <a:pt x="4053840" y="2174240"/>
                    <a:pt x="4714240" y="2835910"/>
                    <a:pt x="4714240" y="3649980"/>
                  </a:cubicBezTo>
                  <a:lnTo>
                    <a:pt x="4714240" y="3649980"/>
                  </a:lnTo>
                  <a:cubicBezTo>
                    <a:pt x="4720590" y="4561840"/>
                    <a:pt x="5461000" y="5300980"/>
                    <a:pt x="6371590" y="5308601"/>
                  </a:cubicBezTo>
                  <a:lnTo>
                    <a:pt x="6371590" y="5308601"/>
                  </a:lnTo>
                  <a:cubicBezTo>
                    <a:pt x="6372860" y="5308601"/>
                    <a:pt x="6374130" y="5308601"/>
                    <a:pt x="6376670" y="5308601"/>
                  </a:cubicBezTo>
                  <a:cubicBezTo>
                    <a:pt x="6379210" y="5308601"/>
                    <a:pt x="6381750" y="5308601"/>
                    <a:pt x="6384290" y="5308601"/>
                  </a:cubicBezTo>
                  <a:lnTo>
                    <a:pt x="6384290" y="5308601"/>
                  </a:lnTo>
                  <a:cubicBezTo>
                    <a:pt x="7289800" y="5302251"/>
                    <a:pt x="8026400" y="4570730"/>
                    <a:pt x="8041640" y="3666490"/>
                  </a:cubicBezTo>
                  <a:cubicBezTo>
                    <a:pt x="8041640" y="3002280"/>
                    <a:pt x="8041640" y="2338070"/>
                    <a:pt x="8041640" y="1673860"/>
                  </a:cubicBezTo>
                  <a:lnTo>
                    <a:pt x="8040370" y="1673860"/>
                  </a:lnTo>
                  <a:cubicBezTo>
                    <a:pt x="8040370" y="857250"/>
                    <a:pt x="8708390" y="191770"/>
                    <a:pt x="9530080" y="189230"/>
                  </a:cubicBezTo>
                  <a:cubicBezTo>
                    <a:pt x="9715500" y="190500"/>
                    <a:pt x="9893300" y="224790"/>
                    <a:pt x="10057130" y="288290"/>
                  </a:cubicBezTo>
                  <a:lnTo>
                    <a:pt x="10057130" y="86360"/>
                  </a:lnTo>
                  <a:close/>
                </a:path>
              </a:pathLst>
            </a:custGeom>
            <a:solidFill>
              <a:schemeClr val="bg2"/>
            </a:solidFill>
            <a:ln w="12700" cap="flat">
              <a:noFill/>
              <a:prstDash val="solid"/>
              <a:miter/>
            </a:ln>
          </p:spPr>
          <p:txBody>
            <a:bodyPr rtlCol="0" anchor="ctr"/>
            <a:lstStyle/>
            <a:p>
              <a:endParaRPr lang="en-US" sz="794"/>
            </a:p>
          </p:txBody>
        </p:sp>
        <p:sp>
          <p:nvSpPr>
            <p:cNvPr id="18" name="Freeform 17">
              <a:extLst>
                <a:ext uri="{FF2B5EF4-FFF2-40B4-BE49-F238E27FC236}">
                  <a16:creationId xmlns:a16="http://schemas.microsoft.com/office/drawing/2014/main" id="{280E3B23-FBA2-E2F7-B721-DCD8E4619A07}"/>
                </a:ext>
              </a:extLst>
            </p:cNvPr>
            <p:cNvSpPr/>
            <p:nvPr/>
          </p:nvSpPr>
          <p:spPr>
            <a:xfrm>
              <a:off x="0" y="4633417"/>
              <a:ext cx="10059669" cy="5304790"/>
            </a:xfrm>
            <a:custGeom>
              <a:avLst/>
              <a:gdLst>
                <a:gd name="connsiteX0" fmla="*/ 10058400 w 10059669"/>
                <a:gd name="connsiteY0" fmla="*/ 81280 h 5304790"/>
                <a:gd name="connsiteX1" fmla="*/ 9519920 w 10059669"/>
                <a:gd name="connsiteY1" fmla="*/ 0 h 5304790"/>
                <a:gd name="connsiteX2" fmla="*/ 9519920 w 10059669"/>
                <a:gd name="connsiteY2" fmla="*/ 0 h 5304790"/>
                <a:gd name="connsiteX3" fmla="*/ 9518650 w 10059669"/>
                <a:gd name="connsiteY3" fmla="*/ 0 h 5304790"/>
                <a:gd name="connsiteX4" fmla="*/ 9513570 w 10059669"/>
                <a:gd name="connsiteY4" fmla="*/ 0 h 5304790"/>
                <a:gd name="connsiteX5" fmla="*/ 9513570 w 10059669"/>
                <a:gd name="connsiteY5" fmla="*/ 0 h 5304790"/>
                <a:gd name="connsiteX6" fmla="*/ 7659370 w 10059669"/>
                <a:gd name="connsiteY6" fmla="*/ 1860550 h 5304790"/>
                <a:gd name="connsiteX7" fmla="*/ 7660640 w 10059669"/>
                <a:gd name="connsiteY7" fmla="*/ 1860550 h 5304790"/>
                <a:gd name="connsiteX8" fmla="*/ 7658100 w 10059669"/>
                <a:gd name="connsiteY8" fmla="*/ 3851910 h 5304790"/>
                <a:gd name="connsiteX9" fmla="*/ 7660640 w 10059669"/>
                <a:gd name="connsiteY9" fmla="*/ 3851910 h 5304790"/>
                <a:gd name="connsiteX10" fmla="*/ 6375400 w 10059669"/>
                <a:gd name="connsiteY10" fmla="*/ 5115560 h 5304790"/>
                <a:gd name="connsiteX11" fmla="*/ 5093970 w 10059669"/>
                <a:gd name="connsiteY11" fmla="*/ 3836670 h 5304790"/>
                <a:gd name="connsiteX12" fmla="*/ 5093970 w 10059669"/>
                <a:gd name="connsiteY12" fmla="*/ 3836670 h 5304790"/>
                <a:gd name="connsiteX13" fmla="*/ 3242310 w 10059669"/>
                <a:gd name="connsiteY13" fmla="*/ 1976120 h 5304790"/>
                <a:gd name="connsiteX14" fmla="*/ 3242310 w 10059669"/>
                <a:gd name="connsiteY14" fmla="*/ 1976120 h 5304790"/>
                <a:gd name="connsiteX15" fmla="*/ 3241040 w 10059669"/>
                <a:gd name="connsiteY15" fmla="*/ 1976120 h 5304790"/>
                <a:gd name="connsiteX16" fmla="*/ 3235960 w 10059669"/>
                <a:gd name="connsiteY16" fmla="*/ 1976120 h 5304790"/>
                <a:gd name="connsiteX17" fmla="*/ 3235960 w 10059669"/>
                <a:gd name="connsiteY17" fmla="*/ 1976120 h 5304790"/>
                <a:gd name="connsiteX18" fmla="*/ 1385570 w 10059669"/>
                <a:gd name="connsiteY18" fmla="*/ 3823970 h 5304790"/>
                <a:gd name="connsiteX19" fmla="*/ 1385570 w 10059669"/>
                <a:gd name="connsiteY19" fmla="*/ 3823970 h 5304790"/>
                <a:gd name="connsiteX20" fmla="*/ 97790 w 10059669"/>
                <a:gd name="connsiteY20" fmla="*/ 5115560 h 5304790"/>
                <a:gd name="connsiteX21" fmla="*/ 0 w 10059669"/>
                <a:gd name="connsiteY21" fmla="*/ 5111750 h 5304790"/>
                <a:gd name="connsiteX22" fmla="*/ 0 w 10059669"/>
                <a:gd name="connsiteY22" fmla="*/ 5300980 h 5304790"/>
                <a:gd name="connsiteX23" fmla="*/ 92710 w 10059669"/>
                <a:gd name="connsiteY23" fmla="*/ 5304791 h 5304790"/>
                <a:gd name="connsiteX24" fmla="*/ 92710 w 10059669"/>
                <a:gd name="connsiteY24" fmla="*/ 5304791 h 5304790"/>
                <a:gd name="connsiteX25" fmla="*/ 97790 w 10059669"/>
                <a:gd name="connsiteY25" fmla="*/ 5304791 h 5304790"/>
                <a:gd name="connsiteX26" fmla="*/ 105410 w 10059669"/>
                <a:gd name="connsiteY26" fmla="*/ 5304791 h 5304790"/>
                <a:gd name="connsiteX27" fmla="*/ 105410 w 10059669"/>
                <a:gd name="connsiteY27" fmla="*/ 5304791 h 5304790"/>
                <a:gd name="connsiteX28" fmla="*/ 1574800 w 10059669"/>
                <a:gd name="connsiteY28" fmla="*/ 3823970 h 5304790"/>
                <a:gd name="connsiteX29" fmla="*/ 1574800 w 10059669"/>
                <a:gd name="connsiteY29" fmla="*/ 3823970 h 5304790"/>
                <a:gd name="connsiteX30" fmla="*/ 3241040 w 10059669"/>
                <a:gd name="connsiteY30" fmla="*/ 2165350 h 5304790"/>
                <a:gd name="connsiteX31" fmla="*/ 4903470 w 10059669"/>
                <a:gd name="connsiteY31" fmla="*/ 3823970 h 5304790"/>
                <a:gd name="connsiteX32" fmla="*/ 4903470 w 10059669"/>
                <a:gd name="connsiteY32" fmla="*/ 3823970 h 5304790"/>
                <a:gd name="connsiteX33" fmla="*/ 6370320 w 10059669"/>
                <a:gd name="connsiteY33" fmla="*/ 5304791 h 5304790"/>
                <a:gd name="connsiteX34" fmla="*/ 6370320 w 10059669"/>
                <a:gd name="connsiteY34" fmla="*/ 5304791 h 5304790"/>
                <a:gd name="connsiteX35" fmla="*/ 6375400 w 10059669"/>
                <a:gd name="connsiteY35" fmla="*/ 5304791 h 5304790"/>
                <a:gd name="connsiteX36" fmla="*/ 6383020 w 10059669"/>
                <a:gd name="connsiteY36" fmla="*/ 5304791 h 5304790"/>
                <a:gd name="connsiteX37" fmla="*/ 6383020 w 10059669"/>
                <a:gd name="connsiteY37" fmla="*/ 5304791 h 5304790"/>
                <a:gd name="connsiteX38" fmla="*/ 7849870 w 10059669"/>
                <a:gd name="connsiteY38" fmla="*/ 3851910 h 5304790"/>
                <a:gd name="connsiteX39" fmla="*/ 7849870 w 10059669"/>
                <a:gd name="connsiteY39" fmla="*/ 3851910 h 5304790"/>
                <a:gd name="connsiteX40" fmla="*/ 7849870 w 10059669"/>
                <a:gd name="connsiteY40" fmla="*/ 1860550 h 5304790"/>
                <a:gd name="connsiteX41" fmla="*/ 7849870 w 10059669"/>
                <a:gd name="connsiteY41" fmla="*/ 1860550 h 5304790"/>
                <a:gd name="connsiteX42" fmla="*/ 9519920 w 10059669"/>
                <a:gd name="connsiteY42" fmla="*/ 189230 h 5304790"/>
                <a:gd name="connsiteX43" fmla="*/ 10059670 w 10059669"/>
                <a:gd name="connsiteY43" fmla="*/ 280670 h 5304790"/>
                <a:gd name="connsiteX44" fmla="*/ 10059670 w 10059669"/>
                <a:gd name="connsiteY44" fmla="*/ 81280 h 530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059669" h="5304790">
                  <a:moveTo>
                    <a:pt x="10058400" y="81280"/>
                  </a:moveTo>
                  <a:cubicBezTo>
                    <a:pt x="9888220" y="29210"/>
                    <a:pt x="9707880" y="0"/>
                    <a:pt x="9519920" y="0"/>
                  </a:cubicBezTo>
                  <a:lnTo>
                    <a:pt x="9519920" y="0"/>
                  </a:lnTo>
                  <a:cubicBezTo>
                    <a:pt x="9519920" y="0"/>
                    <a:pt x="9518650" y="0"/>
                    <a:pt x="9518650" y="0"/>
                  </a:cubicBezTo>
                  <a:cubicBezTo>
                    <a:pt x="9517380" y="0"/>
                    <a:pt x="9514840" y="0"/>
                    <a:pt x="9513570" y="0"/>
                  </a:cubicBezTo>
                  <a:lnTo>
                    <a:pt x="9513570" y="0"/>
                  </a:lnTo>
                  <a:cubicBezTo>
                    <a:pt x="8491220" y="3810"/>
                    <a:pt x="7659370" y="836930"/>
                    <a:pt x="7659370" y="1860550"/>
                  </a:cubicBezTo>
                  <a:lnTo>
                    <a:pt x="7660640" y="1860550"/>
                  </a:lnTo>
                  <a:lnTo>
                    <a:pt x="7658100" y="3851910"/>
                  </a:lnTo>
                  <a:lnTo>
                    <a:pt x="7660640" y="3851910"/>
                  </a:lnTo>
                  <a:cubicBezTo>
                    <a:pt x="7645400" y="4549140"/>
                    <a:pt x="7075170" y="5113020"/>
                    <a:pt x="6375400" y="5115560"/>
                  </a:cubicBezTo>
                  <a:cubicBezTo>
                    <a:pt x="5671820" y="5111750"/>
                    <a:pt x="5100320" y="4540250"/>
                    <a:pt x="5093970" y="3836670"/>
                  </a:cubicBezTo>
                  <a:lnTo>
                    <a:pt x="5093970" y="3836670"/>
                  </a:lnTo>
                  <a:cubicBezTo>
                    <a:pt x="5093970" y="2813050"/>
                    <a:pt x="4264660" y="1979930"/>
                    <a:pt x="3242310" y="1976120"/>
                  </a:cubicBezTo>
                  <a:lnTo>
                    <a:pt x="3242310" y="1976120"/>
                  </a:lnTo>
                  <a:cubicBezTo>
                    <a:pt x="3242310" y="1976120"/>
                    <a:pt x="3241040" y="1976120"/>
                    <a:pt x="3241040" y="1976120"/>
                  </a:cubicBezTo>
                  <a:cubicBezTo>
                    <a:pt x="3239770" y="1976120"/>
                    <a:pt x="3237230" y="1976120"/>
                    <a:pt x="3235960" y="1976120"/>
                  </a:cubicBezTo>
                  <a:lnTo>
                    <a:pt x="3235960" y="1976120"/>
                  </a:lnTo>
                  <a:cubicBezTo>
                    <a:pt x="2218690" y="1979930"/>
                    <a:pt x="1391920" y="2805430"/>
                    <a:pt x="1385570" y="3823970"/>
                  </a:cubicBezTo>
                  <a:lnTo>
                    <a:pt x="1385570" y="3823970"/>
                  </a:lnTo>
                  <a:cubicBezTo>
                    <a:pt x="1385570" y="4535170"/>
                    <a:pt x="807720" y="5113020"/>
                    <a:pt x="97790" y="5115560"/>
                  </a:cubicBezTo>
                  <a:cubicBezTo>
                    <a:pt x="64770" y="5115560"/>
                    <a:pt x="33020" y="5114291"/>
                    <a:pt x="0" y="5111750"/>
                  </a:cubicBezTo>
                  <a:lnTo>
                    <a:pt x="0" y="5300980"/>
                  </a:lnTo>
                  <a:cubicBezTo>
                    <a:pt x="30480" y="5303520"/>
                    <a:pt x="60960" y="5304791"/>
                    <a:pt x="92710" y="5304791"/>
                  </a:cubicBezTo>
                  <a:lnTo>
                    <a:pt x="92710" y="5304791"/>
                  </a:lnTo>
                  <a:cubicBezTo>
                    <a:pt x="93980" y="5304791"/>
                    <a:pt x="95250" y="5304791"/>
                    <a:pt x="97790" y="5304791"/>
                  </a:cubicBezTo>
                  <a:cubicBezTo>
                    <a:pt x="100330" y="5304791"/>
                    <a:pt x="102870" y="5304791"/>
                    <a:pt x="105410" y="5304791"/>
                  </a:cubicBezTo>
                  <a:lnTo>
                    <a:pt x="105410" y="5304791"/>
                  </a:lnTo>
                  <a:cubicBezTo>
                    <a:pt x="916940" y="5298441"/>
                    <a:pt x="1574800" y="4636770"/>
                    <a:pt x="1574800" y="3823970"/>
                  </a:cubicBezTo>
                  <a:lnTo>
                    <a:pt x="1574800" y="3823970"/>
                  </a:lnTo>
                  <a:cubicBezTo>
                    <a:pt x="1581150" y="2908300"/>
                    <a:pt x="2326640" y="2166620"/>
                    <a:pt x="3241040" y="2165350"/>
                  </a:cubicBezTo>
                  <a:cubicBezTo>
                    <a:pt x="4154170" y="2167890"/>
                    <a:pt x="4897120" y="2909570"/>
                    <a:pt x="4903470" y="3823970"/>
                  </a:cubicBezTo>
                  <a:lnTo>
                    <a:pt x="4903470" y="3823970"/>
                  </a:lnTo>
                  <a:cubicBezTo>
                    <a:pt x="4903470" y="4636770"/>
                    <a:pt x="5560060" y="5298441"/>
                    <a:pt x="6370320" y="5304791"/>
                  </a:cubicBezTo>
                  <a:lnTo>
                    <a:pt x="6370320" y="5304791"/>
                  </a:lnTo>
                  <a:cubicBezTo>
                    <a:pt x="6371590" y="5304791"/>
                    <a:pt x="6372860" y="5304791"/>
                    <a:pt x="6375400" y="5304791"/>
                  </a:cubicBezTo>
                  <a:cubicBezTo>
                    <a:pt x="6377940" y="5304791"/>
                    <a:pt x="6380480" y="5304791"/>
                    <a:pt x="6383020" y="5304791"/>
                  </a:cubicBezTo>
                  <a:lnTo>
                    <a:pt x="6383020" y="5304791"/>
                  </a:lnTo>
                  <a:cubicBezTo>
                    <a:pt x="7183120" y="5298441"/>
                    <a:pt x="7834631" y="4652010"/>
                    <a:pt x="7849870" y="3851910"/>
                  </a:cubicBezTo>
                  <a:lnTo>
                    <a:pt x="7849870" y="3851910"/>
                  </a:lnTo>
                  <a:lnTo>
                    <a:pt x="7849870" y="1860550"/>
                  </a:lnTo>
                  <a:lnTo>
                    <a:pt x="7849870" y="1860550"/>
                  </a:lnTo>
                  <a:cubicBezTo>
                    <a:pt x="7849870" y="939800"/>
                    <a:pt x="8599170" y="190500"/>
                    <a:pt x="9519920" y="189230"/>
                  </a:cubicBezTo>
                  <a:cubicBezTo>
                    <a:pt x="9709150" y="189230"/>
                    <a:pt x="9889490" y="222250"/>
                    <a:pt x="10059670" y="280670"/>
                  </a:cubicBezTo>
                  <a:lnTo>
                    <a:pt x="10059670" y="81280"/>
                  </a:lnTo>
                  <a:close/>
                </a:path>
              </a:pathLst>
            </a:custGeom>
            <a:solidFill>
              <a:schemeClr val="accent5"/>
            </a:solidFill>
            <a:ln w="12700" cap="flat">
              <a:noFill/>
              <a:prstDash val="solid"/>
              <a:miter/>
            </a:ln>
          </p:spPr>
          <p:txBody>
            <a:bodyPr rtlCol="0" anchor="ctr"/>
            <a:lstStyle/>
            <a:p>
              <a:endParaRPr lang="en-US" sz="794"/>
            </a:p>
          </p:txBody>
        </p:sp>
        <p:sp>
          <p:nvSpPr>
            <p:cNvPr id="19" name="Freeform 18">
              <a:extLst>
                <a:ext uri="{FF2B5EF4-FFF2-40B4-BE49-F238E27FC236}">
                  <a16:creationId xmlns:a16="http://schemas.microsoft.com/office/drawing/2014/main" id="{B2A16A98-C8DC-DEE2-B5B1-E12642C3EEC5}"/>
                </a:ext>
              </a:extLst>
            </p:cNvPr>
            <p:cNvSpPr/>
            <p:nvPr/>
          </p:nvSpPr>
          <p:spPr>
            <a:xfrm>
              <a:off x="0" y="4444188"/>
              <a:ext cx="10059669" cy="5304789"/>
            </a:xfrm>
            <a:custGeom>
              <a:avLst/>
              <a:gdLst>
                <a:gd name="connsiteX0" fmla="*/ 10058400 w 10059669"/>
                <a:gd name="connsiteY0" fmla="*/ 73660 h 5304789"/>
                <a:gd name="connsiteX1" fmla="*/ 9522460 w 10059669"/>
                <a:gd name="connsiteY1" fmla="*/ 0 h 5304789"/>
                <a:gd name="connsiteX2" fmla="*/ 9522460 w 10059669"/>
                <a:gd name="connsiteY2" fmla="*/ 0 h 5304789"/>
                <a:gd name="connsiteX3" fmla="*/ 9519920 w 10059669"/>
                <a:gd name="connsiteY3" fmla="*/ 0 h 5304789"/>
                <a:gd name="connsiteX4" fmla="*/ 9513570 w 10059669"/>
                <a:gd name="connsiteY4" fmla="*/ 0 h 5304789"/>
                <a:gd name="connsiteX5" fmla="*/ 9513570 w 10059669"/>
                <a:gd name="connsiteY5" fmla="*/ 0 h 5304789"/>
                <a:gd name="connsiteX6" fmla="*/ 7471410 w 10059669"/>
                <a:gd name="connsiteY6" fmla="*/ 2049780 h 5304789"/>
                <a:gd name="connsiteX7" fmla="*/ 7471410 w 10059669"/>
                <a:gd name="connsiteY7" fmla="*/ 4013200 h 5304789"/>
                <a:gd name="connsiteX8" fmla="*/ 7468870 w 10059669"/>
                <a:gd name="connsiteY8" fmla="*/ 4013200 h 5304789"/>
                <a:gd name="connsiteX9" fmla="*/ 6374130 w 10059669"/>
                <a:gd name="connsiteY9" fmla="*/ 5115560 h 5304789"/>
                <a:gd name="connsiteX10" fmla="*/ 5283200 w 10059669"/>
                <a:gd name="connsiteY10" fmla="*/ 4025900 h 5304789"/>
                <a:gd name="connsiteX11" fmla="*/ 5283200 w 10059669"/>
                <a:gd name="connsiteY11" fmla="*/ 4025900 h 5304789"/>
                <a:gd name="connsiteX12" fmla="*/ 3242310 w 10059669"/>
                <a:gd name="connsiteY12" fmla="*/ 1976120 h 5304789"/>
                <a:gd name="connsiteX13" fmla="*/ 3242310 w 10059669"/>
                <a:gd name="connsiteY13" fmla="*/ 1976120 h 5304789"/>
                <a:gd name="connsiteX14" fmla="*/ 3239770 w 10059669"/>
                <a:gd name="connsiteY14" fmla="*/ 1976120 h 5304789"/>
                <a:gd name="connsiteX15" fmla="*/ 3233420 w 10059669"/>
                <a:gd name="connsiteY15" fmla="*/ 1976120 h 5304789"/>
                <a:gd name="connsiteX16" fmla="*/ 3233420 w 10059669"/>
                <a:gd name="connsiteY16" fmla="*/ 1976120 h 5304789"/>
                <a:gd name="connsiteX17" fmla="*/ 1192530 w 10059669"/>
                <a:gd name="connsiteY17" fmla="*/ 4025900 h 5304789"/>
                <a:gd name="connsiteX18" fmla="*/ 1195070 w 10059669"/>
                <a:gd name="connsiteY18" fmla="*/ 4025900 h 5304789"/>
                <a:gd name="connsiteX19" fmla="*/ 97790 w 10059669"/>
                <a:gd name="connsiteY19" fmla="*/ 5115560 h 5304789"/>
                <a:gd name="connsiteX20" fmla="*/ 0 w 10059669"/>
                <a:gd name="connsiteY20" fmla="*/ 5110480 h 5304789"/>
                <a:gd name="connsiteX21" fmla="*/ 0 w 10059669"/>
                <a:gd name="connsiteY21" fmla="*/ 5300980 h 5304789"/>
                <a:gd name="connsiteX22" fmla="*/ 92710 w 10059669"/>
                <a:gd name="connsiteY22" fmla="*/ 5304790 h 5304789"/>
                <a:gd name="connsiteX23" fmla="*/ 92710 w 10059669"/>
                <a:gd name="connsiteY23" fmla="*/ 5304790 h 5304789"/>
                <a:gd name="connsiteX24" fmla="*/ 97790 w 10059669"/>
                <a:gd name="connsiteY24" fmla="*/ 5304790 h 5304789"/>
                <a:gd name="connsiteX25" fmla="*/ 105410 w 10059669"/>
                <a:gd name="connsiteY25" fmla="*/ 5304790 h 5304789"/>
                <a:gd name="connsiteX26" fmla="*/ 105410 w 10059669"/>
                <a:gd name="connsiteY26" fmla="*/ 5304790 h 5304789"/>
                <a:gd name="connsiteX27" fmla="*/ 1384300 w 10059669"/>
                <a:gd name="connsiteY27" fmla="*/ 4013200 h 5304789"/>
                <a:gd name="connsiteX28" fmla="*/ 1381760 w 10059669"/>
                <a:gd name="connsiteY28" fmla="*/ 4013200 h 5304789"/>
                <a:gd name="connsiteX29" fmla="*/ 3238500 w 10059669"/>
                <a:gd name="connsiteY29" fmla="*/ 2165350 h 5304789"/>
                <a:gd name="connsiteX30" fmla="*/ 5092700 w 10059669"/>
                <a:gd name="connsiteY30" fmla="*/ 4025900 h 5304789"/>
                <a:gd name="connsiteX31" fmla="*/ 5092700 w 10059669"/>
                <a:gd name="connsiteY31" fmla="*/ 4025900 h 5304789"/>
                <a:gd name="connsiteX32" fmla="*/ 6369050 w 10059669"/>
                <a:gd name="connsiteY32" fmla="*/ 5304790 h 5304789"/>
                <a:gd name="connsiteX33" fmla="*/ 6369050 w 10059669"/>
                <a:gd name="connsiteY33" fmla="*/ 5304790 h 5304789"/>
                <a:gd name="connsiteX34" fmla="*/ 6374130 w 10059669"/>
                <a:gd name="connsiteY34" fmla="*/ 5304790 h 5304789"/>
                <a:gd name="connsiteX35" fmla="*/ 6381750 w 10059669"/>
                <a:gd name="connsiteY35" fmla="*/ 5304790 h 5304789"/>
                <a:gd name="connsiteX36" fmla="*/ 6381750 w 10059669"/>
                <a:gd name="connsiteY36" fmla="*/ 5304790 h 5304789"/>
                <a:gd name="connsiteX37" fmla="*/ 7292340 w 10059669"/>
                <a:gd name="connsiteY37" fmla="*/ 4918710 h 5304789"/>
                <a:gd name="connsiteX38" fmla="*/ 7660640 w 10059669"/>
                <a:gd name="connsiteY38" fmla="*/ 4042410 h 5304789"/>
                <a:gd name="connsiteX39" fmla="*/ 7660640 w 10059669"/>
                <a:gd name="connsiteY39" fmla="*/ 2049780 h 5304789"/>
                <a:gd name="connsiteX40" fmla="*/ 7661910 w 10059669"/>
                <a:gd name="connsiteY40" fmla="*/ 2049780 h 5304789"/>
                <a:gd name="connsiteX41" fmla="*/ 9521190 w 10059669"/>
                <a:gd name="connsiteY41" fmla="*/ 189230 h 5304789"/>
                <a:gd name="connsiteX42" fmla="*/ 10059670 w 10059669"/>
                <a:gd name="connsiteY42" fmla="*/ 270510 h 5304789"/>
                <a:gd name="connsiteX43" fmla="*/ 10059670 w 10059669"/>
                <a:gd name="connsiteY43" fmla="*/ 73660 h 530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9669" h="5304789">
                  <a:moveTo>
                    <a:pt x="10058400" y="73660"/>
                  </a:moveTo>
                  <a:cubicBezTo>
                    <a:pt x="9888220" y="26670"/>
                    <a:pt x="9707880" y="1270"/>
                    <a:pt x="9522460" y="0"/>
                  </a:cubicBezTo>
                  <a:lnTo>
                    <a:pt x="9522460" y="0"/>
                  </a:lnTo>
                  <a:cubicBezTo>
                    <a:pt x="9521190" y="0"/>
                    <a:pt x="9521190" y="0"/>
                    <a:pt x="9519920" y="0"/>
                  </a:cubicBezTo>
                  <a:cubicBezTo>
                    <a:pt x="9517380" y="0"/>
                    <a:pt x="9516110" y="0"/>
                    <a:pt x="9513570" y="0"/>
                  </a:cubicBezTo>
                  <a:lnTo>
                    <a:pt x="9513570" y="0"/>
                  </a:lnTo>
                  <a:cubicBezTo>
                    <a:pt x="8387081" y="5080"/>
                    <a:pt x="7471410" y="922020"/>
                    <a:pt x="7471410" y="2049780"/>
                  </a:cubicBezTo>
                  <a:lnTo>
                    <a:pt x="7471410" y="4013200"/>
                  </a:lnTo>
                  <a:lnTo>
                    <a:pt x="7468870" y="4013200"/>
                  </a:lnTo>
                  <a:cubicBezTo>
                    <a:pt x="7468870" y="4620260"/>
                    <a:pt x="6977381" y="5113021"/>
                    <a:pt x="6374130" y="5115560"/>
                  </a:cubicBezTo>
                  <a:cubicBezTo>
                    <a:pt x="5775960" y="5111750"/>
                    <a:pt x="5289550" y="4625340"/>
                    <a:pt x="5283200" y="4025900"/>
                  </a:cubicBezTo>
                  <a:lnTo>
                    <a:pt x="5283200" y="4025900"/>
                  </a:lnTo>
                  <a:cubicBezTo>
                    <a:pt x="5283200" y="2899410"/>
                    <a:pt x="4368800" y="1981200"/>
                    <a:pt x="3242310" y="1976120"/>
                  </a:cubicBezTo>
                  <a:lnTo>
                    <a:pt x="3242310" y="1976120"/>
                  </a:lnTo>
                  <a:cubicBezTo>
                    <a:pt x="3241040" y="1976120"/>
                    <a:pt x="3241040" y="1976120"/>
                    <a:pt x="3239770" y="1976120"/>
                  </a:cubicBezTo>
                  <a:cubicBezTo>
                    <a:pt x="3237230" y="1976120"/>
                    <a:pt x="3235960" y="1976120"/>
                    <a:pt x="3233420" y="1976120"/>
                  </a:cubicBezTo>
                  <a:lnTo>
                    <a:pt x="3233420" y="1976120"/>
                  </a:lnTo>
                  <a:cubicBezTo>
                    <a:pt x="2106930" y="1981200"/>
                    <a:pt x="1192530" y="2898140"/>
                    <a:pt x="1192530" y="4025900"/>
                  </a:cubicBezTo>
                  <a:lnTo>
                    <a:pt x="1195070" y="4025900"/>
                  </a:lnTo>
                  <a:cubicBezTo>
                    <a:pt x="1188720" y="4626610"/>
                    <a:pt x="698500" y="5114290"/>
                    <a:pt x="97790" y="5115560"/>
                  </a:cubicBezTo>
                  <a:cubicBezTo>
                    <a:pt x="64770" y="5115560"/>
                    <a:pt x="33020" y="5113021"/>
                    <a:pt x="0" y="5110480"/>
                  </a:cubicBezTo>
                  <a:lnTo>
                    <a:pt x="0" y="5300980"/>
                  </a:lnTo>
                  <a:cubicBezTo>
                    <a:pt x="30480" y="5303521"/>
                    <a:pt x="60960" y="5304790"/>
                    <a:pt x="92710" y="5304790"/>
                  </a:cubicBezTo>
                  <a:lnTo>
                    <a:pt x="92710" y="5304790"/>
                  </a:lnTo>
                  <a:cubicBezTo>
                    <a:pt x="93980" y="5304790"/>
                    <a:pt x="95250" y="5304790"/>
                    <a:pt x="97790" y="5304790"/>
                  </a:cubicBezTo>
                  <a:cubicBezTo>
                    <a:pt x="100330" y="5304790"/>
                    <a:pt x="102870" y="5304790"/>
                    <a:pt x="105410" y="5304790"/>
                  </a:cubicBezTo>
                  <a:lnTo>
                    <a:pt x="105410" y="5304790"/>
                  </a:lnTo>
                  <a:cubicBezTo>
                    <a:pt x="811530" y="5298440"/>
                    <a:pt x="1384300" y="4720590"/>
                    <a:pt x="1384300" y="4013200"/>
                  </a:cubicBezTo>
                  <a:lnTo>
                    <a:pt x="1381760" y="4013200"/>
                  </a:lnTo>
                  <a:cubicBezTo>
                    <a:pt x="1388110" y="2993390"/>
                    <a:pt x="2218690" y="2166620"/>
                    <a:pt x="3238500" y="2165350"/>
                  </a:cubicBezTo>
                  <a:cubicBezTo>
                    <a:pt x="4260850" y="2169160"/>
                    <a:pt x="5092700" y="3002280"/>
                    <a:pt x="5092700" y="4025900"/>
                  </a:cubicBezTo>
                  <a:lnTo>
                    <a:pt x="5092700" y="4025900"/>
                  </a:lnTo>
                  <a:cubicBezTo>
                    <a:pt x="5099050" y="4728210"/>
                    <a:pt x="5668010" y="5298440"/>
                    <a:pt x="6369050" y="5304790"/>
                  </a:cubicBezTo>
                  <a:lnTo>
                    <a:pt x="6369050" y="5304790"/>
                  </a:lnTo>
                  <a:cubicBezTo>
                    <a:pt x="6370320" y="5304790"/>
                    <a:pt x="6371590" y="5304790"/>
                    <a:pt x="6374130" y="5304790"/>
                  </a:cubicBezTo>
                  <a:cubicBezTo>
                    <a:pt x="6376670" y="5304790"/>
                    <a:pt x="6379210" y="5304790"/>
                    <a:pt x="6381750" y="5304790"/>
                  </a:cubicBezTo>
                  <a:lnTo>
                    <a:pt x="6381750" y="5304790"/>
                  </a:lnTo>
                  <a:cubicBezTo>
                    <a:pt x="6469380" y="5303521"/>
                    <a:pt x="6926581" y="5290821"/>
                    <a:pt x="7292340" y="4918710"/>
                  </a:cubicBezTo>
                  <a:cubicBezTo>
                    <a:pt x="7639050" y="4565650"/>
                    <a:pt x="7658100" y="4136390"/>
                    <a:pt x="7660640" y="4042410"/>
                  </a:cubicBezTo>
                  <a:lnTo>
                    <a:pt x="7660640" y="2049780"/>
                  </a:lnTo>
                  <a:lnTo>
                    <a:pt x="7661910" y="2049780"/>
                  </a:lnTo>
                  <a:cubicBezTo>
                    <a:pt x="7661910" y="1024890"/>
                    <a:pt x="8496300" y="190500"/>
                    <a:pt x="9521190" y="189230"/>
                  </a:cubicBezTo>
                  <a:cubicBezTo>
                    <a:pt x="9707880" y="190500"/>
                    <a:pt x="9889490" y="218440"/>
                    <a:pt x="10059670" y="270510"/>
                  </a:cubicBezTo>
                  <a:lnTo>
                    <a:pt x="10059670" y="73660"/>
                  </a:lnTo>
                  <a:close/>
                </a:path>
              </a:pathLst>
            </a:custGeom>
            <a:solidFill>
              <a:schemeClr val="accent2"/>
            </a:solidFill>
            <a:ln w="12700" cap="flat">
              <a:noFill/>
              <a:prstDash val="solid"/>
              <a:miter/>
            </a:ln>
          </p:spPr>
          <p:txBody>
            <a:bodyPr rtlCol="0" anchor="ctr"/>
            <a:lstStyle/>
            <a:p>
              <a:endParaRPr lang="en-US" sz="794"/>
            </a:p>
          </p:txBody>
        </p:sp>
        <p:sp>
          <p:nvSpPr>
            <p:cNvPr id="22" name="Freeform 21">
              <a:extLst>
                <a:ext uri="{FF2B5EF4-FFF2-40B4-BE49-F238E27FC236}">
                  <a16:creationId xmlns:a16="http://schemas.microsoft.com/office/drawing/2014/main" id="{06636750-458A-63F4-EC73-102D6C3CF65D}"/>
                </a:ext>
              </a:extLst>
            </p:cNvPr>
            <p:cNvSpPr/>
            <p:nvPr/>
          </p:nvSpPr>
          <p:spPr>
            <a:xfrm>
              <a:off x="0" y="4254958"/>
              <a:ext cx="10058400" cy="5304789"/>
            </a:xfrm>
            <a:custGeom>
              <a:avLst/>
              <a:gdLst>
                <a:gd name="connsiteX0" fmla="*/ 10058400 w 10058400"/>
                <a:gd name="connsiteY0" fmla="*/ 67310 h 5304789"/>
                <a:gd name="connsiteX1" fmla="*/ 9523730 w 10058400"/>
                <a:gd name="connsiteY1" fmla="*/ 0 h 5304789"/>
                <a:gd name="connsiteX2" fmla="*/ 9523730 w 10058400"/>
                <a:gd name="connsiteY2" fmla="*/ 0 h 5304789"/>
                <a:gd name="connsiteX3" fmla="*/ 9518650 w 10058400"/>
                <a:gd name="connsiteY3" fmla="*/ 0 h 5304789"/>
                <a:gd name="connsiteX4" fmla="*/ 9511030 w 10058400"/>
                <a:gd name="connsiteY4" fmla="*/ 0 h 5304789"/>
                <a:gd name="connsiteX5" fmla="*/ 9511030 w 10058400"/>
                <a:gd name="connsiteY5" fmla="*/ 0 h 5304789"/>
                <a:gd name="connsiteX6" fmla="*/ 7284720 w 10058400"/>
                <a:gd name="connsiteY6" fmla="*/ 2239010 h 5304789"/>
                <a:gd name="connsiteX7" fmla="*/ 7284720 w 10058400"/>
                <a:gd name="connsiteY7" fmla="*/ 4225290 h 5304789"/>
                <a:gd name="connsiteX8" fmla="*/ 6377940 w 10058400"/>
                <a:gd name="connsiteY8" fmla="*/ 5115560 h 5304789"/>
                <a:gd name="connsiteX9" fmla="*/ 5472430 w 10058400"/>
                <a:gd name="connsiteY9" fmla="*/ 4202430 h 5304789"/>
                <a:gd name="connsiteX10" fmla="*/ 5472430 w 10058400"/>
                <a:gd name="connsiteY10" fmla="*/ 4202430 h 5304789"/>
                <a:gd name="connsiteX11" fmla="*/ 3244850 w 10058400"/>
                <a:gd name="connsiteY11" fmla="*/ 1976120 h 5304789"/>
                <a:gd name="connsiteX12" fmla="*/ 3244850 w 10058400"/>
                <a:gd name="connsiteY12" fmla="*/ 1976120 h 5304789"/>
                <a:gd name="connsiteX13" fmla="*/ 3239770 w 10058400"/>
                <a:gd name="connsiteY13" fmla="*/ 1976120 h 5304789"/>
                <a:gd name="connsiteX14" fmla="*/ 3232150 w 10058400"/>
                <a:gd name="connsiteY14" fmla="*/ 1976120 h 5304789"/>
                <a:gd name="connsiteX15" fmla="*/ 3232150 w 10058400"/>
                <a:gd name="connsiteY15" fmla="*/ 1976120 h 5304789"/>
                <a:gd name="connsiteX16" fmla="*/ 1005840 w 10058400"/>
                <a:gd name="connsiteY16" fmla="*/ 4202430 h 5304789"/>
                <a:gd name="connsiteX17" fmla="*/ 1005840 w 10058400"/>
                <a:gd name="connsiteY17" fmla="*/ 4202430 h 5304789"/>
                <a:gd name="connsiteX18" fmla="*/ 97790 w 10058400"/>
                <a:gd name="connsiteY18" fmla="*/ 5115560 h 5304789"/>
                <a:gd name="connsiteX19" fmla="*/ 0 w 10058400"/>
                <a:gd name="connsiteY19" fmla="*/ 5109210 h 5304789"/>
                <a:gd name="connsiteX20" fmla="*/ 0 w 10058400"/>
                <a:gd name="connsiteY20" fmla="*/ 5299710 h 5304789"/>
                <a:gd name="connsiteX21" fmla="*/ 92710 w 10058400"/>
                <a:gd name="connsiteY21" fmla="*/ 5304790 h 5304789"/>
                <a:gd name="connsiteX22" fmla="*/ 92710 w 10058400"/>
                <a:gd name="connsiteY22" fmla="*/ 5304790 h 5304789"/>
                <a:gd name="connsiteX23" fmla="*/ 97790 w 10058400"/>
                <a:gd name="connsiteY23" fmla="*/ 5304790 h 5304789"/>
                <a:gd name="connsiteX24" fmla="*/ 105410 w 10058400"/>
                <a:gd name="connsiteY24" fmla="*/ 5304790 h 5304789"/>
                <a:gd name="connsiteX25" fmla="*/ 105410 w 10058400"/>
                <a:gd name="connsiteY25" fmla="*/ 5304790 h 5304789"/>
                <a:gd name="connsiteX26" fmla="*/ 1195070 w 10058400"/>
                <a:gd name="connsiteY26" fmla="*/ 4213860 h 5304789"/>
                <a:gd name="connsiteX27" fmla="*/ 1195070 w 10058400"/>
                <a:gd name="connsiteY27" fmla="*/ 4213860 h 5304789"/>
                <a:gd name="connsiteX28" fmla="*/ 3239770 w 10058400"/>
                <a:gd name="connsiteY28" fmla="*/ 2164080 h 5304789"/>
                <a:gd name="connsiteX29" fmla="*/ 5280660 w 10058400"/>
                <a:gd name="connsiteY29" fmla="*/ 4213860 h 5304789"/>
                <a:gd name="connsiteX30" fmla="*/ 5280660 w 10058400"/>
                <a:gd name="connsiteY30" fmla="*/ 4213860 h 5304789"/>
                <a:gd name="connsiteX31" fmla="*/ 6370320 w 10058400"/>
                <a:gd name="connsiteY31" fmla="*/ 5303520 h 5304789"/>
                <a:gd name="connsiteX32" fmla="*/ 6370320 w 10058400"/>
                <a:gd name="connsiteY32" fmla="*/ 5303520 h 5304789"/>
                <a:gd name="connsiteX33" fmla="*/ 6375400 w 10058400"/>
                <a:gd name="connsiteY33" fmla="*/ 5303520 h 5304789"/>
                <a:gd name="connsiteX34" fmla="*/ 6383020 w 10058400"/>
                <a:gd name="connsiteY34" fmla="*/ 5303520 h 5304789"/>
                <a:gd name="connsiteX35" fmla="*/ 6383020 w 10058400"/>
                <a:gd name="connsiteY35" fmla="*/ 5303520 h 5304789"/>
                <a:gd name="connsiteX36" fmla="*/ 7472681 w 10058400"/>
                <a:gd name="connsiteY36" fmla="*/ 4201160 h 5304789"/>
                <a:gd name="connsiteX37" fmla="*/ 7471410 w 10058400"/>
                <a:gd name="connsiteY37" fmla="*/ 4201160 h 5304789"/>
                <a:gd name="connsiteX38" fmla="*/ 7471410 w 10058400"/>
                <a:gd name="connsiteY38" fmla="*/ 2239010 h 5304789"/>
                <a:gd name="connsiteX39" fmla="*/ 7471410 w 10058400"/>
                <a:gd name="connsiteY39" fmla="*/ 2239010 h 5304789"/>
                <a:gd name="connsiteX40" fmla="*/ 9516110 w 10058400"/>
                <a:gd name="connsiteY40" fmla="*/ 189230 h 5304789"/>
                <a:gd name="connsiteX41" fmla="*/ 10054590 w 10058400"/>
                <a:gd name="connsiteY41" fmla="*/ 262890 h 5304789"/>
                <a:gd name="connsiteX42" fmla="*/ 10054590 w 10058400"/>
                <a:gd name="connsiteY42" fmla="*/ 67310 h 530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058400" h="5304789">
                  <a:moveTo>
                    <a:pt x="10058400" y="67310"/>
                  </a:moveTo>
                  <a:cubicBezTo>
                    <a:pt x="9886950" y="24130"/>
                    <a:pt x="9707880" y="1270"/>
                    <a:pt x="9523730" y="0"/>
                  </a:cubicBezTo>
                  <a:lnTo>
                    <a:pt x="9523730" y="0"/>
                  </a:lnTo>
                  <a:cubicBezTo>
                    <a:pt x="9522460" y="0"/>
                    <a:pt x="9521190" y="0"/>
                    <a:pt x="9518650" y="0"/>
                  </a:cubicBezTo>
                  <a:cubicBezTo>
                    <a:pt x="9516110" y="0"/>
                    <a:pt x="9513570" y="0"/>
                    <a:pt x="9511030" y="0"/>
                  </a:cubicBezTo>
                  <a:lnTo>
                    <a:pt x="9511030" y="0"/>
                  </a:lnTo>
                  <a:cubicBezTo>
                    <a:pt x="8281670" y="6350"/>
                    <a:pt x="7284720" y="1008380"/>
                    <a:pt x="7284720" y="2239010"/>
                  </a:cubicBezTo>
                  <a:lnTo>
                    <a:pt x="7284720" y="4225290"/>
                  </a:lnTo>
                  <a:cubicBezTo>
                    <a:pt x="7273290" y="4718050"/>
                    <a:pt x="6871970" y="5113020"/>
                    <a:pt x="6377940" y="5115560"/>
                  </a:cubicBezTo>
                  <a:cubicBezTo>
                    <a:pt x="5876290" y="5111750"/>
                    <a:pt x="5472430" y="4704080"/>
                    <a:pt x="5472430" y="4202430"/>
                  </a:cubicBezTo>
                  <a:lnTo>
                    <a:pt x="5472430" y="4202430"/>
                  </a:lnTo>
                  <a:cubicBezTo>
                    <a:pt x="5464810" y="2978150"/>
                    <a:pt x="4470400" y="1982470"/>
                    <a:pt x="3244850" y="1976120"/>
                  </a:cubicBezTo>
                  <a:lnTo>
                    <a:pt x="3244850" y="1976120"/>
                  </a:lnTo>
                  <a:cubicBezTo>
                    <a:pt x="3243580" y="1976120"/>
                    <a:pt x="3242310" y="1976120"/>
                    <a:pt x="3239770" y="1976120"/>
                  </a:cubicBezTo>
                  <a:cubicBezTo>
                    <a:pt x="3237230" y="1976120"/>
                    <a:pt x="3234690" y="1976120"/>
                    <a:pt x="3232150" y="1976120"/>
                  </a:cubicBezTo>
                  <a:lnTo>
                    <a:pt x="3232150" y="1976120"/>
                  </a:lnTo>
                  <a:cubicBezTo>
                    <a:pt x="2007870" y="1982470"/>
                    <a:pt x="1012190" y="2978150"/>
                    <a:pt x="1005840" y="4202430"/>
                  </a:cubicBezTo>
                  <a:lnTo>
                    <a:pt x="1005840" y="4202430"/>
                  </a:lnTo>
                  <a:cubicBezTo>
                    <a:pt x="1005840" y="4705350"/>
                    <a:pt x="599440" y="5113020"/>
                    <a:pt x="97790" y="5115560"/>
                  </a:cubicBezTo>
                  <a:cubicBezTo>
                    <a:pt x="64770" y="5115560"/>
                    <a:pt x="31750" y="5113020"/>
                    <a:pt x="0" y="5109210"/>
                  </a:cubicBezTo>
                  <a:lnTo>
                    <a:pt x="0" y="5299710"/>
                  </a:lnTo>
                  <a:cubicBezTo>
                    <a:pt x="30480" y="5302251"/>
                    <a:pt x="60960" y="5304790"/>
                    <a:pt x="92710" y="5304790"/>
                  </a:cubicBezTo>
                  <a:lnTo>
                    <a:pt x="92710" y="5304790"/>
                  </a:lnTo>
                  <a:cubicBezTo>
                    <a:pt x="93980" y="5304790"/>
                    <a:pt x="95250" y="5304790"/>
                    <a:pt x="97790" y="5304790"/>
                  </a:cubicBezTo>
                  <a:cubicBezTo>
                    <a:pt x="100330" y="5304790"/>
                    <a:pt x="102870" y="5304790"/>
                    <a:pt x="105410" y="5304790"/>
                  </a:cubicBezTo>
                  <a:lnTo>
                    <a:pt x="105410" y="5304790"/>
                  </a:lnTo>
                  <a:cubicBezTo>
                    <a:pt x="703580" y="5298440"/>
                    <a:pt x="1188720" y="4812030"/>
                    <a:pt x="1195070" y="4213860"/>
                  </a:cubicBezTo>
                  <a:lnTo>
                    <a:pt x="1195070" y="4213860"/>
                  </a:lnTo>
                  <a:cubicBezTo>
                    <a:pt x="1195070" y="3084830"/>
                    <a:pt x="2112010" y="2166620"/>
                    <a:pt x="3239770" y="2164080"/>
                  </a:cubicBezTo>
                  <a:cubicBezTo>
                    <a:pt x="4366260" y="2167890"/>
                    <a:pt x="5280660" y="3086100"/>
                    <a:pt x="5280660" y="4213860"/>
                  </a:cubicBezTo>
                  <a:lnTo>
                    <a:pt x="5280660" y="4213860"/>
                  </a:lnTo>
                  <a:cubicBezTo>
                    <a:pt x="5287010" y="4812030"/>
                    <a:pt x="5772150" y="5297170"/>
                    <a:pt x="6370320" y="5303520"/>
                  </a:cubicBezTo>
                  <a:lnTo>
                    <a:pt x="6370320" y="5303520"/>
                  </a:lnTo>
                  <a:cubicBezTo>
                    <a:pt x="6371590" y="5303520"/>
                    <a:pt x="6372860" y="5303520"/>
                    <a:pt x="6375400" y="5303520"/>
                  </a:cubicBezTo>
                  <a:cubicBezTo>
                    <a:pt x="6377940" y="5303520"/>
                    <a:pt x="6380480" y="5303520"/>
                    <a:pt x="6383020" y="5303520"/>
                  </a:cubicBezTo>
                  <a:lnTo>
                    <a:pt x="6383020" y="5303520"/>
                  </a:lnTo>
                  <a:cubicBezTo>
                    <a:pt x="6985000" y="5297170"/>
                    <a:pt x="7472681" y="4804410"/>
                    <a:pt x="7472681" y="4201160"/>
                  </a:cubicBezTo>
                  <a:lnTo>
                    <a:pt x="7471410" y="4201160"/>
                  </a:lnTo>
                  <a:lnTo>
                    <a:pt x="7471410" y="2239010"/>
                  </a:lnTo>
                  <a:lnTo>
                    <a:pt x="7471410" y="2239010"/>
                  </a:lnTo>
                  <a:cubicBezTo>
                    <a:pt x="7471410" y="1109980"/>
                    <a:pt x="8388350" y="191770"/>
                    <a:pt x="9516110" y="189230"/>
                  </a:cubicBezTo>
                  <a:cubicBezTo>
                    <a:pt x="9702800" y="190500"/>
                    <a:pt x="9883140" y="215900"/>
                    <a:pt x="10054590" y="262890"/>
                  </a:cubicBezTo>
                  <a:lnTo>
                    <a:pt x="10054590" y="67310"/>
                  </a:lnTo>
                  <a:close/>
                </a:path>
              </a:pathLst>
            </a:custGeom>
            <a:solidFill>
              <a:schemeClr val="accent4"/>
            </a:solidFill>
            <a:ln w="12700" cap="flat">
              <a:noFill/>
              <a:prstDash val="solid"/>
              <a:miter/>
            </a:ln>
          </p:spPr>
          <p:txBody>
            <a:bodyPr rtlCol="0" anchor="ctr"/>
            <a:lstStyle/>
            <a:p>
              <a:endParaRPr lang="en-US" sz="794"/>
            </a:p>
          </p:txBody>
        </p:sp>
      </p:grpSp>
      <p:grpSp>
        <p:nvGrpSpPr>
          <p:cNvPr id="6" name="Group 5">
            <a:extLst>
              <a:ext uri="{FF2B5EF4-FFF2-40B4-BE49-F238E27FC236}">
                <a16:creationId xmlns:a16="http://schemas.microsoft.com/office/drawing/2014/main" id="{6EB30046-8192-A864-6278-00615C4F2ED1}"/>
              </a:ext>
              <a:ext uri="{C183D7F6-B498-43B3-948B-1728B52AA6E4}">
                <adec:decorative xmlns:adec="http://schemas.microsoft.com/office/drawing/2017/decorative" val="1"/>
              </a:ext>
            </a:extLst>
          </p:cNvPr>
          <p:cNvGrpSpPr>
            <a:grpSpLocks noChangeAspect="1"/>
          </p:cNvGrpSpPr>
          <p:nvPr/>
        </p:nvGrpSpPr>
        <p:grpSpPr>
          <a:xfrm>
            <a:off x="9730230" y="382491"/>
            <a:ext cx="1825419" cy="564776"/>
            <a:chOff x="7489556" y="632466"/>
            <a:chExt cx="2003100" cy="1702749"/>
          </a:xfrm>
        </p:grpSpPr>
        <p:sp>
          <p:nvSpPr>
            <p:cNvPr id="7" name="Freeform 336">
              <a:extLst>
                <a:ext uri="{FF2B5EF4-FFF2-40B4-BE49-F238E27FC236}">
                  <a16:creationId xmlns:a16="http://schemas.microsoft.com/office/drawing/2014/main" id="{98E86531-EF80-24DA-21FC-DB3845F49C7B}"/>
                </a:ext>
              </a:extLst>
            </p:cNvPr>
            <p:cNvSpPr/>
            <p:nvPr/>
          </p:nvSpPr>
          <p:spPr>
            <a:xfrm>
              <a:off x="7489556" y="632466"/>
              <a:ext cx="2003100" cy="662870"/>
            </a:xfrm>
            <a:custGeom>
              <a:avLst/>
              <a:gdLst>
                <a:gd name="connsiteX0" fmla="*/ 2003100 w 2003100"/>
                <a:gd name="connsiteY0" fmla="*/ 529869 h 662870"/>
                <a:gd name="connsiteX1" fmla="*/ 2003100 w 2003100"/>
                <a:gd name="connsiteY1" fmla="*/ 529870 h 662870"/>
                <a:gd name="connsiteX2" fmla="*/ 2003100 w 2003100"/>
                <a:gd name="connsiteY2" fmla="*/ 529870 h 662870"/>
                <a:gd name="connsiteX3" fmla="*/ 1506085 w 2003100"/>
                <a:gd name="connsiteY3" fmla="*/ 5449 h 662870"/>
                <a:gd name="connsiteX4" fmla="*/ 1858053 w 2003100"/>
                <a:gd name="connsiteY4" fmla="*/ 151230 h 662870"/>
                <a:gd name="connsiteX5" fmla="*/ 1972299 w 2003100"/>
                <a:gd name="connsiteY5" fmla="*/ 328478 h 662870"/>
                <a:gd name="connsiteX6" fmla="*/ 2003100 w 2003100"/>
                <a:gd name="connsiteY6" fmla="*/ 529870 h 662870"/>
                <a:gd name="connsiteX7" fmla="*/ 1977573 w 2003100"/>
                <a:gd name="connsiteY7" fmla="*/ 662870 h 662870"/>
                <a:gd name="connsiteX8" fmla="*/ 1044627 w 2003100"/>
                <a:gd name="connsiteY8" fmla="*/ 288316 h 662870"/>
                <a:gd name="connsiteX9" fmla="*/ 1017748 w 2003100"/>
                <a:gd name="connsiteY9" fmla="*/ 287600 h 662870"/>
                <a:gd name="connsiteX10" fmla="*/ 1133896 w 2003100"/>
                <a:gd name="connsiteY10" fmla="*/ 171449 h 662870"/>
                <a:gd name="connsiteX11" fmla="*/ 1154117 w 2003100"/>
                <a:gd name="connsiteY11" fmla="*/ 151230 h 662870"/>
                <a:gd name="connsiteX12" fmla="*/ 1506085 w 2003100"/>
                <a:gd name="connsiteY12" fmla="*/ 5449 h 662870"/>
                <a:gd name="connsiteX13" fmla="*/ 497682 w 2003100"/>
                <a:gd name="connsiteY13" fmla="*/ 0 h 662870"/>
                <a:gd name="connsiteX14" fmla="*/ 849613 w 2003100"/>
                <a:gd name="connsiteY14" fmla="*/ 145780 h 662870"/>
                <a:gd name="connsiteX15" fmla="*/ 873273 w 2003100"/>
                <a:gd name="connsiteY15" fmla="*/ 169370 h 662870"/>
                <a:gd name="connsiteX16" fmla="*/ 991288 w 2003100"/>
                <a:gd name="connsiteY16" fmla="*/ 287386 h 662870"/>
                <a:gd name="connsiteX17" fmla="*/ 21281 w 2003100"/>
                <a:gd name="connsiteY17" fmla="*/ 641934 h 662870"/>
                <a:gd name="connsiteX18" fmla="*/ 131 w 2003100"/>
                <a:gd name="connsiteY18" fmla="*/ 509148 h 662870"/>
                <a:gd name="connsiteX19" fmla="*/ 145751 w 2003100"/>
                <a:gd name="connsiteY19" fmla="*/ 145780 h 662870"/>
                <a:gd name="connsiteX20" fmla="*/ 497682 w 2003100"/>
                <a:gd name="connsiteY20" fmla="*/ 0 h 66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03100" h="662870">
                  <a:moveTo>
                    <a:pt x="2003100" y="529869"/>
                  </a:moveTo>
                  <a:lnTo>
                    <a:pt x="2003100" y="529870"/>
                  </a:lnTo>
                  <a:lnTo>
                    <a:pt x="2003100" y="529870"/>
                  </a:lnTo>
                  <a:close/>
                  <a:moveTo>
                    <a:pt x="1506085" y="5449"/>
                  </a:moveTo>
                  <a:cubicBezTo>
                    <a:pt x="1633475" y="5449"/>
                    <a:pt x="1760864" y="54043"/>
                    <a:pt x="1858053" y="151230"/>
                  </a:cubicBezTo>
                  <a:cubicBezTo>
                    <a:pt x="1910031" y="203212"/>
                    <a:pt x="1948119" y="263833"/>
                    <a:pt x="1972299" y="328478"/>
                  </a:cubicBezTo>
                  <a:lnTo>
                    <a:pt x="2003100" y="529870"/>
                  </a:lnTo>
                  <a:lnTo>
                    <a:pt x="1977573" y="662870"/>
                  </a:lnTo>
                  <a:cubicBezTo>
                    <a:pt x="1701672" y="435227"/>
                    <a:pt x="1384765" y="300794"/>
                    <a:pt x="1044627" y="288316"/>
                  </a:cubicBezTo>
                  <a:cubicBezTo>
                    <a:pt x="1035674" y="287959"/>
                    <a:pt x="1026711" y="287742"/>
                    <a:pt x="1017748" y="287600"/>
                  </a:cubicBezTo>
                  <a:lnTo>
                    <a:pt x="1133896" y="171449"/>
                  </a:lnTo>
                  <a:lnTo>
                    <a:pt x="1154117" y="151230"/>
                  </a:lnTo>
                  <a:cubicBezTo>
                    <a:pt x="1251305" y="54043"/>
                    <a:pt x="1378695" y="5449"/>
                    <a:pt x="1506085" y="5449"/>
                  </a:cubicBezTo>
                  <a:close/>
                  <a:moveTo>
                    <a:pt x="497682" y="0"/>
                  </a:moveTo>
                  <a:cubicBezTo>
                    <a:pt x="625054" y="0"/>
                    <a:pt x="752426" y="48594"/>
                    <a:pt x="849613" y="145780"/>
                  </a:cubicBezTo>
                  <a:lnTo>
                    <a:pt x="873273" y="169370"/>
                  </a:lnTo>
                  <a:lnTo>
                    <a:pt x="991288" y="287386"/>
                  </a:lnTo>
                  <a:cubicBezTo>
                    <a:pt x="644843" y="287744"/>
                    <a:pt x="314456" y="415655"/>
                    <a:pt x="21281" y="641934"/>
                  </a:cubicBezTo>
                  <a:cubicBezTo>
                    <a:pt x="8160" y="598700"/>
                    <a:pt x="1133" y="553959"/>
                    <a:pt x="131" y="509148"/>
                  </a:cubicBezTo>
                  <a:cubicBezTo>
                    <a:pt x="-2880" y="378013"/>
                    <a:pt x="45659" y="245871"/>
                    <a:pt x="145751" y="145780"/>
                  </a:cubicBezTo>
                  <a:cubicBezTo>
                    <a:pt x="242938" y="48594"/>
                    <a:pt x="370310" y="0"/>
                    <a:pt x="497682" y="0"/>
                  </a:cubicBezTo>
                  <a:close/>
                </a:path>
              </a:pathLst>
            </a:custGeom>
            <a:solidFill>
              <a:schemeClr val="accent4"/>
            </a:solidFill>
            <a:ln w="0" cap="flat">
              <a:noFill/>
              <a:prstDash val="solid"/>
              <a:miter/>
            </a:ln>
          </p:spPr>
          <p:txBody>
            <a:bodyPr rtlCol="0" anchor="ctr"/>
            <a:lstStyle/>
            <a:p>
              <a:endParaRPr lang="en-US" sz="794"/>
            </a:p>
          </p:txBody>
        </p:sp>
        <p:sp>
          <p:nvSpPr>
            <p:cNvPr id="8" name="Freeform 323">
              <a:extLst>
                <a:ext uri="{FF2B5EF4-FFF2-40B4-BE49-F238E27FC236}">
                  <a16:creationId xmlns:a16="http://schemas.microsoft.com/office/drawing/2014/main" id="{AFA3F480-A0AD-7857-69A9-0BE4B47B4105}"/>
                </a:ext>
              </a:extLst>
            </p:cNvPr>
            <p:cNvSpPr/>
            <p:nvPr/>
          </p:nvSpPr>
          <p:spPr>
            <a:xfrm>
              <a:off x="7489687" y="796061"/>
              <a:ext cx="2002968" cy="758713"/>
            </a:xfrm>
            <a:custGeom>
              <a:avLst/>
              <a:gdLst>
                <a:gd name="connsiteX0" fmla="*/ 2002969 w 2002968"/>
                <a:gd name="connsiteY0" fmla="*/ 360501 h 758713"/>
                <a:gd name="connsiteX1" fmla="*/ 1977441 w 2002968"/>
                <a:gd name="connsiteY1" fmla="*/ 493503 h 758713"/>
                <a:gd name="connsiteX2" fmla="*/ 1857922 w 2002968"/>
                <a:gd name="connsiteY2" fmla="*/ 685724 h 758713"/>
                <a:gd name="connsiteX3" fmla="*/ 1784932 w 2002968"/>
                <a:gd name="connsiteY3" fmla="*/ 758714 h 758713"/>
                <a:gd name="connsiteX4" fmla="*/ 1196858 w 2002968"/>
                <a:gd name="connsiteY4" fmla="*/ 493285 h 758713"/>
                <a:gd name="connsiteX5" fmla="*/ 1195639 w 2002968"/>
                <a:gd name="connsiteY5" fmla="*/ 493071 h 758713"/>
                <a:gd name="connsiteX6" fmla="*/ 1031457 w 2002968"/>
                <a:gd name="connsiteY6" fmla="*/ 475790 h 758713"/>
                <a:gd name="connsiteX7" fmla="*/ 870779 w 2002968"/>
                <a:gd name="connsiteY7" fmla="*/ 480595 h 758713"/>
                <a:gd name="connsiteX8" fmla="*/ 866693 w 2002968"/>
                <a:gd name="connsiteY8" fmla="*/ 480954 h 758713"/>
                <a:gd name="connsiteX9" fmla="*/ 204985 w 2002968"/>
                <a:gd name="connsiteY9" fmla="*/ 739645 h 758713"/>
                <a:gd name="connsiteX10" fmla="*/ 193873 w 2002968"/>
                <a:gd name="connsiteY10" fmla="*/ 728529 h 758713"/>
                <a:gd name="connsiteX11" fmla="*/ 145620 w 2002968"/>
                <a:gd name="connsiteY11" fmla="*/ 680276 h 758713"/>
                <a:gd name="connsiteX12" fmla="*/ 21150 w 2002968"/>
                <a:gd name="connsiteY12" fmla="*/ 472564 h 758713"/>
                <a:gd name="connsiteX13" fmla="*/ 0 w 2002968"/>
                <a:gd name="connsiteY13" fmla="*/ 339778 h 758713"/>
                <a:gd name="connsiteX14" fmla="*/ 180895 w 2002968"/>
                <a:gd name="connsiteY14" fmla="*/ 220401 h 758713"/>
                <a:gd name="connsiteX15" fmla="*/ 873142 w 2002968"/>
                <a:gd name="connsiteY15" fmla="*/ 0 h 758713"/>
                <a:gd name="connsiteX16" fmla="*/ 991156 w 2002968"/>
                <a:gd name="connsiteY16" fmla="*/ 118016 h 758713"/>
                <a:gd name="connsiteX17" fmla="*/ 1017617 w 2002968"/>
                <a:gd name="connsiteY17" fmla="*/ 118231 h 758713"/>
                <a:gd name="connsiteX18" fmla="*/ 1133765 w 2002968"/>
                <a:gd name="connsiteY18" fmla="*/ 2079 h 758713"/>
                <a:gd name="connsiteX19" fmla="*/ 1898432 w 2002968"/>
                <a:gd name="connsiteY19" fmla="*/ 283496 h 758713"/>
                <a:gd name="connsiteX20" fmla="*/ 2002969 w 2002968"/>
                <a:gd name="connsiteY20" fmla="*/ 360500 h 7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02968" h="758713">
                  <a:moveTo>
                    <a:pt x="2002969" y="360501"/>
                  </a:moveTo>
                  <a:cubicBezTo>
                    <a:pt x="2000606" y="405529"/>
                    <a:pt x="1992072" y="450340"/>
                    <a:pt x="1977441" y="493503"/>
                  </a:cubicBezTo>
                  <a:cubicBezTo>
                    <a:pt x="1953705" y="563766"/>
                    <a:pt x="1913843" y="629726"/>
                    <a:pt x="1857922" y="685724"/>
                  </a:cubicBezTo>
                  <a:lnTo>
                    <a:pt x="1784932" y="758714"/>
                  </a:lnTo>
                  <a:cubicBezTo>
                    <a:pt x="1605252" y="621916"/>
                    <a:pt x="1407227" y="530211"/>
                    <a:pt x="1196858" y="493285"/>
                  </a:cubicBezTo>
                  <a:cubicBezTo>
                    <a:pt x="1196430" y="493215"/>
                    <a:pt x="1196001" y="493144"/>
                    <a:pt x="1195639" y="493071"/>
                  </a:cubicBezTo>
                  <a:cubicBezTo>
                    <a:pt x="1141728" y="483606"/>
                    <a:pt x="1086949" y="477798"/>
                    <a:pt x="1031457" y="475790"/>
                  </a:cubicBezTo>
                  <a:cubicBezTo>
                    <a:pt x="977469" y="473854"/>
                    <a:pt x="923834" y="475433"/>
                    <a:pt x="870779" y="480595"/>
                  </a:cubicBezTo>
                  <a:cubicBezTo>
                    <a:pt x="869417" y="480737"/>
                    <a:pt x="868055" y="480811"/>
                    <a:pt x="866693" y="480954"/>
                  </a:cubicBezTo>
                  <a:cubicBezTo>
                    <a:pt x="633097" y="504183"/>
                    <a:pt x="409612" y="594522"/>
                    <a:pt x="204985" y="739645"/>
                  </a:cubicBezTo>
                  <a:lnTo>
                    <a:pt x="193873" y="728529"/>
                  </a:lnTo>
                  <a:lnTo>
                    <a:pt x="145620" y="680276"/>
                  </a:lnTo>
                  <a:cubicBezTo>
                    <a:pt x="85535" y="620192"/>
                    <a:pt x="44022" y="548565"/>
                    <a:pt x="21150" y="472564"/>
                  </a:cubicBezTo>
                  <a:cubicBezTo>
                    <a:pt x="8029" y="429330"/>
                    <a:pt x="1002" y="384589"/>
                    <a:pt x="0" y="339778"/>
                  </a:cubicBezTo>
                  <a:cubicBezTo>
                    <a:pt x="58936" y="296186"/>
                    <a:pt x="119305" y="256393"/>
                    <a:pt x="180895" y="220401"/>
                  </a:cubicBezTo>
                  <a:cubicBezTo>
                    <a:pt x="404021" y="90267"/>
                    <a:pt x="636108" y="17852"/>
                    <a:pt x="873142" y="0"/>
                  </a:cubicBezTo>
                  <a:lnTo>
                    <a:pt x="991156" y="118016"/>
                  </a:lnTo>
                  <a:cubicBezTo>
                    <a:pt x="999976" y="118016"/>
                    <a:pt x="1008797" y="118087"/>
                    <a:pt x="1017617" y="118231"/>
                  </a:cubicBezTo>
                  <a:lnTo>
                    <a:pt x="1133765" y="2079"/>
                  </a:lnTo>
                  <a:cubicBezTo>
                    <a:pt x="1401274" y="26240"/>
                    <a:pt x="1658173" y="118660"/>
                    <a:pt x="1898432" y="283496"/>
                  </a:cubicBezTo>
                  <a:cubicBezTo>
                    <a:pt x="1933846" y="307801"/>
                    <a:pt x="1968698" y="333469"/>
                    <a:pt x="2002969" y="360500"/>
                  </a:cubicBezTo>
                  <a:close/>
                </a:path>
              </a:pathLst>
            </a:custGeom>
            <a:solidFill>
              <a:schemeClr val="accent5"/>
            </a:solidFill>
            <a:ln w="0" cap="flat">
              <a:noFill/>
              <a:prstDash val="solid"/>
              <a:miter/>
            </a:ln>
          </p:spPr>
          <p:txBody>
            <a:bodyPr rtlCol="0" anchor="ctr"/>
            <a:lstStyle/>
            <a:p>
              <a:endParaRPr lang="en-US" sz="794"/>
            </a:p>
          </p:txBody>
        </p:sp>
        <p:sp>
          <p:nvSpPr>
            <p:cNvPr id="9" name="Freeform 337">
              <a:extLst>
                <a:ext uri="{FF2B5EF4-FFF2-40B4-BE49-F238E27FC236}">
                  <a16:creationId xmlns:a16="http://schemas.microsoft.com/office/drawing/2014/main" id="{6F483FAA-6B68-105D-BD79-F9AE98A5EA00}"/>
                </a:ext>
              </a:extLst>
            </p:cNvPr>
            <p:cNvSpPr/>
            <p:nvPr/>
          </p:nvSpPr>
          <p:spPr>
            <a:xfrm>
              <a:off x="7489556" y="706791"/>
              <a:ext cx="2003100" cy="588177"/>
            </a:xfrm>
            <a:custGeom>
              <a:avLst/>
              <a:gdLst>
                <a:gd name="connsiteX0" fmla="*/ 1253104 w 2003100"/>
                <a:gd name="connsiteY0" fmla="*/ 1758 h 588177"/>
                <a:gd name="connsiteX1" fmla="*/ 1271511 w 2003100"/>
                <a:gd name="connsiteY1" fmla="*/ 4020 h 588177"/>
                <a:gd name="connsiteX2" fmla="*/ 1939176 w 2003100"/>
                <a:gd name="connsiteY2" fmla="*/ 249130 h 588177"/>
                <a:gd name="connsiteX3" fmla="*/ 1975122 w 2003100"/>
                <a:gd name="connsiteY3" fmla="*/ 272243 h 588177"/>
                <a:gd name="connsiteX4" fmla="*/ 2003100 w 2003100"/>
                <a:gd name="connsiteY4" fmla="*/ 455177 h 588177"/>
                <a:gd name="connsiteX5" fmla="*/ 1977573 w 2003100"/>
                <a:gd name="connsiteY5" fmla="*/ 588177 h 588177"/>
                <a:gd name="connsiteX6" fmla="*/ 1044627 w 2003100"/>
                <a:gd name="connsiteY6" fmla="*/ 213623 h 588177"/>
                <a:gd name="connsiteX7" fmla="*/ 1017748 w 2003100"/>
                <a:gd name="connsiteY7" fmla="*/ 212907 h 588177"/>
                <a:gd name="connsiteX8" fmla="*/ 1133896 w 2003100"/>
                <a:gd name="connsiteY8" fmla="*/ 96756 h 588177"/>
                <a:gd name="connsiteX9" fmla="*/ 1154117 w 2003100"/>
                <a:gd name="connsiteY9" fmla="*/ 76537 h 588177"/>
                <a:gd name="connsiteX10" fmla="*/ 1232199 w 2003100"/>
                <a:gd name="connsiteY10" fmla="*/ 12758 h 588177"/>
                <a:gd name="connsiteX11" fmla="*/ 757647 w 2003100"/>
                <a:gd name="connsiteY11" fmla="*/ 0 h 588177"/>
                <a:gd name="connsiteX12" fmla="*/ 771535 w 2003100"/>
                <a:gd name="connsiteY12" fmla="*/ 7309 h 588177"/>
                <a:gd name="connsiteX13" fmla="*/ 849613 w 2003100"/>
                <a:gd name="connsiteY13" fmla="*/ 71087 h 588177"/>
                <a:gd name="connsiteX14" fmla="*/ 873273 w 2003100"/>
                <a:gd name="connsiteY14" fmla="*/ 94677 h 588177"/>
                <a:gd name="connsiteX15" fmla="*/ 991288 w 2003100"/>
                <a:gd name="connsiteY15" fmla="*/ 212693 h 588177"/>
                <a:gd name="connsiteX16" fmla="*/ 21281 w 2003100"/>
                <a:gd name="connsiteY16" fmla="*/ 567241 h 588177"/>
                <a:gd name="connsiteX17" fmla="*/ 131 w 2003100"/>
                <a:gd name="connsiteY17" fmla="*/ 434455 h 588177"/>
                <a:gd name="connsiteX18" fmla="*/ 7539 w 2003100"/>
                <a:gd name="connsiteY18" fmla="*/ 336432 h 588177"/>
                <a:gd name="connsiteX19" fmla="*/ 30490 w 2003100"/>
                <a:gd name="connsiteY19" fmla="*/ 254628 h 588177"/>
                <a:gd name="connsiteX20" fmla="*/ 47049 w 2003100"/>
                <a:gd name="connsiteY20" fmla="*/ 243700 h 588177"/>
                <a:gd name="connsiteX21" fmla="*/ 646629 w 2003100"/>
                <a:gd name="connsiteY21" fmla="*/ 14863 h 588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03100" h="588177">
                  <a:moveTo>
                    <a:pt x="1253104" y="1758"/>
                  </a:moveTo>
                  <a:lnTo>
                    <a:pt x="1271511" y="4020"/>
                  </a:lnTo>
                  <a:cubicBezTo>
                    <a:pt x="1502488" y="40042"/>
                    <a:pt x="1726029" y="121065"/>
                    <a:pt x="1939176" y="249130"/>
                  </a:cubicBezTo>
                  <a:lnTo>
                    <a:pt x="1975122" y="272243"/>
                  </a:lnTo>
                  <a:lnTo>
                    <a:pt x="2003100" y="455177"/>
                  </a:lnTo>
                  <a:lnTo>
                    <a:pt x="1977573" y="588177"/>
                  </a:lnTo>
                  <a:cubicBezTo>
                    <a:pt x="1701672" y="360534"/>
                    <a:pt x="1384765" y="226101"/>
                    <a:pt x="1044627" y="213623"/>
                  </a:cubicBezTo>
                  <a:cubicBezTo>
                    <a:pt x="1035674" y="213266"/>
                    <a:pt x="1026711" y="213049"/>
                    <a:pt x="1017748" y="212907"/>
                  </a:cubicBezTo>
                  <a:lnTo>
                    <a:pt x="1133896" y="96756"/>
                  </a:lnTo>
                  <a:lnTo>
                    <a:pt x="1154117" y="76537"/>
                  </a:lnTo>
                  <a:cubicBezTo>
                    <a:pt x="1178414" y="52240"/>
                    <a:pt x="1204599" y="30981"/>
                    <a:pt x="1232199" y="12758"/>
                  </a:cubicBezTo>
                  <a:close/>
                  <a:moveTo>
                    <a:pt x="757647" y="0"/>
                  </a:moveTo>
                  <a:lnTo>
                    <a:pt x="771535" y="7309"/>
                  </a:lnTo>
                  <a:cubicBezTo>
                    <a:pt x="799133" y="25531"/>
                    <a:pt x="825317" y="46791"/>
                    <a:pt x="849613" y="71087"/>
                  </a:cubicBezTo>
                  <a:lnTo>
                    <a:pt x="873273" y="94677"/>
                  </a:lnTo>
                  <a:lnTo>
                    <a:pt x="991288" y="212693"/>
                  </a:lnTo>
                  <a:cubicBezTo>
                    <a:pt x="644843" y="213051"/>
                    <a:pt x="314456" y="340962"/>
                    <a:pt x="21281" y="567241"/>
                  </a:cubicBezTo>
                  <a:cubicBezTo>
                    <a:pt x="8160" y="524007"/>
                    <a:pt x="1133" y="479266"/>
                    <a:pt x="131" y="434455"/>
                  </a:cubicBezTo>
                  <a:cubicBezTo>
                    <a:pt x="-622" y="401671"/>
                    <a:pt x="1848" y="368825"/>
                    <a:pt x="7539" y="336432"/>
                  </a:cubicBezTo>
                  <a:lnTo>
                    <a:pt x="30490" y="254628"/>
                  </a:lnTo>
                  <a:lnTo>
                    <a:pt x="47049" y="243700"/>
                  </a:lnTo>
                  <a:cubicBezTo>
                    <a:pt x="241703" y="130172"/>
                    <a:pt x="442219" y="54410"/>
                    <a:pt x="646629" y="14863"/>
                  </a:cubicBezTo>
                  <a:close/>
                </a:path>
              </a:pathLst>
            </a:custGeom>
            <a:solidFill>
              <a:schemeClr val="accent2"/>
            </a:solidFill>
            <a:ln w="0" cap="flat">
              <a:noFill/>
              <a:prstDash val="solid"/>
              <a:miter/>
            </a:ln>
          </p:spPr>
          <p:txBody>
            <a:bodyPr rtlCol="0" anchor="ctr"/>
            <a:lstStyle/>
            <a:p>
              <a:endParaRPr lang="en-US" sz="794"/>
            </a:p>
          </p:txBody>
        </p:sp>
        <p:sp>
          <p:nvSpPr>
            <p:cNvPr id="10" name="Freeform 326">
              <a:extLst>
                <a:ext uri="{FF2B5EF4-FFF2-40B4-BE49-F238E27FC236}">
                  <a16:creationId xmlns:a16="http://schemas.microsoft.com/office/drawing/2014/main" id="{17F4042D-AE5E-423C-1532-F7ADB336CF34}"/>
                </a:ext>
              </a:extLst>
            </p:cNvPr>
            <p:cNvSpPr/>
            <p:nvPr/>
          </p:nvSpPr>
          <p:spPr>
            <a:xfrm>
              <a:off x="7683557" y="1272096"/>
              <a:ext cx="1600958" cy="554341"/>
            </a:xfrm>
            <a:custGeom>
              <a:avLst/>
              <a:gdLst>
                <a:gd name="connsiteX0" fmla="*/ 1591062 w 1600958"/>
                <a:gd name="connsiteY0" fmla="*/ 282679 h 554341"/>
                <a:gd name="connsiteX1" fmla="*/ 1368510 w 1600958"/>
                <a:gd name="connsiteY1" fmla="*/ 505230 h 554341"/>
                <a:gd name="connsiteX2" fmla="*/ 1319399 w 1600958"/>
                <a:gd name="connsiteY2" fmla="*/ 554341 h 554341"/>
                <a:gd name="connsiteX3" fmla="*/ 822528 w 1600958"/>
                <a:gd name="connsiteY3" fmla="*/ 409733 h 554341"/>
                <a:gd name="connsiteX4" fmla="*/ 281919 w 1600958"/>
                <a:gd name="connsiteY4" fmla="*/ 534415 h 554341"/>
                <a:gd name="connsiteX5" fmla="*/ 233665 w 1600958"/>
                <a:gd name="connsiteY5" fmla="*/ 486161 h 554341"/>
                <a:gd name="connsiteX6" fmla="*/ 11114 w 1600958"/>
                <a:gd name="connsiteY6" fmla="*/ 263610 h 554341"/>
                <a:gd name="connsiteX7" fmla="*/ 0 w 1600958"/>
                <a:gd name="connsiteY7" fmla="*/ 252494 h 554341"/>
                <a:gd name="connsiteX8" fmla="*/ 96291 w 1600958"/>
                <a:gd name="connsiteY8" fmla="*/ 191839 h 554341"/>
                <a:gd name="connsiteX9" fmla="*/ 672814 w 1600958"/>
                <a:gd name="connsiteY9" fmla="*/ 4920 h 554341"/>
                <a:gd name="connsiteX10" fmla="*/ 676909 w 1600958"/>
                <a:gd name="connsiteY10" fmla="*/ 4562 h 554341"/>
                <a:gd name="connsiteX11" fmla="*/ 837510 w 1600958"/>
                <a:gd name="connsiteY11" fmla="*/ 906 h 554341"/>
                <a:gd name="connsiteX12" fmla="*/ 1001769 w 1600958"/>
                <a:gd name="connsiteY12" fmla="*/ 17037 h 554341"/>
                <a:gd name="connsiteX13" fmla="*/ 1002988 w 1600958"/>
                <a:gd name="connsiteY13" fmla="*/ 17252 h 554341"/>
                <a:gd name="connsiteX14" fmla="*/ 1562744 w 1600958"/>
                <a:gd name="connsiteY14" fmla="*/ 245684 h 554341"/>
                <a:gd name="connsiteX15" fmla="*/ 1600958 w 1600958"/>
                <a:gd name="connsiteY15" fmla="*/ 272782 h 554341"/>
                <a:gd name="connsiteX16" fmla="*/ 1591062 w 1600958"/>
                <a:gd name="connsiteY16" fmla="*/ 282679 h 55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0958" h="554341">
                  <a:moveTo>
                    <a:pt x="1591062" y="282679"/>
                  </a:moveTo>
                  <a:lnTo>
                    <a:pt x="1368510" y="505230"/>
                  </a:lnTo>
                  <a:lnTo>
                    <a:pt x="1319399" y="554341"/>
                  </a:lnTo>
                  <a:cubicBezTo>
                    <a:pt x="1165028" y="466730"/>
                    <a:pt x="997969" y="416181"/>
                    <a:pt x="822528" y="409733"/>
                  </a:cubicBezTo>
                  <a:cubicBezTo>
                    <a:pt x="634456" y="402846"/>
                    <a:pt x="452275" y="447157"/>
                    <a:pt x="281919" y="534415"/>
                  </a:cubicBezTo>
                  <a:lnTo>
                    <a:pt x="233665" y="486161"/>
                  </a:lnTo>
                  <a:lnTo>
                    <a:pt x="11114" y="263610"/>
                  </a:lnTo>
                  <a:lnTo>
                    <a:pt x="0" y="252494"/>
                  </a:lnTo>
                  <a:cubicBezTo>
                    <a:pt x="31619" y="230987"/>
                    <a:pt x="63740" y="210765"/>
                    <a:pt x="96291" y="191839"/>
                  </a:cubicBezTo>
                  <a:cubicBezTo>
                    <a:pt x="282277" y="83359"/>
                    <a:pt x="475504" y="21985"/>
                    <a:pt x="672814" y="4920"/>
                  </a:cubicBezTo>
                  <a:cubicBezTo>
                    <a:pt x="674185" y="4777"/>
                    <a:pt x="675547" y="4705"/>
                    <a:pt x="676909" y="4562"/>
                  </a:cubicBezTo>
                  <a:cubicBezTo>
                    <a:pt x="730173" y="116"/>
                    <a:pt x="783742" y="-1031"/>
                    <a:pt x="837510" y="906"/>
                  </a:cubicBezTo>
                  <a:cubicBezTo>
                    <a:pt x="892793" y="2984"/>
                    <a:pt x="947572" y="8362"/>
                    <a:pt x="1001769" y="17037"/>
                  </a:cubicBezTo>
                  <a:cubicBezTo>
                    <a:pt x="1002131" y="17109"/>
                    <a:pt x="1002560" y="17180"/>
                    <a:pt x="1002988" y="17252"/>
                  </a:cubicBezTo>
                  <a:cubicBezTo>
                    <a:pt x="1197936" y="48872"/>
                    <a:pt x="1385646" y="124231"/>
                    <a:pt x="1562744" y="245684"/>
                  </a:cubicBezTo>
                  <a:cubicBezTo>
                    <a:pt x="1575574" y="254504"/>
                    <a:pt x="1588338" y="263534"/>
                    <a:pt x="1600958" y="272782"/>
                  </a:cubicBezTo>
                  <a:lnTo>
                    <a:pt x="1591062" y="282679"/>
                  </a:lnTo>
                  <a:close/>
                </a:path>
              </a:pathLst>
            </a:custGeom>
            <a:solidFill>
              <a:schemeClr val="bg2"/>
            </a:solidFill>
            <a:ln w="0" cap="flat">
              <a:noFill/>
              <a:prstDash val="solid"/>
              <a:miter/>
            </a:ln>
          </p:spPr>
          <p:txBody>
            <a:bodyPr rtlCol="0" anchor="ctr"/>
            <a:lstStyle/>
            <a:p>
              <a:endParaRPr lang="en-US" sz="794"/>
            </a:p>
          </p:txBody>
        </p:sp>
        <p:sp>
          <p:nvSpPr>
            <p:cNvPr id="13" name="Freeform 327">
              <a:extLst>
                <a:ext uri="{FF2B5EF4-FFF2-40B4-BE49-F238E27FC236}">
                  <a16:creationId xmlns:a16="http://schemas.microsoft.com/office/drawing/2014/main" id="{33A6C0DB-90AA-DF87-85DD-1BDD0DD12E41}"/>
                </a:ext>
              </a:extLst>
            </p:cNvPr>
            <p:cNvSpPr/>
            <p:nvPr/>
          </p:nvSpPr>
          <p:spPr>
            <a:xfrm>
              <a:off x="7917223" y="1601949"/>
              <a:ext cx="1134844" cy="430190"/>
            </a:xfrm>
            <a:custGeom>
              <a:avLst/>
              <a:gdLst>
                <a:gd name="connsiteX0" fmla="*/ 1134845 w 1134844"/>
                <a:gd name="connsiteY0" fmla="*/ 175377 h 430190"/>
                <a:gd name="connsiteX1" fmla="*/ 591729 w 1134844"/>
                <a:gd name="connsiteY1" fmla="*/ 717 h 430190"/>
                <a:gd name="connsiteX2" fmla="*/ 0 w 1134844"/>
                <a:gd name="connsiteY2" fmla="*/ 156308 h 430190"/>
                <a:gd name="connsiteX3" fmla="*/ 48254 w 1134844"/>
                <a:gd name="connsiteY3" fmla="*/ 204562 h 430190"/>
                <a:gd name="connsiteX4" fmla="*/ 255677 w 1134844"/>
                <a:gd name="connsiteY4" fmla="*/ 411988 h 430190"/>
                <a:gd name="connsiteX5" fmla="*/ 257110 w 1134844"/>
                <a:gd name="connsiteY5" fmla="*/ 413417 h 430190"/>
                <a:gd name="connsiteX6" fmla="*/ 432919 w 1134844"/>
                <a:gd name="connsiteY6" fmla="*/ 368392 h 430190"/>
                <a:gd name="connsiteX7" fmla="*/ 442663 w 1134844"/>
                <a:gd name="connsiteY7" fmla="*/ 367173 h 430190"/>
                <a:gd name="connsiteX8" fmla="*/ 578537 w 1134844"/>
                <a:gd name="connsiteY8" fmla="*/ 360648 h 430190"/>
                <a:gd name="connsiteX9" fmla="*/ 709173 w 1134844"/>
                <a:gd name="connsiteY9" fmla="*/ 376202 h 430190"/>
                <a:gd name="connsiteX10" fmla="*/ 722222 w 1134844"/>
                <a:gd name="connsiteY10" fmla="*/ 378860 h 430190"/>
                <a:gd name="connsiteX11" fmla="*/ 723222 w 1134844"/>
                <a:gd name="connsiteY11" fmla="*/ 379069 h 430190"/>
                <a:gd name="connsiteX12" fmla="*/ 880022 w 1134844"/>
                <a:gd name="connsiteY12" fmla="*/ 430190 h 430190"/>
                <a:gd name="connsiteX13" fmla="*/ 881318 w 1134844"/>
                <a:gd name="connsiteY13" fmla="*/ 428904 h 430190"/>
                <a:gd name="connsiteX14" fmla="*/ 1085724 w 1134844"/>
                <a:gd name="connsiteY14" fmla="*/ 224488 h 430190"/>
                <a:gd name="connsiteX15" fmla="*/ 1134845 w 1134844"/>
                <a:gd name="connsiteY15" fmla="*/ 175377 h 43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4844" h="430190">
                  <a:moveTo>
                    <a:pt x="1134845" y="175377"/>
                  </a:moveTo>
                  <a:cubicBezTo>
                    <a:pt x="963623" y="64821"/>
                    <a:pt x="781229" y="7680"/>
                    <a:pt x="591729" y="717"/>
                  </a:cubicBezTo>
                  <a:cubicBezTo>
                    <a:pt x="389037" y="-6731"/>
                    <a:pt x="190146" y="43742"/>
                    <a:pt x="0" y="156308"/>
                  </a:cubicBezTo>
                  <a:lnTo>
                    <a:pt x="48254" y="204562"/>
                  </a:lnTo>
                  <a:lnTo>
                    <a:pt x="255677" y="411988"/>
                  </a:lnTo>
                  <a:lnTo>
                    <a:pt x="257110" y="413417"/>
                  </a:lnTo>
                  <a:cubicBezTo>
                    <a:pt x="314542" y="392195"/>
                    <a:pt x="373264" y="376993"/>
                    <a:pt x="432919" y="368392"/>
                  </a:cubicBezTo>
                  <a:cubicBezTo>
                    <a:pt x="436138" y="367963"/>
                    <a:pt x="439443" y="367525"/>
                    <a:pt x="442663" y="367173"/>
                  </a:cubicBezTo>
                  <a:cubicBezTo>
                    <a:pt x="487478" y="361153"/>
                    <a:pt x="532789" y="359000"/>
                    <a:pt x="578537" y="360648"/>
                  </a:cubicBezTo>
                  <a:cubicBezTo>
                    <a:pt x="622771" y="362296"/>
                    <a:pt x="666367" y="367458"/>
                    <a:pt x="709173" y="376202"/>
                  </a:cubicBezTo>
                  <a:cubicBezTo>
                    <a:pt x="713468" y="377069"/>
                    <a:pt x="717840" y="377926"/>
                    <a:pt x="722222" y="378860"/>
                  </a:cubicBezTo>
                  <a:cubicBezTo>
                    <a:pt x="722574" y="378926"/>
                    <a:pt x="722860" y="379003"/>
                    <a:pt x="723222" y="379069"/>
                  </a:cubicBezTo>
                  <a:cubicBezTo>
                    <a:pt x="776781" y="390899"/>
                    <a:pt x="829054" y="407968"/>
                    <a:pt x="880022" y="430190"/>
                  </a:cubicBezTo>
                  <a:lnTo>
                    <a:pt x="881318" y="428904"/>
                  </a:lnTo>
                  <a:lnTo>
                    <a:pt x="1085724" y="224488"/>
                  </a:lnTo>
                  <a:lnTo>
                    <a:pt x="1134845" y="175377"/>
                  </a:lnTo>
                  <a:close/>
                </a:path>
              </a:pathLst>
            </a:custGeom>
            <a:solidFill>
              <a:schemeClr val="accent3"/>
            </a:solidFill>
            <a:ln w="0" cap="flat">
              <a:noFill/>
              <a:prstDash val="solid"/>
              <a:miter/>
            </a:ln>
          </p:spPr>
          <p:txBody>
            <a:bodyPr rtlCol="0" anchor="ctr"/>
            <a:lstStyle/>
            <a:p>
              <a:endParaRPr lang="en-US" sz="794"/>
            </a:p>
          </p:txBody>
        </p:sp>
        <p:sp>
          <p:nvSpPr>
            <p:cNvPr id="15" name="Freeform 328">
              <a:extLst>
                <a:ext uri="{FF2B5EF4-FFF2-40B4-BE49-F238E27FC236}">
                  <a16:creationId xmlns:a16="http://schemas.microsoft.com/office/drawing/2014/main" id="{CD1E7695-4C65-040F-07C3-2BB58545665A}"/>
                </a:ext>
              </a:extLst>
            </p:cNvPr>
            <p:cNvSpPr/>
            <p:nvPr/>
          </p:nvSpPr>
          <p:spPr>
            <a:xfrm>
              <a:off x="8172899" y="1962735"/>
              <a:ext cx="625641" cy="372480"/>
            </a:xfrm>
            <a:custGeom>
              <a:avLst/>
              <a:gdLst>
                <a:gd name="connsiteX0" fmla="*/ 624355 w 625641"/>
                <a:gd name="connsiteY0" fmla="*/ 69404 h 372480"/>
                <a:gd name="connsiteX1" fmla="*/ 321279 w 625641"/>
                <a:gd name="connsiteY1" fmla="*/ 372480 h 372480"/>
                <a:gd name="connsiteX2" fmla="*/ 1433 w 625641"/>
                <a:gd name="connsiteY2" fmla="*/ 52631 h 372480"/>
                <a:gd name="connsiteX3" fmla="*/ 0 w 625641"/>
                <a:gd name="connsiteY3" fmla="*/ 51202 h 372480"/>
                <a:gd name="connsiteX4" fmla="*/ 177242 w 625641"/>
                <a:gd name="connsiteY4" fmla="*/ 7606 h 372480"/>
                <a:gd name="connsiteX5" fmla="*/ 186996 w 625641"/>
                <a:gd name="connsiteY5" fmla="*/ 6387 h 372480"/>
                <a:gd name="connsiteX6" fmla="*/ 322860 w 625641"/>
                <a:gd name="connsiteY6" fmla="*/ 577 h 372480"/>
                <a:gd name="connsiteX7" fmla="*/ 453496 w 625641"/>
                <a:gd name="connsiteY7" fmla="*/ 15417 h 372480"/>
                <a:gd name="connsiteX8" fmla="*/ 466545 w 625641"/>
                <a:gd name="connsiteY8" fmla="*/ 18074 h 372480"/>
                <a:gd name="connsiteX9" fmla="*/ 467545 w 625641"/>
                <a:gd name="connsiteY9" fmla="*/ 18293 h 372480"/>
                <a:gd name="connsiteX10" fmla="*/ 625641 w 625641"/>
                <a:gd name="connsiteY10" fmla="*/ 68119 h 372480"/>
                <a:gd name="connsiteX11" fmla="*/ 624355 w 625641"/>
                <a:gd name="connsiteY11" fmla="*/ 69404 h 37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5641" h="372480">
                  <a:moveTo>
                    <a:pt x="624355" y="69404"/>
                  </a:moveTo>
                  <a:lnTo>
                    <a:pt x="321279" y="372480"/>
                  </a:lnTo>
                  <a:lnTo>
                    <a:pt x="1433" y="52631"/>
                  </a:lnTo>
                  <a:lnTo>
                    <a:pt x="0" y="51202"/>
                  </a:lnTo>
                  <a:cubicBezTo>
                    <a:pt x="58361" y="30114"/>
                    <a:pt x="117511" y="15636"/>
                    <a:pt x="177242" y="7606"/>
                  </a:cubicBezTo>
                  <a:cubicBezTo>
                    <a:pt x="180462" y="7178"/>
                    <a:pt x="183767" y="6749"/>
                    <a:pt x="186996" y="6387"/>
                  </a:cubicBezTo>
                  <a:cubicBezTo>
                    <a:pt x="232020" y="796"/>
                    <a:pt x="277331" y="-1071"/>
                    <a:pt x="322860" y="577"/>
                  </a:cubicBezTo>
                  <a:cubicBezTo>
                    <a:pt x="366885" y="2158"/>
                    <a:pt x="410471" y="7101"/>
                    <a:pt x="453496" y="15417"/>
                  </a:cubicBezTo>
                  <a:cubicBezTo>
                    <a:pt x="457791" y="16283"/>
                    <a:pt x="462173" y="17141"/>
                    <a:pt x="466545" y="18074"/>
                  </a:cubicBezTo>
                  <a:cubicBezTo>
                    <a:pt x="466897" y="18141"/>
                    <a:pt x="467193" y="18217"/>
                    <a:pt x="467545" y="18293"/>
                  </a:cubicBezTo>
                  <a:cubicBezTo>
                    <a:pt x="521180" y="29542"/>
                    <a:pt x="573873" y="46106"/>
                    <a:pt x="625641" y="68119"/>
                  </a:cubicBezTo>
                  <a:lnTo>
                    <a:pt x="624355" y="69404"/>
                  </a:lnTo>
                  <a:close/>
                </a:path>
              </a:pathLst>
            </a:custGeom>
            <a:solidFill>
              <a:schemeClr val="accent4">
                <a:lumMod val="50000"/>
              </a:schemeClr>
            </a:solidFill>
            <a:ln w="0" cap="flat">
              <a:noFill/>
              <a:prstDash val="solid"/>
              <a:miter/>
            </a:ln>
          </p:spPr>
          <p:txBody>
            <a:bodyPr rtlCol="0" anchor="ctr"/>
            <a:lstStyle/>
            <a:p>
              <a:endParaRPr lang="en-US" sz="794"/>
            </a:p>
          </p:txBody>
        </p:sp>
      </p:grpSp>
      <p:sp>
        <p:nvSpPr>
          <p:cNvPr id="2" name="Title 1">
            <a:extLst>
              <a:ext uri="{FF2B5EF4-FFF2-40B4-BE49-F238E27FC236}">
                <a16:creationId xmlns:a16="http://schemas.microsoft.com/office/drawing/2014/main" id="{5A6CF687-F218-4913-9F01-2223E053ABEC}"/>
              </a:ext>
            </a:extLst>
          </p:cNvPr>
          <p:cNvSpPr>
            <a:spLocks noGrp="1"/>
          </p:cNvSpPr>
          <p:nvPr>
            <p:ph type="ctrTitle" hasCustomPrompt="1"/>
          </p:nvPr>
        </p:nvSpPr>
        <p:spPr>
          <a:xfrm>
            <a:off x="665018" y="90212"/>
            <a:ext cx="9088582" cy="716612"/>
          </a:xfrm>
          <a:effectLst/>
        </p:spPr>
        <p:txBody>
          <a:bodyPr anchor="b">
            <a:noAutofit/>
          </a:bodyPr>
          <a:lstStyle>
            <a:lvl1pPr algn="l">
              <a:defRPr sz="3530" b="0" baseline="0">
                <a:ln>
                  <a:noFill/>
                </a:ln>
                <a:solidFill>
                  <a:schemeClr val="accent5">
                    <a:lumMod val="50000"/>
                  </a:schemeClr>
                </a:solidFill>
                <a:effectLst/>
                <a:latin typeface="+mj-lt"/>
                <a:ea typeface="Batang" panose="02030600000101010101" pitchFamily="18" charset="-127"/>
              </a:defRPr>
            </a:lvl1pPr>
          </a:lstStyle>
          <a:p>
            <a:r>
              <a:rPr lang="en-US" dirty="0"/>
              <a:t>add text</a:t>
            </a:r>
          </a:p>
        </p:txBody>
      </p:sp>
      <p:sp>
        <p:nvSpPr>
          <p:cNvPr id="3" name="Subtitle 2">
            <a:extLst>
              <a:ext uri="{FF2B5EF4-FFF2-40B4-BE49-F238E27FC236}">
                <a16:creationId xmlns:a16="http://schemas.microsoft.com/office/drawing/2014/main" id="{4F6F5B7F-A5CF-4F81-A323-E76E2A59CFF6}"/>
              </a:ext>
            </a:extLst>
          </p:cNvPr>
          <p:cNvSpPr>
            <a:spLocks noGrp="1"/>
          </p:cNvSpPr>
          <p:nvPr>
            <p:ph type="subTitle" idx="1" hasCustomPrompt="1"/>
          </p:nvPr>
        </p:nvSpPr>
        <p:spPr>
          <a:xfrm>
            <a:off x="665019" y="847165"/>
            <a:ext cx="10973955" cy="767139"/>
          </a:xfrm>
        </p:spPr>
        <p:txBody>
          <a:bodyPr>
            <a:noAutofit/>
          </a:bodyPr>
          <a:lstStyle>
            <a:lvl1pPr marL="0" indent="0" algn="l">
              <a:buNone/>
              <a:defRPr sz="5074" b="0">
                <a:solidFill>
                  <a:schemeClr val="accent5">
                    <a:lumMod val="50000"/>
                  </a:schemeClr>
                </a:solidFill>
                <a:effectLst/>
                <a:latin typeface="+mj-lt"/>
                <a:ea typeface="Batang" panose="02030600000101010101" pitchFamily="18" charset="-127"/>
              </a:defRPr>
            </a:lvl1pPr>
            <a:lvl2pPr marL="457231" indent="0" algn="ctr">
              <a:buNone/>
              <a:defRPr sz="2000"/>
            </a:lvl2pPr>
            <a:lvl3pPr marL="914462" indent="0" algn="ctr">
              <a:buNone/>
              <a:defRPr sz="1800"/>
            </a:lvl3pPr>
            <a:lvl4pPr marL="1371693" indent="0" algn="ctr">
              <a:buNone/>
              <a:defRPr sz="1600"/>
            </a:lvl4pPr>
            <a:lvl5pPr marL="1828924" indent="0" algn="ctr">
              <a:buNone/>
              <a:defRPr sz="1600"/>
            </a:lvl5pPr>
            <a:lvl6pPr marL="2286155" indent="0" algn="ctr">
              <a:buNone/>
              <a:defRPr sz="1600"/>
            </a:lvl6pPr>
            <a:lvl7pPr marL="2743386" indent="0" algn="ctr">
              <a:buNone/>
              <a:defRPr sz="1600"/>
            </a:lvl7pPr>
            <a:lvl8pPr marL="3200618" indent="0" algn="ctr">
              <a:buNone/>
              <a:defRPr sz="1600"/>
            </a:lvl8pPr>
            <a:lvl9pPr marL="3657849" indent="0" algn="ctr">
              <a:buNone/>
              <a:defRPr sz="1600"/>
            </a:lvl9pPr>
          </a:lstStyle>
          <a:p>
            <a:r>
              <a:rPr lang="en-US" dirty="0"/>
              <a:t>add text </a:t>
            </a:r>
          </a:p>
        </p:txBody>
      </p:sp>
      <p:sp>
        <p:nvSpPr>
          <p:cNvPr id="23" name="Text Placeholder 20">
            <a:extLst>
              <a:ext uri="{FF2B5EF4-FFF2-40B4-BE49-F238E27FC236}">
                <a16:creationId xmlns:a16="http://schemas.microsoft.com/office/drawing/2014/main" id="{C55B5486-D7AF-41FF-9B6B-08231EE6FFD7}"/>
              </a:ext>
            </a:extLst>
          </p:cNvPr>
          <p:cNvSpPr>
            <a:spLocks noGrp="1"/>
          </p:cNvSpPr>
          <p:nvPr>
            <p:ph type="body" sz="quarter" idx="12" hasCustomPrompt="1"/>
          </p:nvPr>
        </p:nvSpPr>
        <p:spPr>
          <a:xfrm>
            <a:off x="665018" y="1694329"/>
            <a:ext cx="9088582" cy="652747"/>
          </a:xfrm>
        </p:spPr>
        <p:txBody>
          <a:bodyPr>
            <a:noAutofit/>
          </a:bodyPr>
          <a:lstStyle>
            <a:lvl1pPr marL="0" indent="0" algn="l">
              <a:buNone/>
              <a:defRPr sz="1235" b="0">
                <a:solidFill>
                  <a:schemeClr val="accent5">
                    <a:lumMod val="50000"/>
                  </a:schemeClr>
                </a:solidFill>
                <a:latin typeface="+mn-lt"/>
                <a:ea typeface="Batang" panose="02030600000101010101" pitchFamily="18" charset="-127"/>
              </a:defRPr>
            </a:lvl1pPr>
          </a:lstStyle>
          <a:p>
            <a:pPr lvl="0"/>
            <a:r>
              <a:rPr lang="en-US" dirty="0"/>
              <a:t>Click to add text</a:t>
            </a:r>
          </a:p>
        </p:txBody>
      </p:sp>
      <p:sp>
        <p:nvSpPr>
          <p:cNvPr id="29" name="Picture Placeholder 28">
            <a:extLst>
              <a:ext uri="{FF2B5EF4-FFF2-40B4-BE49-F238E27FC236}">
                <a16:creationId xmlns:a16="http://schemas.microsoft.com/office/drawing/2014/main" id="{D75C42A5-6BE6-7338-BA9D-3ED940D3C09D}"/>
              </a:ext>
            </a:extLst>
          </p:cNvPr>
          <p:cNvSpPr>
            <a:spLocks noGrp="1"/>
          </p:cNvSpPr>
          <p:nvPr>
            <p:ph type="pic" sz="quarter" idx="20"/>
          </p:nvPr>
        </p:nvSpPr>
        <p:spPr>
          <a:xfrm>
            <a:off x="57595" y="4732178"/>
            <a:ext cx="1995055" cy="726141"/>
          </a:xfrm>
        </p:spPr>
        <p:txBody>
          <a:bodyPr>
            <a:normAutofit/>
          </a:bodyPr>
          <a:lstStyle>
            <a:lvl1pPr marL="0" indent="0" algn="ctr">
              <a:buNone/>
              <a:defRPr sz="794">
                <a:solidFill>
                  <a:schemeClr val="accent5">
                    <a:lumMod val="50000"/>
                  </a:schemeClr>
                </a:solidFill>
              </a:defRPr>
            </a:lvl1pPr>
          </a:lstStyle>
          <a:p>
            <a:r>
              <a:rPr lang="en-US"/>
              <a:t>Click icon to add picture</a:t>
            </a:r>
            <a:endParaRPr lang="en-US" dirty="0"/>
          </a:p>
        </p:txBody>
      </p:sp>
      <p:sp>
        <p:nvSpPr>
          <p:cNvPr id="25" name="Text Placeholder 20">
            <a:extLst>
              <a:ext uri="{FF2B5EF4-FFF2-40B4-BE49-F238E27FC236}">
                <a16:creationId xmlns:a16="http://schemas.microsoft.com/office/drawing/2014/main" id="{75E611F9-D4BD-4307-97DB-0F1787DE50F8}"/>
              </a:ext>
            </a:extLst>
          </p:cNvPr>
          <p:cNvSpPr>
            <a:spLocks noGrp="1"/>
          </p:cNvSpPr>
          <p:nvPr>
            <p:ph type="body" sz="quarter" idx="14"/>
          </p:nvPr>
        </p:nvSpPr>
        <p:spPr>
          <a:xfrm>
            <a:off x="2078182" y="4691837"/>
            <a:ext cx="8035636" cy="806824"/>
          </a:xfrm>
        </p:spPr>
        <p:txBody>
          <a:bodyPr anchor="b" anchorCtr="0">
            <a:normAutofit/>
          </a:bodyPr>
          <a:lstStyle>
            <a:lvl1pPr marL="0" indent="0" algn="ctr">
              <a:lnSpc>
                <a:spcPts val="1941"/>
              </a:lnSpc>
              <a:spcBef>
                <a:spcPts val="0"/>
              </a:spcBef>
              <a:buNone/>
              <a:defRPr sz="1941" b="0">
                <a:solidFill>
                  <a:schemeClr val="accent5">
                    <a:lumMod val="50000"/>
                  </a:schemeClr>
                </a:solidFill>
                <a:latin typeface="+mn-lt"/>
                <a:ea typeface="Batang" panose="02030600000101010101" pitchFamily="18" charset="-127"/>
              </a:defRPr>
            </a:lvl1pPr>
          </a:lstStyle>
          <a:p>
            <a:pPr lvl="0"/>
            <a:r>
              <a:rPr lang="en-US"/>
              <a:t>Click to edit Master text styles</a:t>
            </a:r>
          </a:p>
          <a:p>
            <a:pPr lvl="1"/>
            <a:r>
              <a:rPr lang="en-US"/>
              <a:t>Second level</a:t>
            </a:r>
          </a:p>
        </p:txBody>
      </p:sp>
      <p:sp>
        <p:nvSpPr>
          <p:cNvPr id="31" name="Picture Placeholder 28">
            <a:extLst>
              <a:ext uri="{FF2B5EF4-FFF2-40B4-BE49-F238E27FC236}">
                <a16:creationId xmlns:a16="http://schemas.microsoft.com/office/drawing/2014/main" id="{6AECA54F-73B8-F17D-CFB1-4C9AA9311B85}"/>
              </a:ext>
            </a:extLst>
          </p:cNvPr>
          <p:cNvSpPr>
            <a:spLocks noGrp="1"/>
          </p:cNvSpPr>
          <p:nvPr>
            <p:ph type="pic" sz="quarter" idx="21"/>
          </p:nvPr>
        </p:nvSpPr>
        <p:spPr>
          <a:xfrm>
            <a:off x="10144299" y="4732178"/>
            <a:ext cx="1995055" cy="726141"/>
          </a:xfrm>
        </p:spPr>
        <p:txBody>
          <a:bodyPr>
            <a:normAutofit/>
          </a:bodyPr>
          <a:lstStyle>
            <a:lvl1pPr marL="0" indent="0" algn="ctr">
              <a:buNone/>
              <a:defRPr sz="794">
                <a:solidFill>
                  <a:schemeClr val="accent5">
                    <a:lumMod val="50000"/>
                  </a:schemeClr>
                </a:solidFill>
              </a:defRPr>
            </a:lvl1pPr>
          </a:lstStyle>
          <a:p>
            <a:r>
              <a:rPr lang="en-US"/>
              <a:t>Click icon to add picture</a:t>
            </a:r>
            <a:endParaRPr lang="en-US" dirty="0"/>
          </a:p>
        </p:txBody>
      </p:sp>
      <p:pic>
        <p:nvPicPr>
          <p:cNvPr id="125" name="Graphic 124">
            <a:extLst>
              <a:ext uri="{FF2B5EF4-FFF2-40B4-BE49-F238E27FC236}">
                <a16:creationId xmlns:a16="http://schemas.microsoft.com/office/drawing/2014/main" id="{B0233E45-94DE-4B4A-D96D-4A5316DDAE3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4619" y="5797569"/>
            <a:ext cx="381000" cy="201706"/>
          </a:xfrm>
          <a:prstGeom prst="rect">
            <a:avLst/>
          </a:prstGeom>
        </p:spPr>
      </p:pic>
      <p:pic>
        <p:nvPicPr>
          <p:cNvPr id="126" name="Graphic 125">
            <a:extLst>
              <a:ext uri="{FF2B5EF4-FFF2-40B4-BE49-F238E27FC236}">
                <a16:creationId xmlns:a16="http://schemas.microsoft.com/office/drawing/2014/main" id="{8F374753-9316-8160-9EE4-61B817E2FCD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018" y="5837910"/>
            <a:ext cx="228600" cy="121024"/>
          </a:xfrm>
          <a:prstGeom prst="rect">
            <a:avLst/>
          </a:prstGeom>
        </p:spPr>
      </p:pic>
      <p:pic>
        <p:nvPicPr>
          <p:cNvPr id="127" name="Graphic 126">
            <a:extLst>
              <a:ext uri="{FF2B5EF4-FFF2-40B4-BE49-F238E27FC236}">
                <a16:creationId xmlns:a16="http://schemas.microsoft.com/office/drawing/2014/main" id="{01554E2A-BA3B-E7D2-C6AA-244F4CEDE37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2619" y="5837910"/>
            <a:ext cx="228600" cy="121024"/>
          </a:xfrm>
          <a:prstGeom prst="rect">
            <a:avLst/>
          </a:prstGeom>
        </p:spPr>
      </p:pic>
      <p:cxnSp>
        <p:nvCxnSpPr>
          <p:cNvPr id="128" name="Straight Connector 127">
            <a:extLst>
              <a:ext uri="{FF2B5EF4-FFF2-40B4-BE49-F238E27FC236}">
                <a16:creationId xmlns:a16="http://schemas.microsoft.com/office/drawing/2014/main" id="{9E890828-B12C-E83B-D3DE-784F6B74F7F4}"/>
              </a:ext>
              <a:ext uri="{C183D7F6-B498-43B3-948B-1728B52AA6E4}">
                <adec:decorative xmlns:adec="http://schemas.microsoft.com/office/drawing/2017/decorative" val="1"/>
              </a:ext>
            </a:extLst>
          </p:cNvPr>
          <p:cNvCxnSpPr>
            <a:cxnSpLocks/>
          </p:cNvCxnSpPr>
          <p:nvPr/>
        </p:nvCxnSpPr>
        <p:spPr>
          <a:xfrm>
            <a:off x="502140" y="6093164"/>
            <a:ext cx="11187722" cy="0"/>
          </a:xfrm>
          <a:prstGeom prst="line">
            <a:avLst/>
          </a:prstGeom>
          <a:ln w="222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AD0E2FA-847B-B951-2672-EF9CA6C01F2F}"/>
              </a:ext>
              <a:ext uri="{C183D7F6-B498-43B3-948B-1728B52AA6E4}">
                <adec:decorative xmlns:adec="http://schemas.microsoft.com/office/drawing/2017/decorative" val="1"/>
              </a:ext>
            </a:extLst>
          </p:cNvPr>
          <p:cNvCxnSpPr>
            <a:cxnSpLocks/>
          </p:cNvCxnSpPr>
          <p:nvPr/>
        </p:nvCxnSpPr>
        <p:spPr>
          <a:xfrm>
            <a:off x="502140" y="5720315"/>
            <a:ext cx="11187722" cy="0"/>
          </a:xfrm>
          <a:prstGeom prst="line">
            <a:avLst/>
          </a:prstGeom>
          <a:ln w="222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20">
            <a:extLst>
              <a:ext uri="{FF2B5EF4-FFF2-40B4-BE49-F238E27FC236}">
                <a16:creationId xmlns:a16="http://schemas.microsoft.com/office/drawing/2014/main" id="{5C808532-B637-406E-8A29-766643DA041D}"/>
              </a:ext>
            </a:extLst>
          </p:cNvPr>
          <p:cNvSpPr>
            <a:spLocks noGrp="1"/>
          </p:cNvSpPr>
          <p:nvPr>
            <p:ph type="body" sz="quarter" idx="16" hasCustomPrompt="1"/>
          </p:nvPr>
        </p:nvSpPr>
        <p:spPr>
          <a:xfrm>
            <a:off x="519407" y="5748802"/>
            <a:ext cx="4659067" cy="322729"/>
          </a:xfrm>
        </p:spPr>
        <p:txBody>
          <a:bodyPr anchor="ctr" anchorCtr="0">
            <a:noAutofit/>
          </a:bodyPr>
          <a:lstStyle>
            <a:lvl1pPr marL="0" indent="0">
              <a:buNone/>
              <a:defRPr sz="1588" b="0" cap="all" baseline="0">
                <a:solidFill>
                  <a:schemeClr val="accent5">
                    <a:lumMod val="50000"/>
                  </a:schemeClr>
                </a:solidFill>
                <a:latin typeface="+mn-lt"/>
                <a:ea typeface="Batang" panose="02030600000101010101" pitchFamily="18" charset="-127"/>
              </a:defRPr>
            </a:lvl1pPr>
          </a:lstStyle>
          <a:p>
            <a:pPr lvl="0"/>
            <a:r>
              <a:rPr lang="en-US" dirty="0"/>
              <a:t>Add text</a:t>
            </a:r>
          </a:p>
        </p:txBody>
      </p:sp>
      <p:sp>
        <p:nvSpPr>
          <p:cNvPr id="53" name="Text Placeholder 20">
            <a:extLst>
              <a:ext uri="{FF2B5EF4-FFF2-40B4-BE49-F238E27FC236}">
                <a16:creationId xmlns:a16="http://schemas.microsoft.com/office/drawing/2014/main" id="{2D92AD0C-A103-44CE-A535-1202F61BAA8B}"/>
              </a:ext>
            </a:extLst>
          </p:cNvPr>
          <p:cNvSpPr>
            <a:spLocks noGrp="1"/>
          </p:cNvSpPr>
          <p:nvPr>
            <p:ph type="body" sz="quarter" idx="19" hasCustomPrompt="1"/>
          </p:nvPr>
        </p:nvSpPr>
        <p:spPr>
          <a:xfrm>
            <a:off x="7051762" y="5751686"/>
            <a:ext cx="4627365" cy="322729"/>
          </a:xfrm>
        </p:spPr>
        <p:txBody>
          <a:bodyPr anchor="ctr" anchorCtr="0">
            <a:noAutofit/>
          </a:bodyPr>
          <a:lstStyle>
            <a:lvl1pPr marL="0" indent="0" algn="r">
              <a:buNone/>
              <a:defRPr sz="1588" b="0" cap="all" baseline="0">
                <a:solidFill>
                  <a:schemeClr val="accent5">
                    <a:lumMod val="50000"/>
                  </a:schemeClr>
                </a:solidFill>
                <a:latin typeface="+mn-lt"/>
                <a:ea typeface="Batang" panose="02030600000101010101" pitchFamily="18" charset="-127"/>
              </a:defRPr>
            </a:lvl1pPr>
          </a:lstStyle>
          <a:p>
            <a:pPr lvl="0"/>
            <a:r>
              <a:rPr lang="en-US" dirty="0"/>
              <a:t>Add text</a:t>
            </a:r>
          </a:p>
        </p:txBody>
      </p:sp>
      <p:sp>
        <p:nvSpPr>
          <p:cNvPr id="24" name="Text Placeholder 20">
            <a:extLst>
              <a:ext uri="{FF2B5EF4-FFF2-40B4-BE49-F238E27FC236}">
                <a16:creationId xmlns:a16="http://schemas.microsoft.com/office/drawing/2014/main" id="{A0DAE996-310A-4716-AB4F-3A82FE6086C0}"/>
              </a:ext>
            </a:extLst>
          </p:cNvPr>
          <p:cNvSpPr>
            <a:spLocks noGrp="1"/>
          </p:cNvSpPr>
          <p:nvPr>
            <p:ph type="body" sz="quarter" idx="13" hasCustomPrompt="1"/>
          </p:nvPr>
        </p:nvSpPr>
        <p:spPr>
          <a:xfrm>
            <a:off x="502140" y="6315216"/>
            <a:ext cx="11176988" cy="282388"/>
          </a:xfrm>
        </p:spPr>
        <p:txBody>
          <a:bodyPr>
            <a:normAutofit/>
          </a:bodyPr>
          <a:lstStyle>
            <a:lvl1pPr marL="0" indent="0" algn="ctr">
              <a:buNone/>
              <a:defRPr sz="1059" b="0" cap="all" baseline="0">
                <a:solidFill>
                  <a:schemeClr val="accent5">
                    <a:lumMod val="50000"/>
                  </a:schemeClr>
                </a:solidFill>
                <a:latin typeface="+mn-lt"/>
                <a:ea typeface="Batang" panose="02030600000101010101" pitchFamily="18" charset="-127"/>
              </a:defRPr>
            </a:lvl1pPr>
          </a:lstStyle>
          <a:p>
            <a:pPr lvl="0"/>
            <a:r>
              <a:rPr lang="en-US" dirty="0"/>
              <a:t>Click to add text</a:t>
            </a:r>
          </a:p>
        </p:txBody>
      </p:sp>
    </p:spTree>
    <p:extLst>
      <p:ext uri="{BB962C8B-B14F-4D97-AF65-F5344CB8AC3E}">
        <p14:creationId xmlns:p14="http://schemas.microsoft.com/office/powerpoint/2010/main" val="835912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5"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03495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0266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627B3E5-3364-A67A-E0CC-AB775C617BDB}"/>
              </a:ext>
              <a:ext uri="{C183D7F6-B498-43B3-948B-1728B52AA6E4}">
                <adec:decorative xmlns:adec="http://schemas.microsoft.com/office/drawing/2017/decorative" val="1"/>
              </a:ext>
            </a:extLst>
          </p:cNvPr>
          <p:cNvGrpSpPr/>
          <p:nvPr/>
        </p:nvGrpSpPr>
        <p:grpSpPr>
          <a:xfrm>
            <a:off x="-1539" y="1579937"/>
            <a:ext cx="12196618" cy="2842372"/>
            <a:chOff x="-1270" y="4254958"/>
            <a:chExt cx="10062210" cy="6442709"/>
          </a:xfrm>
        </p:grpSpPr>
        <p:sp>
          <p:nvSpPr>
            <p:cNvPr id="12" name="Freeform 11">
              <a:extLst>
                <a:ext uri="{FF2B5EF4-FFF2-40B4-BE49-F238E27FC236}">
                  <a16:creationId xmlns:a16="http://schemas.microsoft.com/office/drawing/2014/main" id="{0AE0077A-E9A0-0195-A221-AFD7229ED547}"/>
                </a:ext>
              </a:extLst>
            </p:cNvPr>
            <p:cNvSpPr/>
            <p:nvPr/>
          </p:nvSpPr>
          <p:spPr>
            <a:xfrm>
              <a:off x="1270" y="5202378"/>
              <a:ext cx="10059670" cy="5304790"/>
            </a:xfrm>
            <a:custGeom>
              <a:avLst/>
              <a:gdLst>
                <a:gd name="connsiteX0" fmla="*/ 10057130 w 10059670"/>
                <a:gd name="connsiteY0" fmla="*/ 121920 h 5304790"/>
                <a:gd name="connsiteX1" fmla="*/ 9522460 w 10059670"/>
                <a:gd name="connsiteY1" fmla="*/ 0 h 5304790"/>
                <a:gd name="connsiteX2" fmla="*/ 9522460 w 10059670"/>
                <a:gd name="connsiteY2" fmla="*/ 0 h 5304790"/>
                <a:gd name="connsiteX3" fmla="*/ 9517380 w 10059670"/>
                <a:gd name="connsiteY3" fmla="*/ 0 h 5304790"/>
                <a:gd name="connsiteX4" fmla="*/ 9509760 w 10059670"/>
                <a:gd name="connsiteY4" fmla="*/ 0 h 5304790"/>
                <a:gd name="connsiteX5" fmla="*/ 9509760 w 10059670"/>
                <a:gd name="connsiteY5" fmla="*/ 0 h 5304790"/>
                <a:gd name="connsiteX6" fmla="*/ 8230870 w 10059670"/>
                <a:gd name="connsiteY6" fmla="*/ 1291590 h 5304790"/>
                <a:gd name="connsiteX7" fmla="*/ 8228330 w 10059670"/>
                <a:gd name="connsiteY7" fmla="*/ 1291590 h 5304790"/>
                <a:gd name="connsiteX8" fmla="*/ 8228330 w 10059670"/>
                <a:gd name="connsiteY8" fmla="*/ 3284220 h 5304790"/>
                <a:gd name="connsiteX9" fmla="*/ 8229600 w 10059670"/>
                <a:gd name="connsiteY9" fmla="*/ 3284220 h 5304790"/>
                <a:gd name="connsiteX10" fmla="*/ 6372860 w 10059670"/>
                <a:gd name="connsiteY10" fmla="*/ 5115560 h 5304790"/>
                <a:gd name="connsiteX11" fmla="*/ 4523740 w 10059670"/>
                <a:gd name="connsiteY11" fmla="*/ 3267710 h 5304790"/>
                <a:gd name="connsiteX12" fmla="*/ 3244850 w 10059670"/>
                <a:gd name="connsiteY12" fmla="*/ 1976120 h 5304790"/>
                <a:gd name="connsiteX13" fmla="*/ 3244850 w 10059670"/>
                <a:gd name="connsiteY13" fmla="*/ 1976120 h 5304790"/>
                <a:gd name="connsiteX14" fmla="*/ 3239770 w 10059670"/>
                <a:gd name="connsiteY14" fmla="*/ 1976120 h 5304790"/>
                <a:gd name="connsiteX15" fmla="*/ 3232150 w 10059670"/>
                <a:gd name="connsiteY15" fmla="*/ 1976120 h 5304790"/>
                <a:gd name="connsiteX16" fmla="*/ 3232150 w 10059670"/>
                <a:gd name="connsiteY16" fmla="*/ 1976120 h 5304790"/>
                <a:gd name="connsiteX17" fmla="*/ 1953260 w 10059670"/>
                <a:gd name="connsiteY17" fmla="*/ 3267710 h 5304790"/>
                <a:gd name="connsiteX18" fmla="*/ 1955800 w 10059670"/>
                <a:gd name="connsiteY18" fmla="*/ 3267710 h 5304790"/>
                <a:gd name="connsiteX19" fmla="*/ 99060 w 10059670"/>
                <a:gd name="connsiteY19" fmla="*/ 5115560 h 5304790"/>
                <a:gd name="connsiteX20" fmla="*/ 0 w 10059670"/>
                <a:gd name="connsiteY20" fmla="*/ 5113020 h 5304790"/>
                <a:gd name="connsiteX21" fmla="*/ 0 w 10059670"/>
                <a:gd name="connsiteY21" fmla="*/ 5302250 h 5304790"/>
                <a:gd name="connsiteX22" fmla="*/ 96520 w 10059670"/>
                <a:gd name="connsiteY22" fmla="*/ 5304790 h 5304790"/>
                <a:gd name="connsiteX23" fmla="*/ 96520 w 10059670"/>
                <a:gd name="connsiteY23" fmla="*/ 5304790 h 5304790"/>
                <a:gd name="connsiteX24" fmla="*/ 99060 w 10059670"/>
                <a:gd name="connsiteY24" fmla="*/ 5304790 h 5304790"/>
                <a:gd name="connsiteX25" fmla="*/ 105410 w 10059670"/>
                <a:gd name="connsiteY25" fmla="*/ 5304790 h 5304790"/>
                <a:gd name="connsiteX26" fmla="*/ 105410 w 10059670"/>
                <a:gd name="connsiteY26" fmla="*/ 5304790 h 5304790"/>
                <a:gd name="connsiteX27" fmla="*/ 2145030 w 10059670"/>
                <a:gd name="connsiteY27" fmla="*/ 3255010 h 5304790"/>
                <a:gd name="connsiteX28" fmla="*/ 2142490 w 10059670"/>
                <a:gd name="connsiteY28" fmla="*/ 3255010 h 5304790"/>
                <a:gd name="connsiteX29" fmla="*/ 3241040 w 10059670"/>
                <a:gd name="connsiteY29" fmla="*/ 2164080 h 5304790"/>
                <a:gd name="connsiteX30" fmla="*/ 4335780 w 10059670"/>
                <a:gd name="connsiteY30" fmla="*/ 3253740 h 5304790"/>
                <a:gd name="connsiteX31" fmla="*/ 4462780 w 10059670"/>
                <a:gd name="connsiteY31" fmla="*/ 3966210 h 5304790"/>
                <a:gd name="connsiteX32" fmla="*/ 4930140 w 10059670"/>
                <a:gd name="connsiteY32" fmla="*/ 4699000 h 5304790"/>
                <a:gd name="connsiteX33" fmla="*/ 5836920 w 10059670"/>
                <a:gd name="connsiteY33" fmla="*/ 5228590 h 5304790"/>
                <a:gd name="connsiteX34" fmla="*/ 6372860 w 10059670"/>
                <a:gd name="connsiteY34" fmla="*/ 5303520 h 5304790"/>
                <a:gd name="connsiteX35" fmla="*/ 6372860 w 10059670"/>
                <a:gd name="connsiteY35" fmla="*/ 5303520 h 5304790"/>
                <a:gd name="connsiteX36" fmla="*/ 6381750 w 10059670"/>
                <a:gd name="connsiteY36" fmla="*/ 5303520 h 5304790"/>
                <a:gd name="connsiteX37" fmla="*/ 6381750 w 10059670"/>
                <a:gd name="connsiteY37" fmla="*/ 5303520 h 5304790"/>
                <a:gd name="connsiteX38" fmla="*/ 8421370 w 10059670"/>
                <a:gd name="connsiteY38" fmla="*/ 3282950 h 5304790"/>
                <a:gd name="connsiteX39" fmla="*/ 8421370 w 10059670"/>
                <a:gd name="connsiteY39" fmla="*/ 3282950 h 5304790"/>
                <a:gd name="connsiteX40" fmla="*/ 8421370 w 10059670"/>
                <a:gd name="connsiteY40" fmla="*/ 1291590 h 5304790"/>
                <a:gd name="connsiteX41" fmla="*/ 8421370 w 10059670"/>
                <a:gd name="connsiteY41" fmla="*/ 1291590 h 5304790"/>
                <a:gd name="connsiteX42" fmla="*/ 9519920 w 10059670"/>
                <a:gd name="connsiteY42" fmla="*/ 189230 h 5304790"/>
                <a:gd name="connsiteX43" fmla="*/ 10059670 w 10059670"/>
                <a:gd name="connsiteY43" fmla="*/ 335280 h 5304790"/>
                <a:gd name="connsiteX44" fmla="*/ 10059670 w 10059670"/>
                <a:gd name="connsiteY44" fmla="*/ 121920 h 530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059670" h="5304790">
                  <a:moveTo>
                    <a:pt x="10057130" y="121920"/>
                  </a:moveTo>
                  <a:cubicBezTo>
                    <a:pt x="9894570" y="45720"/>
                    <a:pt x="9712960" y="1270"/>
                    <a:pt x="9522460" y="0"/>
                  </a:cubicBezTo>
                  <a:lnTo>
                    <a:pt x="9522460" y="0"/>
                  </a:lnTo>
                  <a:cubicBezTo>
                    <a:pt x="9521190" y="0"/>
                    <a:pt x="9519920" y="0"/>
                    <a:pt x="9517380" y="0"/>
                  </a:cubicBezTo>
                  <a:cubicBezTo>
                    <a:pt x="9514840" y="0"/>
                    <a:pt x="9512300" y="0"/>
                    <a:pt x="9509760" y="0"/>
                  </a:cubicBezTo>
                  <a:lnTo>
                    <a:pt x="9509760" y="0"/>
                  </a:lnTo>
                  <a:cubicBezTo>
                    <a:pt x="8803640" y="6350"/>
                    <a:pt x="8230870" y="584200"/>
                    <a:pt x="8230870" y="1291590"/>
                  </a:cubicBezTo>
                  <a:lnTo>
                    <a:pt x="8228330" y="1291590"/>
                  </a:lnTo>
                  <a:lnTo>
                    <a:pt x="8228330" y="3284220"/>
                  </a:lnTo>
                  <a:lnTo>
                    <a:pt x="8229600" y="3284220"/>
                  </a:lnTo>
                  <a:cubicBezTo>
                    <a:pt x="8216900" y="4295140"/>
                    <a:pt x="7381240" y="5118100"/>
                    <a:pt x="6372860" y="5115560"/>
                  </a:cubicBezTo>
                  <a:cubicBezTo>
                    <a:pt x="5361940" y="5113020"/>
                    <a:pt x="4527550" y="4281170"/>
                    <a:pt x="4523740" y="3267710"/>
                  </a:cubicBezTo>
                  <a:cubicBezTo>
                    <a:pt x="4523740" y="2559050"/>
                    <a:pt x="3950970" y="1982470"/>
                    <a:pt x="3244850" y="1976120"/>
                  </a:cubicBezTo>
                  <a:lnTo>
                    <a:pt x="3244850" y="1976120"/>
                  </a:lnTo>
                  <a:cubicBezTo>
                    <a:pt x="3243580" y="1976120"/>
                    <a:pt x="3242310" y="1976120"/>
                    <a:pt x="3239770" y="1976120"/>
                  </a:cubicBezTo>
                  <a:cubicBezTo>
                    <a:pt x="3237230" y="1976120"/>
                    <a:pt x="3234690" y="1976120"/>
                    <a:pt x="3232150" y="1976120"/>
                  </a:cubicBezTo>
                  <a:lnTo>
                    <a:pt x="3232150" y="1976120"/>
                  </a:lnTo>
                  <a:cubicBezTo>
                    <a:pt x="2526030" y="1982470"/>
                    <a:pt x="1953260" y="2560320"/>
                    <a:pt x="1953260" y="3267710"/>
                  </a:cubicBezTo>
                  <a:lnTo>
                    <a:pt x="1955800" y="3267710"/>
                  </a:lnTo>
                  <a:cubicBezTo>
                    <a:pt x="1949450" y="4287520"/>
                    <a:pt x="1118870" y="5114290"/>
                    <a:pt x="99060" y="5115560"/>
                  </a:cubicBezTo>
                  <a:cubicBezTo>
                    <a:pt x="66040" y="5115560"/>
                    <a:pt x="33020" y="5114290"/>
                    <a:pt x="0" y="5113020"/>
                  </a:cubicBezTo>
                  <a:lnTo>
                    <a:pt x="0" y="5302250"/>
                  </a:lnTo>
                  <a:cubicBezTo>
                    <a:pt x="31750" y="5303520"/>
                    <a:pt x="63500" y="5304790"/>
                    <a:pt x="96520" y="5304790"/>
                  </a:cubicBezTo>
                  <a:lnTo>
                    <a:pt x="96520" y="5304790"/>
                  </a:lnTo>
                  <a:cubicBezTo>
                    <a:pt x="97790" y="5304790"/>
                    <a:pt x="97790" y="5304790"/>
                    <a:pt x="99060" y="5304790"/>
                  </a:cubicBezTo>
                  <a:cubicBezTo>
                    <a:pt x="101600" y="5304790"/>
                    <a:pt x="102870" y="5304790"/>
                    <a:pt x="105410" y="5304790"/>
                  </a:cubicBezTo>
                  <a:lnTo>
                    <a:pt x="105410" y="5304790"/>
                  </a:lnTo>
                  <a:cubicBezTo>
                    <a:pt x="1230630" y="5299710"/>
                    <a:pt x="2145030" y="4382770"/>
                    <a:pt x="2145030" y="3255010"/>
                  </a:cubicBezTo>
                  <a:lnTo>
                    <a:pt x="2142490" y="3255010"/>
                  </a:lnTo>
                  <a:cubicBezTo>
                    <a:pt x="2148840" y="2654300"/>
                    <a:pt x="2639060" y="2166620"/>
                    <a:pt x="3241040" y="2164080"/>
                  </a:cubicBezTo>
                  <a:cubicBezTo>
                    <a:pt x="3840480" y="2167890"/>
                    <a:pt x="4328160" y="2654300"/>
                    <a:pt x="4335780" y="3253740"/>
                  </a:cubicBezTo>
                  <a:cubicBezTo>
                    <a:pt x="4335780" y="3417570"/>
                    <a:pt x="4354830" y="3675380"/>
                    <a:pt x="4462780" y="3966210"/>
                  </a:cubicBezTo>
                  <a:cubicBezTo>
                    <a:pt x="4526280" y="4138930"/>
                    <a:pt x="4659630" y="4427220"/>
                    <a:pt x="4930140" y="4699000"/>
                  </a:cubicBezTo>
                  <a:cubicBezTo>
                    <a:pt x="5262880" y="5034281"/>
                    <a:pt x="5631180" y="5171440"/>
                    <a:pt x="5836920" y="5228590"/>
                  </a:cubicBezTo>
                  <a:cubicBezTo>
                    <a:pt x="6051550" y="5288281"/>
                    <a:pt x="6238240" y="5302250"/>
                    <a:pt x="6372860" y="5303520"/>
                  </a:cubicBezTo>
                  <a:cubicBezTo>
                    <a:pt x="6372860" y="5303520"/>
                    <a:pt x="6372860" y="5303520"/>
                    <a:pt x="6372860" y="5303520"/>
                  </a:cubicBezTo>
                  <a:cubicBezTo>
                    <a:pt x="6375400" y="5303520"/>
                    <a:pt x="6379210" y="5303520"/>
                    <a:pt x="6381750" y="5303520"/>
                  </a:cubicBezTo>
                  <a:lnTo>
                    <a:pt x="6381750" y="5303520"/>
                  </a:lnTo>
                  <a:cubicBezTo>
                    <a:pt x="7498080" y="5298440"/>
                    <a:pt x="8406130" y="4396740"/>
                    <a:pt x="8421370" y="3282950"/>
                  </a:cubicBezTo>
                  <a:lnTo>
                    <a:pt x="8421370" y="3282950"/>
                  </a:lnTo>
                  <a:lnTo>
                    <a:pt x="8421370" y="1291590"/>
                  </a:lnTo>
                  <a:lnTo>
                    <a:pt x="8421370" y="1291590"/>
                  </a:lnTo>
                  <a:cubicBezTo>
                    <a:pt x="8421370" y="684530"/>
                    <a:pt x="8914130" y="191770"/>
                    <a:pt x="9519920" y="189230"/>
                  </a:cubicBezTo>
                  <a:cubicBezTo>
                    <a:pt x="9716770" y="190500"/>
                    <a:pt x="9899650" y="243840"/>
                    <a:pt x="10059670" y="335280"/>
                  </a:cubicBezTo>
                  <a:lnTo>
                    <a:pt x="10059670" y="121920"/>
                  </a:lnTo>
                  <a:close/>
                </a:path>
              </a:pathLst>
            </a:custGeom>
            <a:solidFill>
              <a:schemeClr val="accent6"/>
            </a:solidFill>
            <a:ln w="12700" cap="flat">
              <a:noFill/>
              <a:prstDash val="solid"/>
              <a:miter/>
            </a:ln>
          </p:spPr>
          <p:txBody>
            <a:bodyPr rtlCol="0" anchor="ctr"/>
            <a:lstStyle/>
            <a:p>
              <a:endParaRPr lang="en-US" sz="794"/>
            </a:p>
          </p:txBody>
        </p:sp>
        <p:sp>
          <p:nvSpPr>
            <p:cNvPr id="14" name="Freeform 13">
              <a:extLst>
                <a:ext uri="{FF2B5EF4-FFF2-40B4-BE49-F238E27FC236}">
                  <a16:creationId xmlns:a16="http://schemas.microsoft.com/office/drawing/2014/main" id="{930662B0-7F3D-082A-B431-879C5EA941FB}"/>
                </a:ext>
              </a:extLst>
            </p:cNvPr>
            <p:cNvSpPr/>
            <p:nvPr/>
          </p:nvSpPr>
          <p:spPr>
            <a:xfrm>
              <a:off x="2540" y="5391607"/>
              <a:ext cx="10058400" cy="5306060"/>
            </a:xfrm>
            <a:custGeom>
              <a:avLst/>
              <a:gdLst>
                <a:gd name="connsiteX0" fmla="*/ 10055860 w 10058400"/>
                <a:gd name="connsiteY0" fmla="*/ 146050 h 5306060"/>
                <a:gd name="connsiteX1" fmla="*/ 9519920 w 10058400"/>
                <a:gd name="connsiteY1" fmla="*/ 0 h 5306060"/>
                <a:gd name="connsiteX2" fmla="*/ 9519920 w 10058400"/>
                <a:gd name="connsiteY2" fmla="*/ 0 h 5306060"/>
                <a:gd name="connsiteX3" fmla="*/ 9514840 w 10058400"/>
                <a:gd name="connsiteY3" fmla="*/ 0 h 5306060"/>
                <a:gd name="connsiteX4" fmla="*/ 9507220 w 10058400"/>
                <a:gd name="connsiteY4" fmla="*/ 0 h 5306060"/>
                <a:gd name="connsiteX5" fmla="*/ 9507220 w 10058400"/>
                <a:gd name="connsiteY5" fmla="*/ 0 h 5306060"/>
                <a:gd name="connsiteX6" fmla="*/ 8417560 w 10058400"/>
                <a:gd name="connsiteY6" fmla="*/ 1102360 h 5306060"/>
                <a:gd name="connsiteX7" fmla="*/ 8416290 w 10058400"/>
                <a:gd name="connsiteY7" fmla="*/ 1102360 h 5306060"/>
                <a:gd name="connsiteX8" fmla="*/ 8416290 w 10058400"/>
                <a:gd name="connsiteY8" fmla="*/ 3094990 h 5306060"/>
                <a:gd name="connsiteX9" fmla="*/ 8418830 w 10058400"/>
                <a:gd name="connsiteY9" fmla="*/ 3094990 h 5306060"/>
                <a:gd name="connsiteX10" fmla="*/ 6374130 w 10058400"/>
                <a:gd name="connsiteY10" fmla="*/ 5115560 h 5306060"/>
                <a:gd name="connsiteX11" fmla="*/ 4333240 w 10058400"/>
                <a:gd name="connsiteY11" fmla="*/ 3078480 h 5306060"/>
                <a:gd name="connsiteX12" fmla="*/ 4334510 w 10058400"/>
                <a:gd name="connsiteY12" fmla="*/ 3078480 h 5306060"/>
                <a:gd name="connsiteX13" fmla="*/ 3244850 w 10058400"/>
                <a:gd name="connsiteY13" fmla="*/ 1976120 h 5306060"/>
                <a:gd name="connsiteX14" fmla="*/ 3244850 w 10058400"/>
                <a:gd name="connsiteY14" fmla="*/ 1976120 h 5306060"/>
                <a:gd name="connsiteX15" fmla="*/ 3239770 w 10058400"/>
                <a:gd name="connsiteY15" fmla="*/ 1976120 h 5306060"/>
                <a:gd name="connsiteX16" fmla="*/ 3232150 w 10058400"/>
                <a:gd name="connsiteY16" fmla="*/ 1976120 h 5306060"/>
                <a:gd name="connsiteX17" fmla="*/ 3232150 w 10058400"/>
                <a:gd name="connsiteY17" fmla="*/ 1976120 h 5306060"/>
                <a:gd name="connsiteX18" fmla="*/ 2142490 w 10058400"/>
                <a:gd name="connsiteY18" fmla="*/ 3067050 h 5306060"/>
                <a:gd name="connsiteX19" fmla="*/ 2142490 w 10058400"/>
                <a:gd name="connsiteY19" fmla="*/ 3067050 h 5306060"/>
                <a:gd name="connsiteX20" fmla="*/ 97790 w 10058400"/>
                <a:gd name="connsiteY20" fmla="*/ 5116830 h 5306060"/>
                <a:gd name="connsiteX21" fmla="*/ 0 w 10058400"/>
                <a:gd name="connsiteY21" fmla="*/ 5114290 h 5306060"/>
                <a:gd name="connsiteX22" fmla="*/ 0 w 10058400"/>
                <a:gd name="connsiteY22" fmla="*/ 5303520 h 5306060"/>
                <a:gd name="connsiteX23" fmla="*/ 92710 w 10058400"/>
                <a:gd name="connsiteY23" fmla="*/ 5306060 h 5306060"/>
                <a:gd name="connsiteX24" fmla="*/ 92710 w 10058400"/>
                <a:gd name="connsiteY24" fmla="*/ 5306060 h 5306060"/>
                <a:gd name="connsiteX25" fmla="*/ 97790 w 10058400"/>
                <a:gd name="connsiteY25" fmla="*/ 5306060 h 5306060"/>
                <a:gd name="connsiteX26" fmla="*/ 105410 w 10058400"/>
                <a:gd name="connsiteY26" fmla="*/ 5306060 h 5306060"/>
                <a:gd name="connsiteX27" fmla="*/ 105410 w 10058400"/>
                <a:gd name="connsiteY27" fmla="*/ 5306060 h 5306060"/>
                <a:gd name="connsiteX28" fmla="*/ 2331720 w 10058400"/>
                <a:gd name="connsiteY28" fmla="*/ 3079750 h 5306060"/>
                <a:gd name="connsiteX29" fmla="*/ 2331720 w 10058400"/>
                <a:gd name="connsiteY29" fmla="*/ 3079750 h 5306060"/>
                <a:gd name="connsiteX30" fmla="*/ 3239770 w 10058400"/>
                <a:gd name="connsiteY30" fmla="*/ 2166620 h 5306060"/>
                <a:gd name="connsiteX31" fmla="*/ 4145280 w 10058400"/>
                <a:gd name="connsiteY31" fmla="*/ 3067050 h 5306060"/>
                <a:gd name="connsiteX32" fmla="*/ 4145280 w 10058400"/>
                <a:gd name="connsiteY32" fmla="*/ 3067050 h 5306060"/>
                <a:gd name="connsiteX33" fmla="*/ 6371590 w 10058400"/>
                <a:gd name="connsiteY33" fmla="*/ 5306060 h 5306060"/>
                <a:gd name="connsiteX34" fmla="*/ 6371590 w 10058400"/>
                <a:gd name="connsiteY34" fmla="*/ 5306060 h 5306060"/>
                <a:gd name="connsiteX35" fmla="*/ 6376670 w 10058400"/>
                <a:gd name="connsiteY35" fmla="*/ 5306060 h 5306060"/>
                <a:gd name="connsiteX36" fmla="*/ 6384290 w 10058400"/>
                <a:gd name="connsiteY36" fmla="*/ 5306060 h 5306060"/>
                <a:gd name="connsiteX37" fmla="*/ 6384290 w 10058400"/>
                <a:gd name="connsiteY37" fmla="*/ 5306060 h 5306060"/>
                <a:gd name="connsiteX38" fmla="*/ 8610600 w 10058400"/>
                <a:gd name="connsiteY38" fmla="*/ 3096260 h 5306060"/>
                <a:gd name="connsiteX39" fmla="*/ 8610600 w 10058400"/>
                <a:gd name="connsiteY39" fmla="*/ 3096260 h 5306060"/>
                <a:gd name="connsiteX40" fmla="*/ 8610600 w 10058400"/>
                <a:gd name="connsiteY40" fmla="*/ 1102360 h 5306060"/>
                <a:gd name="connsiteX41" fmla="*/ 8609330 w 10058400"/>
                <a:gd name="connsiteY41" fmla="*/ 1102360 h 5306060"/>
                <a:gd name="connsiteX42" fmla="*/ 9517380 w 10058400"/>
                <a:gd name="connsiteY42" fmla="*/ 189230 h 5306060"/>
                <a:gd name="connsiteX43" fmla="*/ 10058400 w 10058400"/>
                <a:gd name="connsiteY43" fmla="*/ 372110 h 5306060"/>
                <a:gd name="connsiteX44" fmla="*/ 10058400 w 10058400"/>
                <a:gd name="connsiteY44" fmla="*/ 146050 h 530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058400" h="5306060">
                  <a:moveTo>
                    <a:pt x="10055860" y="146050"/>
                  </a:moveTo>
                  <a:cubicBezTo>
                    <a:pt x="9897110" y="54610"/>
                    <a:pt x="9715500" y="1270"/>
                    <a:pt x="9519920" y="0"/>
                  </a:cubicBezTo>
                  <a:lnTo>
                    <a:pt x="9519920" y="0"/>
                  </a:lnTo>
                  <a:cubicBezTo>
                    <a:pt x="9518650" y="0"/>
                    <a:pt x="9517380" y="0"/>
                    <a:pt x="9514840" y="0"/>
                  </a:cubicBezTo>
                  <a:cubicBezTo>
                    <a:pt x="9512300" y="0"/>
                    <a:pt x="9509760" y="0"/>
                    <a:pt x="9507220" y="0"/>
                  </a:cubicBezTo>
                  <a:lnTo>
                    <a:pt x="9507220" y="0"/>
                  </a:lnTo>
                  <a:cubicBezTo>
                    <a:pt x="8905240" y="6350"/>
                    <a:pt x="8417560" y="499110"/>
                    <a:pt x="8417560" y="1102360"/>
                  </a:cubicBezTo>
                  <a:lnTo>
                    <a:pt x="8416290" y="1102360"/>
                  </a:lnTo>
                  <a:lnTo>
                    <a:pt x="8416290" y="3094990"/>
                  </a:lnTo>
                  <a:lnTo>
                    <a:pt x="8418830" y="3094990"/>
                  </a:lnTo>
                  <a:cubicBezTo>
                    <a:pt x="8403590" y="4210051"/>
                    <a:pt x="7493000" y="5113020"/>
                    <a:pt x="6374130" y="5115560"/>
                  </a:cubicBezTo>
                  <a:cubicBezTo>
                    <a:pt x="5251450" y="5111751"/>
                    <a:pt x="4339590" y="4199890"/>
                    <a:pt x="4333240" y="3078480"/>
                  </a:cubicBezTo>
                  <a:lnTo>
                    <a:pt x="4334510" y="3078480"/>
                  </a:lnTo>
                  <a:cubicBezTo>
                    <a:pt x="4334510" y="2475230"/>
                    <a:pt x="3846830" y="1982470"/>
                    <a:pt x="3244850" y="1976120"/>
                  </a:cubicBezTo>
                  <a:lnTo>
                    <a:pt x="3244850" y="1976120"/>
                  </a:lnTo>
                  <a:cubicBezTo>
                    <a:pt x="3243580" y="1976120"/>
                    <a:pt x="3242310" y="1976120"/>
                    <a:pt x="3239770" y="1976120"/>
                  </a:cubicBezTo>
                  <a:cubicBezTo>
                    <a:pt x="3237230" y="1976120"/>
                    <a:pt x="3234690" y="1976120"/>
                    <a:pt x="3232150" y="1976120"/>
                  </a:cubicBezTo>
                  <a:lnTo>
                    <a:pt x="3232150" y="1976120"/>
                  </a:lnTo>
                  <a:cubicBezTo>
                    <a:pt x="2633980" y="1982470"/>
                    <a:pt x="2148840" y="2468880"/>
                    <a:pt x="2142490" y="3067050"/>
                  </a:cubicBezTo>
                  <a:lnTo>
                    <a:pt x="2142490" y="3067050"/>
                  </a:lnTo>
                  <a:cubicBezTo>
                    <a:pt x="2142490" y="4196080"/>
                    <a:pt x="1225550" y="5114290"/>
                    <a:pt x="97790" y="5116830"/>
                  </a:cubicBezTo>
                  <a:cubicBezTo>
                    <a:pt x="64770" y="5116830"/>
                    <a:pt x="33020" y="5115560"/>
                    <a:pt x="0" y="5114290"/>
                  </a:cubicBezTo>
                  <a:lnTo>
                    <a:pt x="0" y="5303520"/>
                  </a:lnTo>
                  <a:cubicBezTo>
                    <a:pt x="30480" y="5304790"/>
                    <a:pt x="62230" y="5306060"/>
                    <a:pt x="92710" y="5306060"/>
                  </a:cubicBezTo>
                  <a:lnTo>
                    <a:pt x="92710" y="5306060"/>
                  </a:lnTo>
                  <a:cubicBezTo>
                    <a:pt x="93980" y="5306060"/>
                    <a:pt x="95250" y="5306060"/>
                    <a:pt x="97790" y="5306060"/>
                  </a:cubicBezTo>
                  <a:cubicBezTo>
                    <a:pt x="100330" y="5306060"/>
                    <a:pt x="102870" y="5306060"/>
                    <a:pt x="105410" y="5306060"/>
                  </a:cubicBezTo>
                  <a:lnTo>
                    <a:pt x="105410" y="5306060"/>
                  </a:lnTo>
                  <a:cubicBezTo>
                    <a:pt x="1329690" y="5299710"/>
                    <a:pt x="2325370" y="4304030"/>
                    <a:pt x="2331720" y="3079750"/>
                  </a:cubicBezTo>
                  <a:lnTo>
                    <a:pt x="2331720" y="3079750"/>
                  </a:lnTo>
                  <a:cubicBezTo>
                    <a:pt x="2331720" y="2576830"/>
                    <a:pt x="2738120" y="2169160"/>
                    <a:pt x="3239770" y="2166620"/>
                  </a:cubicBezTo>
                  <a:cubicBezTo>
                    <a:pt x="3736340" y="2170430"/>
                    <a:pt x="4138930" y="2570480"/>
                    <a:pt x="4145280" y="3067050"/>
                  </a:cubicBezTo>
                  <a:lnTo>
                    <a:pt x="4145280" y="3067050"/>
                  </a:lnTo>
                  <a:cubicBezTo>
                    <a:pt x="4145280" y="4297680"/>
                    <a:pt x="5142230" y="5298440"/>
                    <a:pt x="6371590" y="5306060"/>
                  </a:cubicBezTo>
                  <a:lnTo>
                    <a:pt x="6371590" y="5306060"/>
                  </a:lnTo>
                  <a:cubicBezTo>
                    <a:pt x="6372860" y="5306060"/>
                    <a:pt x="6374130" y="5306060"/>
                    <a:pt x="6376670" y="5306060"/>
                  </a:cubicBezTo>
                  <a:cubicBezTo>
                    <a:pt x="6379210" y="5306060"/>
                    <a:pt x="6381750" y="5306060"/>
                    <a:pt x="6384290" y="5306060"/>
                  </a:cubicBezTo>
                  <a:lnTo>
                    <a:pt x="6384290" y="5306060"/>
                  </a:lnTo>
                  <a:cubicBezTo>
                    <a:pt x="7603491" y="5299710"/>
                    <a:pt x="8595360" y="4312920"/>
                    <a:pt x="8610600" y="3096260"/>
                  </a:cubicBezTo>
                  <a:lnTo>
                    <a:pt x="8610600" y="3096260"/>
                  </a:lnTo>
                  <a:lnTo>
                    <a:pt x="8610600" y="1102360"/>
                  </a:lnTo>
                  <a:lnTo>
                    <a:pt x="8609330" y="1102360"/>
                  </a:lnTo>
                  <a:cubicBezTo>
                    <a:pt x="8609330" y="599440"/>
                    <a:pt x="9015730" y="191770"/>
                    <a:pt x="9517380" y="189230"/>
                  </a:cubicBezTo>
                  <a:cubicBezTo>
                    <a:pt x="9720580" y="190500"/>
                    <a:pt x="9907270" y="259080"/>
                    <a:pt x="10058400" y="372110"/>
                  </a:cubicBezTo>
                  <a:lnTo>
                    <a:pt x="10058400" y="146050"/>
                  </a:lnTo>
                  <a:close/>
                </a:path>
              </a:pathLst>
            </a:custGeom>
            <a:solidFill>
              <a:schemeClr val="accent4">
                <a:lumMod val="50000"/>
              </a:schemeClr>
            </a:solidFill>
            <a:ln w="12700" cap="flat">
              <a:noFill/>
              <a:prstDash val="solid"/>
              <a:miter/>
            </a:ln>
          </p:spPr>
          <p:txBody>
            <a:bodyPr rtlCol="0" anchor="ctr"/>
            <a:lstStyle/>
            <a:p>
              <a:endParaRPr lang="en-US" sz="794"/>
            </a:p>
          </p:txBody>
        </p:sp>
        <p:sp>
          <p:nvSpPr>
            <p:cNvPr id="16" name="Freeform 15">
              <a:extLst>
                <a:ext uri="{FF2B5EF4-FFF2-40B4-BE49-F238E27FC236}">
                  <a16:creationId xmlns:a16="http://schemas.microsoft.com/office/drawing/2014/main" id="{CF5EBF5D-BA88-E827-1425-70427F5981F8}"/>
                </a:ext>
              </a:extLst>
            </p:cNvPr>
            <p:cNvSpPr/>
            <p:nvPr/>
          </p:nvSpPr>
          <p:spPr>
            <a:xfrm>
              <a:off x="-1270" y="5009338"/>
              <a:ext cx="10059670" cy="5309870"/>
            </a:xfrm>
            <a:custGeom>
              <a:avLst/>
              <a:gdLst>
                <a:gd name="connsiteX0" fmla="*/ 10059670 w 10059670"/>
                <a:gd name="connsiteY0" fmla="*/ 99060 h 5309870"/>
                <a:gd name="connsiteX1" fmla="*/ 9785350 w 10059670"/>
                <a:gd name="connsiteY1" fmla="*/ 22860 h 5309870"/>
                <a:gd name="connsiteX2" fmla="*/ 9518650 w 10059670"/>
                <a:gd name="connsiteY2" fmla="*/ 0 h 5309870"/>
                <a:gd name="connsiteX3" fmla="*/ 9097010 w 10059670"/>
                <a:gd name="connsiteY3" fmla="*/ 66040 h 5309870"/>
                <a:gd name="connsiteX4" fmla="*/ 8473440 w 10059670"/>
                <a:gd name="connsiteY4" fmla="*/ 441960 h 5309870"/>
                <a:gd name="connsiteX5" fmla="*/ 8101330 w 10059670"/>
                <a:gd name="connsiteY5" fmla="*/ 1069340 h 5309870"/>
                <a:gd name="connsiteX6" fmla="*/ 8041640 w 10059670"/>
                <a:gd name="connsiteY6" fmla="*/ 1484630 h 5309870"/>
                <a:gd name="connsiteX7" fmla="*/ 8041640 w 10059670"/>
                <a:gd name="connsiteY7" fmla="*/ 3477260 h 5309870"/>
                <a:gd name="connsiteX8" fmla="*/ 8042910 w 10059670"/>
                <a:gd name="connsiteY8" fmla="*/ 3477260 h 5309870"/>
                <a:gd name="connsiteX9" fmla="*/ 6376670 w 10059670"/>
                <a:gd name="connsiteY9" fmla="*/ 5119371 h 5309870"/>
                <a:gd name="connsiteX10" fmla="*/ 4714240 w 10059670"/>
                <a:gd name="connsiteY10" fmla="*/ 3460750 h 5309870"/>
                <a:gd name="connsiteX11" fmla="*/ 4714240 w 10059670"/>
                <a:gd name="connsiteY11" fmla="*/ 3460750 h 5309870"/>
                <a:gd name="connsiteX12" fmla="*/ 3244850 w 10059670"/>
                <a:gd name="connsiteY12" fmla="*/ 1979930 h 5309870"/>
                <a:gd name="connsiteX13" fmla="*/ 3244850 w 10059670"/>
                <a:gd name="connsiteY13" fmla="*/ 1979930 h 5309870"/>
                <a:gd name="connsiteX14" fmla="*/ 3239770 w 10059670"/>
                <a:gd name="connsiteY14" fmla="*/ 1979930 h 5309870"/>
                <a:gd name="connsiteX15" fmla="*/ 3232150 w 10059670"/>
                <a:gd name="connsiteY15" fmla="*/ 1979930 h 5309870"/>
                <a:gd name="connsiteX16" fmla="*/ 3232150 w 10059670"/>
                <a:gd name="connsiteY16" fmla="*/ 1979930 h 5309870"/>
                <a:gd name="connsiteX17" fmla="*/ 1764030 w 10059670"/>
                <a:gd name="connsiteY17" fmla="*/ 3449320 h 5309870"/>
                <a:gd name="connsiteX18" fmla="*/ 1764030 w 10059670"/>
                <a:gd name="connsiteY18" fmla="*/ 3449320 h 5309870"/>
                <a:gd name="connsiteX19" fmla="*/ 93980 w 10059670"/>
                <a:gd name="connsiteY19" fmla="*/ 5120640 h 5309870"/>
                <a:gd name="connsiteX20" fmla="*/ 0 w 10059670"/>
                <a:gd name="connsiteY20" fmla="*/ 5118100 h 5309870"/>
                <a:gd name="connsiteX21" fmla="*/ 0 w 10059670"/>
                <a:gd name="connsiteY21" fmla="*/ 5307330 h 5309870"/>
                <a:gd name="connsiteX22" fmla="*/ 92710 w 10059670"/>
                <a:gd name="connsiteY22" fmla="*/ 5309871 h 5309870"/>
                <a:gd name="connsiteX23" fmla="*/ 92710 w 10059670"/>
                <a:gd name="connsiteY23" fmla="*/ 5309871 h 5309870"/>
                <a:gd name="connsiteX24" fmla="*/ 93980 w 10059670"/>
                <a:gd name="connsiteY24" fmla="*/ 5309871 h 5309870"/>
                <a:gd name="connsiteX25" fmla="*/ 99060 w 10059670"/>
                <a:gd name="connsiteY25" fmla="*/ 5309871 h 5309870"/>
                <a:gd name="connsiteX26" fmla="*/ 99060 w 10059670"/>
                <a:gd name="connsiteY26" fmla="*/ 5309871 h 5309870"/>
                <a:gd name="connsiteX27" fmla="*/ 1953260 w 10059670"/>
                <a:gd name="connsiteY27" fmla="*/ 3462020 h 5309870"/>
                <a:gd name="connsiteX28" fmla="*/ 1953260 w 10059670"/>
                <a:gd name="connsiteY28" fmla="*/ 3462020 h 5309870"/>
                <a:gd name="connsiteX29" fmla="*/ 3241040 w 10059670"/>
                <a:gd name="connsiteY29" fmla="*/ 2170430 h 5309870"/>
                <a:gd name="connsiteX30" fmla="*/ 4525010 w 10059670"/>
                <a:gd name="connsiteY30" fmla="*/ 3462020 h 5309870"/>
                <a:gd name="connsiteX31" fmla="*/ 4525010 w 10059670"/>
                <a:gd name="connsiteY31" fmla="*/ 3462020 h 5309870"/>
                <a:gd name="connsiteX32" fmla="*/ 6375400 w 10059670"/>
                <a:gd name="connsiteY32" fmla="*/ 5309871 h 5309870"/>
                <a:gd name="connsiteX33" fmla="*/ 6375400 w 10059670"/>
                <a:gd name="connsiteY33" fmla="*/ 5309871 h 5309870"/>
                <a:gd name="connsiteX34" fmla="*/ 6376670 w 10059670"/>
                <a:gd name="connsiteY34" fmla="*/ 5309871 h 5309870"/>
                <a:gd name="connsiteX35" fmla="*/ 6381750 w 10059670"/>
                <a:gd name="connsiteY35" fmla="*/ 5309871 h 5309870"/>
                <a:gd name="connsiteX36" fmla="*/ 6381750 w 10059670"/>
                <a:gd name="connsiteY36" fmla="*/ 5309871 h 5309870"/>
                <a:gd name="connsiteX37" fmla="*/ 8232140 w 10059670"/>
                <a:gd name="connsiteY37" fmla="*/ 3478530 h 5309870"/>
                <a:gd name="connsiteX38" fmla="*/ 8232140 w 10059670"/>
                <a:gd name="connsiteY38" fmla="*/ 3478530 h 5309870"/>
                <a:gd name="connsiteX39" fmla="*/ 8232140 w 10059670"/>
                <a:gd name="connsiteY39" fmla="*/ 1484630 h 5309870"/>
                <a:gd name="connsiteX40" fmla="*/ 8232140 w 10059670"/>
                <a:gd name="connsiteY40" fmla="*/ 1484630 h 5309870"/>
                <a:gd name="connsiteX41" fmla="*/ 9519920 w 10059670"/>
                <a:gd name="connsiteY41" fmla="*/ 193040 h 5309870"/>
                <a:gd name="connsiteX42" fmla="*/ 10059670 w 10059670"/>
                <a:gd name="connsiteY42" fmla="*/ 314960 h 5309870"/>
                <a:gd name="connsiteX43" fmla="*/ 10059670 w 10059670"/>
                <a:gd name="connsiteY43" fmla="*/ 99060 h 5309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9670" h="5309870">
                  <a:moveTo>
                    <a:pt x="10059670" y="99060"/>
                  </a:moveTo>
                  <a:cubicBezTo>
                    <a:pt x="9986010" y="71120"/>
                    <a:pt x="9893300" y="41910"/>
                    <a:pt x="9785350" y="22860"/>
                  </a:cubicBezTo>
                  <a:cubicBezTo>
                    <a:pt x="9683750" y="5080"/>
                    <a:pt x="9593580" y="0"/>
                    <a:pt x="9518650" y="0"/>
                  </a:cubicBezTo>
                  <a:cubicBezTo>
                    <a:pt x="9414510" y="1270"/>
                    <a:pt x="9265920" y="13970"/>
                    <a:pt x="9097010" y="66040"/>
                  </a:cubicBezTo>
                  <a:cubicBezTo>
                    <a:pt x="8764270" y="167640"/>
                    <a:pt x="8554720" y="359410"/>
                    <a:pt x="8473440" y="441960"/>
                  </a:cubicBezTo>
                  <a:cubicBezTo>
                    <a:pt x="8378190" y="537210"/>
                    <a:pt x="8196580" y="746760"/>
                    <a:pt x="8101330" y="1069340"/>
                  </a:cubicBezTo>
                  <a:cubicBezTo>
                    <a:pt x="8053070" y="1235710"/>
                    <a:pt x="8041640" y="1381760"/>
                    <a:pt x="8041640" y="1484630"/>
                  </a:cubicBezTo>
                  <a:cubicBezTo>
                    <a:pt x="8041640" y="2148840"/>
                    <a:pt x="8041640" y="2813050"/>
                    <a:pt x="8041640" y="3477260"/>
                  </a:cubicBezTo>
                  <a:lnTo>
                    <a:pt x="8042910" y="3477260"/>
                  </a:lnTo>
                  <a:cubicBezTo>
                    <a:pt x="8027670" y="4384040"/>
                    <a:pt x="7285990" y="5118100"/>
                    <a:pt x="6376670" y="5119371"/>
                  </a:cubicBezTo>
                  <a:cubicBezTo>
                    <a:pt x="5463540" y="5116830"/>
                    <a:pt x="4721860" y="4375150"/>
                    <a:pt x="4714240" y="3460750"/>
                  </a:cubicBezTo>
                  <a:lnTo>
                    <a:pt x="4714240" y="3460750"/>
                  </a:lnTo>
                  <a:cubicBezTo>
                    <a:pt x="4714240" y="2647950"/>
                    <a:pt x="4056380" y="1986280"/>
                    <a:pt x="3244850" y="1979930"/>
                  </a:cubicBezTo>
                  <a:lnTo>
                    <a:pt x="3244850" y="1979930"/>
                  </a:lnTo>
                  <a:cubicBezTo>
                    <a:pt x="3243580" y="1979930"/>
                    <a:pt x="3242310" y="1979930"/>
                    <a:pt x="3239770" y="1979930"/>
                  </a:cubicBezTo>
                  <a:cubicBezTo>
                    <a:pt x="3237230" y="1979930"/>
                    <a:pt x="3234690" y="1979930"/>
                    <a:pt x="3232150" y="1979930"/>
                  </a:cubicBezTo>
                  <a:lnTo>
                    <a:pt x="3232150" y="1979930"/>
                  </a:lnTo>
                  <a:cubicBezTo>
                    <a:pt x="2425700" y="1986280"/>
                    <a:pt x="1770380" y="2641600"/>
                    <a:pt x="1764030" y="3449320"/>
                  </a:cubicBezTo>
                  <a:lnTo>
                    <a:pt x="1764030" y="3449320"/>
                  </a:lnTo>
                  <a:cubicBezTo>
                    <a:pt x="1764030" y="4370070"/>
                    <a:pt x="1014730" y="5119371"/>
                    <a:pt x="93980" y="5120640"/>
                  </a:cubicBezTo>
                  <a:cubicBezTo>
                    <a:pt x="62230" y="5120640"/>
                    <a:pt x="30480" y="5119371"/>
                    <a:pt x="0" y="5118100"/>
                  </a:cubicBezTo>
                  <a:lnTo>
                    <a:pt x="0" y="5307330"/>
                  </a:lnTo>
                  <a:cubicBezTo>
                    <a:pt x="30480" y="5308600"/>
                    <a:pt x="62230" y="5309871"/>
                    <a:pt x="92710" y="5309871"/>
                  </a:cubicBezTo>
                  <a:lnTo>
                    <a:pt x="92710" y="5309871"/>
                  </a:lnTo>
                  <a:cubicBezTo>
                    <a:pt x="92710" y="5309871"/>
                    <a:pt x="93980" y="5309871"/>
                    <a:pt x="93980" y="5309871"/>
                  </a:cubicBezTo>
                  <a:cubicBezTo>
                    <a:pt x="95250" y="5309871"/>
                    <a:pt x="97790" y="5309871"/>
                    <a:pt x="99060" y="5309871"/>
                  </a:cubicBezTo>
                  <a:lnTo>
                    <a:pt x="99060" y="5309871"/>
                  </a:lnTo>
                  <a:cubicBezTo>
                    <a:pt x="1117600" y="5306060"/>
                    <a:pt x="1946910" y="4480560"/>
                    <a:pt x="1953260" y="3462020"/>
                  </a:cubicBezTo>
                  <a:lnTo>
                    <a:pt x="1953260" y="3462020"/>
                  </a:lnTo>
                  <a:cubicBezTo>
                    <a:pt x="1953260" y="2750820"/>
                    <a:pt x="2531110" y="2172970"/>
                    <a:pt x="3241040" y="2170430"/>
                  </a:cubicBezTo>
                  <a:cubicBezTo>
                    <a:pt x="3949700" y="2174240"/>
                    <a:pt x="4525010" y="2752090"/>
                    <a:pt x="4525010" y="3462020"/>
                  </a:cubicBezTo>
                  <a:lnTo>
                    <a:pt x="4525010" y="3462020"/>
                  </a:lnTo>
                  <a:cubicBezTo>
                    <a:pt x="4531360" y="4479290"/>
                    <a:pt x="5358130" y="5306060"/>
                    <a:pt x="6375400" y="5309871"/>
                  </a:cubicBezTo>
                  <a:lnTo>
                    <a:pt x="6375400" y="5309871"/>
                  </a:lnTo>
                  <a:cubicBezTo>
                    <a:pt x="6375400" y="5309871"/>
                    <a:pt x="6376670" y="5309871"/>
                    <a:pt x="6376670" y="5309871"/>
                  </a:cubicBezTo>
                  <a:cubicBezTo>
                    <a:pt x="6377940" y="5309871"/>
                    <a:pt x="6380480" y="5309871"/>
                    <a:pt x="6381750" y="5309871"/>
                  </a:cubicBezTo>
                  <a:lnTo>
                    <a:pt x="6381750" y="5309871"/>
                  </a:lnTo>
                  <a:cubicBezTo>
                    <a:pt x="7392670" y="5306060"/>
                    <a:pt x="8215630" y="4489450"/>
                    <a:pt x="8232140" y="3478530"/>
                  </a:cubicBezTo>
                  <a:lnTo>
                    <a:pt x="8232140" y="3478530"/>
                  </a:lnTo>
                  <a:lnTo>
                    <a:pt x="8232140" y="1484630"/>
                  </a:lnTo>
                  <a:lnTo>
                    <a:pt x="8232140" y="1484630"/>
                  </a:lnTo>
                  <a:cubicBezTo>
                    <a:pt x="8232140" y="773430"/>
                    <a:pt x="8809990" y="195580"/>
                    <a:pt x="9519920" y="193040"/>
                  </a:cubicBezTo>
                  <a:cubicBezTo>
                    <a:pt x="9712960" y="194310"/>
                    <a:pt x="9895840" y="237490"/>
                    <a:pt x="10059670" y="314960"/>
                  </a:cubicBezTo>
                  <a:cubicBezTo>
                    <a:pt x="10059670" y="242570"/>
                    <a:pt x="10059670" y="170180"/>
                    <a:pt x="10059670" y="99060"/>
                  </a:cubicBezTo>
                  <a:close/>
                </a:path>
              </a:pathLst>
            </a:custGeom>
            <a:solidFill>
              <a:schemeClr val="accent3"/>
            </a:solidFill>
            <a:ln w="12700" cap="flat">
              <a:noFill/>
              <a:prstDash val="solid"/>
              <a:miter/>
            </a:ln>
          </p:spPr>
          <p:txBody>
            <a:bodyPr rtlCol="0" anchor="ctr"/>
            <a:lstStyle/>
            <a:p>
              <a:endParaRPr lang="en-US" sz="794"/>
            </a:p>
          </p:txBody>
        </p:sp>
        <p:sp>
          <p:nvSpPr>
            <p:cNvPr id="17" name="Freeform 16">
              <a:extLst>
                <a:ext uri="{FF2B5EF4-FFF2-40B4-BE49-F238E27FC236}">
                  <a16:creationId xmlns:a16="http://schemas.microsoft.com/office/drawing/2014/main" id="{BC54AC80-2AE8-2C72-B68A-8F51ED52C43C}"/>
                </a:ext>
              </a:extLst>
            </p:cNvPr>
            <p:cNvSpPr/>
            <p:nvPr/>
          </p:nvSpPr>
          <p:spPr>
            <a:xfrm>
              <a:off x="0" y="4820107"/>
              <a:ext cx="10058400" cy="5308600"/>
            </a:xfrm>
            <a:custGeom>
              <a:avLst/>
              <a:gdLst>
                <a:gd name="connsiteX0" fmla="*/ 10058400 w 10058400"/>
                <a:gd name="connsiteY0" fmla="*/ 86360 h 5308600"/>
                <a:gd name="connsiteX1" fmla="*/ 9535160 w 10058400"/>
                <a:gd name="connsiteY1" fmla="*/ 0 h 5308600"/>
                <a:gd name="connsiteX2" fmla="*/ 9535160 w 10058400"/>
                <a:gd name="connsiteY2" fmla="*/ 0 h 5308600"/>
                <a:gd name="connsiteX3" fmla="*/ 9530080 w 10058400"/>
                <a:gd name="connsiteY3" fmla="*/ 0 h 5308600"/>
                <a:gd name="connsiteX4" fmla="*/ 9521190 w 10058400"/>
                <a:gd name="connsiteY4" fmla="*/ 0 h 5308600"/>
                <a:gd name="connsiteX5" fmla="*/ 9521190 w 10058400"/>
                <a:gd name="connsiteY5" fmla="*/ 0 h 5308600"/>
                <a:gd name="connsiteX6" fmla="*/ 7848600 w 10058400"/>
                <a:gd name="connsiteY6" fmla="*/ 1673860 h 5308600"/>
                <a:gd name="connsiteX7" fmla="*/ 7846060 w 10058400"/>
                <a:gd name="connsiteY7" fmla="*/ 1673860 h 5308600"/>
                <a:gd name="connsiteX8" fmla="*/ 7846060 w 10058400"/>
                <a:gd name="connsiteY8" fmla="*/ 3666490 h 5308600"/>
                <a:gd name="connsiteX9" fmla="*/ 6374130 w 10058400"/>
                <a:gd name="connsiteY9" fmla="*/ 5119370 h 5308600"/>
                <a:gd name="connsiteX10" fmla="*/ 4902200 w 10058400"/>
                <a:gd name="connsiteY10" fmla="*/ 3638550 h 5308600"/>
                <a:gd name="connsiteX11" fmla="*/ 4902200 w 10058400"/>
                <a:gd name="connsiteY11" fmla="*/ 3638550 h 5308600"/>
                <a:gd name="connsiteX12" fmla="*/ 3243580 w 10058400"/>
                <a:gd name="connsiteY12" fmla="*/ 1979930 h 5308600"/>
                <a:gd name="connsiteX13" fmla="*/ 3243580 w 10058400"/>
                <a:gd name="connsiteY13" fmla="*/ 1979930 h 5308600"/>
                <a:gd name="connsiteX14" fmla="*/ 3238500 w 10058400"/>
                <a:gd name="connsiteY14" fmla="*/ 1979930 h 5308600"/>
                <a:gd name="connsiteX15" fmla="*/ 3230880 w 10058400"/>
                <a:gd name="connsiteY15" fmla="*/ 1979930 h 5308600"/>
                <a:gd name="connsiteX16" fmla="*/ 3230880 w 10058400"/>
                <a:gd name="connsiteY16" fmla="*/ 1979930 h 5308600"/>
                <a:gd name="connsiteX17" fmla="*/ 1572260 w 10058400"/>
                <a:gd name="connsiteY17" fmla="*/ 3638550 h 5308600"/>
                <a:gd name="connsiteX18" fmla="*/ 1572260 w 10058400"/>
                <a:gd name="connsiteY18" fmla="*/ 3638550 h 5308600"/>
                <a:gd name="connsiteX19" fmla="*/ 97790 w 10058400"/>
                <a:gd name="connsiteY19" fmla="*/ 5119370 h 5308600"/>
                <a:gd name="connsiteX20" fmla="*/ 0 w 10058400"/>
                <a:gd name="connsiteY20" fmla="*/ 5115560 h 5308600"/>
                <a:gd name="connsiteX21" fmla="*/ 0 w 10058400"/>
                <a:gd name="connsiteY21" fmla="*/ 5304790 h 5308600"/>
                <a:gd name="connsiteX22" fmla="*/ 92710 w 10058400"/>
                <a:gd name="connsiteY22" fmla="*/ 5308601 h 5308600"/>
                <a:gd name="connsiteX23" fmla="*/ 92710 w 10058400"/>
                <a:gd name="connsiteY23" fmla="*/ 5308601 h 5308600"/>
                <a:gd name="connsiteX24" fmla="*/ 97790 w 10058400"/>
                <a:gd name="connsiteY24" fmla="*/ 5308601 h 5308600"/>
                <a:gd name="connsiteX25" fmla="*/ 105410 w 10058400"/>
                <a:gd name="connsiteY25" fmla="*/ 5308601 h 5308600"/>
                <a:gd name="connsiteX26" fmla="*/ 105410 w 10058400"/>
                <a:gd name="connsiteY26" fmla="*/ 5308601 h 5308600"/>
                <a:gd name="connsiteX27" fmla="*/ 1764030 w 10058400"/>
                <a:gd name="connsiteY27" fmla="*/ 3649980 h 5308600"/>
                <a:gd name="connsiteX28" fmla="*/ 1764030 w 10058400"/>
                <a:gd name="connsiteY28" fmla="*/ 3649980 h 5308600"/>
                <a:gd name="connsiteX29" fmla="*/ 3241040 w 10058400"/>
                <a:gd name="connsiteY29" fmla="*/ 2169160 h 5308600"/>
                <a:gd name="connsiteX30" fmla="*/ 4714240 w 10058400"/>
                <a:gd name="connsiteY30" fmla="*/ 3649980 h 5308600"/>
                <a:gd name="connsiteX31" fmla="*/ 4714240 w 10058400"/>
                <a:gd name="connsiteY31" fmla="*/ 3649980 h 5308600"/>
                <a:gd name="connsiteX32" fmla="*/ 6371590 w 10058400"/>
                <a:gd name="connsiteY32" fmla="*/ 5308601 h 5308600"/>
                <a:gd name="connsiteX33" fmla="*/ 6371590 w 10058400"/>
                <a:gd name="connsiteY33" fmla="*/ 5308601 h 5308600"/>
                <a:gd name="connsiteX34" fmla="*/ 6376670 w 10058400"/>
                <a:gd name="connsiteY34" fmla="*/ 5308601 h 5308600"/>
                <a:gd name="connsiteX35" fmla="*/ 6384290 w 10058400"/>
                <a:gd name="connsiteY35" fmla="*/ 5308601 h 5308600"/>
                <a:gd name="connsiteX36" fmla="*/ 6384290 w 10058400"/>
                <a:gd name="connsiteY36" fmla="*/ 5308601 h 5308600"/>
                <a:gd name="connsiteX37" fmla="*/ 8041640 w 10058400"/>
                <a:gd name="connsiteY37" fmla="*/ 3666490 h 5308600"/>
                <a:gd name="connsiteX38" fmla="*/ 8041640 w 10058400"/>
                <a:gd name="connsiteY38" fmla="*/ 1673860 h 5308600"/>
                <a:gd name="connsiteX39" fmla="*/ 8040370 w 10058400"/>
                <a:gd name="connsiteY39" fmla="*/ 1673860 h 5308600"/>
                <a:gd name="connsiteX40" fmla="*/ 9530080 w 10058400"/>
                <a:gd name="connsiteY40" fmla="*/ 189230 h 5308600"/>
                <a:gd name="connsiteX41" fmla="*/ 10057130 w 10058400"/>
                <a:gd name="connsiteY41" fmla="*/ 288290 h 5308600"/>
                <a:gd name="connsiteX42" fmla="*/ 10057130 w 10058400"/>
                <a:gd name="connsiteY42" fmla="*/ 86360 h 530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058400" h="5308600">
                  <a:moveTo>
                    <a:pt x="10058400" y="86360"/>
                  </a:moveTo>
                  <a:cubicBezTo>
                    <a:pt x="9893300" y="31750"/>
                    <a:pt x="9718040" y="1270"/>
                    <a:pt x="9535160" y="0"/>
                  </a:cubicBezTo>
                  <a:lnTo>
                    <a:pt x="9535160" y="0"/>
                  </a:lnTo>
                  <a:cubicBezTo>
                    <a:pt x="9533890" y="0"/>
                    <a:pt x="9532620" y="0"/>
                    <a:pt x="9530080" y="0"/>
                  </a:cubicBezTo>
                  <a:cubicBezTo>
                    <a:pt x="9527540" y="0"/>
                    <a:pt x="9525000" y="0"/>
                    <a:pt x="9521190" y="0"/>
                  </a:cubicBezTo>
                  <a:lnTo>
                    <a:pt x="9521190" y="0"/>
                  </a:lnTo>
                  <a:cubicBezTo>
                    <a:pt x="8597900" y="6350"/>
                    <a:pt x="7848600" y="754380"/>
                    <a:pt x="7848600" y="1673860"/>
                  </a:cubicBezTo>
                  <a:lnTo>
                    <a:pt x="7846060" y="1673860"/>
                  </a:lnTo>
                  <a:lnTo>
                    <a:pt x="7846060" y="3666490"/>
                  </a:lnTo>
                  <a:cubicBezTo>
                    <a:pt x="7832090" y="4469130"/>
                    <a:pt x="7169150" y="5119370"/>
                    <a:pt x="6374130" y="5119370"/>
                  </a:cubicBezTo>
                  <a:cubicBezTo>
                    <a:pt x="5568950" y="5119370"/>
                    <a:pt x="4899660" y="4451350"/>
                    <a:pt x="4902200" y="3638550"/>
                  </a:cubicBezTo>
                  <a:lnTo>
                    <a:pt x="4902200" y="3638550"/>
                  </a:lnTo>
                  <a:cubicBezTo>
                    <a:pt x="4895850" y="2726690"/>
                    <a:pt x="4155440" y="1987550"/>
                    <a:pt x="3243580" y="1979930"/>
                  </a:cubicBezTo>
                  <a:lnTo>
                    <a:pt x="3243580" y="1979930"/>
                  </a:lnTo>
                  <a:cubicBezTo>
                    <a:pt x="3242310" y="1979930"/>
                    <a:pt x="3241040" y="1979930"/>
                    <a:pt x="3238500" y="1979930"/>
                  </a:cubicBezTo>
                  <a:cubicBezTo>
                    <a:pt x="3235960" y="1979930"/>
                    <a:pt x="3233420" y="1979930"/>
                    <a:pt x="3230880" y="1979930"/>
                  </a:cubicBezTo>
                  <a:lnTo>
                    <a:pt x="3230880" y="1979930"/>
                  </a:lnTo>
                  <a:cubicBezTo>
                    <a:pt x="2319020" y="1986280"/>
                    <a:pt x="1579880" y="2726690"/>
                    <a:pt x="1572260" y="3638550"/>
                  </a:cubicBezTo>
                  <a:lnTo>
                    <a:pt x="1572260" y="3638550"/>
                  </a:lnTo>
                  <a:cubicBezTo>
                    <a:pt x="1574800" y="4452620"/>
                    <a:pt x="911860" y="5116830"/>
                    <a:pt x="97790" y="5119370"/>
                  </a:cubicBezTo>
                  <a:cubicBezTo>
                    <a:pt x="64770" y="5119370"/>
                    <a:pt x="33020" y="5118101"/>
                    <a:pt x="0" y="5115560"/>
                  </a:cubicBezTo>
                  <a:lnTo>
                    <a:pt x="0" y="5304790"/>
                  </a:lnTo>
                  <a:cubicBezTo>
                    <a:pt x="30480" y="5307330"/>
                    <a:pt x="62230" y="5307330"/>
                    <a:pt x="92710" y="5308601"/>
                  </a:cubicBezTo>
                  <a:lnTo>
                    <a:pt x="92710" y="5308601"/>
                  </a:lnTo>
                  <a:cubicBezTo>
                    <a:pt x="93980" y="5308601"/>
                    <a:pt x="95250" y="5308601"/>
                    <a:pt x="97790" y="5308601"/>
                  </a:cubicBezTo>
                  <a:cubicBezTo>
                    <a:pt x="100330" y="5308601"/>
                    <a:pt x="102870" y="5308601"/>
                    <a:pt x="105410" y="5308601"/>
                  </a:cubicBezTo>
                  <a:lnTo>
                    <a:pt x="105410" y="5308601"/>
                  </a:lnTo>
                  <a:cubicBezTo>
                    <a:pt x="1017270" y="5302251"/>
                    <a:pt x="1756410" y="4561840"/>
                    <a:pt x="1764030" y="3649980"/>
                  </a:cubicBezTo>
                  <a:lnTo>
                    <a:pt x="1764030" y="3649980"/>
                  </a:lnTo>
                  <a:cubicBezTo>
                    <a:pt x="1764030" y="2834640"/>
                    <a:pt x="2425700" y="2170430"/>
                    <a:pt x="3241040" y="2169160"/>
                  </a:cubicBezTo>
                  <a:cubicBezTo>
                    <a:pt x="4053840" y="2174240"/>
                    <a:pt x="4714240" y="2835910"/>
                    <a:pt x="4714240" y="3649980"/>
                  </a:cubicBezTo>
                  <a:lnTo>
                    <a:pt x="4714240" y="3649980"/>
                  </a:lnTo>
                  <a:cubicBezTo>
                    <a:pt x="4720590" y="4561840"/>
                    <a:pt x="5461000" y="5300980"/>
                    <a:pt x="6371590" y="5308601"/>
                  </a:cubicBezTo>
                  <a:lnTo>
                    <a:pt x="6371590" y="5308601"/>
                  </a:lnTo>
                  <a:cubicBezTo>
                    <a:pt x="6372860" y="5308601"/>
                    <a:pt x="6374130" y="5308601"/>
                    <a:pt x="6376670" y="5308601"/>
                  </a:cubicBezTo>
                  <a:cubicBezTo>
                    <a:pt x="6379210" y="5308601"/>
                    <a:pt x="6381750" y="5308601"/>
                    <a:pt x="6384290" y="5308601"/>
                  </a:cubicBezTo>
                  <a:lnTo>
                    <a:pt x="6384290" y="5308601"/>
                  </a:lnTo>
                  <a:cubicBezTo>
                    <a:pt x="7289800" y="5302251"/>
                    <a:pt x="8026400" y="4570730"/>
                    <a:pt x="8041640" y="3666490"/>
                  </a:cubicBezTo>
                  <a:cubicBezTo>
                    <a:pt x="8041640" y="3002280"/>
                    <a:pt x="8041640" y="2338070"/>
                    <a:pt x="8041640" y="1673860"/>
                  </a:cubicBezTo>
                  <a:lnTo>
                    <a:pt x="8040370" y="1673860"/>
                  </a:lnTo>
                  <a:cubicBezTo>
                    <a:pt x="8040370" y="857250"/>
                    <a:pt x="8708390" y="191770"/>
                    <a:pt x="9530080" y="189230"/>
                  </a:cubicBezTo>
                  <a:cubicBezTo>
                    <a:pt x="9715500" y="190500"/>
                    <a:pt x="9893300" y="224790"/>
                    <a:pt x="10057130" y="288290"/>
                  </a:cubicBezTo>
                  <a:lnTo>
                    <a:pt x="10057130" y="86360"/>
                  </a:lnTo>
                  <a:close/>
                </a:path>
              </a:pathLst>
            </a:custGeom>
            <a:solidFill>
              <a:schemeClr val="bg2"/>
            </a:solidFill>
            <a:ln w="12700" cap="flat">
              <a:noFill/>
              <a:prstDash val="solid"/>
              <a:miter/>
            </a:ln>
          </p:spPr>
          <p:txBody>
            <a:bodyPr rtlCol="0" anchor="ctr"/>
            <a:lstStyle/>
            <a:p>
              <a:endParaRPr lang="en-US" sz="794"/>
            </a:p>
          </p:txBody>
        </p:sp>
        <p:sp>
          <p:nvSpPr>
            <p:cNvPr id="18" name="Freeform 17">
              <a:extLst>
                <a:ext uri="{FF2B5EF4-FFF2-40B4-BE49-F238E27FC236}">
                  <a16:creationId xmlns:a16="http://schemas.microsoft.com/office/drawing/2014/main" id="{280E3B23-FBA2-E2F7-B721-DCD8E4619A07}"/>
                </a:ext>
              </a:extLst>
            </p:cNvPr>
            <p:cNvSpPr/>
            <p:nvPr/>
          </p:nvSpPr>
          <p:spPr>
            <a:xfrm>
              <a:off x="0" y="4633417"/>
              <a:ext cx="10059669" cy="5304790"/>
            </a:xfrm>
            <a:custGeom>
              <a:avLst/>
              <a:gdLst>
                <a:gd name="connsiteX0" fmla="*/ 10058400 w 10059669"/>
                <a:gd name="connsiteY0" fmla="*/ 81280 h 5304790"/>
                <a:gd name="connsiteX1" fmla="*/ 9519920 w 10059669"/>
                <a:gd name="connsiteY1" fmla="*/ 0 h 5304790"/>
                <a:gd name="connsiteX2" fmla="*/ 9519920 w 10059669"/>
                <a:gd name="connsiteY2" fmla="*/ 0 h 5304790"/>
                <a:gd name="connsiteX3" fmla="*/ 9518650 w 10059669"/>
                <a:gd name="connsiteY3" fmla="*/ 0 h 5304790"/>
                <a:gd name="connsiteX4" fmla="*/ 9513570 w 10059669"/>
                <a:gd name="connsiteY4" fmla="*/ 0 h 5304790"/>
                <a:gd name="connsiteX5" fmla="*/ 9513570 w 10059669"/>
                <a:gd name="connsiteY5" fmla="*/ 0 h 5304790"/>
                <a:gd name="connsiteX6" fmla="*/ 7659370 w 10059669"/>
                <a:gd name="connsiteY6" fmla="*/ 1860550 h 5304790"/>
                <a:gd name="connsiteX7" fmla="*/ 7660640 w 10059669"/>
                <a:gd name="connsiteY7" fmla="*/ 1860550 h 5304790"/>
                <a:gd name="connsiteX8" fmla="*/ 7658100 w 10059669"/>
                <a:gd name="connsiteY8" fmla="*/ 3851910 h 5304790"/>
                <a:gd name="connsiteX9" fmla="*/ 7660640 w 10059669"/>
                <a:gd name="connsiteY9" fmla="*/ 3851910 h 5304790"/>
                <a:gd name="connsiteX10" fmla="*/ 6375400 w 10059669"/>
                <a:gd name="connsiteY10" fmla="*/ 5115560 h 5304790"/>
                <a:gd name="connsiteX11" fmla="*/ 5093970 w 10059669"/>
                <a:gd name="connsiteY11" fmla="*/ 3836670 h 5304790"/>
                <a:gd name="connsiteX12" fmla="*/ 5093970 w 10059669"/>
                <a:gd name="connsiteY12" fmla="*/ 3836670 h 5304790"/>
                <a:gd name="connsiteX13" fmla="*/ 3242310 w 10059669"/>
                <a:gd name="connsiteY13" fmla="*/ 1976120 h 5304790"/>
                <a:gd name="connsiteX14" fmla="*/ 3242310 w 10059669"/>
                <a:gd name="connsiteY14" fmla="*/ 1976120 h 5304790"/>
                <a:gd name="connsiteX15" fmla="*/ 3241040 w 10059669"/>
                <a:gd name="connsiteY15" fmla="*/ 1976120 h 5304790"/>
                <a:gd name="connsiteX16" fmla="*/ 3235960 w 10059669"/>
                <a:gd name="connsiteY16" fmla="*/ 1976120 h 5304790"/>
                <a:gd name="connsiteX17" fmla="*/ 3235960 w 10059669"/>
                <a:gd name="connsiteY17" fmla="*/ 1976120 h 5304790"/>
                <a:gd name="connsiteX18" fmla="*/ 1385570 w 10059669"/>
                <a:gd name="connsiteY18" fmla="*/ 3823970 h 5304790"/>
                <a:gd name="connsiteX19" fmla="*/ 1385570 w 10059669"/>
                <a:gd name="connsiteY19" fmla="*/ 3823970 h 5304790"/>
                <a:gd name="connsiteX20" fmla="*/ 97790 w 10059669"/>
                <a:gd name="connsiteY20" fmla="*/ 5115560 h 5304790"/>
                <a:gd name="connsiteX21" fmla="*/ 0 w 10059669"/>
                <a:gd name="connsiteY21" fmla="*/ 5111750 h 5304790"/>
                <a:gd name="connsiteX22" fmla="*/ 0 w 10059669"/>
                <a:gd name="connsiteY22" fmla="*/ 5300980 h 5304790"/>
                <a:gd name="connsiteX23" fmla="*/ 92710 w 10059669"/>
                <a:gd name="connsiteY23" fmla="*/ 5304791 h 5304790"/>
                <a:gd name="connsiteX24" fmla="*/ 92710 w 10059669"/>
                <a:gd name="connsiteY24" fmla="*/ 5304791 h 5304790"/>
                <a:gd name="connsiteX25" fmla="*/ 97790 w 10059669"/>
                <a:gd name="connsiteY25" fmla="*/ 5304791 h 5304790"/>
                <a:gd name="connsiteX26" fmla="*/ 105410 w 10059669"/>
                <a:gd name="connsiteY26" fmla="*/ 5304791 h 5304790"/>
                <a:gd name="connsiteX27" fmla="*/ 105410 w 10059669"/>
                <a:gd name="connsiteY27" fmla="*/ 5304791 h 5304790"/>
                <a:gd name="connsiteX28" fmla="*/ 1574800 w 10059669"/>
                <a:gd name="connsiteY28" fmla="*/ 3823970 h 5304790"/>
                <a:gd name="connsiteX29" fmla="*/ 1574800 w 10059669"/>
                <a:gd name="connsiteY29" fmla="*/ 3823970 h 5304790"/>
                <a:gd name="connsiteX30" fmla="*/ 3241040 w 10059669"/>
                <a:gd name="connsiteY30" fmla="*/ 2165350 h 5304790"/>
                <a:gd name="connsiteX31" fmla="*/ 4903470 w 10059669"/>
                <a:gd name="connsiteY31" fmla="*/ 3823970 h 5304790"/>
                <a:gd name="connsiteX32" fmla="*/ 4903470 w 10059669"/>
                <a:gd name="connsiteY32" fmla="*/ 3823970 h 5304790"/>
                <a:gd name="connsiteX33" fmla="*/ 6370320 w 10059669"/>
                <a:gd name="connsiteY33" fmla="*/ 5304791 h 5304790"/>
                <a:gd name="connsiteX34" fmla="*/ 6370320 w 10059669"/>
                <a:gd name="connsiteY34" fmla="*/ 5304791 h 5304790"/>
                <a:gd name="connsiteX35" fmla="*/ 6375400 w 10059669"/>
                <a:gd name="connsiteY35" fmla="*/ 5304791 h 5304790"/>
                <a:gd name="connsiteX36" fmla="*/ 6383020 w 10059669"/>
                <a:gd name="connsiteY36" fmla="*/ 5304791 h 5304790"/>
                <a:gd name="connsiteX37" fmla="*/ 6383020 w 10059669"/>
                <a:gd name="connsiteY37" fmla="*/ 5304791 h 5304790"/>
                <a:gd name="connsiteX38" fmla="*/ 7849870 w 10059669"/>
                <a:gd name="connsiteY38" fmla="*/ 3851910 h 5304790"/>
                <a:gd name="connsiteX39" fmla="*/ 7849870 w 10059669"/>
                <a:gd name="connsiteY39" fmla="*/ 3851910 h 5304790"/>
                <a:gd name="connsiteX40" fmla="*/ 7849870 w 10059669"/>
                <a:gd name="connsiteY40" fmla="*/ 1860550 h 5304790"/>
                <a:gd name="connsiteX41" fmla="*/ 7849870 w 10059669"/>
                <a:gd name="connsiteY41" fmla="*/ 1860550 h 5304790"/>
                <a:gd name="connsiteX42" fmla="*/ 9519920 w 10059669"/>
                <a:gd name="connsiteY42" fmla="*/ 189230 h 5304790"/>
                <a:gd name="connsiteX43" fmla="*/ 10059670 w 10059669"/>
                <a:gd name="connsiteY43" fmla="*/ 280670 h 5304790"/>
                <a:gd name="connsiteX44" fmla="*/ 10059670 w 10059669"/>
                <a:gd name="connsiteY44" fmla="*/ 81280 h 530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059669" h="5304790">
                  <a:moveTo>
                    <a:pt x="10058400" y="81280"/>
                  </a:moveTo>
                  <a:cubicBezTo>
                    <a:pt x="9888220" y="29210"/>
                    <a:pt x="9707880" y="0"/>
                    <a:pt x="9519920" y="0"/>
                  </a:cubicBezTo>
                  <a:lnTo>
                    <a:pt x="9519920" y="0"/>
                  </a:lnTo>
                  <a:cubicBezTo>
                    <a:pt x="9519920" y="0"/>
                    <a:pt x="9518650" y="0"/>
                    <a:pt x="9518650" y="0"/>
                  </a:cubicBezTo>
                  <a:cubicBezTo>
                    <a:pt x="9517380" y="0"/>
                    <a:pt x="9514840" y="0"/>
                    <a:pt x="9513570" y="0"/>
                  </a:cubicBezTo>
                  <a:lnTo>
                    <a:pt x="9513570" y="0"/>
                  </a:lnTo>
                  <a:cubicBezTo>
                    <a:pt x="8491220" y="3810"/>
                    <a:pt x="7659370" y="836930"/>
                    <a:pt x="7659370" y="1860550"/>
                  </a:cubicBezTo>
                  <a:lnTo>
                    <a:pt x="7660640" y="1860550"/>
                  </a:lnTo>
                  <a:lnTo>
                    <a:pt x="7658100" y="3851910"/>
                  </a:lnTo>
                  <a:lnTo>
                    <a:pt x="7660640" y="3851910"/>
                  </a:lnTo>
                  <a:cubicBezTo>
                    <a:pt x="7645400" y="4549140"/>
                    <a:pt x="7075170" y="5113020"/>
                    <a:pt x="6375400" y="5115560"/>
                  </a:cubicBezTo>
                  <a:cubicBezTo>
                    <a:pt x="5671820" y="5111750"/>
                    <a:pt x="5100320" y="4540250"/>
                    <a:pt x="5093970" y="3836670"/>
                  </a:cubicBezTo>
                  <a:lnTo>
                    <a:pt x="5093970" y="3836670"/>
                  </a:lnTo>
                  <a:cubicBezTo>
                    <a:pt x="5093970" y="2813050"/>
                    <a:pt x="4264660" y="1979930"/>
                    <a:pt x="3242310" y="1976120"/>
                  </a:cubicBezTo>
                  <a:lnTo>
                    <a:pt x="3242310" y="1976120"/>
                  </a:lnTo>
                  <a:cubicBezTo>
                    <a:pt x="3242310" y="1976120"/>
                    <a:pt x="3241040" y="1976120"/>
                    <a:pt x="3241040" y="1976120"/>
                  </a:cubicBezTo>
                  <a:cubicBezTo>
                    <a:pt x="3239770" y="1976120"/>
                    <a:pt x="3237230" y="1976120"/>
                    <a:pt x="3235960" y="1976120"/>
                  </a:cubicBezTo>
                  <a:lnTo>
                    <a:pt x="3235960" y="1976120"/>
                  </a:lnTo>
                  <a:cubicBezTo>
                    <a:pt x="2218690" y="1979930"/>
                    <a:pt x="1391920" y="2805430"/>
                    <a:pt x="1385570" y="3823970"/>
                  </a:cubicBezTo>
                  <a:lnTo>
                    <a:pt x="1385570" y="3823970"/>
                  </a:lnTo>
                  <a:cubicBezTo>
                    <a:pt x="1385570" y="4535170"/>
                    <a:pt x="807720" y="5113020"/>
                    <a:pt x="97790" y="5115560"/>
                  </a:cubicBezTo>
                  <a:cubicBezTo>
                    <a:pt x="64770" y="5115560"/>
                    <a:pt x="33020" y="5114291"/>
                    <a:pt x="0" y="5111750"/>
                  </a:cubicBezTo>
                  <a:lnTo>
                    <a:pt x="0" y="5300980"/>
                  </a:lnTo>
                  <a:cubicBezTo>
                    <a:pt x="30480" y="5303520"/>
                    <a:pt x="60960" y="5304791"/>
                    <a:pt x="92710" y="5304791"/>
                  </a:cubicBezTo>
                  <a:lnTo>
                    <a:pt x="92710" y="5304791"/>
                  </a:lnTo>
                  <a:cubicBezTo>
                    <a:pt x="93980" y="5304791"/>
                    <a:pt x="95250" y="5304791"/>
                    <a:pt x="97790" y="5304791"/>
                  </a:cubicBezTo>
                  <a:cubicBezTo>
                    <a:pt x="100330" y="5304791"/>
                    <a:pt x="102870" y="5304791"/>
                    <a:pt x="105410" y="5304791"/>
                  </a:cubicBezTo>
                  <a:lnTo>
                    <a:pt x="105410" y="5304791"/>
                  </a:lnTo>
                  <a:cubicBezTo>
                    <a:pt x="916940" y="5298441"/>
                    <a:pt x="1574800" y="4636770"/>
                    <a:pt x="1574800" y="3823970"/>
                  </a:cubicBezTo>
                  <a:lnTo>
                    <a:pt x="1574800" y="3823970"/>
                  </a:lnTo>
                  <a:cubicBezTo>
                    <a:pt x="1581150" y="2908300"/>
                    <a:pt x="2326640" y="2166620"/>
                    <a:pt x="3241040" y="2165350"/>
                  </a:cubicBezTo>
                  <a:cubicBezTo>
                    <a:pt x="4154170" y="2167890"/>
                    <a:pt x="4897120" y="2909570"/>
                    <a:pt x="4903470" y="3823970"/>
                  </a:cubicBezTo>
                  <a:lnTo>
                    <a:pt x="4903470" y="3823970"/>
                  </a:lnTo>
                  <a:cubicBezTo>
                    <a:pt x="4903470" y="4636770"/>
                    <a:pt x="5560060" y="5298441"/>
                    <a:pt x="6370320" y="5304791"/>
                  </a:cubicBezTo>
                  <a:lnTo>
                    <a:pt x="6370320" y="5304791"/>
                  </a:lnTo>
                  <a:cubicBezTo>
                    <a:pt x="6371590" y="5304791"/>
                    <a:pt x="6372860" y="5304791"/>
                    <a:pt x="6375400" y="5304791"/>
                  </a:cubicBezTo>
                  <a:cubicBezTo>
                    <a:pt x="6377940" y="5304791"/>
                    <a:pt x="6380480" y="5304791"/>
                    <a:pt x="6383020" y="5304791"/>
                  </a:cubicBezTo>
                  <a:lnTo>
                    <a:pt x="6383020" y="5304791"/>
                  </a:lnTo>
                  <a:cubicBezTo>
                    <a:pt x="7183120" y="5298441"/>
                    <a:pt x="7834631" y="4652010"/>
                    <a:pt x="7849870" y="3851910"/>
                  </a:cubicBezTo>
                  <a:lnTo>
                    <a:pt x="7849870" y="3851910"/>
                  </a:lnTo>
                  <a:lnTo>
                    <a:pt x="7849870" y="1860550"/>
                  </a:lnTo>
                  <a:lnTo>
                    <a:pt x="7849870" y="1860550"/>
                  </a:lnTo>
                  <a:cubicBezTo>
                    <a:pt x="7849870" y="939800"/>
                    <a:pt x="8599170" y="190500"/>
                    <a:pt x="9519920" y="189230"/>
                  </a:cubicBezTo>
                  <a:cubicBezTo>
                    <a:pt x="9709150" y="189230"/>
                    <a:pt x="9889490" y="222250"/>
                    <a:pt x="10059670" y="280670"/>
                  </a:cubicBezTo>
                  <a:lnTo>
                    <a:pt x="10059670" y="81280"/>
                  </a:lnTo>
                  <a:close/>
                </a:path>
              </a:pathLst>
            </a:custGeom>
            <a:solidFill>
              <a:schemeClr val="accent5"/>
            </a:solidFill>
            <a:ln w="12700" cap="flat">
              <a:noFill/>
              <a:prstDash val="solid"/>
              <a:miter/>
            </a:ln>
          </p:spPr>
          <p:txBody>
            <a:bodyPr rtlCol="0" anchor="ctr"/>
            <a:lstStyle/>
            <a:p>
              <a:endParaRPr lang="en-US" sz="794"/>
            </a:p>
          </p:txBody>
        </p:sp>
        <p:sp>
          <p:nvSpPr>
            <p:cNvPr id="19" name="Freeform 18">
              <a:extLst>
                <a:ext uri="{FF2B5EF4-FFF2-40B4-BE49-F238E27FC236}">
                  <a16:creationId xmlns:a16="http://schemas.microsoft.com/office/drawing/2014/main" id="{B2A16A98-C8DC-DEE2-B5B1-E12642C3EEC5}"/>
                </a:ext>
              </a:extLst>
            </p:cNvPr>
            <p:cNvSpPr/>
            <p:nvPr/>
          </p:nvSpPr>
          <p:spPr>
            <a:xfrm>
              <a:off x="0" y="4444188"/>
              <a:ext cx="10059669" cy="5304789"/>
            </a:xfrm>
            <a:custGeom>
              <a:avLst/>
              <a:gdLst>
                <a:gd name="connsiteX0" fmla="*/ 10058400 w 10059669"/>
                <a:gd name="connsiteY0" fmla="*/ 73660 h 5304789"/>
                <a:gd name="connsiteX1" fmla="*/ 9522460 w 10059669"/>
                <a:gd name="connsiteY1" fmla="*/ 0 h 5304789"/>
                <a:gd name="connsiteX2" fmla="*/ 9522460 w 10059669"/>
                <a:gd name="connsiteY2" fmla="*/ 0 h 5304789"/>
                <a:gd name="connsiteX3" fmla="*/ 9519920 w 10059669"/>
                <a:gd name="connsiteY3" fmla="*/ 0 h 5304789"/>
                <a:gd name="connsiteX4" fmla="*/ 9513570 w 10059669"/>
                <a:gd name="connsiteY4" fmla="*/ 0 h 5304789"/>
                <a:gd name="connsiteX5" fmla="*/ 9513570 w 10059669"/>
                <a:gd name="connsiteY5" fmla="*/ 0 h 5304789"/>
                <a:gd name="connsiteX6" fmla="*/ 7471410 w 10059669"/>
                <a:gd name="connsiteY6" fmla="*/ 2049780 h 5304789"/>
                <a:gd name="connsiteX7" fmla="*/ 7471410 w 10059669"/>
                <a:gd name="connsiteY7" fmla="*/ 4013200 h 5304789"/>
                <a:gd name="connsiteX8" fmla="*/ 7468870 w 10059669"/>
                <a:gd name="connsiteY8" fmla="*/ 4013200 h 5304789"/>
                <a:gd name="connsiteX9" fmla="*/ 6374130 w 10059669"/>
                <a:gd name="connsiteY9" fmla="*/ 5115560 h 5304789"/>
                <a:gd name="connsiteX10" fmla="*/ 5283200 w 10059669"/>
                <a:gd name="connsiteY10" fmla="*/ 4025900 h 5304789"/>
                <a:gd name="connsiteX11" fmla="*/ 5283200 w 10059669"/>
                <a:gd name="connsiteY11" fmla="*/ 4025900 h 5304789"/>
                <a:gd name="connsiteX12" fmla="*/ 3242310 w 10059669"/>
                <a:gd name="connsiteY12" fmla="*/ 1976120 h 5304789"/>
                <a:gd name="connsiteX13" fmla="*/ 3242310 w 10059669"/>
                <a:gd name="connsiteY13" fmla="*/ 1976120 h 5304789"/>
                <a:gd name="connsiteX14" fmla="*/ 3239770 w 10059669"/>
                <a:gd name="connsiteY14" fmla="*/ 1976120 h 5304789"/>
                <a:gd name="connsiteX15" fmla="*/ 3233420 w 10059669"/>
                <a:gd name="connsiteY15" fmla="*/ 1976120 h 5304789"/>
                <a:gd name="connsiteX16" fmla="*/ 3233420 w 10059669"/>
                <a:gd name="connsiteY16" fmla="*/ 1976120 h 5304789"/>
                <a:gd name="connsiteX17" fmla="*/ 1192530 w 10059669"/>
                <a:gd name="connsiteY17" fmla="*/ 4025900 h 5304789"/>
                <a:gd name="connsiteX18" fmla="*/ 1195070 w 10059669"/>
                <a:gd name="connsiteY18" fmla="*/ 4025900 h 5304789"/>
                <a:gd name="connsiteX19" fmla="*/ 97790 w 10059669"/>
                <a:gd name="connsiteY19" fmla="*/ 5115560 h 5304789"/>
                <a:gd name="connsiteX20" fmla="*/ 0 w 10059669"/>
                <a:gd name="connsiteY20" fmla="*/ 5110480 h 5304789"/>
                <a:gd name="connsiteX21" fmla="*/ 0 w 10059669"/>
                <a:gd name="connsiteY21" fmla="*/ 5300980 h 5304789"/>
                <a:gd name="connsiteX22" fmla="*/ 92710 w 10059669"/>
                <a:gd name="connsiteY22" fmla="*/ 5304790 h 5304789"/>
                <a:gd name="connsiteX23" fmla="*/ 92710 w 10059669"/>
                <a:gd name="connsiteY23" fmla="*/ 5304790 h 5304789"/>
                <a:gd name="connsiteX24" fmla="*/ 97790 w 10059669"/>
                <a:gd name="connsiteY24" fmla="*/ 5304790 h 5304789"/>
                <a:gd name="connsiteX25" fmla="*/ 105410 w 10059669"/>
                <a:gd name="connsiteY25" fmla="*/ 5304790 h 5304789"/>
                <a:gd name="connsiteX26" fmla="*/ 105410 w 10059669"/>
                <a:gd name="connsiteY26" fmla="*/ 5304790 h 5304789"/>
                <a:gd name="connsiteX27" fmla="*/ 1384300 w 10059669"/>
                <a:gd name="connsiteY27" fmla="*/ 4013200 h 5304789"/>
                <a:gd name="connsiteX28" fmla="*/ 1381760 w 10059669"/>
                <a:gd name="connsiteY28" fmla="*/ 4013200 h 5304789"/>
                <a:gd name="connsiteX29" fmla="*/ 3238500 w 10059669"/>
                <a:gd name="connsiteY29" fmla="*/ 2165350 h 5304789"/>
                <a:gd name="connsiteX30" fmla="*/ 5092700 w 10059669"/>
                <a:gd name="connsiteY30" fmla="*/ 4025900 h 5304789"/>
                <a:gd name="connsiteX31" fmla="*/ 5092700 w 10059669"/>
                <a:gd name="connsiteY31" fmla="*/ 4025900 h 5304789"/>
                <a:gd name="connsiteX32" fmla="*/ 6369050 w 10059669"/>
                <a:gd name="connsiteY32" fmla="*/ 5304790 h 5304789"/>
                <a:gd name="connsiteX33" fmla="*/ 6369050 w 10059669"/>
                <a:gd name="connsiteY33" fmla="*/ 5304790 h 5304789"/>
                <a:gd name="connsiteX34" fmla="*/ 6374130 w 10059669"/>
                <a:gd name="connsiteY34" fmla="*/ 5304790 h 5304789"/>
                <a:gd name="connsiteX35" fmla="*/ 6381750 w 10059669"/>
                <a:gd name="connsiteY35" fmla="*/ 5304790 h 5304789"/>
                <a:gd name="connsiteX36" fmla="*/ 6381750 w 10059669"/>
                <a:gd name="connsiteY36" fmla="*/ 5304790 h 5304789"/>
                <a:gd name="connsiteX37" fmla="*/ 7292340 w 10059669"/>
                <a:gd name="connsiteY37" fmla="*/ 4918710 h 5304789"/>
                <a:gd name="connsiteX38" fmla="*/ 7660640 w 10059669"/>
                <a:gd name="connsiteY38" fmla="*/ 4042410 h 5304789"/>
                <a:gd name="connsiteX39" fmla="*/ 7660640 w 10059669"/>
                <a:gd name="connsiteY39" fmla="*/ 2049780 h 5304789"/>
                <a:gd name="connsiteX40" fmla="*/ 7661910 w 10059669"/>
                <a:gd name="connsiteY40" fmla="*/ 2049780 h 5304789"/>
                <a:gd name="connsiteX41" fmla="*/ 9521190 w 10059669"/>
                <a:gd name="connsiteY41" fmla="*/ 189230 h 5304789"/>
                <a:gd name="connsiteX42" fmla="*/ 10059670 w 10059669"/>
                <a:gd name="connsiteY42" fmla="*/ 270510 h 5304789"/>
                <a:gd name="connsiteX43" fmla="*/ 10059670 w 10059669"/>
                <a:gd name="connsiteY43" fmla="*/ 73660 h 530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9669" h="5304789">
                  <a:moveTo>
                    <a:pt x="10058400" y="73660"/>
                  </a:moveTo>
                  <a:cubicBezTo>
                    <a:pt x="9888220" y="26670"/>
                    <a:pt x="9707880" y="1270"/>
                    <a:pt x="9522460" y="0"/>
                  </a:cubicBezTo>
                  <a:lnTo>
                    <a:pt x="9522460" y="0"/>
                  </a:lnTo>
                  <a:cubicBezTo>
                    <a:pt x="9521190" y="0"/>
                    <a:pt x="9521190" y="0"/>
                    <a:pt x="9519920" y="0"/>
                  </a:cubicBezTo>
                  <a:cubicBezTo>
                    <a:pt x="9517380" y="0"/>
                    <a:pt x="9516110" y="0"/>
                    <a:pt x="9513570" y="0"/>
                  </a:cubicBezTo>
                  <a:lnTo>
                    <a:pt x="9513570" y="0"/>
                  </a:lnTo>
                  <a:cubicBezTo>
                    <a:pt x="8387081" y="5080"/>
                    <a:pt x="7471410" y="922020"/>
                    <a:pt x="7471410" y="2049780"/>
                  </a:cubicBezTo>
                  <a:lnTo>
                    <a:pt x="7471410" y="4013200"/>
                  </a:lnTo>
                  <a:lnTo>
                    <a:pt x="7468870" y="4013200"/>
                  </a:lnTo>
                  <a:cubicBezTo>
                    <a:pt x="7468870" y="4620260"/>
                    <a:pt x="6977381" y="5113021"/>
                    <a:pt x="6374130" y="5115560"/>
                  </a:cubicBezTo>
                  <a:cubicBezTo>
                    <a:pt x="5775960" y="5111750"/>
                    <a:pt x="5289550" y="4625340"/>
                    <a:pt x="5283200" y="4025900"/>
                  </a:cubicBezTo>
                  <a:lnTo>
                    <a:pt x="5283200" y="4025900"/>
                  </a:lnTo>
                  <a:cubicBezTo>
                    <a:pt x="5283200" y="2899410"/>
                    <a:pt x="4368800" y="1981200"/>
                    <a:pt x="3242310" y="1976120"/>
                  </a:cubicBezTo>
                  <a:lnTo>
                    <a:pt x="3242310" y="1976120"/>
                  </a:lnTo>
                  <a:cubicBezTo>
                    <a:pt x="3241040" y="1976120"/>
                    <a:pt x="3241040" y="1976120"/>
                    <a:pt x="3239770" y="1976120"/>
                  </a:cubicBezTo>
                  <a:cubicBezTo>
                    <a:pt x="3237230" y="1976120"/>
                    <a:pt x="3235960" y="1976120"/>
                    <a:pt x="3233420" y="1976120"/>
                  </a:cubicBezTo>
                  <a:lnTo>
                    <a:pt x="3233420" y="1976120"/>
                  </a:lnTo>
                  <a:cubicBezTo>
                    <a:pt x="2106930" y="1981200"/>
                    <a:pt x="1192530" y="2898140"/>
                    <a:pt x="1192530" y="4025900"/>
                  </a:cubicBezTo>
                  <a:lnTo>
                    <a:pt x="1195070" y="4025900"/>
                  </a:lnTo>
                  <a:cubicBezTo>
                    <a:pt x="1188720" y="4626610"/>
                    <a:pt x="698500" y="5114290"/>
                    <a:pt x="97790" y="5115560"/>
                  </a:cubicBezTo>
                  <a:cubicBezTo>
                    <a:pt x="64770" y="5115560"/>
                    <a:pt x="33020" y="5113021"/>
                    <a:pt x="0" y="5110480"/>
                  </a:cubicBezTo>
                  <a:lnTo>
                    <a:pt x="0" y="5300980"/>
                  </a:lnTo>
                  <a:cubicBezTo>
                    <a:pt x="30480" y="5303521"/>
                    <a:pt x="60960" y="5304790"/>
                    <a:pt x="92710" y="5304790"/>
                  </a:cubicBezTo>
                  <a:lnTo>
                    <a:pt x="92710" y="5304790"/>
                  </a:lnTo>
                  <a:cubicBezTo>
                    <a:pt x="93980" y="5304790"/>
                    <a:pt x="95250" y="5304790"/>
                    <a:pt x="97790" y="5304790"/>
                  </a:cubicBezTo>
                  <a:cubicBezTo>
                    <a:pt x="100330" y="5304790"/>
                    <a:pt x="102870" y="5304790"/>
                    <a:pt x="105410" y="5304790"/>
                  </a:cubicBezTo>
                  <a:lnTo>
                    <a:pt x="105410" y="5304790"/>
                  </a:lnTo>
                  <a:cubicBezTo>
                    <a:pt x="811530" y="5298440"/>
                    <a:pt x="1384300" y="4720590"/>
                    <a:pt x="1384300" y="4013200"/>
                  </a:cubicBezTo>
                  <a:lnTo>
                    <a:pt x="1381760" y="4013200"/>
                  </a:lnTo>
                  <a:cubicBezTo>
                    <a:pt x="1388110" y="2993390"/>
                    <a:pt x="2218690" y="2166620"/>
                    <a:pt x="3238500" y="2165350"/>
                  </a:cubicBezTo>
                  <a:cubicBezTo>
                    <a:pt x="4260850" y="2169160"/>
                    <a:pt x="5092700" y="3002280"/>
                    <a:pt x="5092700" y="4025900"/>
                  </a:cubicBezTo>
                  <a:lnTo>
                    <a:pt x="5092700" y="4025900"/>
                  </a:lnTo>
                  <a:cubicBezTo>
                    <a:pt x="5099050" y="4728210"/>
                    <a:pt x="5668010" y="5298440"/>
                    <a:pt x="6369050" y="5304790"/>
                  </a:cubicBezTo>
                  <a:lnTo>
                    <a:pt x="6369050" y="5304790"/>
                  </a:lnTo>
                  <a:cubicBezTo>
                    <a:pt x="6370320" y="5304790"/>
                    <a:pt x="6371590" y="5304790"/>
                    <a:pt x="6374130" y="5304790"/>
                  </a:cubicBezTo>
                  <a:cubicBezTo>
                    <a:pt x="6376670" y="5304790"/>
                    <a:pt x="6379210" y="5304790"/>
                    <a:pt x="6381750" y="5304790"/>
                  </a:cubicBezTo>
                  <a:lnTo>
                    <a:pt x="6381750" y="5304790"/>
                  </a:lnTo>
                  <a:cubicBezTo>
                    <a:pt x="6469380" y="5303521"/>
                    <a:pt x="6926581" y="5290821"/>
                    <a:pt x="7292340" y="4918710"/>
                  </a:cubicBezTo>
                  <a:cubicBezTo>
                    <a:pt x="7639050" y="4565650"/>
                    <a:pt x="7658100" y="4136390"/>
                    <a:pt x="7660640" y="4042410"/>
                  </a:cubicBezTo>
                  <a:lnTo>
                    <a:pt x="7660640" y="2049780"/>
                  </a:lnTo>
                  <a:lnTo>
                    <a:pt x="7661910" y="2049780"/>
                  </a:lnTo>
                  <a:cubicBezTo>
                    <a:pt x="7661910" y="1024890"/>
                    <a:pt x="8496300" y="190500"/>
                    <a:pt x="9521190" y="189230"/>
                  </a:cubicBezTo>
                  <a:cubicBezTo>
                    <a:pt x="9707880" y="190500"/>
                    <a:pt x="9889490" y="218440"/>
                    <a:pt x="10059670" y="270510"/>
                  </a:cubicBezTo>
                  <a:lnTo>
                    <a:pt x="10059670" y="73660"/>
                  </a:lnTo>
                  <a:close/>
                </a:path>
              </a:pathLst>
            </a:custGeom>
            <a:solidFill>
              <a:schemeClr val="accent2"/>
            </a:solidFill>
            <a:ln w="12700" cap="flat">
              <a:noFill/>
              <a:prstDash val="solid"/>
              <a:miter/>
            </a:ln>
          </p:spPr>
          <p:txBody>
            <a:bodyPr rtlCol="0" anchor="ctr"/>
            <a:lstStyle/>
            <a:p>
              <a:endParaRPr lang="en-US" sz="794"/>
            </a:p>
          </p:txBody>
        </p:sp>
        <p:sp>
          <p:nvSpPr>
            <p:cNvPr id="22" name="Freeform 21">
              <a:extLst>
                <a:ext uri="{FF2B5EF4-FFF2-40B4-BE49-F238E27FC236}">
                  <a16:creationId xmlns:a16="http://schemas.microsoft.com/office/drawing/2014/main" id="{06636750-458A-63F4-EC73-102D6C3CF65D}"/>
                </a:ext>
              </a:extLst>
            </p:cNvPr>
            <p:cNvSpPr/>
            <p:nvPr/>
          </p:nvSpPr>
          <p:spPr>
            <a:xfrm>
              <a:off x="0" y="4254958"/>
              <a:ext cx="10058400" cy="5304789"/>
            </a:xfrm>
            <a:custGeom>
              <a:avLst/>
              <a:gdLst>
                <a:gd name="connsiteX0" fmla="*/ 10058400 w 10058400"/>
                <a:gd name="connsiteY0" fmla="*/ 67310 h 5304789"/>
                <a:gd name="connsiteX1" fmla="*/ 9523730 w 10058400"/>
                <a:gd name="connsiteY1" fmla="*/ 0 h 5304789"/>
                <a:gd name="connsiteX2" fmla="*/ 9523730 w 10058400"/>
                <a:gd name="connsiteY2" fmla="*/ 0 h 5304789"/>
                <a:gd name="connsiteX3" fmla="*/ 9518650 w 10058400"/>
                <a:gd name="connsiteY3" fmla="*/ 0 h 5304789"/>
                <a:gd name="connsiteX4" fmla="*/ 9511030 w 10058400"/>
                <a:gd name="connsiteY4" fmla="*/ 0 h 5304789"/>
                <a:gd name="connsiteX5" fmla="*/ 9511030 w 10058400"/>
                <a:gd name="connsiteY5" fmla="*/ 0 h 5304789"/>
                <a:gd name="connsiteX6" fmla="*/ 7284720 w 10058400"/>
                <a:gd name="connsiteY6" fmla="*/ 2239010 h 5304789"/>
                <a:gd name="connsiteX7" fmla="*/ 7284720 w 10058400"/>
                <a:gd name="connsiteY7" fmla="*/ 4225290 h 5304789"/>
                <a:gd name="connsiteX8" fmla="*/ 6377940 w 10058400"/>
                <a:gd name="connsiteY8" fmla="*/ 5115560 h 5304789"/>
                <a:gd name="connsiteX9" fmla="*/ 5472430 w 10058400"/>
                <a:gd name="connsiteY9" fmla="*/ 4202430 h 5304789"/>
                <a:gd name="connsiteX10" fmla="*/ 5472430 w 10058400"/>
                <a:gd name="connsiteY10" fmla="*/ 4202430 h 5304789"/>
                <a:gd name="connsiteX11" fmla="*/ 3244850 w 10058400"/>
                <a:gd name="connsiteY11" fmla="*/ 1976120 h 5304789"/>
                <a:gd name="connsiteX12" fmla="*/ 3244850 w 10058400"/>
                <a:gd name="connsiteY12" fmla="*/ 1976120 h 5304789"/>
                <a:gd name="connsiteX13" fmla="*/ 3239770 w 10058400"/>
                <a:gd name="connsiteY13" fmla="*/ 1976120 h 5304789"/>
                <a:gd name="connsiteX14" fmla="*/ 3232150 w 10058400"/>
                <a:gd name="connsiteY14" fmla="*/ 1976120 h 5304789"/>
                <a:gd name="connsiteX15" fmla="*/ 3232150 w 10058400"/>
                <a:gd name="connsiteY15" fmla="*/ 1976120 h 5304789"/>
                <a:gd name="connsiteX16" fmla="*/ 1005840 w 10058400"/>
                <a:gd name="connsiteY16" fmla="*/ 4202430 h 5304789"/>
                <a:gd name="connsiteX17" fmla="*/ 1005840 w 10058400"/>
                <a:gd name="connsiteY17" fmla="*/ 4202430 h 5304789"/>
                <a:gd name="connsiteX18" fmla="*/ 97790 w 10058400"/>
                <a:gd name="connsiteY18" fmla="*/ 5115560 h 5304789"/>
                <a:gd name="connsiteX19" fmla="*/ 0 w 10058400"/>
                <a:gd name="connsiteY19" fmla="*/ 5109210 h 5304789"/>
                <a:gd name="connsiteX20" fmla="*/ 0 w 10058400"/>
                <a:gd name="connsiteY20" fmla="*/ 5299710 h 5304789"/>
                <a:gd name="connsiteX21" fmla="*/ 92710 w 10058400"/>
                <a:gd name="connsiteY21" fmla="*/ 5304790 h 5304789"/>
                <a:gd name="connsiteX22" fmla="*/ 92710 w 10058400"/>
                <a:gd name="connsiteY22" fmla="*/ 5304790 h 5304789"/>
                <a:gd name="connsiteX23" fmla="*/ 97790 w 10058400"/>
                <a:gd name="connsiteY23" fmla="*/ 5304790 h 5304789"/>
                <a:gd name="connsiteX24" fmla="*/ 105410 w 10058400"/>
                <a:gd name="connsiteY24" fmla="*/ 5304790 h 5304789"/>
                <a:gd name="connsiteX25" fmla="*/ 105410 w 10058400"/>
                <a:gd name="connsiteY25" fmla="*/ 5304790 h 5304789"/>
                <a:gd name="connsiteX26" fmla="*/ 1195070 w 10058400"/>
                <a:gd name="connsiteY26" fmla="*/ 4213860 h 5304789"/>
                <a:gd name="connsiteX27" fmla="*/ 1195070 w 10058400"/>
                <a:gd name="connsiteY27" fmla="*/ 4213860 h 5304789"/>
                <a:gd name="connsiteX28" fmla="*/ 3239770 w 10058400"/>
                <a:gd name="connsiteY28" fmla="*/ 2164080 h 5304789"/>
                <a:gd name="connsiteX29" fmla="*/ 5280660 w 10058400"/>
                <a:gd name="connsiteY29" fmla="*/ 4213860 h 5304789"/>
                <a:gd name="connsiteX30" fmla="*/ 5280660 w 10058400"/>
                <a:gd name="connsiteY30" fmla="*/ 4213860 h 5304789"/>
                <a:gd name="connsiteX31" fmla="*/ 6370320 w 10058400"/>
                <a:gd name="connsiteY31" fmla="*/ 5303520 h 5304789"/>
                <a:gd name="connsiteX32" fmla="*/ 6370320 w 10058400"/>
                <a:gd name="connsiteY32" fmla="*/ 5303520 h 5304789"/>
                <a:gd name="connsiteX33" fmla="*/ 6375400 w 10058400"/>
                <a:gd name="connsiteY33" fmla="*/ 5303520 h 5304789"/>
                <a:gd name="connsiteX34" fmla="*/ 6383020 w 10058400"/>
                <a:gd name="connsiteY34" fmla="*/ 5303520 h 5304789"/>
                <a:gd name="connsiteX35" fmla="*/ 6383020 w 10058400"/>
                <a:gd name="connsiteY35" fmla="*/ 5303520 h 5304789"/>
                <a:gd name="connsiteX36" fmla="*/ 7472681 w 10058400"/>
                <a:gd name="connsiteY36" fmla="*/ 4201160 h 5304789"/>
                <a:gd name="connsiteX37" fmla="*/ 7471410 w 10058400"/>
                <a:gd name="connsiteY37" fmla="*/ 4201160 h 5304789"/>
                <a:gd name="connsiteX38" fmla="*/ 7471410 w 10058400"/>
                <a:gd name="connsiteY38" fmla="*/ 2239010 h 5304789"/>
                <a:gd name="connsiteX39" fmla="*/ 7471410 w 10058400"/>
                <a:gd name="connsiteY39" fmla="*/ 2239010 h 5304789"/>
                <a:gd name="connsiteX40" fmla="*/ 9516110 w 10058400"/>
                <a:gd name="connsiteY40" fmla="*/ 189230 h 5304789"/>
                <a:gd name="connsiteX41" fmla="*/ 10054590 w 10058400"/>
                <a:gd name="connsiteY41" fmla="*/ 262890 h 5304789"/>
                <a:gd name="connsiteX42" fmla="*/ 10054590 w 10058400"/>
                <a:gd name="connsiteY42" fmla="*/ 67310 h 530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058400" h="5304789">
                  <a:moveTo>
                    <a:pt x="10058400" y="67310"/>
                  </a:moveTo>
                  <a:cubicBezTo>
                    <a:pt x="9886950" y="24130"/>
                    <a:pt x="9707880" y="1270"/>
                    <a:pt x="9523730" y="0"/>
                  </a:cubicBezTo>
                  <a:lnTo>
                    <a:pt x="9523730" y="0"/>
                  </a:lnTo>
                  <a:cubicBezTo>
                    <a:pt x="9522460" y="0"/>
                    <a:pt x="9521190" y="0"/>
                    <a:pt x="9518650" y="0"/>
                  </a:cubicBezTo>
                  <a:cubicBezTo>
                    <a:pt x="9516110" y="0"/>
                    <a:pt x="9513570" y="0"/>
                    <a:pt x="9511030" y="0"/>
                  </a:cubicBezTo>
                  <a:lnTo>
                    <a:pt x="9511030" y="0"/>
                  </a:lnTo>
                  <a:cubicBezTo>
                    <a:pt x="8281670" y="6350"/>
                    <a:pt x="7284720" y="1008380"/>
                    <a:pt x="7284720" y="2239010"/>
                  </a:cubicBezTo>
                  <a:lnTo>
                    <a:pt x="7284720" y="4225290"/>
                  </a:lnTo>
                  <a:cubicBezTo>
                    <a:pt x="7273290" y="4718050"/>
                    <a:pt x="6871970" y="5113020"/>
                    <a:pt x="6377940" y="5115560"/>
                  </a:cubicBezTo>
                  <a:cubicBezTo>
                    <a:pt x="5876290" y="5111750"/>
                    <a:pt x="5472430" y="4704080"/>
                    <a:pt x="5472430" y="4202430"/>
                  </a:cubicBezTo>
                  <a:lnTo>
                    <a:pt x="5472430" y="4202430"/>
                  </a:lnTo>
                  <a:cubicBezTo>
                    <a:pt x="5464810" y="2978150"/>
                    <a:pt x="4470400" y="1982470"/>
                    <a:pt x="3244850" y="1976120"/>
                  </a:cubicBezTo>
                  <a:lnTo>
                    <a:pt x="3244850" y="1976120"/>
                  </a:lnTo>
                  <a:cubicBezTo>
                    <a:pt x="3243580" y="1976120"/>
                    <a:pt x="3242310" y="1976120"/>
                    <a:pt x="3239770" y="1976120"/>
                  </a:cubicBezTo>
                  <a:cubicBezTo>
                    <a:pt x="3237230" y="1976120"/>
                    <a:pt x="3234690" y="1976120"/>
                    <a:pt x="3232150" y="1976120"/>
                  </a:cubicBezTo>
                  <a:lnTo>
                    <a:pt x="3232150" y="1976120"/>
                  </a:lnTo>
                  <a:cubicBezTo>
                    <a:pt x="2007870" y="1982470"/>
                    <a:pt x="1012190" y="2978150"/>
                    <a:pt x="1005840" y="4202430"/>
                  </a:cubicBezTo>
                  <a:lnTo>
                    <a:pt x="1005840" y="4202430"/>
                  </a:lnTo>
                  <a:cubicBezTo>
                    <a:pt x="1005840" y="4705350"/>
                    <a:pt x="599440" y="5113020"/>
                    <a:pt x="97790" y="5115560"/>
                  </a:cubicBezTo>
                  <a:cubicBezTo>
                    <a:pt x="64770" y="5115560"/>
                    <a:pt x="31750" y="5113020"/>
                    <a:pt x="0" y="5109210"/>
                  </a:cubicBezTo>
                  <a:lnTo>
                    <a:pt x="0" y="5299710"/>
                  </a:lnTo>
                  <a:cubicBezTo>
                    <a:pt x="30480" y="5302251"/>
                    <a:pt x="60960" y="5304790"/>
                    <a:pt x="92710" y="5304790"/>
                  </a:cubicBezTo>
                  <a:lnTo>
                    <a:pt x="92710" y="5304790"/>
                  </a:lnTo>
                  <a:cubicBezTo>
                    <a:pt x="93980" y="5304790"/>
                    <a:pt x="95250" y="5304790"/>
                    <a:pt x="97790" y="5304790"/>
                  </a:cubicBezTo>
                  <a:cubicBezTo>
                    <a:pt x="100330" y="5304790"/>
                    <a:pt x="102870" y="5304790"/>
                    <a:pt x="105410" y="5304790"/>
                  </a:cubicBezTo>
                  <a:lnTo>
                    <a:pt x="105410" y="5304790"/>
                  </a:lnTo>
                  <a:cubicBezTo>
                    <a:pt x="703580" y="5298440"/>
                    <a:pt x="1188720" y="4812030"/>
                    <a:pt x="1195070" y="4213860"/>
                  </a:cubicBezTo>
                  <a:lnTo>
                    <a:pt x="1195070" y="4213860"/>
                  </a:lnTo>
                  <a:cubicBezTo>
                    <a:pt x="1195070" y="3084830"/>
                    <a:pt x="2112010" y="2166620"/>
                    <a:pt x="3239770" y="2164080"/>
                  </a:cubicBezTo>
                  <a:cubicBezTo>
                    <a:pt x="4366260" y="2167890"/>
                    <a:pt x="5280660" y="3086100"/>
                    <a:pt x="5280660" y="4213860"/>
                  </a:cubicBezTo>
                  <a:lnTo>
                    <a:pt x="5280660" y="4213860"/>
                  </a:lnTo>
                  <a:cubicBezTo>
                    <a:pt x="5287010" y="4812030"/>
                    <a:pt x="5772150" y="5297170"/>
                    <a:pt x="6370320" y="5303520"/>
                  </a:cubicBezTo>
                  <a:lnTo>
                    <a:pt x="6370320" y="5303520"/>
                  </a:lnTo>
                  <a:cubicBezTo>
                    <a:pt x="6371590" y="5303520"/>
                    <a:pt x="6372860" y="5303520"/>
                    <a:pt x="6375400" y="5303520"/>
                  </a:cubicBezTo>
                  <a:cubicBezTo>
                    <a:pt x="6377940" y="5303520"/>
                    <a:pt x="6380480" y="5303520"/>
                    <a:pt x="6383020" y="5303520"/>
                  </a:cubicBezTo>
                  <a:lnTo>
                    <a:pt x="6383020" y="5303520"/>
                  </a:lnTo>
                  <a:cubicBezTo>
                    <a:pt x="6985000" y="5297170"/>
                    <a:pt x="7472681" y="4804410"/>
                    <a:pt x="7472681" y="4201160"/>
                  </a:cubicBezTo>
                  <a:lnTo>
                    <a:pt x="7471410" y="4201160"/>
                  </a:lnTo>
                  <a:lnTo>
                    <a:pt x="7471410" y="2239010"/>
                  </a:lnTo>
                  <a:lnTo>
                    <a:pt x="7471410" y="2239010"/>
                  </a:lnTo>
                  <a:cubicBezTo>
                    <a:pt x="7471410" y="1109980"/>
                    <a:pt x="8388350" y="191770"/>
                    <a:pt x="9516110" y="189230"/>
                  </a:cubicBezTo>
                  <a:cubicBezTo>
                    <a:pt x="9702800" y="190500"/>
                    <a:pt x="9883140" y="215900"/>
                    <a:pt x="10054590" y="262890"/>
                  </a:cubicBezTo>
                  <a:lnTo>
                    <a:pt x="10054590" y="67310"/>
                  </a:lnTo>
                  <a:close/>
                </a:path>
              </a:pathLst>
            </a:custGeom>
            <a:solidFill>
              <a:schemeClr val="accent4"/>
            </a:solidFill>
            <a:ln w="12700" cap="flat">
              <a:noFill/>
              <a:prstDash val="solid"/>
              <a:miter/>
            </a:ln>
          </p:spPr>
          <p:txBody>
            <a:bodyPr rtlCol="0" anchor="ctr"/>
            <a:lstStyle/>
            <a:p>
              <a:endParaRPr lang="en-US" sz="794"/>
            </a:p>
          </p:txBody>
        </p:sp>
      </p:grpSp>
      <p:grpSp>
        <p:nvGrpSpPr>
          <p:cNvPr id="6" name="Group 5">
            <a:extLst>
              <a:ext uri="{FF2B5EF4-FFF2-40B4-BE49-F238E27FC236}">
                <a16:creationId xmlns:a16="http://schemas.microsoft.com/office/drawing/2014/main" id="{6EB30046-8192-A864-6278-00615C4F2ED1}"/>
              </a:ext>
              <a:ext uri="{C183D7F6-B498-43B3-948B-1728B52AA6E4}">
                <adec:decorative xmlns:adec="http://schemas.microsoft.com/office/drawing/2017/decorative" val="1"/>
              </a:ext>
            </a:extLst>
          </p:cNvPr>
          <p:cNvGrpSpPr>
            <a:grpSpLocks noChangeAspect="1"/>
          </p:cNvGrpSpPr>
          <p:nvPr/>
        </p:nvGrpSpPr>
        <p:grpSpPr>
          <a:xfrm>
            <a:off x="9730230" y="382491"/>
            <a:ext cx="1825419" cy="564776"/>
            <a:chOff x="7489556" y="632466"/>
            <a:chExt cx="2003100" cy="1702749"/>
          </a:xfrm>
        </p:grpSpPr>
        <p:sp>
          <p:nvSpPr>
            <p:cNvPr id="7" name="Freeform 336">
              <a:extLst>
                <a:ext uri="{FF2B5EF4-FFF2-40B4-BE49-F238E27FC236}">
                  <a16:creationId xmlns:a16="http://schemas.microsoft.com/office/drawing/2014/main" id="{98E86531-EF80-24DA-21FC-DB3845F49C7B}"/>
                </a:ext>
              </a:extLst>
            </p:cNvPr>
            <p:cNvSpPr/>
            <p:nvPr/>
          </p:nvSpPr>
          <p:spPr>
            <a:xfrm>
              <a:off x="7489556" y="632466"/>
              <a:ext cx="2003100" cy="662870"/>
            </a:xfrm>
            <a:custGeom>
              <a:avLst/>
              <a:gdLst>
                <a:gd name="connsiteX0" fmla="*/ 2003100 w 2003100"/>
                <a:gd name="connsiteY0" fmla="*/ 529869 h 662870"/>
                <a:gd name="connsiteX1" fmla="*/ 2003100 w 2003100"/>
                <a:gd name="connsiteY1" fmla="*/ 529870 h 662870"/>
                <a:gd name="connsiteX2" fmla="*/ 2003100 w 2003100"/>
                <a:gd name="connsiteY2" fmla="*/ 529870 h 662870"/>
                <a:gd name="connsiteX3" fmla="*/ 1506085 w 2003100"/>
                <a:gd name="connsiteY3" fmla="*/ 5449 h 662870"/>
                <a:gd name="connsiteX4" fmla="*/ 1858053 w 2003100"/>
                <a:gd name="connsiteY4" fmla="*/ 151230 h 662870"/>
                <a:gd name="connsiteX5" fmla="*/ 1972299 w 2003100"/>
                <a:gd name="connsiteY5" fmla="*/ 328478 h 662870"/>
                <a:gd name="connsiteX6" fmla="*/ 2003100 w 2003100"/>
                <a:gd name="connsiteY6" fmla="*/ 529870 h 662870"/>
                <a:gd name="connsiteX7" fmla="*/ 1977573 w 2003100"/>
                <a:gd name="connsiteY7" fmla="*/ 662870 h 662870"/>
                <a:gd name="connsiteX8" fmla="*/ 1044627 w 2003100"/>
                <a:gd name="connsiteY8" fmla="*/ 288316 h 662870"/>
                <a:gd name="connsiteX9" fmla="*/ 1017748 w 2003100"/>
                <a:gd name="connsiteY9" fmla="*/ 287600 h 662870"/>
                <a:gd name="connsiteX10" fmla="*/ 1133896 w 2003100"/>
                <a:gd name="connsiteY10" fmla="*/ 171449 h 662870"/>
                <a:gd name="connsiteX11" fmla="*/ 1154117 w 2003100"/>
                <a:gd name="connsiteY11" fmla="*/ 151230 h 662870"/>
                <a:gd name="connsiteX12" fmla="*/ 1506085 w 2003100"/>
                <a:gd name="connsiteY12" fmla="*/ 5449 h 662870"/>
                <a:gd name="connsiteX13" fmla="*/ 497682 w 2003100"/>
                <a:gd name="connsiteY13" fmla="*/ 0 h 662870"/>
                <a:gd name="connsiteX14" fmla="*/ 849613 w 2003100"/>
                <a:gd name="connsiteY14" fmla="*/ 145780 h 662870"/>
                <a:gd name="connsiteX15" fmla="*/ 873273 w 2003100"/>
                <a:gd name="connsiteY15" fmla="*/ 169370 h 662870"/>
                <a:gd name="connsiteX16" fmla="*/ 991288 w 2003100"/>
                <a:gd name="connsiteY16" fmla="*/ 287386 h 662870"/>
                <a:gd name="connsiteX17" fmla="*/ 21281 w 2003100"/>
                <a:gd name="connsiteY17" fmla="*/ 641934 h 662870"/>
                <a:gd name="connsiteX18" fmla="*/ 131 w 2003100"/>
                <a:gd name="connsiteY18" fmla="*/ 509148 h 662870"/>
                <a:gd name="connsiteX19" fmla="*/ 145751 w 2003100"/>
                <a:gd name="connsiteY19" fmla="*/ 145780 h 662870"/>
                <a:gd name="connsiteX20" fmla="*/ 497682 w 2003100"/>
                <a:gd name="connsiteY20" fmla="*/ 0 h 66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03100" h="662870">
                  <a:moveTo>
                    <a:pt x="2003100" y="529869"/>
                  </a:moveTo>
                  <a:lnTo>
                    <a:pt x="2003100" y="529870"/>
                  </a:lnTo>
                  <a:lnTo>
                    <a:pt x="2003100" y="529870"/>
                  </a:lnTo>
                  <a:close/>
                  <a:moveTo>
                    <a:pt x="1506085" y="5449"/>
                  </a:moveTo>
                  <a:cubicBezTo>
                    <a:pt x="1633475" y="5449"/>
                    <a:pt x="1760864" y="54043"/>
                    <a:pt x="1858053" y="151230"/>
                  </a:cubicBezTo>
                  <a:cubicBezTo>
                    <a:pt x="1910031" y="203212"/>
                    <a:pt x="1948119" y="263833"/>
                    <a:pt x="1972299" y="328478"/>
                  </a:cubicBezTo>
                  <a:lnTo>
                    <a:pt x="2003100" y="529870"/>
                  </a:lnTo>
                  <a:lnTo>
                    <a:pt x="1977573" y="662870"/>
                  </a:lnTo>
                  <a:cubicBezTo>
                    <a:pt x="1701672" y="435227"/>
                    <a:pt x="1384765" y="300794"/>
                    <a:pt x="1044627" y="288316"/>
                  </a:cubicBezTo>
                  <a:cubicBezTo>
                    <a:pt x="1035674" y="287959"/>
                    <a:pt x="1026711" y="287742"/>
                    <a:pt x="1017748" y="287600"/>
                  </a:cubicBezTo>
                  <a:lnTo>
                    <a:pt x="1133896" y="171449"/>
                  </a:lnTo>
                  <a:lnTo>
                    <a:pt x="1154117" y="151230"/>
                  </a:lnTo>
                  <a:cubicBezTo>
                    <a:pt x="1251305" y="54043"/>
                    <a:pt x="1378695" y="5449"/>
                    <a:pt x="1506085" y="5449"/>
                  </a:cubicBezTo>
                  <a:close/>
                  <a:moveTo>
                    <a:pt x="497682" y="0"/>
                  </a:moveTo>
                  <a:cubicBezTo>
                    <a:pt x="625054" y="0"/>
                    <a:pt x="752426" y="48594"/>
                    <a:pt x="849613" y="145780"/>
                  </a:cubicBezTo>
                  <a:lnTo>
                    <a:pt x="873273" y="169370"/>
                  </a:lnTo>
                  <a:lnTo>
                    <a:pt x="991288" y="287386"/>
                  </a:lnTo>
                  <a:cubicBezTo>
                    <a:pt x="644843" y="287744"/>
                    <a:pt x="314456" y="415655"/>
                    <a:pt x="21281" y="641934"/>
                  </a:cubicBezTo>
                  <a:cubicBezTo>
                    <a:pt x="8160" y="598700"/>
                    <a:pt x="1133" y="553959"/>
                    <a:pt x="131" y="509148"/>
                  </a:cubicBezTo>
                  <a:cubicBezTo>
                    <a:pt x="-2880" y="378013"/>
                    <a:pt x="45659" y="245871"/>
                    <a:pt x="145751" y="145780"/>
                  </a:cubicBezTo>
                  <a:cubicBezTo>
                    <a:pt x="242938" y="48594"/>
                    <a:pt x="370310" y="0"/>
                    <a:pt x="497682" y="0"/>
                  </a:cubicBezTo>
                  <a:close/>
                </a:path>
              </a:pathLst>
            </a:custGeom>
            <a:solidFill>
              <a:schemeClr val="accent4"/>
            </a:solidFill>
            <a:ln w="0" cap="flat">
              <a:noFill/>
              <a:prstDash val="solid"/>
              <a:miter/>
            </a:ln>
          </p:spPr>
          <p:txBody>
            <a:bodyPr rtlCol="0" anchor="ctr"/>
            <a:lstStyle/>
            <a:p>
              <a:endParaRPr lang="en-US" sz="794"/>
            </a:p>
          </p:txBody>
        </p:sp>
        <p:sp>
          <p:nvSpPr>
            <p:cNvPr id="8" name="Freeform 323">
              <a:extLst>
                <a:ext uri="{FF2B5EF4-FFF2-40B4-BE49-F238E27FC236}">
                  <a16:creationId xmlns:a16="http://schemas.microsoft.com/office/drawing/2014/main" id="{AFA3F480-A0AD-7857-69A9-0BE4B47B4105}"/>
                </a:ext>
              </a:extLst>
            </p:cNvPr>
            <p:cNvSpPr/>
            <p:nvPr/>
          </p:nvSpPr>
          <p:spPr>
            <a:xfrm>
              <a:off x="7489687" y="796061"/>
              <a:ext cx="2002968" cy="758713"/>
            </a:xfrm>
            <a:custGeom>
              <a:avLst/>
              <a:gdLst>
                <a:gd name="connsiteX0" fmla="*/ 2002969 w 2002968"/>
                <a:gd name="connsiteY0" fmla="*/ 360501 h 758713"/>
                <a:gd name="connsiteX1" fmla="*/ 1977441 w 2002968"/>
                <a:gd name="connsiteY1" fmla="*/ 493503 h 758713"/>
                <a:gd name="connsiteX2" fmla="*/ 1857922 w 2002968"/>
                <a:gd name="connsiteY2" fmla="*/ 685724 h 758713"/>
                <a:gd name="connsiteX3" fmla="*/ 1784932 w 2002968"/>
                <a:gd name="connsiteY3" fmla="*/ 758714 h 758713"/>
                <a:gd name="connsiteX4" fmla="*/ 1196858 w 2002968"/>
                <a:gd name="connsiteY4" fmla="*/ 493285 h 758713"/>
                <a:gd name="connsiteX5" fmla="*/ 1195639 w 2002968"/>
                <a:gd name="connsiteY5" fmla="*/ 493071 h 758713"/>
                <a:gd name="connsiteX6" fmla="*/ 1031457 w 2002968"/>
                <a:gd name="connsiteY6" fmla="*/ 475790 h 758713"/>
                <a:gd name="connsiteX7" fmla="*/ 870779 w 2002968"/>
                <a:gd name="connsiteY7" fmla="*/ 480595 h 758713"/>
                <a:gd name="connsiteX8" fmla="*/ 866693 w 2002968"/>
                <a:gd name="connsiteY8" fmla="*/ 480954 h 758713"/>
                <a:gd name="connsiteX9" fmla="*/ 204985 w 2002968"/>
                <a:gd name="connsiteY9" fmla="*/ 739645 h 758713"/>
                <a:gd name="connsiteX10" fmla="*/ 193873 w 2002968"/>
                <a:gd name="connsiteY10" fmla="*/ 728529 h 758713"/>
                <a:gd name="connsiteX11" fmla="*/ 145620 w 2002968"/>
                <a:gd name="connsiteY11" fmla="*/ 680276 h 758713"/>
                <a:gd name="connsiteX12" fmla="*/ 21150 w 2002968"/>
                <a:gd name="connsiteY12" fmla="*/ 472564 h 758713"/>
                <a:gd name="connsiteX13" fmla="*/ 0 w 2002968"/>
                <a:gd name="connsiteY13" fmla="*/ 339778 h 758713"/>
                <a:gd name="connsiteX14" fmla="*/ 180895 w 2002968"/>
                <a:gd name="connsiteY14" fmla="*/ 220401 h 758713"/>
                <a:gd name="connsiteX15" fmla="*/ 873142 w 2002968"/>
                <a:gd name="connsiteY15" fmla="*/ 0 h 758713"/>
                <a:gd name="connsiteX16" fmla="*/ 991156 w 2002968"/>
                <a:gd name="connsiteY16" fmla="*/ 118016 h 758713"/>
                <a:gd name="connsiteX17" fmla="*/ 1017617 w 2002968"/>
                <a:gd name="connsiteY17" fmla="*/ 118231 h 758713"/>
                <a:gd name="connsiteX18" fmla="*/ 1133765 w 2002968"/>
                <a:gd name="connsiteY18" fmla="*/ 2079 h 758713"/>
                <a:gd name="connsiteX19" fmla="*/ 1898432 w 2002968"/>
                <a:gd name="connsiteY19" fmla="*/ 283496 h 758713"/>
                <a:gd name="connsiteX20" fmla="*/ 2002969 w 2002968"/>
                <a:gd name="connsiteY20" fmla="*/ 360500 h 7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02968" h="758713">
                  <a:moveTo>
                    <a:pt x="2002969" y="360501"/>
                  </a:moveTo>
                  <a:cubicBezTo>
                    <a:pt x="2000606" y="405529"/>
                    <a:pt x="1992072" y="450340"/>
                    <a:pt x="1977441" y="493503"/>
                  </a:cubicBezTo>
                  <a:cubicBezTo>
                    <a:pt x="1953705" y="563766"/>
                    <a:pt x="1913843" y="629726"/>
                    <a:pt x="1857922" y="685724"/>
                  </a:cubicBezTo>
                  <a:lnTo>
                    <a:pt x="1784932" y="758714"/>
                  </a:lnTo>
                  <a:cubicBezTo>
                    <a:pt x="1605252" y="621916"/>
                    <a:pt x="1407227" y="530211"/>
                    <a:pt x="1196858" y="493285"/>
                  </a:cubicBezTo>
                  <a:cubicBezTo>
                    <a:pt x="1196430" y="493215"/>
                    <a:pt x="1196001" y="493144"/>
                    <a:pt x="1195639" y="493071"/>
                  </a:cubicBezTo>
                  <a:cubicBezTo>
                    <a:pt x="1141728" y="483606"/>
                    <a:pt x="1086949" y="477798"/>
                    <a:pt x="1031457" y="475790"/>
                  </a:cubicBezTo>
                  <a:cubicBezTo>
                    <a:pt x="977469" y="473854"/>
                    <a:pt x="923834" y="475433"/>
                    <a:pt x="870779" y="480595"/>
                  </a:cubicBezTo>
                  <a:cubicBezTo>
                    <a:pt x="869417" y="480737"/>
                    <a:pt x="868055" y="480811"/>
                    <a:pt x="866693" y="480954"/>
                  </a:cubicBezTo>
                  <a:cubicBezTo>
                    <a:pt x="633097" y="504183"/>
                    <a:pt x="409612" y="594522"/>
                    <a:pt x="204985" y="739645"/>
                  </a:cubicBezTo>
                  <a:lnTo>
                    <a:pt x="193873" y="728529"/>
                  </a:lnTo>
                  <a:lnTo>
                    <a:pt x="145620" y="680276"/>
                  </a:lnTo>
                  <a:cubicBezTo>
                    <a:pt x="85535" y="620192"/>
                    <a:pt x="44022" y="548565"/>
                    <a:pt x="21150" y="472564"/>
                  </a:cubicBezTo>
                  <a:cubicBezTo>
                    <a:pt x="8029" y="429330"/>
                    <a:pt x="1002" y="384589"/>
                    <a:pt x="0" y="339778"/>
                  </a:cubicBezTo>
                  <a:cubicBezTo>
                    <a:pt x="58936" y="296186"/>
                    <a:pt x="119305" y="256393"/>
                    <a:pt x="180895" y="220401"/>
                  </a:cubicBezTo>
                  <a:cubicBezTo>
                    <a:pt x="404021" y="90267"/>
                    <a:pt x="636108" y="17852"/>
                    <a:pt x="873142" y="0"/>
                  </a:cubicBezTo>
                  <a:lnTo>
                    <a:pt x="991156" y="118016"/>
                  </a:lnTo>
                  <a:cubicBezTo>
                    <a:pt x="999976" y="118016"/>
                    <a:pt x="1008797" y="118087"/>
                    <a:pt x="1017617" y="118231"/>
                  </a:cubicBezTo>
                  <a:lnTo>
                    <a:pt x="1133765" y="2079"/>
                  </a:lnTo>
                  <a:cubicBezTo>
                    <a:pt x="1401274" y="26240"/>
                    <a:pt x="1658173" y="118660"/>
                    <a:pt x="1898432" y="283496"/>
                  </a:cubicBezTo>
                  <a:cubicBezTo>
                    <a:pt x="1933846" y="307801"/>
                    <a:pt x="1968698" y="333469"/>
                    <a:pt x="2002969" y="360500"/>
                  </a:cubicBezTo>
                  <a:close/>
                </a:path>
              </a:pathLst>
            </a:custGeom>
            <a:solidFill>
              <a:schemeClr val="accent5"/>
            </a:solidFill>
            <a:ln w="0" cap="flat">
              <a:noFill/>
              <a:prstDash val="solid"/>
              <a:miter/>
            </a:ln>
          </p:spPr>
          <p:txBody>
            <a:bodyPr rtlCol="0" anchor="ctr"/>
            <a:lstStyle/>
            <a:p>
              <a:endParaRPr lang="en-US" sz="794"/>
            </a:p>
          </p:txBody>
        </p:sp>
        <p:sp>
          <p:nvSpPr>
            <p:cNvPr id="9" name="Freeform 337">
              <a:extLst>
                <a:ext uri="{FF2B5EF4-FFF2-40B4-BE49-F238E27FC236}">
                  <a16:creationId xmlns:a16="http://schemas.microsoft.com/office/drawing/2014/main" id="{6F483FAA-6B68-105D-BD79-F9AE98A5EA00}"/>
                </a:ext>
              </a:extLst>
            </p:cNvPr>
            <p:cNvSpPr/>
            <p:nvPr/>
          </p:nvSpPr>
          <p:spPr>
            <a:xfrm>
              <a:off x="7489556" y="706791"/>
              <a:ext cx="2003100" cy="588177"/>
            </a:xfrm>
            <a:custGeom>
              <a:avLst/>
              <a:gdLst>
                <a:gd name="connsiteX0" fmla="*/ 1253104 w 2003100"/>
                <a:gd name="connsiteY0" fmla="*/ 1758 h 588177"/>
                <a:gd name="connsiteX1" fmla="*/ 1271511 w 2003100"/>
                <a:gd name="connsiteY1" fmla="*/ 4020 h 588177"/>
                <a:gd name="connsiteX2" fmla="*/ 1939176 w 2003100"/>
                <a:gd name="connsiteY2" fmla="*/ 249130 h 588177"/>
                <a:gd name="connsiteX3" fmla="*/ 1975122 w 2003100"/>
                <a:gd name="connsiteY3" fmla="*/ 272243 h 588177"/>
                <a:gd name="connsiteX4" fmla="*/ 2003100 w 2003100"/>
                <a:gd name="connsiteY4" fmla="*/ 455177 h 588177"/>
                <a:gd name="connsiteX5" fmla="*/ 1977573 w 2003100"/>
                <a:gd name="connsiteY5" fmla="*/ 588177 h 588177"/>
                <a:gd name="connsiteX6" fmla="*/ 1044627 w 2003100"/>
                <a:gd name="connsiteY6" fmla="*/ 213623 h 588177"/>
                <a:gd name="connsiteX7" fmla="*/ 1017748 w 2003100"/>
                <a:gd name="connsiteY7" fmla="*/ 212907 h 588177"/>
                <a:gd name="connsiteX8" fmla="*/ 1133896 w 2003100"/>
                <a:gd name="connsiteY8" fmla="*/ 96756 h 588177"/>
                <a:gd name="connsiteX9" fmla="*/ 1154117 w 2003100"/>
                <a:gd name="connsiteY9" fmla="*/ 76537 h 588177"/>
                <a:gd name="connsiteX10" fmla="*/ 1232199 w 2003100"/>
                <a:gd name="connsiteY10" fmla="*/ 12758 h 588177"/>
                <a:gd name="connsiteX11" fmla="*/ 757647 w 2003100"/>
                <a:gd name="connsiteY11" fmla="*/ 0 h 588177"/>
                <a:gd name="connsiteX12" fmla="*/ 771535 w 2003100"/>
                <a:gd name="connsiteY12" fmla="*/ 7309 h 588177"/>
                <a:gd name="connsiteX13" fmla="*/ 849613 w 2003100"/>
                <a:gd name="connsiteY13" fmla="*/ 71087 h 588177"/>
                <a:gd name="connsiteX14" fmla="*/ 873273 w 2003100"/>
                <a:gd name="connsiteY14" fmla="*/ 94677 h 588177"/>
                <a:gd name="connsiteX15" fmla="*/ 991288 w 2003100"/>
                <a:gd name="connsiteY15" fmla="*/ 212693 h 588177"/>
                <a:gd name="connsiteX16" fmla="*/ 21281 w 2003100"/>
                <a:gd name="connsiteY16" fmla="*/ 567241 h 588177"/>
                <a:gd name="connsiteX17" fmla="*/ 131 w 2003100"/>
                <a:gd name="connsiteY17" fmla="*/ 434455 h 588177"/>
                <a:gd name="connsiteX18" fmla="*/ 7539 w 2003100"/>
                <a:gd name="connsiteY18" fmla="*/ 336432 h 588177"/>
                <a:gd name="connsiteX19" fmla="*/ 30490 w 2003100"/>
                <a:gd name="connsiteY19" fmla="*/ 254628 h 588177"/>
                <a:gd name="connsiteX20" fmla="*/ 47049 w 2003100"/>
                <a:gd name="connsiteY20" fmla="*/ 243700 h 588177"/>
                <a:gd name="connsiteX21" fmla="*/ 646629 w 2003100"/>
                <a:gd name="connsiteY21" fmla="*/ 14863 h 588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03100" h="588177">
                  <a:moveTo>
                    <a:pt x="1253104" y="1758"/>
                  </a:moveTo>
                  <a:lnTo>
                    <a:pt x="1271511" y="4020"/>
                  </a:lnTo>
                  <a:cubicBezTo>
                    <a:pt x="1502488" y="40042"/>
                    <a:pt x="1726029" y="121065"/>
                    <a:pt x="1939176" y="249130"/>
                  </a:cubicBezTo>
                  <a:lnTo>
                    <a:pt x="1975122" y="272243"/>
                  </a:lnTo>
                  <a:lnTo>
                    <a:pt x="2003100" y="455177"/>
                  </a:lnTo>
                  <a:lnTo>
                    <a:pt x="1977573" y="588177"/>
                  </a:lnTo>
                  <a:cubicBezTo>
                    <a:pt x="1701672" y="360534"/>
                    <a:pt x="1384765" y="226101"/>
                    <a:pt x="1044627" y="213623"/>
                  </a:cubicBezTo>
                  <a:cubicBezTo>
                    <a:pt x="1035674" y="213266"/>
                    <a:pt x="1026711" y="213049"/>
                    <a:pt x="1017748" y="212907"/>
                  </a:cubicBezTo>
                  <a:lnTo>
                    <a:pt x="1133896" y="96756"/>
                  </a:lnTo>
                  <a:lnTo>
                    <a:pt x="1154117" y="76537"/>
                  </a:lnTo>
                  <a:cubicBezTo>
                    <a:pt x="1178414" y="52240"/>
                    <a:pt x="1204599" y="30981"/>
                    <a:pt x="1232199" y="12758"/>
                  </a:cubicBezTo>
                  <a:close/>
                  <a:moveTo>
                    <a:pt x="757647" y="0"/>
                  </a:moveTo>
                  <a:lnTo>
                    <a:pt x="771535" y="7309"/>
                  </a:lnTo>
                  <a:cubicBezTo>
                    <a:pt x="799133" y="25531"/>
                    <a:pt x="825317" y="46791"/>
                    <a:pt x="849613" y="71087"/>
                  </a:cubicBezTo>
                  <a:lnTo>
                    <a:pt x="873273" y="94677"/>
                  </a:lnTo>
                  <a:lnTo>
                    <a:pt x="991288" y="212693"/>
                  </a:lnTo>
                  <a:cubicBezTo>
                    <a:pt x="644843" y="213051"/>
                    <a:pt x="314456" y="340962"/>
                    <a:pt x="21281" y="567241"/>
                  </a:cubicBezTo>
                  <a:cubicBezTo>
                    <a:pt x="8160" y="524007"/>
                    <a:pt x="1133" y="479266"/>
                    <a:pt x="131" y="434455"/>
                  </a:cubicBezTo>
                  <a:cubicBezTo>
                    <a:pt x="-622" y="401671"/>
                    <a:pt x="1848" y="368825"/>
                    <a:pt x="7539" y="336432"/>
                  </a:cubicBezTo>
                  <a:lnTo>
                    <a:pt x="30490" y="254628"/>
                  </a:lnTo>
                  <a:lnTo>
                    <a:pt x="47049" y="243700"/>
                  </a:lnTo>
                  <a:cubicBezTo>
                    <a:pt x="241703" y="130172"/>
                    <a:pt x="442219" y="54410"/>
                    <a:pt x="646629" y="14863"/>
                  </a:cubicBezTo>
                  <a:close/>
                </a:path>
              </a:pathLst>
            </a:custGeom>
            <a:solidFill>
              <a:schemeClr val="accent2"/>
            </a:solidFill>
            <a:ln w="0" cap="flat">
              <a:noFill/>
              <a:prstDash val="solid"/>
              <a:miter/>
            </a:ln>
          </p:spPr>
          <p:txBody>
            <a:bodyPr rtlCol="0" anchor="ctr"/>
            <a:lstStyle/>
            <a:p>
              <a:endParaRPr lang="en-US" sz="794"/>
            </a:p>
          </p:txBody>
        </p:sp>
        <p:sp>
          <p:nvSpPr>
            <p:cNvPr id="10" name="Freeform 326">
              <a:extLst>
                <a:ext uri="{FF2B5EF4-FFF2-40B4-BE49-F238E27FC236}">
                  <a16:creationId xmlns:a16="http://schemas.microsoft.com/office/drawing/2014/main" id="{17F4042D-AE5E-423C-1532-F7ADB336CF34}"/>
                </a:ext>
              </a:extLst>
            </p:cNvPr>
            <p:cNvSpPr/>
            <p:nvPr/>
          </p:nvSpPr>
          <p:spPr>
            <a:xfrm>
              <a:off x="7683557" y="1272096"/>
              <a:ext cx="1600958" cy="554341"/>
            </a:xfrm>
            <a:custGeom>
              <a:avLst/>
              <a:gdLst>
                <a:gd name="connsiteX0" fmla="*/ 1591062 w 1600958"/>
                <a:gd name="connsiteY0" fmla="*/ 282679 h 554341"/>
                <a:gd name="connsiteX1" fmla="*/ 1368510 w 1600958"/>
                <a:gd name="connsiteY1" fmla="*/ 505230 h 554341"/>
                <a:gd name="connsiteX2" fmla="*/ 1319399 w 1600958"/>
                <a:gd name="connsiteY2" fmla="*/ 554341 h 554341"/>
                <a:gd name="connsiteX3" fmla="*/ 822528 w 1600958"/>
                <a:gd name="connsiteY3" fmla="*/ 409733 h 554341"/>
                <a:gd name="connsiteX4" fmla="*/ 281919 w 1600958"/>
                <a:gd name="connsiteY4" fmla="*/ 534415 h 554341"/>
                <a:gd name="connsiteX5" fmla="*/ 233665 w 1600958"/>
                <a:gd name="connsiteY5" fmla="*/ 486161 h 554341"/>
                <a:gd name="connsiteX6" fmla="*/ 11114 w 1600958"/>
                <a:gd name="connsiteY6" fmla="*/ 263610 h 554341"/>
                <a:gd name="connsiteX7" fmla="*/ 0 w 1600958"/>
                <a:gd name="connsiteY7" fmla="*/ 252494 h 554341"/>
                <a:gd name="connsiteX8" fmla="*/ 96291 w 1600958"/>
                <a:gd name="connsiteY8" fmla="*/ 191839 h 554341"/>
                <a:gd name="connsiteX9" fmla="*/ 672814 w 1600958"/>
                <a:gd name="connsiteY9" fmla="*/ 4920 h 554341"/>
                <a:gd name="connsiteX10" fmla="*/ 676909 w 1600958"/>
                <a:gd name="connsiteY10" fmla="*/ 4562 h 554341"/>
                <a:gd name="connsiteX11" fmla="*/ 837510 w 1600958"/>
                <a:gd name="connsiteY11" fmla="*/ 906 h 554341"/>
                <a:gd name="connsiteX12" fmla="*/ 1001769 w 1600958"/>
                <a:gd name="connsiteY12" fmla="*/ 17037 h 554341"/>
                <a:gd name="connsiteX13" fmla="*/ 1002988 w 1600958"/>
                <a:gd name="connsiteY13" fmla="*/ 17252 h 554341"/>
                <a:gd name="connsiteX14" fmla="*/ 1562744 w 1600958"/>
                <a:gd name="connsiteY14" fmla="*/ 245684 h 554341"/>
                <a:gd name="connsiteX15" fmla="*/ 1600958 w 1600958"/>
                <a:gd name="connsiteY15" fmla="*/ 272782 h 554341"/>
                <a:gd name="connsiteX16" fmla="*/ 1591062 w 1600958"/>
                <a:gd name="connsiteY16" fmla="*/ 282679 h 55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0958" h="554341">
                  <a:moveTo>
                    <a:pt x="1591062" y="282679"/>
                  </a:moveTo>
                  <a:lnTo>
                    <a:pt x="1368510" y="505230"/>
                  </a:lnTo>
                  <a:lnTo>
                    <a:pt x="1319399" y="554341"/>
                  </a:lnTo>
                  <a:cubicBezTo>
                    <a:pt x="1165028" y="466730"/>
                    <a:pt x="997969" y="416181"/>
                    <a:pt x="822528" y="409733"/>
                  </a:cubicBezTo>
                  <a:cubicBezTo>
                    <a:pt x="634456" y="402846"/>
                    <a:pt x="452275" y="447157"/>
                    <a:pt x="281919" y="534415"/>
                  </a:cubicBezTo>
                  <a:lnTo>
                    <a:pt x="233665" y="486161"/>
                  </a:lnTo>
                  <a:lnTo>
                    <a:pt x="11114" y="263610"/>
                  </a:lnTo>
                  <a:lnTo>
                    <a:pt x="0" y="252494"/>
                  </a:lnTo>
                  <a:cubicBezTo>
                    <a:pt x="31619" y="230987"/>
                    <a:pt x="63740" y="210765"/>
                    <a:pt x="96291" y="191839"/>
                  </a:cubicBezTo>
                  <a:cubicBezTo>
                    <a:pt x="282277" y="83359"/>
                    <a:pt x="475504" y="21985"/>
                    <a:pt x="672814" y="4920"/>
                  </a:cubicBezTo>
                  <a:cubicBezTo>
                    <a:pt x="674185" y="4777"/>
                    <a:pt x="675547" y="4705"/>
                    <a:pt x="676909" y="4562"/>
                  </a:cubicBezTo>
                  <a:cubicBezTo>
                    <a:pt x="730173" y="116"/>
                    <a:pt x="783742" y="-1031"/>
                    <a:pt x="837510" y="906"/>
                  </a:cubicBezTo>
                  <a:cubicBezTo>
                    <a:pt x="892793" y="2984"/>
                    <a:pt x="947572" y="8362"/>
                    <a:pt x="1001769" y="17037"/>
                  </a:cubicBezTo>
                  <a:cubicBezTo>
                    <a:pt x="1002131" y="17109"/>
                    <a:pt x="1002560" y="17180"/>
                    <a:pt x="1002988" y="17252"/>
                  </a:cubicBezTo>
                  <a:cubicBezTo>
                    <a:pt x="1197936" y="48872"/>
                    <a:pt x="1385646" y="124231"/>
                    <a:pt x="1562744" y="245684"/>
                  </a:cubicBezTo>
                  <a:cubicBezTo>
                    <a:pt x="1575574" y="254504"/>
                    <a:pt x="1588338" y="263534"/>
                    <a:pt x="1600958" y="272782"/>
                  </a:cubicBezTo>
                  <a:lnTo>
                    <a:pt x="1591062" y="282679"/>
                  </a:lnTo>
                  <a:close/>
                </a:path>
              </a:pathLst>
            </a:custGeom>
            <a:solidFill>
              <a:schemeClr val="bg2"/>
            </a:solidFill>
            <a:ln w="0" cap="flat">
              <a:noFill/>
              <a:prstDash val="solid"/>
              <a:miter/>
            </a:ln>
          </p:spPr>
          <p:txBody>
            <a:bodyPr rtlCol="0" anchor="ctr"/>
            <a:lstStyle/>
            <a:p>
              <a:endParaRPr lang="en-US" sz="794"/>
            </a:p>
          </p:txBody>
        </p:sp>
        <p:sp>
          <p:nvSpPr>
            <p:cNvPr id="13" name="Freeform 327">
              <a:extLst>
                <a:ext uri="{FF2B5EF4-FFF2-40B4-BE49-F238E27FC236}">
                  <a16:creationId xmlns:a16="http://schemas.microsoft.com/office/drawing/2014/main" id="{33A6C0DB-90AA-DF87-85DD-1BDD0DD12E41}"/>
                </a:ext>
              </a:extLst>
            </p:cNvPr>
            <p:cNvSpPr/>
            <p:nvPr/>
          </p:nvSpPr>
          <p:spPr>
            <a:xfrm>
              <a:off x="7917223" y="1601949"/>
              <a:ext cx="1134844" cy="430190"/>
            </a:xfrm>
            <a:custGeom>
              <a:avLst/>
              <a:gdLst>
                <a:gd name="connsiteX0" fmla="*/ 1134845 w 1134844"/>
                <a:gd name="connsiteY0" fmla="*/ 175377 h 430190"/>
                <a:gd name="connsiteX1" fmla="*/ 591729 w 1134844"/>
                <a:gd name="connsiteY1" fmla="*/ 717 h 430190"/>
                <a:gd name="connsiteX2" fmla="*/ 0 w 1134844"/>
                <a:gd name="connsiteY2" fmla="*/ 156308 h 430190"/>
                <a:gd name="connsiteX3" fmla="*/ 48254 w 1134844"/>
                <a:gd name="connsiteY3" fmla="*/ 204562 h 430190"/>
                <a:gd name="connsiteX4" fmla="*/ 255677 w 1134844"/>
                <a:gd name="connsiteY4" fmla="*/ 411988 h 430190"/>
                <a:gd name="connsiteX5" fmla="*/ 257110 w 1134844"/>
                <a:gd name="connsiteY5" fmla="*/ 413417 h 430190"/>
                <a:gd name="connsiteX6" fmla="*/ 432919 w 1134844"/>
                <a:gd name="connsiteY6" fmla="*/ 368392 h 430190"/>
                <a:gd name="connsiteX7" fmla="*/ 442663 w 1134844"/>
                <a:gd name="connsiteY7" fmla="*/ 367173 h 430190"/>
                <a:gd name="connsiteX8" fmla="*/ 578537 w 1134844"/>
                <a:gd name="connsiteY8" fmla="*/ 360648 h 430190"/>
                <a:gd name="connsiteX9" fmla="*/ 709173 w 1134844"/>
                <a:gd name="connsiteY9" fmla="*/ 376202 h 430190"/>
                <a:gd name="connsiteX10" fmla="*/ 722222 w 1134844"/>
                <a:gd name="connsiteY10" fmla="*/ 378860 h 430190"/>
                <a:gd name="connsiteX11" fmla="*/ 723222 w 1134844"/>
                <a:gd name="connsiteY11" fmla="*/ 379069 h 430190"/>
                <a:gd name="connsiteX12" fmla="*/ 880022 w 1134844"/>
                <a:gd name="connsiteY12" fmla="*/ 430190 h 430190"/>
                <a:gd name="connsiteX13" fmla="*/ 881318 w 1134844"/>
                <a:gd name="connsiteY13" fmla="*/ 428904 h 430190"/>
                <a:gd name="connsiteX14" fmla="*/ 1085724 w 1134844"/>
                <a:gd name="connsiteY14" fmla="*/ 224488 h 430190"/>
                <a:gd name="connsiteX15" fmla="*/ 1134845 w 1134844"/>
                <a:gd name="connsiteY15" fmla="*/ 175377 h 43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4844" h="430190">
                  <a:moveTo>
                    <a:pt x="1134845" y="175377"/>
                  </a:moveTo>
                  <a:cubicBezTo>
                    <a:pt x="963623" y="64821"/>
                    <a:pt x="781229" y="7680"/>
                    <a:pt x="591729" y="717"/>
                  </a:cubicBezTo>
                  <a:cubicBezTo>
                    <a:pt x="389037" y="-6731"/>
                    <a:pt x="190146" y="43742"/>
                    <a:pt x="0" y="156308"/>
                  </a:cubicBezTo>
                  <a:lnTo>
                    <a:pt x="48254" y="204562"/>
                  </a:lnTo>
                  <a:lnTo>
                    <a:pt x="255677" y="411988"/>
                  </a:lnTo>
                  <a:lnTo>
                    <a:pt x="257110" y="413417"/>
                  </a:lnTo>
                  <a:cubicBezTo>
                    <a:pt x="314542" y="392195"/>
                    <a:pt x="373264" y="376993"/>
                    <a:pt x="432919" y="368392"/>
                  </a:cubicBezTo>
                  <a:cubicBezTo>
                    <a:pt x="436138" y="367963"/>
                    <a:pt x="439443" y="367525"/>
                    <a:pt x="442663" y="367173"/>
                  </a:cubicBezTo>
                  <a:cubicBezTo>
                    <a:pt x="487478" y="361153"/>
                    <a:pt x="532789" y="359000"/>
                    <a:pt x="578537" y="360648"/>
                  </a:cubicBezTo>
                  <a:cubicBezTo>
                    <a:pt x="622771" y="362296"/>
                    <a:pt x="666367" y="367458"/>
                    <a:pt x="709173" y="376202"/>
                  </a:cubicBezTo>
                  <a:cubicBezTo>
                    <a:pt x="713468" y="377069"/>
                    <a:pt x="717840" y="377926"/>
                    <a:pt x="722222" y="378860"/>
                  </a:cubicBezTo>
                  <a:cubicBezTo>
                    <a:pt x="722574" y="378926"/>
                    <a:pt x="722860" y="379003"/>
                    <a:pt x="723222" y="379069"/>
                  </a:cubicBezTo>
                  <a:cubicBezTo>
                    <a:pt x="776781" y="390899"/>
                    <a:pt x="829054" y="407968"/>
                    <a:pt x="880022" y="430190"/>
                  </a:cubicBezTo>
                  <a:lnTo>
                    <a:pt x="881318" y="428904"/>
                  </a:lnTo>
                  <a:lnTo>
                    <a:pt x="1085724" y="224488"/>
                  </a:lnTo>
                  <a:lnTo>
                    <a:pt x="1134845" y="175377"/>
                  </a:lnTo>
                  <a:close/>
                </a:path>
              </a:pathLst>
            </a:custGeom>
            <a:solidFill>
              <a:schemeClr val="accent3"/>
            </a:solidFill>
            <a:ln w="0" cap="flat">
              <a:noFill/>
              <a:prstDash val="solid"/>
              <a:miter/>
            </a:ln>
          </p:spPr>
          <p:txBody>
            <a:bodyPr rtlCol="0" anchor="ctr"/>
            <a:lstStyle/>
            <a:p>
              <a:endParaRPr lang="en-US" sz="794"/>
            </a:p>
          </p:txBody>
        </p:sp>
        <p:sp>
          <p:nvSpPr>
            <p:cNvPr id="15" name="Freeform 328">
              <a:extLst>
                <a:ext uri="{FF2B5EF4-FFF2-40B4-BE49-F238E27FC236}">
                  <a16:creationId xmlns:a16="http://schemas.microsoft.com/office/drawing/2014/main" id="{CD1E7695-4C65-040F-07C3-2BB58545665A}"/>
                </a:ext>
              </a:extLst>
            </p:cNvPr>
            <p:cNvSpPr/>
            <p:nvPr/>
          </p:nvSpPr>
          <p:spPr>
            <a:xfrm>
              <a:off x="8172899" y="1962735"/>
              <a:ext cx="625641" cy="372480"/>
            </a:xfrm>
            <a:custGeom>
              <a:avLst/>
              <a:gdLst>
                <a:gd name="connsiteX0" fmla="*/ 624355 w 625641"/>
                <a:gd name="connsiteY0" fmla="*/ 69404 h 372480"/>
                <a:gd name="connsiteX1" fmla="*/ 321279 w 625641"/>
                <a:gd name="connsiteY1" fmla="*/ 372480 h 372480"/>
                <a:gd name="connsiteX2" fmla="*/ 1433 w 625641"/>
                <a:gd name="connsiteY2" fmla="*/ 52631 h 372480"/>
                <a:gd name="connsiteX3" fmla="*/ 0 w 625641"/>
                <a:gd name="connsiteY3" fmla="*/ 51202 h 372480"/>
                <a:gd name="connsiteX4" fmla="*/ 177242 w 625641"/>
                <a:gd name="connsiteY4" fmla="*/ 7606 h 372480"/>
                <a:gd name="connsiteX5" fmla="*/ 186996 w 625641"/>
                <a:gd name="connsiteY5" fmla="*/ 6387 h 372480"/>
                <a:gd name="connsiteX6" fmla="*/ 322860 w 625641"/>
                <a:gd name="connsiteY6" fmla="*/ 577 h 372480"/>
                <a:gd name="connsiteX7" fmla="*/ 453496 w 625641"/>
                <a:gd name="connsiteY7" fmla="*/ 15417 h 372480"/>
                <a:gd name="connsiteX8" fmla="*/ 466545 w 625641"/>
                <a:gd name="connsiteY8" fmla="*/ 18074 h 372480"/>
                <a:gd name="connsiteX9" fmla="*/ 467545 w 625641"/>
                <a:gd name="connsiteY9" fmla="*/ 18293 h 372480"/>
                <a:gd name="connsiteX10" fmla="*/ 625641 w 625641"/>
                <a:gd name="connsiteY10" fmla="*/ 68119 h 372480"/>
                <a:gd name="connsiteX11" fmla="*/ 624355 w 625641"/>
                <a:gd name="connsiteY11" fmla="*/ 69404 h 37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5641" h="372480">
                  <a:moveTo>
                    <a:pt x="624355" y="69404"/>
                  </a:moveTo>
                  <a:lnTo>
                    <a:pt x="321279" y="372480"/>
                  </a:lnTo>
                  <a:lnTo>
                    <a:pt x="1433" y="52631"/>
                  </a:lnTo>
                  <a:lnTo>
                    <a:pt x="0" y="51202"/>
                  </a:lnTo>
                  <a:cubicBezTo>
                    <a:pt x="58361" y="30114"/>
                    <a:pt x="117511" y="15636"/>
                    <a:pt x="177242" y="7606"/>
                  </a:cubicBezTo>
                  <a:cubicBezTo>
                    <a:pt x="180462" y="7178"/>
                    <a:pt x="183767" y="6749"/>
                    <a:pt x="186996" y="6387"/>
                  </a:cubicBezTo>
                  <a:cubicBezTo>
                    <a:pt x="232020" y="796"/>
                    <a:pt x="277331" y="-1071"/>
                    <a:pt x="322860" y="577"/>
                  </a:cubicBezTo>
                  <a:cubicBezTo>
                    <a:pt x="366885" y="2158"/>
                    <a:pt x="410471" y="7101"/>
                    <a:pt x="453496" y="15417"/>
                  </a:cubicBezTo>
                  <a:cubicBezTo>
                    <a:pt x="457791" y="16283"/>
                    <a:pt x="462173" y="17141"/>
                    <a:pt x="466545" y="18074"/>
                  </a:cubicBezTo>
                  <a:cubicBezTo>
                    <a:pt x="466897" y="18141"/>
                    <a:pt x="467193" y="18217"/>
                    <a:pt x="467545" y="18293"/>
                  </a:cubicBezTo>
                  <a:cubicBezTo>
                    <a:pt x="521180" y="29542"/>
                    <a:pt x="573873" y="46106"/>
                    <a:pt x="625641" y="68119"/>
                  </a:cubicBezTo>
                  <a:lnTo>
                    <a:pt x="624355" y="69404"/>
                  </a:lnTo>
                  <a:close/>
                </a:path>
              </a:pathLst>
            </a:custGeom>
            <a:solidFill>
              <a:schemeClr val="accent4">
                <a:lumMod val="50000"/>
              </a:schemeClr>
            </a:solidFill>
            <a:ln w="0" cap="flat">
              <a:noFill/>
              <a:prstDash val="solid"/>
              <a:miter/>
            </a:ln>
          </p:spPr>
          <p:txBody>
            <a:bodyPr rtlCol="0" anchor="ctr"/>
            <a:lstStyle/>
            <a:p>
              <a:endParaRPr lang="en-US" sz="794"/>
            </a:p>
          </p:txBody>
        </p:sp>
      </p:grpSp>
      <p:sp>
        <p:nvSpPr>
          <p:cNvPr id="2" name="Title 1">
            <a:extLst>
              <a:ext uri="{FF2B5EF4-FFF2-40B4-BE49-F238E27FC236}">
                <a16:creationId xmlns:a16="http://schemas.microsoft.com/office/drawing/2014/main" id="{5A6CF687-F218-4913-9F01-2223E053ABEC}"/>
              </a:ext>
            </a:extLst>
          </p:cNvPr>
          <p:cNvSpPr>
            <a:spLocks noGrp="1"/>
          </p:cNvSpPr>
          <p:nvPr>
            <p:ph type="ctrTitle" hasCustomPrompt="1"/>
          </p:nvPr>
        </p:nvSpPr>
        <p:spPr>
          <a:xfrm>
            <a:off x="665018" y="90212"/>
            <a:ext cx="9088582" cy="716612"/>
          </a:xfrm>
          <a:effectLst/>
        </p:spPr>
        <p:txBody>
          <a:bodyPr anchor="b">
            <a:noAutofit/>
          </a:bodyPr>
          <a:lstStyle>
            <a:lvl1pPr algn="l">
              <a:defRPr sz="3530" b="0" baseline="0">
                <a:ln>
                  <a:noFill/>
                </a:ln>
                <a:solidFill>
                  <a:schemeClr val="accent5">
                    <a:lumMod val="50000"/>
                  </a:schemeClr>
                </a:solidFill>
                <a:effectLst/>
                <a:latin typeface="+mj-lt"/>
                <a:ea typeface="Batang" panose="02030600000101010101" pitchFamily="18" charset="-127"/>
              </a:defRPr>
            </a:lvl1pPr>
          </a:lstStyle>
          <a:p>
            <a:r>
              <a:rPr lang="en-US" dirty="0"/>
              <a:t>add text</a:t>
            </a:r>
          </a:p>
        </p:txBody>
      </p:sp>
      <p:sp>
        <p:nvSpPr>
          <p:cNvPr id="3" name="Subtitle 2">
            <a:extLst>
              <a:ext uri="{FF2B5EF4-FFF2-40B4-BE49-F238E27FC236}">
                <a16:creationId xmlns:a16="http://schemas.microsoft.com/office/drawing/2014/main" id="{4F6F5B7F-A5CF-4F81-A323-E76E2A59CFF6}"/>
              </a:ext>
            </a:extLst>
          </p:cNvPr>
          <p:cNvSpPr>
            <a:spLocks noGrp="1"/>
          </p:cNvSpPr>
          <p:nvPr>
            <p:ph type="subTitle" idx="1" hasCustomPrompt="1"/>
          </p:nvPr>
        </p:nvSpPr>
        <p:spPr>
          <a:xfrm>
            <a:off x="665019" y="847165"/>
            <a:ext cx="10973955" cy="767139"/>
          </a:xfrm>
        </p:spPr>
        <p:txBody>
          <a:bodyPr>
            <a:noAutofit/>
          </a:bodyPr>
          <a:lstStyle>
            <a:lvl1pPr marL="0" indent="0" algn="l">
              <a:buNone/>
              <a:defRPr sz="5074" b="0">
                <a:solidFill>
                  <a:schemeClr val="accent5">
                    <a:lumMod val="50000"/>
                  </a:schemeClr>
                </a:solidFill>
                <a:effectLst/>
                <a:latin typeface="+mj-lt"/>
                <a:ea typeface="Batang" panose="02030600000101010101" pitchFamily="18" charset="-127"/>
              </a:defRPr>
            </a:lvl1pPr>
            <a:lvl2pPr marL="457231" indent="0" algn="ctr">
              <a:buNone/>
              <a:defRPr sz="2000"/>
            </a:lvl2pPr>
            <a:lvl3pPr marL="914462" indent="0" algn="ctr">
              <a:buNone/>
              <a:defRPr sz="1800"/>
            </a:lvl3pPr>
            <a:lvl4pPr marL="1371693" indent="0" algn="ctr">
              <a:buNone/>
              <a:defRPr sz="1600"/>
            </a:lvl4pPr>
            <a:lvl5pPr marL="1828924" indent="0" algn="ctr">
              <a:buNone/>
              <a:defRPr sz="1600"/>
            </a:lvl5pPr>
            <a:lvl6pPr marL="2286155" indent="0" algn="ctr">
              <a:buNone/>
              <a:defRPr sz="1600"/>
            </a:lvl6pPr>
            <a:lvl7pPr marL="2743386" indent="0" algn="ctr">
              <a:buNone/>
              <a:defRPr sz="1600"/>
            </a:lvl7pPr>
            <a:lvl8pPr marL="3200618" indent="0" algn="ctr">
              <a:buNone/>
              <a:defRPr sz="1600"/>
            </a:lvl8pPr>
            <a:lvl9pPr marL="3657849" indent="0" algn="ctr">
              <a:buNone/>
              <a:defRPr sz="1600"/>
            </a:lvl9pPr>
          </a:lstStyle>
          <a:p>
            <a:r>
              <a:rPr lang="en-US" dirty="0"/>
              <a:t>add text </a:t>
            </a:r>
          </a:p>
        </p:txBody>
      </p:sp>
      <p:sp>
        <p:nvSpPr>
          <p:cNvPr id="23" name="Text Placeholder 20">
            <a:extLst>
              <a:ext uri="{FF2B5EF4-FFF2-40B4-BE49-F238E27FC236}">
                <a16:creationId xmlns:a16="http://schemas.microsoft.com/office/drawing/2014/main" id="{C55B5486-D7AF-41FF-9B6B-08231EE6FFD7}"/>
              </a:ext>
            </a:extLst>
          </p:cNvPr>
          <p:cNvSpPr>
            <a:spLocks noGrp="1"/>
          </p:cNvSpPr>
          <p:nvPr>
            <p:ph type="body" sz="quarter" idx="12" hasCustomPrompt="1"/>
          </p:nvPr>
        </p:nvSpPr>
        <p:spPr>
          <a:xfrm>
            <a:off x="665018" y="1694329"/>
            <a:ext cx="9088582" cy="652747"/>
          </a:xfrm>
        </p:spPr>
        <p:txBody>
          <a:bodyPr>
            <a:noAutofit/>
          </a:bodyPr>
          <a:lstStyle>
            <a:lvl1pPr marL="0" indent="0" algn="l">
              <a:buNone/>
              <a:defRPr sz="1235" b="0">
                <a:solidFill>
                  <a:schemeClr val="accent5">
                    <a:lumMod val="50000"/>
                  </a:schemeClr>
                </a:solidFill>
                <a:latin typeface="+mn-lt"/>
                <a:ea typeface="Batang" panose="02030600000101010101" pitchFamily="18" charset="-127"/>
              </a:defRPr>
            </a:lvl1pPr>
          </a:lstStyle>
          <a:p>
            <a:pPr lvl="0"/>
            <a:r>
              <a:rPr lang="en-US" dirty="0"/>
              <a:t>Click to add text</a:t>
            </a:r>
          </a:p>
        </p:txBody>
      </p:sp>
      <p:sp>
        <p:nvSpPr>
          <p:cNvPr id="29" name="Picture Placeholder 28">
            <a:extLst>
              <a:ext uri="{FF2B5EF4-FFF2-40B4-BE49-F238E27FC236}">
                <a16:creationId xmlns:a16="http://schemas.microsoft.com/office/drawing/2014/main" id="{D75C42A5-6BE6-7338-BA9D-3ED940D3C09D}"/>
              </a:ext>
            </a:extLst>
          </p:cNvPr>
          <p:cNvSpPr>
            <a:spLocks noGrp="1"/>
          </p:cNvSpPr>
          <p:nvPr>
            <p:ph type="pic" sz="quarter" idx="20"/>
          </p:nvPr>
        </p:nvSpPr>
        <p:spPr>
          <a:xfrm>
            <a:off x="57595" y="4732178"/>
            <a:ext cx="1995055" cy="726141"/>
          </a:xfrm>
        </p:spPr>
        <p:txBody>
          <a:bodyPr>
            <a:normAutofit/>
          </a:bodyPr>
          <a:lstStyle>
            <a:lvl1pPr marL="0" indent="0" algn="ctr">
              <a:buNone/>
              <a:defRPr sz="794">
                <a:solidFill>
                  <a:schemeClr val="accent5">
                    <a:lumMod val="50000"/>
                  </a:schemeClr>
                </a:solidFill>
              </a:defRPr>
            </a:lvl1pPr>
          </a:lstStyle>
          <a:p>
            <a:r>
              <a:rPr lang="en-US"/>
              <a:t>Click icon to add picture</a:t>
            </a:r>
            <a:endParaRPr lang="en-US" dirty="0"/>
          </a:p>
        </p:txBody>
      </p:sp>
      <p:sp>
        <p:nvSpPr>
          <p:cNvPr id="25" name="Text Placeholder 20">
            <a:extLst>
              <a:ext uri="{FF2B5EF4-FFF2-40B4-BE49-F238E27FC236}">
                <a16:creationId xmlns:a16="http://schemas.microsoft.com/office/drawing/2014/main" id="{75E611F9-D4BD-4307-97DB-0F1787DE50F8}"/>
              </a:ext>
            </a:extLst>
          </p:cNvPr>
          <p:cNvSpPr>
            <a:spLocks noGrp="1"/>
          </p:cNvSpPr>
          <p:nvPr>
            <p:ph type="body" sz="quarter" idx="14"/>
          </p:nvPr>
        </p:nvSpPr>
        <p:spPr>
          <a:xfrm>
            <a:off x="2078182" y="4691837"/>
            <a:ext cx="8035636" cy="806824"/>
          </a:xfrm>
        </p:spPr>
        <p:txBody>
          <a:bodyPr anchor="b" anchorCtr="0">
            <a:normAutofit/>
          </a:bodyPr>
          <a:lstStyle>
            <a:lvl1pPr marL="0" indent="0" algn="ctr">
              <a:lnSpc>
                <a:spcPts val="1941"/>
              </a:lnSpc>
              <a:spcBef>
                <a:spcPts val="0"/>
              </a:spcBef>
              <a:buNone/>
              <a:defRPr sz="1941" b="0">
                <a:solidFill>
                  <a:schemeClr val="accent5">
                    <a:lumMod val="50000"/>
                  </a:schemeClr>
                </a:solidFill>
                <a:latin typeface="+mn-lt"/>
                <a:ea typeface="Batang" panose="02030600000101010101" pitchFamily="18" charset="-127"/>
              </a:defRPr>
            </a:lvl1pPr>
          </a:lstStyle>
          <a:p>
            <a:pPr lvl="0"/>
            <a:r>
              <a:rPr lang="en-US"/>
              <a:t>Click to edit Master text styles</a:t>
            </a:r>
          </a:p>
          <a:p>
            <a:pPr lvl="1"/>
            <a:r>
              <a:rPr lang="en-US"/>
              <a:t>Second level</a:t>
            </a:r>
          </a:p>
        </p:txBody>
      </p:sp>
      <p:sp>
        <p:nvSpPr>
          <p:cNvPr id="31" name="Picture Placeholder 28">
            <a:extLst>
              <a:ext uri="{FF2B5EF4-FFF2-40B4-BE49-F238E27FC236}">
                <a16:creationId xmlns:a16="http://schemas.microsoft.com/office/drawing/2014/main" id="{6AECA54F-73B8-F17D-CFB1-4C9AA9311B85}"/>
              </a:ext>
            </a:extLst>
          </p:cNvPr>
          <p:cNvSpPr>
            <a:spLocks noGrp="1"/>
          </p:cNvSpPr>
          <p:nvPr>
            <p:ph type="pic" sz="quarter" idx="21"/>
          </p:nvPr>
        </p:nvSpPr>
        <p:spPr>
          <a:xfrm>
            <a:off x="10144299" y="4732178"/>
            <a:ext cx="1995055" cy="726141"/>
          </a:xfrm>
        </p:spPr>
        <p:txBody>
          <a:bodyPr>
            <a:normAutofit/>
          </a:bodyPr>
          <a:lstStyle>
            <a:lvl1pPr marL="0" indent="0" algn="ctr">
              <a:buNone/>
              <a:defRPr sz="794">
                <a:solidFill>
                  <a:schemeClr val="accent5">
                    <a:lumMod val="50000"/>
                  </a:schemeClr>
                </a:solidFill>
              </a:defRPr>
            </a:lvl1pPr>
          </a:lstStyle>
          <a:p>
            <a:r>
              <a:rPr lang="en-US"/>
              <a:t>Click icon to add picture</a:t>
            </a:r>
            <a:endParaRPr lang="en-US" dirty="0"/>
          </a:p>
        </p:txBody>
      </p:sp>
      <p:pic>
        <p:nvPicPr>
          <p:cNvPr id="125" name="Graphic 124">
            <a:extLst>
              <a:ext uri="{FF2B5EF4-FFF2-40B4-BE49-F238E27FC236}">
                <a16:creationId xmlns:a16="http://schemas.microsoft.com/office/drawing/2014/main" id="{B0233E45-94DE-4B4A-D96D-4A5316DDAE3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4619" y="5797569"/>
            <a:ext cx="381000" cy="201706"/>
          </a:xfrm>
          <a:prstGeom prst="rect">
            <a:avLst/>
          </a:prstGeom>
        </p:spPr>
      </p:pic>
      <p:pic>
        <p:nvPicPr>
          <p:cNvPr id="126" name="Graphic 125">
            <a:extLst>
              <a:ext uri="{FF2B5EF4-FFF2-40B4-BE49-F238E27FC236}">
                <a16:creationId xmlns:a16="http://schemas.microsoft.com/office/drawing/2014/main" id="{8F374753-9316-8160-9EE4-61B817E2FCD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018" y="5837910"/>
            <a:ext cx="228600" cy="121024"/>
          </a:xfrm>
          <a:prstGeom prst="rect">
            <a:avLst/>
          </a:prstGeom>
        </p:spPr>
      </p:pic>
      <p:pic>
        <p:nvPicPr>
          <p:cNvPr id="127" name="Graphic 126">
            <a:extLst>
              <a:ext uri="{FF2B5EF4-FFF2-40B4-BE49-F238E27FC236}">
                <a16:creationId xmlns:a16="http://schemas.microsoft.com/office/drawing/2014/main" id="{01554E2A-BA3B-E7D2-C6AA-244F4CEDE37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2619" y="5837910"/>
            <a:ext cx="228600" cy="121024"/>
          </a:xfrm>
          <a:prstGeom prst="rect">
            <a:avLst/>
          </a:prstGeom>
        </p:spPr>
      </p:pic>
      <p:cxnSp>
        <p:nvCxnSpPr>
          <p:cNvPr id="128" name="Straight Connector 127">
            <a:extLst>
              <a:ext uri="{FF2B5EF4-FFF2-40B4-BE49-F238E27FC236}">
                <a16:creationId xmlns:a16="http://schemas.microsoft.com/office/drawing/2014/main" id="{9E890828-B12C-E83B-D3DE-784F6B74F7F4}"/>
              </a:ext>
              <a:ext uri="{C183D7F6-B498-43B3-948B-1728B52AA6E4}">
                <adec:decorative xmlns:adec="http://schemas.microsoft.com/office/drawing/2017/decorative" val="1"/>
              </a:ext>
            </a:extLst>
          </p:cNvPr>
          <p:cNvCxnSpPr>
            <a:cxnSpLocks/>
          </p:cNvCxnSpPr>
          <p:nvPr/>
        </p:nvCxnSpPr>
        <p:spPr>
          <a:xfrm>
            <a:off x="502140" y="6093164"/>
            <a:ext cx="11187722" cy="0"/>
          </a:xfrm>
          <a:prstGeom prst="line">
            <a:avLst/>
          </a:prstGeom>
          <a:ln w="222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AD0E2FA-847B-B951-2672-EF9CA6C01F2F}"/>
              </a:ext>
              <a:ext uri="{C183D7F6-B498-43B3-948B-1728B52AA6E4}">
                <adec:decorative xmlns:adec="http://schemas.microsoft.com/office/drawing/2017/decorative" val="1"/>
              </a:ext>
            </a:extLst>
          </p:cNvPr>
          <p:cNvCxnSpPr>
            <a:cxnSpLocks/>
          </p:cNvCxnSpPr>
          <p:nvPr/>
        </p:nvCxnSpPr>
        <p:spPr>
          <a:xfrm>
            <a:off x="502140" y="5720315"/>
            <a:ext cx="11187722" cy="0"/>
          </a:xfrm>
          <a:prstGeom prst="line">
            <a:avLst/>
          </a:prstGeom>
          <a:ln w="222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20">
            <a:extLst>
              <a:ext uri="{FF2B5EF4-FFF2-40B4-BE49-F238E27FC236}">
                <a16:creationId xmlns:a16="http://schemas.microsoft.com/office/drawing/2014/main" id="{5C808532-B637-406E-8A29-766643DA041D}"/>
              </a:ext>
            </a:extLst>
          </p:cNvPr>
          <p:cNvSpPr>
            <a:spLocks noGrp="1"/>
          </p:cNvSpPr>
          <p:nvPr>
            <p:ph type="body" sz="quarter" idx="16" hasCustomPrompt="1"/>
          </p:nvPr>
        </p:nvSpPr>
        <p:spPr>
          <a:xfrm>
            <a:off x="519407" y="5748802"/>
            <a:ext cx="4659067" cy="322729"/>
          </a:xfrm>
        </p:spPr>
        <p:txBody>
          <a:bodyPr anchor="ctr" anchorCtr="0">
            <a:noAutofit/>
          </a:bodyPr>
          <a:lstStyle>
            <a:lvl1pPr marL="0" indent="0">
              <a:buNone/>
              <a:defRPr sz="1588" b="0" cap="all" baseline="0">
                <a:solidFill>
                  <a:schemeClr val="accent5">
                    <a:lumMod val="50000"/>
                  </a:schemeClr>
                </a:solidFill>
                <a:latin typeface="+mn-lt"/>
                <a:ea typeface="Batang" panose="02030600000101010101" pitchFamily="18" charset="-127"/>
              </a:defRPr>
            </a:lvl1pPr>
          </a:lstStyle>
          <a:p>
            <a:pPr lvl="0"/>
            <a:r>
              <a:rPr lang="en-US" dirty="0"/>
              <a:t>Add text</a:t>
            </a:r>
          </a:p>
        </p:txBody>
      </p:sp>
      <p:sp>
        <p:nvSpPr>
          <p:cNvPr id="53" name="Text Placeholder 20">
            <a:extLst>
              <a:ext uri="{FF2B5EF4-FFF2-40B4-BE49-F238E27FC236}">
                <a16:creationId xmlns:a16="http://schemas.microsoft.com/office/drawing/2014/main" id="{2D92AD0C-A103-44CE-A535-1202F61BAA8B}"/>
              </a:ext>
            </a:extLst>
          </p:cNvPr>
          <p:cNvSpPr>
            <a:spLocks noGrp="1"/>
          </p:cNvSpPr>
          <p:nvPr>
            <p:ph type="body" sz="quarter" idx="19" hasCustomPrompt="1"/>
          </p:nvPr>
        </p:nvSpPr>
        <p:spPr>
          <a:xfrm>
            <a:off x="7051762" y="5751686"/>
            <a:ext cx="4627365" cy="322729"/>
          </a:xfrm>
        </p:spPr>
        <p:txBody>
          <a:bodyPr anchor="ctr" anchorCtr="0">
            <a:noAutofit/>
          </a:bodyPr>
          <a:lstStyle>
            <a:lvl1pPr marL="0" indent="0" algn="r">
              <a:buNone/>
              <a:defRPr sz="1588" b="0" cap="all" baseline="0">
                <a:solidFill>
                  <a:schemeClr val="accent5">
                    <a:lumMod val="50000"/>
                  </a:schemeClr>
                </a:solidFill>
                <a:latin typeface="+mn-lt"/>
                <a:ea typeface="Batang" panose="02030600000101010101" pitchFamily="18" charset="-127"/>
              </a:defRPr>
            </a:lvl1pPr>
          </a:lstStyle>
          <a:p>
            <a:pPr lvl="0"/>
            <a:r>
              <a:rPr lang="en-US" dirty="0"/>
              <a:t>Add text</a:t>
            </a:r>
          </a:p>
        </p:txBody>
      </p:sp>
      <p:sp>
        <p:nvSpPr>
          <p:cNvPr id="24" name="Text Placeholder 20">
            <a:extLst>
              <a:ext uri="{FF2B5EF4-FFF2-40B4-BE49-F238E27FC236}">
                <a16:creationId xmlns:a16="http://schemas.microsoft.com/office/drawing/2014/main" id="{A0DAE996-310A-4716-AB4F-3A82FE6086C0}"/>
              </a:ext>
            </a:extLst>
          </p:cNvPr>
          <p:cNvSpPr>
            <a:spLocks noGrp="1"/>
          </p:cNvSpPr>
          <p:nvPr>
            <p:ph type="body" sz="quarter" idx="13" hasCustomPrompt="1"/>
          </p:nvPr>
        </p:nvSpPr>
        <p:spPr>
          <a:xfrm>
            <a:off x="502140" y="6315216"/>
            <a:ext cx="11176988" cy="282388"/>
          </a:xfrm>
        </p:spPr>
        <p:txBody>
          <a:bodyPr>
            <a:normAutofit/>
          </a:bodyPr>
          <a:lstStyle>
            <a:lvl1pPr marL="0" indent="0" algn="ctr">
              <a:buNone/>
              <a:defRPr sz="1059" b="0" cap="all" baseline="0">
                <a:solidFill>
                  <a:schemeClr val="accent5">
                    <a:lumMod val="50000"/>
                  </a:schemeClr>
                </a:solidFill>
                <a:latin typeface="+mn-lt"/>
                <a:ea typeface="Batang" panose="02030600000101010101" pitchFamily="18" charset="-127"/>
              </a:defRPr>
            </a:lvl1pPr>
          </a:lstStyle>
          <a:p>
            <a:pPr lvl="0"/>
            <a:r>
              <a:rPr lang="en-US" dirty="0"/>
              <a:t>Click to add text</a:t>
            </a:r>
          </a:p>
        </p:txBody>
      </p:sp>
    </p:spTree>
    <p:extLst>
      <p:ext uri="{BB962C8B-B14F-4D97-AF65-F5344CB8AC3E}">
        <p14:creationId xmlns:p14="http://schemas.microsoft.com/office/powerpoint/2010/main" val="401291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5"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7CAA-0833-8137-3DC6-E5C132B8F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132C59-CFBD-9AFF-534F-1AA8E1FEF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2BF4C3-CA35-916C-05D7-D878C60B82BF}"/>
              </a:ext>
            </a:extLst>
          </p:cNvPr>
          <p:cNvSpPr>
            <a:spLocks noGrp="1"/>
          </p:cNvSpPr>
          <p:nvPr>
            <p:ph type="dt" sz="half" idx="10"/>
          </p:nvPr>
        </p:nvSpPr>
        <p:spPr/>
        <p:txBody>
          <a:bodyPr/>
          <a:lstStyle/>
          <a:p>
            <a:fld id="{C764DE79-268F-4C1A-8933-263129D2AF90}" type="datetimeFigureOut">
              <a:rPr lang="en-US" smtClean="0"/>
              <a:t>1/8/2025</a:t>
            </a:fld>
            <a:endParaRPr lang="en-US" dirty="0"/>
          </a:p>
        </p:txBody>
      </p:sp>
      <p:sp>
        <p:nvSpPr>
          <p:cNvPr id="5" name="Footer Placeholder 4">
            <a:extLst>
              <a:ext uri="{FF2B5EF4-FFF2-40B4-BE49-F238E27FC236}">
                <a16:creationId xmlns:a16="http://schemas.microsoft.com/office/drawing/2014/main" id="{A5C05E7B-0C5F-0509-73D4-537541F7C5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9A7FEC-4082-5367-A265-F9C5EC23D6E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8070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1FB7-ED8F-FF27-95A2-5E2680E666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FFA268-2439-B5E7-8D71-299EC2C334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BA5911-4F18-116B-2524-9D5D0511B8FA}"/>
              </a:ext>
            </a:extLst>
          </p:cNvPr>
          <p:cNvSpPr>
            <a:spLocks noGrp="1"/>
          </p:cNvSpPr>
          <p:nvPr>
            <p:ph type="dt" sz="half" idx="10"/>
          </p:nvPr>
        </p:nvSpPr>
        <p:spPr/>
        <p:txBody>
          <a:bodyPr/>
          <a:lstStyle/>
          <a:p>
            <a:fld id="{B61BEF0D-F0BB-DE4B-95CE-6DB70DBA9567}" type="datetimeFigureOut">
              <a:rPr lang="en-US" smtClean="0"/>
              <a:pPr/>
              <a:t>1/8/2025</a:t>
            </a:fld>
            <a:endParaRPr lang="en-US" dirty="0"/>
          </a:p>
        </p:txBody>
      </p:sp>
      <p:sp>
        <p:nvSpPr>
          <p:cNvPr id="5" name="Footer Placeholder 4">
            <a:extLst>
              <a:ext uri="{FF2B5EF4-FFF2-40B4-BE49-F238E27FC236}">
                <a16:creationId xmlns:a16="http://schemas.microsoft.com/office/drawing/2014/main" id="{1E6B4E22-96D1-3A3D-A344-9833A2C345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E5CCC1-43B5-F81D-661B-FCF1ADFD2A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173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audio" Target="../media/audio1.wav"/><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audio" Target="../media/audio1.wav"/><Relationship Id="rId5" Type="http://schemas.openxmlformats.org/officeDocument/2006/relationships/audio" Target="../media/audio1.wav"/><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audio" Target="../media/audio1.wav"/><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audio" Target="../media/audio1.wav"/><Relationship Id="rId5" Type="http://schemas.openxmlformats.org/officeDocument/2006/relationships/audio" Target="../media/audio1.wav"/><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theme" Target="../theme/theme5.xml"/><Relationship Id="rId1" Type="http://schemas.openxmlformats.org/officeDocument/2006/relationships/slideLayout" Target="../slideLayouts/slideLayout13.xml"/><Relationship Id="rId4" Type="http://schemas.openxmlformats.org/officeDocument/2006/relationships/audio" Target="../media/audio1.wav"/></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audio" Target="../media/audio1.wav"/><Relationship Id="rId5" Type="http://schemas.openxmlformats.org/officeDocument/2006/relationships/audio" Target="../media/audio1.wav"/><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theme" Target="../theme/theme7.xml"/><Relationship Id="rId1" Type="http://schemas.openxmlformats.org/officeDocument/2006/relationships/slideLayout" Target="../slideLayouts/slideLayout17.xml"/><Relationship Id="rId4" Type="http://schemas.openxmlformats.org/officeDocument/2006/relationships/audio" Target="../media/audio1.wav"/></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audio" Target="../media/audio1.wav"/><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8.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B8BB59-C5E0-4E56-830B-F6EAB602D16F}"/>
              </a:ext>
            </a:extLst>
          </p:cNvPr>
          <p:cNvSpPr>
            <a:spLocks noGrp="1"/>
          </p:cNvSpPr>
          <p:nvPr>
            <p:ph type="title"/>
          </p:nvPr>
        </p:nvSpPr>
        <p:spPr>
          <a:xfrm>
            <a:off x="838200" y="365126"/>
            <a:ext cx="10515600" cy="18277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69A6F6-B30D-495C-9CF9-FD25CCC335DB}"/>
              </a:ext>
            </a:extLst>
          </p:cNvPr>
          <p:cNvSpPr>
            <a:spLocks noGrp="1"/>
          </p:cNvSpPr>
          <p:nvPr>
            <p:ph type="body" idx="1"/>
          </p:nvPr>
        </p:nvSpPr>
        <p:spPr>
          <a:xfrm>
            <a:off x="838200" y="2337720"/>
            <a:ext cx="10515600" cy="3839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EA62D8-2AC3-41D6-9924-454F7E546F9E}"/>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BDC428A-9D7A-424D-A86C-DF7573D5216E}"/>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D38652-A425-43EC-AC4C-D6A243718EDB}"/>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19B87-8C30-407C-BB16-41234FD6E1B9}" type="slidenum">
              <a:rPr lang="en-US" smtClean="0"/>
              <a:t>‹#›</a:t>
            </a:fld>
            <a:endParaRPr lang="en-US" dirty="0"/>
          </a:p>
        </p:txBody>
      </p:sp>
    </p:spTree>
    <p:extLst>
      <p:ext uri="{BB962C8B-B14F-4D97-AF65-F5344CB8AC3E}">
        <p14:creationId xmlns:p14="http://schemas.microsoft.com/office/powerpoint/2010/main" val="1523790895"/>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5" name="click.wav"/>
          </p:stSnd>
        </p:sndAc>
      </p:transition>
    </mc:Choice>
    <mc:Fallback xmlns="">
      <p:transition spd="slow">
        <p:fade/>
        <p:sndAc>
          <p:stSnd>
            <p:snd r:embed="rId6" name="click.wav"/>
          </p:stSnd>
        </p:sndAc>
      </p:transition>
    </mc:Fallback>
  </mc:AlternateContent>
  <p:txStyles>
    <p:titleStyle>
      <a:lvl1pPr algn="l" defTabSz="914462"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228616" indent="-228616" algn="l" defTabSz="91446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47" indent="-228616" algn="l" defTabSz="91446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78" indent="-228616" algn="l" defTabSz="91446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09"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40"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71"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02"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33"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465"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62" rtl="0" eaLnBrk="1" latinLnBrk="0" hangingPunct="1">
        <a:defRPr sz="1800" kern="1200">
          <a:solidFill>
            <a:schemeClr val="tx1"/>
          </a:solidFill>
          <a:latin typeface="+mn-lt"/>
          <a:ea typeface="+mn-ea"/>
          <a:cs typeface="+mn-cs"/>
        </a:defRPr>
      </a:lvl1pPr>
      <a:lvl2pPr marL="457231" algn="l" defTabSz="914462" rtl="0" eaLnBrk="1" latinLnBrk="0" hangingPunct="1">
        <a:defRPr sz="1800" kern="1200">
          <a:solidFill>
            <a:schemeClr val="tx1"/>
          </a:solidFill>
          <a:latin typeface="+mn-lt"/>
          <a:ea typeface="+mn-ea"/>
          <a:cs typeface="+mn-cs"/>
        </a:defRPr>
      </a:lvl2pPr>
      <a:lvl3pPr marL="914462" algn="l" defTabSz="914462" rtl="0" eaLnBrk="1" latinLnBrk="0" hangingPunct="1">
        <a:defRPr sz="1800" kern="1200">
          <a:solidFill>
            <a:schemeClr val="tx1"/>
          </a:solidFill>
          <a:latin typeface="+mn-lt"/>
          <a:ea typeface="+mn-ea"/>
          <a:cs typeface="+mn-cs"/>
        </a:defRPr>
      </a:lvl3pPr>
      <a:lvl4pPr marL="1371693" algn="l" defTabSz="914462" rtl="0" eaLnBrk="1" latinLnBrk="0" hangingPunct="1">
        <a:defRPr sz="1800" kern="1200">
          <a:solidFill>
            <a:schemeClr val="tx1"/>
          </a:solidFill>
          <a:latin typeface="+mn-lt"/>
          <a:ea typeface="+mn-ea"/>
          <a:cs typeface="+mn-cs"/>
        </a:defRPr>
      </a:lvl4pPr>
      <a:lvl5pPr marL="1828924" algn="l" defTabSz="914462" rtl="0" eaLnBrk="1" latinLnBrk="0" hangingPunct="1">
        <a:defRPr sz="1800" kern="1200">
          <a:solidFill>
            <a:schemeClr val="tx1"/>
          </a:solidFill>
          <a:latin typeface="+mn-lt"/>
          <a:ea typeface="+mn-ea"/>
          <a:cs typeface="+mn-cs"/>
        </a:defRPr>
      </a:lvl5pPr>
      <a:lvl6pPr marL="2286155" algn="l" defTabSz="914462" rtl="0" eaLnBrk="1" latinLnBrk="0" hangingPunct="1">
        <a:defRPr sz="1800" kern="1200">
          <a:solidFill>
            <a:schemeClr val="tx1"/>
          </a:solidFill>
          <a:latin typeface="+mn-lt"/>
          <a:ea typeface="+mn-ea"/>
          <a:cs typeface="+mn-cs"/>
        </a:defRPr>
      </a:lvl6pPr>
      <a:lvl7pPr marL="2743386" algn="l" defTabSz="914462" rtl="0" eaLnBrk="1" latinLnBrk="0" hangingPunct="1">
        <a:defRPr sz="1800" kern="1200">
          <a:solidFill>
            <a:schemeClr val="tx1"/>
          </a:solidFill>
          <a:latin typeface="+mn-lt"/>
          <a:ea typeface="+mn-ea"/>
          <a:cs typeface="+mn-cs"/>
        </a:defRPr>
      </a:lvl7pPr>
      <a:lvl8pPr marL="3200618" algn="l" defTabSz="914462" rtl="0" eaLnBrk="1" latinLnBrk="0" hangingPunct="1">
        <a:defRPr sz="1800" kern="1200">
          <a:solidFill>
            <a:schemeClr val="tx1"/>
          </a:solidFill>
          <a:latin typeface="+mn-lt"/>
          <a:ea typeface="+mn-ea"/>
          <a:cs typeface="+mn-cs"/>
        </a:defRPr>
      </a:lvl8pPr>
      <a:lvl9pPr marL="3657849" algn="l" defTabSz="9144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B8BB59-C5E0-4E56-830B-F6EAB602D16F}"/>
              </a:ext>
            </a:extLst>
          </p:cNvPr>
          <p:cNvSpPr>
            <a:spLocks noGrp="1"/>
          </p:cNvSpPr>
          <p:nvPr>
            <p:ph type="title"/>
          </p:nvPr>
        </p:nvSpPr>
        <p:spPr>
          <a:xfrm>
            <a:off x="838200" y="365126"/>
            <a:ext cx="10515600" cy="18581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69A6F6-B30D-495C-9CF9-FD25CCC335DB}"/>
              </a:ext>
            </a:extLst>
          </p:cNvPr>
          <p:cNvSpPr>
            <a:spLocks noGrp="1"/>
          </p:cNvSpPr>
          <p:nvPr>
            <p:ph type="body" idx="1"/>
          </p:nvPr>
        </p:nvSpPr>
        <p:spPr>
          <a:xfrm>
            <a:off x="838200" y="2393577"/>
            <a:ext cx="10515600" cy="37833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EA62D8-2AC3-41D6-9924-454F7E546F9E}"/>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BDC428A-9D7A-424D-A86C-DF7573D5216E}"/>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D38652-A425-43EC-AC4C-D6A243718EDB}"/>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19B87-8C30-407C-BB16-41234FD6E1B9}" type="slidenum">
              <a:rPr lang="en-US" smtClean="0"/>
              <a:t>‹#›</a:t>
            </a:fld>
            <a:endParaRPr lang="en-US" dirty="0"/>
          </a:p>
        </p:txBody>
      </p:sp>
    </p:spTree>
    <p:extLst>
      <p:ext uri="{BB962C8B-B14F-4D97-AF65-F5344CB8AC3E}">
        <p14:creationId xmlns:p14="http://schemas.microsoft.com/office/powerpoint/2010/main" val="681694336"/>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5" name="click.wav"/>
          </p:stSnd>
        </p:sndAc>
      </p:transition>
    </mc:Choice>
    <mc:Fallback xmlns="">
      <p:transition spd="slow">
        <p:fade/>
        <p:sndAc>
          <p:stSnd>
            <p:snd r:embed="rId6" name="click.wav"/>
          </p:stSnd>
        </p:sndAc>
      </p:transition>
    </mc:Fallback>
  </mc:AlternateContent>
  <p:txStyles>
    <p:titleStyle>
      <a:lvl1pPr algn="l" defTabSz="91446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6" indent="-228616" algn="l" defTabSz="91446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47" indent="-228616" algn="l" defTabSz="91446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78" indent="-228616" algn="l" defTabSz="91446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09"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40"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71"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02"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33"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465"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62" rtl="0" eaLnBrk="1" latinLnBrk="0" hangingPunct="1">
        <a:defRPr sz="1800" kern="1200">
          <a:solidFill>
            <a:schemeClr val="tx1"/>
          </a:solidFill>
          <a:latin typeface="+mn-lt"/>
          <a:ea typeface="+mn-ea"/>
          <a:cs typeface="+mn-cs"/>
        </a:defRPr>
      </a:lvl1pPr>
      <a:lvl2pPr marL="457231" algn="l" defTabSz="914462" rtl="0" eaLnBrk="1" latinLnBrk="0" hangingPunct="1">
        <a:defRPr sz="1800" kern="1200">
          <a:solidFill>
            <a:schemeClr val="tx1"/>
          </a:solidFill>
          <a:latin typeface="+mn-lt"/>
          <a:ea typeface="+mn-ea"/>
          <a:cs typeface="+mn-cs"/>
        </a:defRPr>
      </a:lvl2pPr>
      <a:lvl3pPr marL="914462" algn="l" defTabSz="914462" rtl="0" eaLnBrk="1" latinLnBrk="0" hangingPunct="1">
        <a:defRPr sz="1800" kern="1200">
          <a:solidFill>
            <a:schemeClr val="tx1"/>
          </a:solidFill>
          <a:latin typeface="+mn-lt"/>
          <a:ea typeface="+mn-ea"/>
          <a:cs typeface="+mn-cs"/>
        </a:defRPr>
      </a:lvl3pPr>
      <a:lvl4pPr marL="1371693" algn="l" defTabSz="914462" rtl="0" eaLnBrk="1" latinLnBrk="0" hangingPunct="1">
        <a:defRPr sz="1800" kern="1200">
          <a:solidFill>
            <a:schemeClr val="tx1"/>
          </a:solidFill>
          <a:latin typeface="+mn-lt"/>
          <a:ea typeface="+mn-ea"/>
          <a:cs typeface="+mn-cs"/>
        </a:defRPr>
      </a:lvl4pPr>
      <a:lvl5pPr marL="1828924" algn="l" defTabSz="914462" rtl="0" eaLnBrk="1" latinLnBrk="0" hangingPunct="1">
        <a:defRPr sz="1800" kern="1200">
          <a:solidFill>
            <a:schemeClr val="tx1"/>
          </a:solidFill>
          <a:latin typeface="+mn-lt"/>
          <a:ea typeface="+mn-ea"/>
          <a:cs typeface="+mn-cs"/>
        </a:defRPr>
      </a:lvl5pPr>
      <a:lvl6pPr marL="2286155" algn="l" defTabSz="914462" rtl="0" eaLnBrk="1" latinLnBrk="0" hangingPunct="1">
        <a:defRPr sz="1800" kern="1200">
          <a:solidFill>
            <a:schemeClr val="tx1"/>
          </a:solidFill>
          <a:latin typeface="+mn-lt"/>
          <a:ea typeface="+mn-ea"/>
          <a:cs typeface="+mn-cs"/>
        </a:defRPr>
      </a:lvl6pPr>
      <a:lvl7pPr marL="2743386" algn="l" defTabSz="914462" rtl="0" eaLnBrk="1" latinLnBrk="0" hangingPunct="1">
        <a:defRPr sz="1800" kern="1200">
          <a:solidFill>
            <a:schemeClr val="tx1"/>
          </a:solidFill>
          <a:latin typeface="+mn-lt"/>
          <a:ea typeface="+mn-ea"/>
          <a:cs typeface="+mn-cs"/>
        </a:defRPr>
      </a:lvl7pPr>
      <a:lvl8pPr marL="3200618" algn="l" defTabSz="914462" rtl="0" eaLnBrk="1" latinLnBrk="0" hangingPunct="1">
        <a:defRPr sz="1800" kern="1200">
          <a:solidFill>
            <a:schemeClr val="tx1"/>
          </a:solidFill>
          <a:latin typeface="+mn-lt"/>
          <a:ea typeface="+mn-ea"/>
          <a:cs typeface="+mn-cs"/>
        </a:defRPr>
      </a:lvl8pPr>
      <a:lvl9pPr marL="3657849" algn="l" defTabSz="9144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B8BB59-C5E0-4E56-830B-F6EAB602D16F}"/>
              </a:ext>
            </a:extLst>
          </p:cNvPr>
          <p:cNvSpPr>
            <a:spLocks noGrp="1"/>
          </p:cNvSpPr>
          <p:nvPr>
            <p:ph type="title"/>
          </p:nvPr>
        </p:nvSpPr>
        <p:spPr>
          <a:xfrm>
            <a:off x="838200" y="365126"/>
            <a:ext cx="10515600" cy="18581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69A6F6-B30D-495C-9CF9-FD25CCC335DB}"/>
              </a:ext>
            </a:extLst>
          </p:cNvPr>
          <p:cNvSpPr>
            <a:spLocks noGrp="1"/>
          </p:cNvSpPr>
          <p:nvPr>
            <p:ph type="body" idx="1"/>
          </p:nvPr>
        </p:nvSpPr>
        <p:spPr>
          <a:xfrm>
            <a:off x="838200" y="2393577"/>
            <a:ext cx="10515600" cy="37833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EA62D8-2AC3-41D6-9924-454F7E546F9E}"/>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BDC428A-9D7A-424D-A86C-DF7573D5216E}"/>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D38652-A425-43EC-AC4C-D6A243718EDB}"/>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19B87-8C30-407C-BB16-41234FD6E1B9}" type="slidenum">
              <a:rPr lang="en-US" smtClean="0"/>
              <a:t>‹#›</a:t>
            </a:fld>
            <a:endParaRPr lang="en-US" dirty="0"/>
          </a:p>
        </p:txBody>
      </p:sp>
    </p:spTree>
    <p:extLst>
      <p:ext uri="{BB962C8B-B14F-4D97-AF65-F5344CB8AC3E}">
        <p14:creationId xmlns:p14="http://schemas.microsoft.com/office/powerpoint/2010/main" val="3799545614"/>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5" name="click.wav"/>
          </p:stSnd>
        </p:sndAc>
      </p:transition>
    </mc:Choice>
    <mc:Fallback xmlns="">
      <p:transition spd="slow">
        <p:fade/>
        <p:sndAc>
          <p:stSnd>
            <p:snd r:embed="rId6" name="click.wav"/>
          </p:stSnd>
        </p:sndAc>
      </p:transition>
    </mc:Fallback>
  </mc:AlternateContent>
  <p:txStyles>
    <p:titleStyle>
      <a:lvl1pPr algn="l" defTabSz="91446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6" indent="-228616" algn="l" defTabSz="91446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47" indent="-228616" algn="l" defTabSz="91446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78" indent="-228616" algn="l" defTabSz="91446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09"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40"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71"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02"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33"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465" indent="-228616" algn="l" defTabSz="91446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62" rtl="0" eaLnBrk="1" latinLnBrk="0" hangingPunct="1">
        <a:defRPr sz="1800" kern="1200">
          <a:solidFill>
            <a:schemeClr val="tx1"/>
          </a:solidFill>
          <a:latin typeface="+mn-lt"/>
          <a:ea typeface="+mn-ea"/>
          <a:cs typeface="+mn-cs"/>
        </a:defRPr>
      </a:lvl1pPr>
      <a:lvl2pPr marL="457231" algn="l" defTabSz="914462" rtl="0" eaLnBrk="1" latinLnBrk="0" hangingPunct="1">
        <a:defRPr sz="1800" kern="1200">
          <a:solidFill>
            <a:schemeClr val="tx1"/>
          </a:solidFill>
          <a:latin typeface="+mn-lt"/>
          <a:ea typeface="+mn-ea"/>
          <a:cs typeface="+mn-cs"/>
        </a:defRPr>
      </a:lvl2pPr>
      <a:lvl3pPr marL="914462" algn="l" defTabSz="914462" rtl="0" eaLnBrk="1" latinLnBrk="0" hangingPunct="1">
        <a:defRPr sz="1800" kern="1200">
          <a:solidFill>
            <a:schemeClr val="tx1"/>
          </a:solidFill>
          <a:latin typeface="+mn-lt"/>
          <a:ea typeface="+mn-ea"/>
          <a:cs typeface="+mn-cs"/>
        </a:defRPr>
      </a:lvl3pPr>
      <a:lvl4pPr marL="1371693" algn="l" defTabSz="914462" rtl="0" eaLnBrk="1" latinLnBrk="0" hangingPunct="1">
        <a:defRPr sz="1800" kern="1200">
          <a:solidFill>
            <a:schemeClr val="tx1"/>
          </a:solidFill>
          <a:latin typeface="+mn-lt"/>
          <a:ea typeface="+mn-ea"/>
          <a:cs typeface="+mn-cs"/>
        </a:defRPr>
      </a:lvl4pPr>
      <a:lvl5pPr marL="1828924" algn="l" defTabSz="914462" rtl="0" eaLnBrk="1" latinLnBrk="0" hangingPunct="1">
        <a:defRPr sz="1800" kern="1200">
          <a:solidFill>
            <a:schemeClr val="tx1"/>
          </a:solidFill>
          <a:latin typeface="+mn-lt"/>
          <a:ea typeface="+mn-ea"/>
          <a:cs typeface="+mn-cs"/>
        </a:defRPr>
      </a:lvl5pPr>
      <a:lvl6pPr marL="2286155" algn="l" defTabSz="914462" rtl="0" eaLnBrk="1" latinLnBrk="0" hangingPunct="1">
        <a:defRPr sz="1800" kern="1200">
          <a:solidFill>
            <a:schemeClr val="tx1"/>
          </a:solidFill>
          <a:latin typeface="+mn-lt"/>
          <a:ea typeface="+mn-ea"/>
          <a:cs typeface="+mn-cs"/>
        </a:defRPr>
      </a:lvl6pPr>
      <a:lvl7pPr marL="2743386" algn="l" defTabSz="914462" rtl="0" eaLnBrk="1" latinLnBrk="0" hangingPunct="1">
        <a:defRPr sz="1800" kern="1200">
          <a:solidFill>
            <a:schemeClr val="tx1"/>
          </a:solidFill>
          <a:latin typeface="+mn-lt"/>
          <a:ea typeface="+mn-ea"/>
          <a:cs typeface="+mn-cs"/>
        </a:defRPr>
      </a:lvl7pPr>
      <a:lvl8pPr marL="3200618" algn="l" defTabSz="914462" rtl="0" eaLnBrk="1" latinLnBrk="0" hangingPunct="1">
        <a:defRPr sz="1800" kern="1200">
          <a:solidFill>
            <a:schemeClr val="tx1"/>
          </a:solidFill>
          <a:latin typeface="+mn-lt"/>
          <a:ea typeface="+mn-ea"/>
          <a:cs typeface="+mn-cs"/>
        </a:defRPr>
      </a:lvl8pPr>
      <a:lvl9pPr marL="3657849" algn="l" defTabSz="9144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30F19B87-8C30-407C-BB16-41234FD6E1B9}" type="slidenum">
              <a:rPr lang="en-US" smtClean="0"/>
              <a:t>‹#›</a:t>
            </a:fld>
            <a:endParaRPr lang="en-US" dirty="0"/>
          </a:p>
        </p:txBody>
      </p:sp>
    </p:spTree>
    <p:extLst>
      <p:ext uri="{BB962C8B-B14F-4D97-AF65-F5344CB8AC3E}">
        <p14:creationId xmlns:p14="http://schemas.microsoft.com/office/powerpoint/2010/main" val="2524225159"/>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5" name="click.wav"/>
          </p:stSnd>
        </p:sndAc>
      </p:transition>
    </mc:Choice>
    <mc:Fallback xmlns="">
      <p:transition spd="slow">
        <p:fade/>
        <p:sndAc>
          <p:stSnd>
            <p:snd r:embed="rId6" name="click.wav"/>
          </p:stSnd>
        </p:sndAc>
      </p:transition>
    </mc:Fallback>
  </mc:AlternateConten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B0AC97-442C-BE4A-A1E0-9F02708ABAA1}"/>
              </a:ext>
            </a:extLst>
          </p:cNvPr>
          <p:cNvSpPr>
            <a:spLocks noGrp="1"/>
          </p:cNvSpPr>
          <p:nvPr>
            <p:ph type="title"/>
          </p:nvPr>
        </p:nvSpPr>
        <p:spPr>
          <a:xfrm>
            <a:off x="838436" y="365125"/>
            <a:ext cx="1051513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E33CB92-068E-6D4C-82DE-2AEAF85EC5B0}"/>
              </a:ext>
            </a:extLst>
          </p:cNvPr>
          <p:cNvSpPr>
            <a:spLocks noGrp="1"/>
          </p:cNvSpPr>
          <p:nvPr>
            <p:ph type="body" idx="1"/>
          </p:nvPr>
        </p:nvSpPr>
        <p:spPr>
          <a:xfrm>
            <a:off x="838436" y="1825625"/>
            <a:ext cx="10515130" cy="435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54E083-E577-6549-8252-412312FE529B}"/>
              </a:ext>
            </a:extLst>
          </p:cNvPr>
          <p:cNvSpPr>
            <a:spLocks noGrp="1"/>
          </p:cNvSpPr>
          <p:nvPr>
            <p:ph type="dt" sz="half" idx="2"/>
          </p:nvPr>
        </p:nvSpPr>
        <p:spPr>
          <a:xfrm>
            <a:off x="838436" y="6356449"/>
            <a:ext cx="2743435" cy="365125"/>
          </a:xfrm>
          <a:prstGeom prst="rect">
            <a:avLst/>
          </a:prstGeom>
        </p:spPr>
        <p:txBody>
          <a:bodyPr vert="horz" lIns="91440" tIns="45720" rIns="91440" bIns="45720" rtlCol="0" anchor="ctr"/>
          <a:lstStyle>
            <a:lvl1pPr algn="l">
              <a:defRPr sz="375">
                <a:solidFill>
                  <a:schemeClr val="tx1">
                    <a:tint val="75000"/>
                  </a:schemeClr>
                </a:solidFill>
                <a:latin typeface="+mn-lt"/>
              </a:defRPr>
            </a:lvl1pPr>
          </a:lstStyle>
          <a:p>
            <a:fld id="{435CA60F-FFC1-0F45-8FC4-48465EBE2778}" type="datetimeFigureOut">
              <a:rPr lang="en-US" smtClean="0"/>
              <a:pPr/>
              <a:t>1/8/2025</a:t>
            </a:fld>
            <a:endParaRPr lang="en-US" dirty="0"/>
          </a:p>
        </p:txBody>
      </p:sp>
      <p:sp>
        <p:nvSpPr>
          <p:cNvPr id="5" name="Footer Placeholder 4">
            <a:extLst>
              <a:ext uri="{FF2B5EF4-FFF2-40B4-BE49-F238E27FC236}">
                <a16:creationId xmlns:a16="http://schemas.microsoft.com/office/drawing/2014/main" id="{49D5730A-DA53-BC4C-9EF8-4EDDE4A26BE2}"/>
              </a:ext>
            </a:extLst>
          </p:cNvPr>
          <p:cNvSpPr>
            <a:spLocks noGrp="1"/>
          </p:cNvSpPr>
          <p:nvPr>
            <p:ph type="ftr" sz="quarter" idx="3"/>
          </p:nvPr>
        </p:nvSpPr>
        <p:spPr>
          <a:xfrm>
            <a:off x="4038130" y="6356449"/>
            <a:ext cx="4115741" cy="365125"/>
          </a:xfrm>
          <a:prstGeom prst="rect">
            <a:avLst/>
          </a:prstGeom>
        </p:spPr>
        <p:txBody>
          <a:bodyPr vert="horz" lIns="91440" tIns="45720" rIns="91440" bIns="45720" rtlCol="0" anchor="ctr"/>
          <a:lstStyle>
            <a:lvl1pPr algn="ctr">
              <a:defRPr sz="375">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BC2DCC87-AE32-D04B-B06C-FB9D455B2C1E}"/>
              </a:ext>
            </a:extLst>
          </p:cNvPr>
          <p:cNvSpPr>
            <a:spLocks noGrp="1"/>
          </p:cNvSpPr>
          <p:nvPr>
            <p:ph type="sldNum" sz="quarter" idx="4"/>
          </p:nvPr>
        </p:nvSpPr>
        <p:spPr>
          <a:xfrm>
            <a:off x="8610129" y="6356449"/>
            <a:ext cx="2743436" cy="365125"/>
          </a:xfrm>
          <a:prstGeom prst="rect">
            <a:avLst/>
          </a:prstGeom>
        </p:spPr>
        <p:txBody>
          <a:bodyPr vert="horz" lIns="91440" tIns="45720" rIns="91440" bIns="45720" rtlCol="0" anchor="ctr"/>
          <a:lstStyle>
            <a:lvl1pPr algn="r">
              <a:defRPr sz="375">
                <a:solidFill>
                  <a:schemeClr val="tx1">
                    <a:tint val="75000"/>
                  </a:schemeClr>
                </a:solidFill>
                <a:latin typeface="+mn-lt"/>
              </a:defRPr>
            </a:lvl1pPr>
          </a:lstStyle>
          <a:p>
            <a:fld id="{FC894F25-8270-2C45-898A-174D81F9460A}" type="slidenum">
              <a:rPr lang="en-US" smtClean="0"/>
              <a:pPr/>
              <a:t>‹#›</a:t>
            </a:fld>
            <a:endParaRPr lang="en-US" dirty="0"/>
          </a:p>
        </p:txBody>
      </p:sp>
    </p:spTree>
    <p:extLst>
      <p:ext uri="{BB962C8B-B14F-4D97-AF65-F5344CB8AC3E}">
        <p14:creationId xmlns:p14="http://schemas.microsoft.com/office/powerpoint/2010/main" val="3960368489"/>
      </p:ext>
    </p:extLst>
  </p:cSld>
  <p:clrMap bg1="lt1" tx1="dk1" bg2="lt2" tx2="dk2" accent1="accent1" accent2="accent2" accent3="accent3" accent4="accent4" accent5="accent5" accent6="accent6" hlink="hlink" folHlink="folHlink"/>
  <p:sldLayoutIdLst>
    <p:sldLayoutId id="2147483972"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3" name="click.wav"/>
          </p:stSnd>
        </p:sndAc>
      </p:transition>
    </mc:Choice>
    <mc:Fallback xmlns="">
      <p:transition spd="slow">
        <p:fade/>
        <p:sndAc>
          <p:stSnd>
            <p:snd r:embed="rId4" name="click.wav"/>
          </p:stSnd>
        </p:sndAc>
      </p:transition>
    </mc:Fallback>
  </mc:AlternateContent>
  <p:txStyles>
    <p:titleStyle>
      <a:lvl1pPr algn="l" defTabSz="285750" rtl="0" eaLnBrk="1" latinLnBrk="0" hangingPunct="1">
        <a:lnSpc>
          <a:spcPct val="90000"/>
        </a:lnSpc>
        <a:spcBef>
          <a:spcPct val="0"/>
        </a:spcBef>
        <a:buNone/>
        <a:defRPr sz="1375" kern="1200">
          <a:solidFill>
            <a:schemeClr val="tx1"/>
          </a:solidFill>
          <a:latin typeface="+mj-lt"/>
          <a:ea typeface="+mj-ea"/>
          <a:cs typeface="+mj-cs"/>
        </a:defRPr>
      </a:lvl1pPr>
    </p:titleStyle>
    <p:bodyStyle>
      <a:lvl1pPr marL="71438" indent="-71438" algn="l" defTabSz="285750" rtl="0" eaLnBrk="1" latinLnBrk="0" hangingPunct="1">
        <a:lnSpc>
          <a:spcPct val="90000"/>
        </a:lnSpc>
        <a:spcBef>
          <a:spcPts val="313"/>
        </a:spcBef>
        <a:buFont typeface="Arial" panose="020B0604020202020204" pitchFamily="34" charset="0"/>
        <a:buChar char="•"/>
        <a:defRPr sz="875" kern="1200">
          <a:solidFill>
            <a:schemeClr val="tx1"/>
          </a:solidFill>
          <a:latin typeface="+mn-lt"/>
          <a:ea typeface="+mn-ea"/>
          <a:cs typeface="+mn-cs"/>
        </a:defRPr>
      </a:lvl1pPr>
      <a:lvl2pPr marL="214313" indent="-71438" algn="l" defTabSz="285750" rtl="0" eaLnBrk="1" latinLnBrk="0" hangingPunct="1">
        <a:lnSpc>
          <a:spcPct val="90000"/>
        </a:lnSpc>
        <a:spcBef>
          <a:spcPts val="156"/>
        </a:spcBef>
        <a:buFont typeface="Arial" panose="020B0604020202020204" pitchFamily="34" charset="0"/>
        <a:buChar char="•"/>
        <a:defRPr sz="750" kern="1200">
          <a:solidFill>
            <a:schemeClr val="tx1"/>
          </a:solidFill>
          <a:latin typeface="+mn-lt"/>
          <a:ea typeface="+mn-ea"/>
          <a:cs typeface="+mn-cs"/>
        </a:defRPr>
      </a:lvl2pPr>
      <a:lvl3pPr marL="357188" indent="-71438" algn="l" defTabSz="285750" rtl="0" eaLnBrk="1" latinLnBrk="0" hangingPunct="1">
        <a:lnSpc>
          <a:spcPct val="90000"/>
        </a:lnSpc>
        <a:spcBef>
          <a:spcPts val="156"/>
        </a:spcBef>
        <a:buFont typeface="Arial" panose="020B0604020202020204" pitchFamily="34" charset="0"/>
        <a:buChar char="•"/>
        <a:defRPr sz="625" kern="1200">
          <a:solidFill>
            <a:schemeClr val="tx1"/>
          </a:solidFill>
          <a:latin typeface="+mn-lt"/>
          <a:ea typeface="+mn-ea"/>
          <a:cs typeface="+mn-cs"/>
        </a:defRPr>
      </a:lvl3pPr>
      <a:lvl4pPr marL="500063"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4pPr>
      <a:lvl5pPr marL="642938"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5pPr>
      <a:lvl6pPr marL="785813"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6pPr>
      <a:lvl7pPr marL="928688"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7pPr>
      <a:lvl8pPr marL="1071563"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8pPr>
      <a:lvl9pPr marL="1214438"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9pPr>
    </p:bodyStyle>
    <p:otherStyle>
      <a:defPPr>
        <a:defRPr lang="en-US"/>
      </a:defPPr>
      <a:lvl1pPr marL="0" algn="l" defTabSz="285750" rtl="0" eaLnBrk="1" latinLnBrk="0" hangingPunct="1">
        <a:defRPr sz="563" kern="1200">
          <a:solidFill>
            <a:schemeClr val="tx1"/>
          </a:solidFill>
          <a:latin typeface="+mn-lt"/>
          <a:ea typeface="+mn-ea"/>
          <a:cs typeface="+mn-cs"/>
        </a:defRPr>
      </a:lvl1pPr>
      <a:lvl2pPr marL="142875" algn="l" defTabSz="285750" rtl="0" eaLnBrk="1" latinLnBrk="0" hangingPunct="1">
        <a:defRPr sz="563" kern="1200">
          <a:solidFill>
            <a:schemeClr val="tx1"/>
          </a:solidFill>
          <a:latin typeface="+mn-lt"/>
          <a:ea typeface="+mn-ea"/>
          <a:cs typeface="+mn-cs"/>
        </a:defRPr>
      </a:lvl2pPr>
      <a:lvl3pPr marL="285750" algn="l" defTabSz="285750" rtl="0" eaLnBrk="1" latinLnBrk="0" hangingPunct="1">
        <a:defRPr sz="563" kern="1200">
          <a:solidFill>
            <a:schemeClr val="tx1"/>
          </a:solidFill>
          <a:latin typeface="+mn-lt"/>
          <a:ea typeface="+mn-ea"/>
          <a:cs typeface="+mn-cs"/>
        </a:defRPr>
      </a:lvl3pPr>
      <a:lvl4pPr marL="428625" algn="l" defTabSz="285750" rtl="0" eaLnBrk="1" latinLnBrk="0" hangingPunct="1">
        <a:defRPr sz="563" kern="1200">
          <a:solidFill>
            <a:schemeClr val="tx1"/>
          </a:solidFill>
          <a:latin typeface="+mn-lt"/>
          <a:ea typeface="+mn-ea"/>
          <a:cs typeface="+mn-cs"/>
        </a:defRPr>
      </a:lvl4pPr>
      <a:lvl5pPr marL="571500" algn="l" defTabSz="285750" rtl="0" eaLnBrk="1" latinLnBrk="0" hangingPunct="1">
        <a:defRPr sz="563" kern="1200">
          <a:solidFill>
            <a:schemeClr val="tx1"/>
          </a:solidFill>
          <a:latin typeface="+mn-lt"/>
          <a:ea typeface="+mn-ea"/>
          <a:cs typeface="+mn-cs"/>
        </a:defRPr>
      </a:lvl5pPr>
      <a:lvl6pPr marL="714375" algn="l" defTabSz="285750" rtl="0" eaLnBrk="1" latinLnBrk="0" hangingPunct="1">
        <a:defRPr sz="563" kern="1200">
          <a:solidFill>
            <a:schemeClr val="tx1"/>
          </a:solidFill>
          <a:latin typeface="+mn-lt"/>
          <a:ea typeface="+mn-ea"/>
          <a:cs typeface="+mn-cs"/>
        </a:defRPr>
      </a:lvl6pPr>
      <a:lvl7pPr marL="857250" algn="l" defTabSz="285750" rtl="0" eaLnBrk="1" latinLnBrk="0" hangingPunct="1">
        <a:defRPr sz="563" kern="1200">
          <a:solidFill>
            <a:schemeClr val="tx1"/>
          </a:solidFill>
          <a:latin typeface="+mn-lt"/>
          <a:ea typeface="+mn-ea"/>
          <a:cs typeface="+mn-cs"/>
        </a:defRPr>
      </a:lvl7pPr>
      <a:lvl8pPr marL="1000125" algn="l" defTabSz="285750" rtl="0" eaLnBrk="1" latinLnBrk="0" hangingPunct="1">
        <a:defRPr sz="563" kern="1200">
          <a:solidFill>
            <a:schemeClr val="tx1"/>
          </a:solidFill>
          <a:latin typeface="+mn-lt"/>
          <a:ea typeface="+mn-ea"/>
          <a:cs typeface="+mn-cs"/>
        </a:defRPr>
      </a:lvl8pPr>
      <a:lvl9pPr marL="1143000" algn="l" defTabSz="285750" rtl="0" eaLnBrk="1" latinLnBrk="0" hangingPunct="1">
        <a:defRPr sz="56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4A612F-E27F-4A48-9BD9-47C44CC51F27}"/>
              </a:ext>
            </a:extLst>
          </p:cNvPr>
          <p:cNvSpPr>
            <a:spLocks noGrp="1"/>
          </p:cNvSpPr>
          <p:nvPr>
            <p:ph type="title"/>
          </p:nvPr>
        </p:nvSpPr>
        <p:spPr>
          <a:xfrm>
            <a:off x="838436" y="365125"/>
            <a:ext cx="1051513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A0932C-00D2-5C46-901B-610E19B5CC4A}"/>
              </a:ext>
            </a:extLst>
          </p:cNvPr>
          <p:cNvSpPr>
            <a:spLocks noGrp="1"/>
          </p:cNvSpPr>
          <p:nvPr>
            <p:ph type="body" idx="1"/>
          </p:nvPr>
        </p:nvSpPr>
        <p:spPr>
          <a:xfrm>
            <a:off x="838436" y="1825625"/>
            <a:ext cx="10515130" cy="435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8A3EC23-4BFA-524B-844A-B81E59655C58}"/>
              </a:ext>
            </a:extLst>
          </p:cNvPr>
          <p:cNvSpPr>
            <a:spLocks noGrp="1"/>
          </p:cNvSpPr>
          <p:nvPr>
            <p:ph type="dt" sz="half" idx="2"/>
          </p:nvPr>
        </p:nvSpPr>
        <p:spPr>
          <a:xfrm>
            <a:off x="838436" y="6356449"/>
            <a:ext cx="2743435" cy="365125"/>
          </a:xfrm>
          <a:prstGeom prst="rect">
            <a:avLst/>
          </a:prstGeom>
        </p:spPr>
        <p:txBody>
          <a:bodyPr vert="horz" lIns="91440" tIns="45720" rIns="91440" bIns="45720" rtlCol="0" anchor="ctr"/>
          <a:lstStyle>
            <a:lvl1pPr algn="l">
              <a:defRPr sz="375">
                <a:solidFill>
                  <a:schemeClr val="tx1">
                    <a:tint val="75000"/>
                  </a:schemeClr>
                </a:solidFill>
                <a:latin typeface="+mn-lt"/>
              </a:defRPr>
            </a:lvl1pPr>
          </a:lstStyle>
          <a:p>
            <a:fld id="{313121A1-4E39-974B-A232-C4E939022B06}" type="datetimeFigureOut">
              <a:rPr lang="en-US" smtClean="0"/>
              <a:pPr/>
              <a:t>1/8/2025</a:t>
            </a:fld>
            <a:endParaRPr lang="en-US" dirty="0"/>
          </a:p>
        </p:txBody>
      </p:sp>
      <p:sp>
        <p:nvSpPr>
          <p:cNvPr id="5" name="Footer Placeholder 4">
            <a:extLst>
              <a:ext uri="{FF2B5EF4-FFF2-40B4-BE49-F238E27FC236}">
                <a16:creationId xmlns:a16="http://schemas.microsoft.com/office/drawing/2014/main" id="{046D9432-0F7F-BD41-85C7-0A75F3885012}"/>
              </a:ext>
            </a:extLst>
          </p:cNvPr>
          <p:cNvSpPr>
            <a:spLocks noGrp="1"/>
          </p:cNvSpPr>
          <p:nvPr>
            <p:ph type="ftr" sz="quarter" idx="3"/>
          </p:nvPr>
        </p:nvSpPr>
        <p:spPr>
          <a:xfrm>
            <a:off x="4038130" y="6356449"/>
            <a:ext cx="4115741" cy="365125"/>
          </a:xfrm>
          <a:prstGeom prst="rect">
            <a:avLst/>
          </a:prstGeom>
        </p:spPr>
        <p:txBody>
          <a:bodyPr vert="horz" lIns="91440" tIns="45720" rIns="91440" bIns="45720" rtlCol="0" anchor="ctr"/>
          <a:lstStyle>
            <a:lvl1pPr algn="ctr">
              <a:defRPr sz="375">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BE0D8E98-5C26-2A42-8415-E127A724FBE4}"/>
              </a:ext>
            </a:extLst>
          </p:cNvPr>
          <p:cNvSpPr>
            <a:spLocks noGrp="1"/>
          </p:cNvSpPr>
          <p:nvPr>
            <p:ph type="sldNum" sz="quarter" idx="4"/>
          </p:nvPr>
        </p:nvSpPr>
        <p:spPr>
          <a:xfrm>
            <a:off x="8610129" y="6356449"/>
            <a:ext cx="2743436" cy="365125"/>
          </a:xfrm>
          <a:prstGeom prst="rect">
            <a:avLst/>
          </a:prstGeom>
        </p:spPr>
        <p:txBody>
          <a:bodyPr vert="horz" lIns="91440" tIns="45720" rIns="91440" bIns="45720" rtlCol="0" anchor="ctr"/>
          <a:lstStyle>
            <a:lvl1pPr algn="r">
              <a:defRPr sz="375">
                <a:solidFill>
                  <a:schemeClr val="tx1">
                    <a:tint val="75000"/>
                  </a:schemeClr>
                </a:solidFill>
                <a:latin typeface="+mn-lt"/>
              </a:defRPr>
            </a:lvl1pPr>
          </a:lstStyle>
          <a:p>
            <a:fld id="{27441FF4-01E6-FA47-964D-1D0752CBC314}" type="slidenum">
              <a:rPr lang="en-US" smtClean="0"/>
              <a:pPr/>
              <a:t>‹#›</a:t>
            </a:fld>
            <a:endParaRPr lang="en-US" dirty="0"/>
          </a:p>
        </p:txBody>
      </p:sp>
    </p:spTree>
    <p:extLst>
      <p:ext uri="{BB962C8B-B14F-4D97-AF65-F5344CB8AC3E}">
        <p14:creationId xmlns:p14="http://schemas.microsoft.com/office/powerpoint/2010/main" val="1503693372"/>
      </p:ext>
    </p:extLst>
  </p:cSld>
  <p:clrMap bg1="lt1" tx1="dk1" bg2="lt2" tx2="dk2" accent1="accent1" accent2="accent2" accent3="accent3" accent4="accent4" accent5="accent5" accent6="accent6" hlink="hlink" folHlink="folHlink"/>
  <p:sldLayoutIdLst>
    <p:sldLayoutId id="2147483974" r:id="rId1"/>
    <p:sldLayoutId id="2147483977" r:id="rId2"/>
    <p:sldLayoutId id="2147483978"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5" name="click.wav"/>
          </p:stSnd>
        </p:sndAc>
      </p:transition>
    </mc:Choice>
    <mc:Fallback xmlns="">
      <p:transition spd="slow">
        <p:fade/>
        <p:sndAc>
          <p:stSnd>
            <p:snd r:embed="rId6" name="click.wav"/>
          </p:stSnd>
        </p:sndAc>
      </p:transition>
    </mc:Fallback>
  </mc:AlternateContent>
  <p:txStyles>
    <p:titleStyle>
      <a:lvl1pPr algn="l" defTabSz="285750" rtl="0" eaLnBrk="1" latinLnBrk="0" hangingPunct="1">
        <a:lnSpc>
          <a:spcPct val="90000"/>
        </a:lnSpc>
        <a:spcBef>
          <a:spcPct val="0"/>
        </a:spcBef>
        <a:buNone/>
        <a:defRPr sz="1375" kern="1200">
          <a:solidFill>
            <a:schemeClr val="tx1"/>
          </a:solidFill>
          <a:latin typeface="+mj-lt"/>
          <a:ea typeface="+mj-ea"/>
          <a:cs typeface="+mj-cs"/>
        </a:defRPr>
      </a:lvl1pPr>
    </p:titleStyle>
    <p:bodyStyle>
      <a:lvl1pPr marL="71438" indent="-71438" algn="l" defTabSz="285750" rtl="0" eaLnBrk="1" latinLnBrk="0" hangingPunct="1">
        <a:lnSpc>
          <a:spcPct val="90000"/>
        </a:lnSpc>
        <a:spcBef>
          <a:spcPts val="313"/>
        </a:spcBef>
        <a:buFont typeface="Arial" panose="020B0604020202020204" pitchFamily="34" charset="0"/>
        <a:buChar char="•"/>
        <a:defRPr sz="875" kern="1200">
          <a:solidFill>
            <a:schemeClr val="tx1"/>
          </a:solidFill>
          <a:latin typeface="+mn-lt"/>
          <a:ea typeface="+mn-ea"/>
          <a:cs typeface="+mn-cs"/>
        </a:defRPr>
      </a:lvl1pPr>
      <a:lvl2pPr marL="214313" indent="-71438" algn="l" defTabSz="285750" rtl="0" eaLnBrk="1" latinLnBrk="0" hangingPunct="1">
        <a:lnSpc>
          <a:spcPct val="90000"/>
        </a:lnSpc>
        <a:spcBef>
          <a:spcPts val="156"/>
        </a:spcBef>
        <a:buFont typeface="Arial" panose="020B0604020202020204" pitchFamily="34" charset="0"/>
        <a:buChar char="•"/>
        <a:defRPr sz="750" kern="1200">
          <a:solidFill>
            <a:schemeClr val="tx1"/>
          </a:solidFill>
          <a:latin typeface="+mn-lt"/>
          <a:ea typeface="+mn-ea"/>
          <a:cs typeface="+mn-cs"/>
        </a:defRPr>
      </a:lvl2pPr>
      <a:lvl3pPr marL="357188" indent="-71438" algn="l" defTabSz="285750" rtl="0" eaLnBrk="1" latinLnBrk="0" hangingPunct="1">
        <a:lnSpc>
          <a:spcPct val="90000"/>
        </a:lnSpc>
        <a:spcBef>
          <a:spcPts val="156"/>
        </a:spcBef>
        <a:buFont typeface="Arial" panose="020B0604020202020204" pitchFamily="34" charset="0"/>
        <a:buChar char="•"/>
        <a:defRPr sz="625" kern="1200">
          <a:solidFill>
            <a:schemeClr val="tx1"/>
          </a:solidFill>
          <a:latin typeface="+mn-lt"/>
          <a:ea typeface="+mn-ea"/>
          <a:cs typeface="+mn-cs"/>
        </a:defRPr>
      </a:lvl3pPr>
      <a:lvl4pPr marL="500063"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4pPr>
      <a:lvl5pPr marL="642938"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5pPr>
      <a:lvl6pPr marL="785813"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6pPr>
      <a:lvl7pPr marL="928688"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7pPr>
      <a:lvl8pPr marL="1071563"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8pPr>
      <a:lvl9pPr marL="1214438"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9pPr>
    </p:bodyStyle>
    <p:otherStyle>
      <a:defPPr>
        <a:defRPr lang="en-US"/>
      </a:defPPr>
      <a:lvl1pPr marL="0" algn="l" defTabSz="285750" rtl="0" eaLnBrk="1" latinLnBrk="0" hangingPunct="1">
        <a:defRPr sz="563" kern="1200">
          <a:solidFill>
            <a:schemeClr val="tx1"/>
          </a:solidFill>
          <a:latin typeface="+mn-lt"/>
          <a:ea typeface="+mn-ea"/>
          <a:cs typeface="+mn-cs"/>
        </a:defRPr>
      </a:lvl1pPr>
      <a:lvl2pPr marL="142875" algn="l" defTabSz="285750" rtl="0" eaLnBrk="1" latinLnBrk="0" hangingPunct="1">
        <a:defRPr sz="563" kern="1200">
          <a:solidFill>
            <a:schemeClr val="tx1"/>
          </a:solidFill>
          <a:latin typeface="+mn-lt"/>
          <a:ea typeface="+mn-ea"/>
          <a:cs typeface="+mn-cs"/>
        </a:defRPr>
      </a:lvl2pPr>
      <a:lvl3pPr marL="285750" algn="l" defTabSz="285750" rtl="0" eaLnBrk="1" latinLnBrk="0" hangingPunct="1">
        <a:defRPr sz="563" kern="1200">
          <a:solidFill>
            <a:schemeClr val="tx1"/>
          </a:solidFill>
          <a:latin typeface="+mn-lt"/>
          <a:ea typeface="+mn-ea"/>
          <a:cs typeface="+mn-cs"/>
        </a:defRPr>
      </a:lvl3pPr>
      <a:lvl4pPr marL="428625" algn="l" defTabSz="285750" rtl="0" eaLnBrk="1" latinLnBrk="0" hangingPunct="1">
        <a:defRPr sz="563" kern="1200">
          <a:solidFill>
            <a:schemeClr val="tx1"/>
          </a:solidFill>
          <a:latin typeface="+mn-lt"/>
          <a:ea typeface="+mn-ea"/>
          <a:cs typeface="+mn-cs"/>
        </a:defRPr>
      </a:lvl4pPr>
      <a:lvl5pPr marL="571500" algn="l" defTabSz="285750" rtl="0" eaLnBrk="1" latinLnBrk="0" hangingPunct="1">
        <a:defRPr sz="563" kern="1200">
          <a:solidFill>
            <a:schemeClr val="tx1"/>
          </a:solidFill>
          <a:latin typeface="+mn-lt"/>
          <a:ea typeface="+mn-ea"/>
          <a:cs typeface="+mn-cs"/>
        </a:defRPr>
      </a:lvl5pPr>
      <a:lvl6pPr marL="714375" algn="l" defTabSz="285750" rtl="0" eaLnBrk="1" latinLnBrk="0" hangingPunct="1">
        <a:defRPr sz="563" kern="1200">
          <a:solidFill>
            <a:schemeClr val="tx1"/>
          </a:solidFill>
          <a:latin typeface="+mn-lt"/>
          <a:ea typeface="+mn-ea"/>
          <a:cs typeface="+mn-cs"/>
        </a:defRPr>
      </a:lvl6pPr>
      <a:lvl7pPr marL="857250" algn="l" defTabSz="285750" rtl="0" eaLnBrk="1" latinLnBrk="0" hangingPunct="1">
        <a:defRPr sz="563" kern="1200">
          <a:solidFill>
            <a:schemeClr val="tx1"/>
          </a:solidFill>
          <a:latin typeface="+mn-lt"/>
          <a:ea typeface="+mn-ea"/>
          <a:cs typeface="+mn-cs"/>
        </a:defRPr>
      </a:lvl7pPr>
      <a:lvl8pPr marL="1000125" algn="l" defTabSz="285750" rtl="0" eaLnBrk="1" latinLnBrk="0" hangingPunct="1">
        <a:defRPr sz="563" kern="1200">
          <a:solidFill>
            <a:schemeClr val="tx1"/>
          </a:solidFill>
          <a:latin typeface="+mn-lt"/>
          <a:ea typeface="+mn-ea"/>
          <a:cs typeface="+mn-cs"/>
        </a:defRPr>
      </a:lvl8pPr>
      <a:lvl9pPr marL="1143000" algn="l" defTabSz="285750" rtl="0" eaLnBrk="1" latinLnBrk="0" hangingPunct="1">
        <a:defRPr sz="56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52D3C-BA9F-ED47-ADD8-811E65C6BEB9}"/>
              </a:ext>
            </a:extLst>
          </p:cNvPr>
          <p:cNvSpPr>
            <a:spLocks noGrp="1"/>
          </p:cNvSpPr>
          <p:nvPr>
            <p:ph type="title"/>
          </p:nvPr>
        </p:nvSpPr>
        <p:spPr>
          <a:xfrm>
            <a:off x="838436" y="365125"/>
            <a:ext cx="1051513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46A5B-C611-1447-B251-53FDC81213D0}"/>
              </a:ext>
            </a:extLst>
          </p:cNvPr>
          <p:cNvSpPr>
            <a:spLocks noGrp="1"/>
          </p:cNvSpPr>
          <p:nvPr>
            <p:ph type="body" idx="1"/>
          </p:nvPr>
        </p:nvSpPr>
        <p:spPr>
          <a:xfrm>
            <a:off x="838436" y="1825625"/>
            <a:ext cx="10515130" cy="435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D603E-4387-1141-A62E-987567F1217F}"/>
              </a:ext>
            </a:extLst>
          </p:cNvPr>
          <p:cNvSpPr>
            <a:spLocks noGrp="1"/>
          </p:cNvSpPr>
          <p:nvPr>
            <p:ph type="dt" sz="half" idx="2"/>
          </p:nvPr>
        </p:nvSpPr>
        <p:spPr>
          <a:xfrm>
            <a:off x="838436" y="6356449"/>
            <a:ext cx="2743435" cy="365125"/>
          </a:xfrm>
          <a:prstGeom prst="rect">
            <a:avLst/>
          </a:prstGeom>
        </p:spPr>
        <p:txBody>
          <a:bodyPr vert="horz" lIns="91440" tIns="45720" rIns="91440" bIns="45720" rtlCol="0" anchor="ctr"/>
          <a:lstStyle>
            <a:lvl1pPr algn="l">
              <a:defRPr sz="375">
                <a:solidFill>
                  <a:schemeClr val="tx1">
                    <a:tint val="75000"/>
                  </a:schemeClr>
                </a:solidFill>
                <a:latin typeface="+mj-lt"/>
              </a:defRPr>
            </a:lvl1pPr>
          </a:lstStyle>
          <a:p>
            <a:fld id="{80038350-B08A-D84E-A34E-DF31257ED6A6}" type="datetimeFigureOut">
              <a:rPr lang="en-US" smtClean="0"/>
              <a:pPr/>
              <a:t>1/8/2025</a:t>
            </a:fld>
            <a:endParaRPr lang="en-US" dirty="0"/>
          </a:p>
        </p:txBody>
      </p:sp>
      <p:sp>
        <p:nvSpPr>
          <p:cNvPr id="5" name="Footer Placeholder 4">
            <a:extLst>
              <a:ext uri="{FF2B5EF4-FFF2-40B4-BE49-F238E27FC236}">
                <a16:creationId xmlns:a16="http://schemas.microsoft.com/office/drawing/2014/main" id="{E544FA26-0374-FB48-BFDE-9DD198D11ABD}"/>
              </a:ext>
            </a:extLst>
          </p:cNvPr>
          <p:cNvSpPr>
            <a:spLocks noGrp="1"/>
          </p:cNvSpPr>
          <p:nvPr>
            <p:ph type="ftr" sz="quarter" idx="3"/>
          </p:nvPr>
        </p:nvSpPr>
        <p:spPr>
          <a:xfrm>
            <a:off x="4038130" y="6356449"/>
            <a:ext cx="4115741" cy="365125"/>
          </a:xfrm>
          <a:prstGeom prst="rect">
            <a:avLst/>
          </a:prstGeom>
        </p:spPr>
        <p:txBody>
          <a:bodyPr vert="horz" lIns="91440" tIns="45720" rIns="91440" bIns="45720" rtlCol="0" anchor="ctr"/>
          <a:lstStyle>
            <a:lvl1pPr algn="ctr">
              <a:defRPr sz="375">
                <a:solidFill>
                  <a:schemeClr val="tx1">
                    <a:tint val="75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07FA5D9-47E7-D94E-B4CD-E9CF75021EC0}"/>
              </a:ext>
            </a:extLst>
          </p:cNvPr>
          <p:cNvSpPr>
            <a:spLocks noGrp="1"/>
          </p:cNvSpPr>
          <p:nvPr>
            <p:ph type="sldNum" sz="quarter" idx="4"/>
          </p:nvPr>
        </p:nvSpPr>
        <p:spPr>
          <a:xfrm>
            <a:off x="8610129" y="6356449"/>
            <a:ext cx="2743436" cy="365125"/>
          </a:xfrm>
          <a:prstGeom prst="rect">
            <a:avLst/>
          </a:prstGeom>
        </p:spPr>
        <p:txBody>
          <a:bodyPr vert="horz" lIns="91440" tIns="45720" rIns="91440" bIns="45720" rtlCol="0" anchor="ctr"/>
          <a:lstStyle>
            <a:lvl1pPr algn="r">
              <a:defRPr sz="375">
                <a:solidFill>
                  <a:schemeClr val="tx1">
                    <a:tint val="75000"/>
                  </a:schemeClr>
                </a:solidFill>
                <a:latin typeface="+mj-lt"/>
              </a:defRPr>
            </a:lvl1pPr>
          </a:lstStyle>
          <a:p>
            <a:fld id="{9BC917F7-2F6E-DD40-836E-25C701D3665C}" type="slidenum">
              <a:rPr lang="en-US" smtClean="0"/>
              <a:pPr/>
              <a:t>‹#›</a:t>
            </a:fld>
            <a:endParaRPr lang="en-US" dirty="0"/>
          </a:p>
        </p:txBody>
      </p:sp>
    </p:spTree>
    <p:extLst>
      <p:ext uri="{BB962C8B-B14F-4D97-AF65-F5344CB8AC3E}">
        <p14:creationId xmlns:p14="http://schemas.microsoft.com/office/powerpoint/2010/main" val="4007948940"/>
      </p:ext>
    </p:extLst>
  </p:cSld>
  <p:clrMap bg1="lt1" tx1="dk1" bg2="lt2" tx2="dk2" accent1="accent1" accent2="accent2" accent3="accent3" accent4="accent4" accent5="accent5" accent6="accent6" hlink="hlink" folHlink="folHlink"/>
  <p:sldLayoutIdLst>
    <p:sldLayoutId id="214748397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3" name="click.wav"/>
          </p:stSnd>
        </p:sndAc>
      </p:transition>
    </mc:Choice>
    <mc:Fallback xmlns="">
      <p:transition spd="slow">
        <p:fade/>
        <p:sndAc>
          <p:stSnd>
            <p:snd r:embed="rId4" name="click.wav"/>
          </p:stSnd>
        </p:sndAc>
      </p:transition>
    </mc:Fallback>
  </mc:AlternateContent>
  <p:txStyles>
    <p:titleStyle>
      <a:lvl1pPr algn="l" defTabSz="285750" rtl="0" eaLnBrk="1" latinLnBrk="0" hangingPunct="1">
        <a:lnSpc>
          <a:spcPct val="90000"/>
        </a:lnSpc>
        <a:spcBef>
          <a:spcPct val="0"/>
        </a:spcBef>
        <a:buNone/>
        <a:defRPr sz="1375" kern="1200">
          <a:solidFill>
            <a:schemeClr val="tx1"/>
          </a:solidFill>
          <a:latin typeface="+mj-lt"/>
          <a:ea typeface="+mj-ea"/>
          <a:cs typeface="+mj-cs"/>
        </a:defRPr>
      </a:lvl1pPr>
    </p:titleStyle>
    <p:bodyStyle>
      <a:lvl1pPr marL="71438" indent="-71438" algn="l" defTabSz="285750" rtl="0" eaLnBrk="1" latinLnBrk="0" hangingPunct="1">
        <a:lnSpc>
          <a:spcPct val="90000"/>
        </a:lnSpc>
        <a:spcBef>
          <a:spcPts val="313"/>
        </a:spcBef>
        <a:buFont typeface="Arial" panose="020B0604020202020204" pitchFamily="34" charset="0"/>
        <a:buChar char="•"/>
        <a:defRPr sz="875" kern="1200">
          <a:solidFill>
            <a:schemeClr val="tx1"/>
          </a:solidFill>
          <a:latin typeface="+mj-lt"/>
          <a:ea typeface="+mn-ea"/>
          <a:cs typeface="+mn-cs"/>
        </a:defRPr>
      </a:lvl1pPr>
      <a:lvl2pPr marL="214313" indent="-71438" algn="l" defTabSz="285750" rtl="0" eaLnBrk="1" latinLnBrk="0" hangingPunct="1">
        <a:lnSpc>
          <a:spcPct val="90000"/>
        </a:lnSpc>
        <a:spcBef>
          <a:spcPts val="156"/>
        </a:spcBef>
        <a:buFont typeface="Arial" panose="020B0604020202020204" pitchFamily="34" charset="0"/>
        <a:buChar char="•"/>
        <a:defRPr sz="750" kern="1200">
          <a:solidFill>
            <a:schemeClr val="tx1"/>
          </a:solidFill>
          <a:latin typeface="+mj-lt"/>
          <a:ea typeface="+mn-ea"/>
          <a:cs typeface="+mn-cs"/>
        </a:defRPr>
      </a:lvl2pPr>
      <a:lvl3pPr marL="357188" indent="-71438" algn="l" defTabSz="285750" rtl="0" eaLnBrk="1" latinLnBrk="0" hangingPunct="1">
        <a:lnSpc>
          <a:spcPct val="90000"/>
        </a:lnSpc>
        <a:spcBef>
          <a:spcPts val="156"/>
        </a:spcBef>
        <a:buFont typeface="Arial" panose="020B0604020202020204" pitchFamily="34" charset="0"/>
        <a:buChar char="•"/>
        <a:defRPr sz="625" kern="1200">
          <a:solidFill>
            <a:schemeClr val="tx1"/>
          </a:solidFill>
          <a:latin typeface="+mj-lt"/>
          <a:ea typeface="+mn-ea"/>
          <a:cs typeface="+mn-cs"/>
        </a:defRPr>
      </a:lvl3pPr>
      <a:lvl4pPr marL="500063"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j-lt"/>
          <a:ea typeface="+mn-ea"/>
          <a:cs typeface="+mn-cs"/>
        </a:defRPr>
      </a:lvl4pPr>
      <a:lvl5pPr marL="642938"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j-lt"/>
          <a:ea typeface="+mn-ea"/>
          <a:cs typeface="+mn-cs"/>
        </a:defRPr>
      </a:lvl5pPr>
      <a:lvl6pPr marL="785813"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6pPr>
      <a:lvl7pPr marL="928688"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7pPr>
      <a:lvl8pPr marL="1071563"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8pPr>
      <a:lvl9pPr marL="1214438" indent="-71438" algn="l" defTabSz="285750" rtl="0" eaLnBrk="1" latinLnBrk="0" hangingPunct="1">
        <a:lnSpc>
          <a:spcPct val="90000"/>
        </a:lnSpc>
        <a:spcBef>
          <a:spcPts val="156"/>
        </a:spcBef>
        <a:buFont typeface="Arial" panose="020B0604020202020204" pitchFamily="34" charset="0"/>
        <a:buChar char="•"/>
        <a:defRPr sz="563" kern="1200">
          <a:solidFill>
            <a:schemeClr val="tx1"/>
          </a:solidFill>
          <a:latin typeface="+mn-lt"/>
          <a:ea typeface="+mn-ea"/>
          <a:cs typeface="+mn-cs"/>
        </a:defRPr>
      </a:lvl9pPr>
    </p:bodyStyle>
    <p:otherStyle>
      <a:defPPr>
        <a:defRPr lang="en-US"/>
      </a:defPPr>
      <a:lvl1pPr marL="0" algn="l" defTabSz="285750" rtl="0" eaLnBrk="1" latinLnBrk="0" hangingPunct="1">
        <a:defRPr sz="563" kern="1200">
          <a:solidFill>
            <a:schemeClr val="tx1"/>
          </a:solidFill>
          <a:latin typeface="+mn-lt"/>
          <a:ea typeface="+mn-ea"/>
          <a:cs typeface="+mn-cs"/>
        </a:defRPr>
      </a:lvl1pPr>
      <a:lvl2pPr marL="142875" algn="l" defTabSz="285750" rtl="0" eaLnBrk="1" latinLnBrk="0" hangingPunct="1">
        <a:defRPr sz="563" kern="1200">
          <a:solidFill>
            <a:schemeClr val="tx1"/>
          </a:solidFill>
          <a:latin typeface="+mn-lt"/>
          <a:ea typeface="+mn-ea"/>
          <a:cs typeface="+mn-cs"/>
        </a:defRPr>
      </a:lvl2pPr>
      <a:lvl3pPr marL="285750" algn="l" defTabSz="285750" rtl="0" eaLnBrk="1" latinLnBrk="0" hangingPunct="1">
        <a:defRPr sz="563" kern="1200">
          <a:solidFill>
            <a:schemeClr val="tx1"/>
          </a:solidFill>
          <a:latin typeface="+mn-lt"/>
          <a:ea typeface="+mn-ea"/>
          <a:cs typeface="+mn-cs"/>
        </a:defRPr>
      </a:lvl3pPr>
      <a:lvl4pPr marL="428625" algn="l" defTabSz="285750" rtl="0" eaLnBrk="1" latinLnBrk="0" hangingPunct="1">
        <a:defRPr sz="563" kern="1200">
          <a:solidFill>
            <a:schemeClr val="tx1"/>
          </a:solidFill>
          <a:latin typeface="+mn-lt"/>
          <a:ea typeface="+mn-ea"/>
          <a:cs typeface="+mn-cs"/>
        </a:defRPr>
      </a:lvl4pPr>
      <a:lvl5pPr marL="571500" algn="l" defTabSz="285750" rtl="0" eaLnBrk="1" latinLnBrk="0" hangingPunct="1">
        <a:defRPr sz="563" kern="1200">
          <a:solidFill>
            <a:schemeClr val="tx1"/>
          </a:solidFill>
          <a:latin typeface="+mn-lt"/>
          <a:ea typeface="+mn-ea"/>
          <a:cs typeface="+mn-cs"/>
        </a:defRPr>
      </a:lvl5pPr>
      <a:lvl6pPr marL="714375" algn="l" defTabSz="285750" rtl="0" eaLnBrk="1" latinLnBrk="0" hangingPunct="1">
        <a:defRPr sz="563" kern="1200">
          <a:solidFill>
            <a:schemeClr val="tx1"/>
          </a:solidFill>
          <a:latin typeface="+mn-lt"/>
          <a:ea typeface="+mn-ea"/>
          <a:cs typeface="+mn-cs"/>
        </a:defRPr>
      </a:lvl6pPr>
      <a:lvl7pPr marL="857250" algn="l" defTabSz="285750" rtl="0" eaLnBrk="1" latinLnBrk="0" hangingPunct="1">
        <a:defRPr sz="563" kern="1200">
          <a:solidFill>
            <a:schemeClr val="tx1"/>
          </a:solidFill>
          <a:latin typeface="+mn-lt"/>
          <a:ea typeface="+mn-ea"/>
          <a:cs typeface="+mn-cs"/>
        </a:defRPr>
      </a:lvl7pPr>
      <a:lvl8pPr marL="1000125" algn="l" defTabSz="285750" rtl="0" eaLnBrk="1" latinLnBrk="0" hangingPunct="1">
        <a:defRPr sz="563" kern="1200">
          <a:solidFill>
            <a:schemeClr val="tx1"/>
          </a:solidFill>
          <a:latin typeface="+mn-lt"/>
          <a:ea typeface="+mn-ea"/>
          <a:cs typeface="+mn-cs"/>
        </a:defRPr>
      </a:lvl8pPr>
      <a:lvl9pPr marL="1143000" algn="l" defTabSz="285750" rtl="0" eaLnBrk="1" latinLnBrk="0" hangingPunct="1">
        <a:defRPr sz="56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3461A-052E-7D4C-8AC3-388625CBF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BE680-D23D-03EF-3905-1273AAE72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D59A1A-67C0-AA6D-39A7-5277D0236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5C290262-99BC-11C6-A480-40B4325C1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46A90F6-0619-494B-D6B0-704FCB854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F19B87-8C30-407C-BB16-41234FD6E1B9}" type="slidenum">
              <a:rPr lang="en-US" smtClean="0"/>
              <a:t>‹#›</a:t>
            </a:fld>
            <a:endParaRPr lang="en-US" dirty="0"/>
          </a:p>
        </p:txBody>
      </p:sp>
    </p:spTree>
    <p:extLst>
      <p:ext uri="{BB962C8B-B14F-4D97-AF65-F5344CB8AC3E}">
        <p14:creationId xmlns:p14="http://schemas.microsoft.com/office/powerpoint/2010/main" val="732766195"/>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13" name="click.wav"/>
          </p:stSnd>
        </p:sndAc>
      </p:transition>
    </mc:Choice>
    <mc:Fallback xmlns="">
      <p:transition spd="slow">
        <p:fade/>
        <p:sndAc>
          <p:stSnd>
            <p:snd r:embed="rId14" name="click.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audio" Target="../media/audio1.wav"/><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9.xml"/><Relationship Id="rId5" Type="http://schemas.openxmlformats.org/officeDocument/2006/relationships/audio" Target="../media/audio1.wav"/><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9.xml"/><Relationship Id="rId5" Type="http://schemas.openxmlformats.org/officeDocument/2006/relationships/audio" Target="../media/audio1.wav"/><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9.xml"/><Relationship Id="rId5" Type="http://schemas.openxmlformats.org/officeDocument/2006/relationships/audio" Target="../media/audio1.wav"/><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9.xml"/><Relationship Id="rId5" Type="http://schemas.openxmlformats.org/officeDocument/2006/relationships/audio" Target="../media/audio1.wav"/><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19.xml"/><Relationship Id="rId5" Type="http://schemas.openxmlformats.org/officeDocument/2006/relationships/audio" Target="../media/audio1.wav"/><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3.jpeg"/><Relationship Id="rId7"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9.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9.xml"/><Relationship Id="rId4" Type="http://schemas.openxmlformats.org/officeDocument/2006/relationships/image" Target="../media/image5.png"/><Relationship Id="rId9"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19.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audio" Target="../media/audio1.wav"/><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audio" Target="../media/audio1.wav"/><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19.xml"/><Relationship Id="rId5" Type="http://schemas.openxmlformats.org/officeDocument/2006/relationships/audio" Target="../media/audio1.wav"/><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19.xml"/><Relationship Id="rId5" Type="http://schemas.openxmlformats.org/officeDocument/2006/relationships/audio" Target="../media/audio1.wav"/><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1">
            <a:extLst>
              <a:ext uri="{FF2B5EF4-FFF2-40B4-BE49-F238E27FC236}">
                <a16:creationId xmlns:a16="http://schemas.microsoft.com/office/drawing/2014/main" id="{FC2E73AD-982C-38F1-39C6-1A7842B83307}"/>
              </a:ext>
            </a:extLst>
          </p:cNvPr>
          <p:cNvSpPr>
            <a:spLocks noGrp="1"/>
          </p:cNvSpPr>
          <p:nvPr>
            <p:ph type="ctrTitle"/>
          </p:nvPr>
        </p:nvSpPr>
        <p:spPr>
          <a:xfrm>
            <a:off x="228601" y="223284"/>
            <a:ext cx="6074228" cy="2170448"/>
          </a:xfrm>
        </p:spPr>
        <p:txBody>
          <a:bodyPr vert="horz" lIns="91440" tIns="45720" rIns="91440" bIns="45720" rtlCol="0" anchor="b">
            <a:normAutofit fontScale="90000"/>
          </a:bodyPr>
          <a:lstStyle/>
          <a:p>
            <a:br>
              <a:rPr lang="en-US" sz="5100" b="1" dirty="0">
                <a:solidFill>
                  <a:srgbClr val="0070C0"/>
                </a:solidFill>
                <a:effectLst/>
              </a:rPr>
            </a:br>
            <a:br>
              <a:rPr lang="en-US" sz="5100" b="1" dirty="0">
                <a:solidFill>
                  <a:srgbClr val="0070C0"/>
                </a:solidFill>
                <a:effectLst/>
              </a:rPr>
            </a:br>
            <a:br>
              <a:rPr lang="en-US" sz="5100" b="1" dirty="0">
                <a:solidFill>
                  <a:srgbClr val="0070C0"/>
                </a:solidFill>
                <a:effectLst/>
              </a:rPr>
            </a:br>
            <a:br>
              <a:rPr lang="en-US" sz="5100" b="1" dirty="0">
                <a:solidFill>
                  <a:srgbClr val="0070C0"/>
                </a:solidFill>
                <a:effectLst/>
              </a:rPr>
            </a:br>
            <a:br>
              <a:rPr lang="en-US" sz="5100" b="1" dirty="0">
                <a:solidFill>
                  <a:srgbClr val="0070C0"/>
                </a:solidFill>
                <a:effectLst/>
              </a:rPr>
            </a:br>
            <a:br>
              <a:rPr lang="en-US" sz="5100" b="1" dirty="0">
                <a:solidFill>
                  <a:srgbClr val="0070C0"/>
                </a:solidFill>
                <a:effectLst/>
              </a:rPr>
            </a:br>
            <a:br>
              <a:rPr lang="en-US" sz="5100" b="1" dirty="0">
                <a:solidFill>
                  <a:srgbClr val="0070C0"/>
                </a:solidFill>
                <a:effectLst/>
              </a:rPr>
            </a:br>
            <a:br>
              <a:rPr lang="en-US" sz="5300" dirty="0">
                <a:solidFill>
                  <a:schemeClr val="tx2">
                    <a:lumMod val="75000"/>
                    <a:lumOff val="25000"/>
                  </a:schemeClr>
                </a:solidFill>
                <a:effectLst/>
                <a:latin typeface="Arial Black" panose="020B0A04020102020204" pitchFamily="34" charset="0"/>
              </a:rPr>
            </a:br>
            <a:r>
              <a:rPr lang="en-US" sz="5300" i="0" dirty="0">
                <a:solidFill>
                  <a:schemeClr val="tx2">
                    <a:lumMod val="75000"/>
                    <a:lumOff val="25000"/>
                  </a:schemeClr>
                </a:solidFill>
                <a:effectLst/>
                <a:latin typeface="Arial Black" panose="020B0A04020102020204" pitchFamily="34" charset="0"/>
              </a:rPr>
              <a:t>HIGH CLOUD </a:t>
            </a:r>
            <a:r>
              <a:rPr lang="en-US" sz="5300" dirty="0">
                <a:solidFill>
                  <a:schemeClr val="tx2">
                    <a:lumMod val="75000"/>
                    <a:lumOff val="25000"/>
                  </a:schemeClr>
                </a:solidFill>
                <a:latin typeface="Arial Black" panose="020B0A04020102020204" pitchFamily="34" charset="0"/>
              </a:rPr>
              <a:t>AIRLINES</a:t>
            </a:r>
            <a:r>
              <a:rPr lang="en-US" sz="5300" i="0" dirty="0">
                <a:solidFill>
                  <a:schemeClr val="tx2">
                    <a:lumMod val="75000"/>
                    <a:lumOff val="25000"/>
                  </a:schemeClr>
                </a:solidFill>
                <a:effectLst/>
                <a:latin typeface="Arial Black" panose="020B0A04020102020204" pitchFamily="34" charset="0"/>
              </a:rPr>
              <a:t> ANALYTICS</a:t>
            </a:r>
            <a:endParaRPr lang="en-US" sz="4900" u="sng" dirty="0">
              <a:solidFill>
                <a:schemeClr val="tx2">
                  <a:lumMod val="75000"/>
                  <a:lumOff val="25000"/>
                </a:schemeClr>
              </a:solidFill>
              <a:latin typeface="Arial Black" panose="020B0A04020102020204" pitchFamily="34" charset="0"/>
            </a:endParaRPr>
          </a:p>
        </p:txBody>
      </p:sp>
      <p:sp>
        <p:nvSpPr>
          <p:cNvPr id="6" name="Subtitle 2">
            <a:extLst>
              <a:ext uri="{FF2B5EF4-FFF2-40B4-BE49-F238E27FC236}">
                <a16:creationId xmlns:a16="http://schemas.microsoft.com/office/drawing/2014/main" id="{74F87C37-0FF0-FF40-BF08-0DEA5D77DFE2}"/>
              </a:ext>
            </a:extLst>
          </p:cNvPr>
          <p:cNvSpPr>
            <a:spLocks noGrp="1"/>
          </p:cNvSpPr>
          <p:nvPr>
            <p:ph type="subTitle" idx="1"/>
          </p:nvPr>
        </p:nvSpPr>
        <p:spPr>
          <a:xfrm>
            <a:off x="588948" y="3429000"/>
            <a:ext cx="5221185" cy="3129378"/>
          </a:xfrm>
        </p:spPr>
        <p:txBody>
          <a:bodyPr vert="horz" lIns="91440" tIns="45720" rIns="91440" bIns="45720" rtlCol="0" anchor="t">
            <a:noAutofit/>
          </a:bodyPr>
          <a:lstStyle/>
          <a:p>
            <a:pPr algn="l"/>
            <a:r>
              <a:rPr lang="en-US" sz="1800" b="1" dirty="0">
                <a:latin typeface="Arial" panose="020B0604020202020204" pitchFamily="34" charset="0"/>
                <a:cs typeface="Arial" panose="020B0604020202020204" pitchFamily="34" charset="0"/>
              </a:rPr>
              <a:t>Presented By:  Group No.05</a:t>
            </a:r>
          </a:p>
          <a:p>
            <a:pPr algn="l"/>
            <a:r>
              <a:rPr lang="en-US" sz="2000" b="0" i="0" dirty="0">
                <a:solidFill>
                  <a:srgbClr val="222222"/>
                </a:solidFill>
                <a:effectLst/>
                <a:latin typeface="Arial" panose="020B0604020202020204" pitchFamily="34" charset="0"/>
                <a:cs typeface="Arial" panose="020B0604020202020204" pitchFamily="34" charset="0"/>
              </a:rPr>
              <a:t>Nikhil Prakash Gokhale</a:t>
            </a:r>
          </a:p>
          <a:p>
            <a:pPr algn="l"/>
            <a:r>
              <a:rPr lang="en-US" sz="2000" b="0" i="0" dirty="0">
                <a:solidFill>
                  <a:srgbClr val="222222"/>
                </a:solidFill>
                <a:effectLst/>
                <a:latin typeface="Arial" panose="020B0604020202020204" pitchFamily="34" charset="0"/>
                <a:cs typeface="Arial" panose="020B0604020202020204" pitchFamily="34" charset="0"/>
              </a:rPr>
              <a:t>Ami Jayant Lade</a:t>
            </a:r>
            <a:endParaRPr lang="en-US" sz="2000" dirty="0">
              <a:solidFill>
                <a:srgbClr val="222222"/>
              </a:solidFill>
              <a:latin typeface="Arial" panose="020B0604020202020204" pitchFamily="34" charset="0"/>
              <a:cs typeface="Arial" panose="020B0604020202020204" pitchFamily="34" charset="0"/>
            </a:endParaRPr>
          </a:p>
          <a:p>
            <a:pPr algn="l"/>
            <a:r>
              <a:rPr lang="en-US" sz="2000" b="0" i="0" dirty="0">
                <a:solidFill>
                  <a:srgbClr val="222222"/>
                </a:solidFill>
                <a:effectLst/>
                <a:latin typeface="Arial" panose="020B0604020202020204" pitchFamily="34" charset="0"/>
                <a:cs typeface="Arial" panose="020B0604020202020204" pitchFamily="34" charset="0"/>
              </a:rPr>
              <a:t>Vanshika Malhotra</a:t>
            </a:r>
          </a:p>
          <a:p>
            <a:pPr algn="l"/>
            <a:r>
              <a:rPr lang="en-US" sz="2000" b="0" i="0" dirty="0">
                <a:solidFill>
                  <a:srgbClr val="222222"/>
                </a:solidFill>
                <a:effectLst/>
                <a:latin typeface="Arial" panose="020B0604020202020204" pitchFamily="34" charset="0"/>
                <a:cs typeface="Arial" panose="020B0604020202020204" pitchFamily="34" charset="0"/>
              </a:rPr>
              <a:t>Indrajit Chowdhury</a:t>
            </a:r>
            <a:endParaRPr lang="en-US" sz="2000" dirty="0">
              <a:solidFill>
                <a:srgbClr val="222222"/>
              </a:solidFill>
              <a:latin typeface="Arial" panose="020B0604020202020204" pitchFamily="34" charset="0"/>
              <a:cs typeface="Arial" panose="020B0604020202020204" pitchFamily="34" charset="0"/>
            </a:endParaRPr>
          </a:p>
          <a:p>
            <a:pPr algn="l"/>
            <a:r>
              <a:rPr lang="en-US" sz="2000" b="0" i="0" dirty="0">
                <a:solidFill>
                  <a:srgbClr val="222222"/>
                </a:solidFill>
                <a:effectLst/>
                <a:latin typeface="Arial" panose="020B0604020202020204" pitchFamily="34" charset="0"/>
                <a:cs typeface="Arial" panose="020B0604020202020204" pitchFamily="34" charset="0"/>
              </a:rPr>
              <a:t>Kamal Dudekula</a:t>
            </a:r>
          </a:p>
          <a:p>
            <a:pPr algn="l"/>
            <a:r>
              <a:rPr lang="en-US" sz="2000" b="0" i="0" dirty="0">
                <a:solidFill>
                  <a:srgbClr val="222222"/>
                </a:solidFill>
                <a:effectLst/>
                <a:latin typeface="Arial" panose="020B0604020202020204" pitchFamily="34" charset="0"/>
                <a:cs typeface="Arial" panose="020B0604020202020204" pitchFamily="34" charset="0"/>
              </a:rPr>
              <a:t>Gayathri Mooram</a:t>
            </a:r>
            <a:endParaRPr lang="en-US" sz="2000" dirty="0">
              <a:solidFill>
                <a:srgbClr val="222222"/>
              </a:solidFill>
              <a:latin typeface="Arial" panose="020B0604020202020204" pitchFamily="34" charset="0"/>
              <a:cs typeface="Arial" panose="020B0604020202020204" pitchFamily="34" charset="0"/>
            </a:endParaRPr>
          </a:p>
          <a:p>
            <a:pPr algn="l"/>
            <a:r>
              <a:rPr lang="en-US" sz="2000" b="0" i="0" dirty="0">
                <a:solidFill>
                  <a:srgbClr val="222222"/>
                </a:solidFill>
                <a:effectLst/>
                <a:latin typeface="Arial" panose="020B0604020202020204" pitchFamily="34" charset="0"/>
                <a:cs typeface="Arial" panose="020B0604020202020204" pitchFamily="34" charset="0"/>
              </a:rPr>
              <a:t>Damini Jitendra Khachane</a:t>
            </a:r>
            <a:endParaRPr lang="en-US" sz="2800" b="1" dirty="0">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E2012B39-5A64-5B54-DC76-C6C34C20DAD7}"/>
              </a:ext>
            </a:extLst>
          </p:cNvPr>
          <p:cNvPicPr>
            <a:picLocks noChangeAspect="1"/>
          </p:cNvPicPr>
          <p:nvPr/>
        </p:nvPicPr>
        <p:blipFill>
          <a:blip r:embed="rId4"/>
          <a:stretch>
            <a:fillRect/>
          </a:stretch>
        </p:blipFill>
        <p:spPr>
          <a:xfrm>
            <a:off x="5483603" y="1853134"/>
            <a:ext cx="6238875" cy="3048000"/>
          </a:xfrm>
          <a:prstGeom prst="rect">
            <a:avLst/>
          </a:prstGeom>
        </p:spPr>
      </p:pic>
    </p:spTree>
    <p:extLst>
      <p:ext uri="{BB962C8B-B14F-4D97-AF65-F5344CB8AC3E}">
        <p14:creationId xmlns:p14="http://schemas.microsoft.com/office/powerpoint/2010/main" val="3306921451"/>
      </p:ext>
    </p:extLst>
  </p:cSld>
  <p:clrMapOvr>
    <a:masterClrMapping/>
  </p:clrMapOvr>
  <mc:AlternateContent xmlns:mc="http://schemas.openxmlformats.org/markup-compatibility/2006" xmlns:p14="http://schemas.microsoft.com/office/powerpoint/2010/main">
    <mc:Choice Requires="p14">
      <p:transition spd="slow">
        <p14:flash/>
        <p:sndAc>
          <p:stSnd>
            <p:snd r:embed="rId3" name="click.wav"/>
          </p:stSnd>
        </p:sndAc>
      </p:transition>
    </mc:Choice>
    <mc:Fallback xmlns="">
      <p:transition spd="slow">
        <p:fade/>
        <p:sndAc>
          <p:stSnd>
            <p:snd r:embed="rId5"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3462FC-9AF0-77BF-8174-39040BA93BEB}"/>
              </a:ext>
            </a:extLst>
          </p:cNvPr>
          <p:cNvSpPr>
            <a:spLocks noGrp="1"/>
          </p:cNvSpPr>
          <p:nvPr>
            <p:ph type="title"/>
          </p:nvPr>
        </p:nvSpPr>
        <p:spPr>
          <a:xfrm>
            <a:off x="3496598" y="282129"/>
            <a:ext cx="5037908" cy="868823"/>
          </a:xfrm>
        </p:spPr>
        <p:txBody>
          <a:bodyPr vert="horz" lIns="91440" tIns="45720" rIns="91440" bIns="45720" rtlCol="0" anchor="ctr">
            <a:normAutofit fontScale="90000"/>
          </a:bodyPr>
          <a:lstStyle/>
          <a:p>
            <a:pPr algn="ctr"/>
            <a:r>
              <a:rPr lang="en-US" sz="4000" b="1" dirty="0"/>
              <a:t>Power BI – Dashboard 1</a:t>
            </a: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Picture 4" descr="A yellow and purple rectangular object with lines&#10;&#10;Description automatically generated">
            <a:extLst>
              <a:ext uri="{FF2B5EF4-FFF2-40B4-BE49-F238E27FC236}">
                <a16:creationId xmlns:a16="http://schemas.microsoft.com/office/drawing/2014/main" id="{939D7BB1-1E6D-3992-A367-E68FB4D742EF}"/>
              </a:ext>
            </a:extLst>
          </p:cNvPr>
          <p:cNvPicPr>
            <a:picLocks noChangeAspect="1"/>
          </p:cNvPicPr>
          <p:nvPr/>
        </p:nvPicPr>
        <p:blipFill>
          <a:blip r:embed="rId3"/>
          <a:stretch>
            <a:fillRect/>
          </a:stretch>
        </p:blipFill>
        <p:spPr>
          <a:xfrm>
            <a:off x="8695403" y="356658"/>
            <a:ext cx="868823" cy="868823"/>
          </a:xfrm>
          <a:prstGeom prst="rect">
            <a:avLst/>
          </a:prstGeom>
        </p:spPr>
      </p:pic>
      <p:sp>
        <p:nvSpPr>
          <p:cNvPr id="6" name="Rectangle 5">
            <a:extLst>
              <a:ext uri="{FF2B5EF4-FFF2-40B4-BE49-F238E27FC236}">
                <a16:creationId xmlns:a16="http://schemas.microsoft.com/office/drawing/2014/main" id="{719BD418-CA3A-70D6-03B9-AB47098975AA}"/>
              </a:ext>
            </a:extLst>
          </p:cNvPr>
          <p:cNvSpPr/>
          <p:nvPr/>
        </p:nvSpPr>
        <p:spPr>
          <a:xfrm>
            <a:off x="424542" y="1346020"/>
            <a:ext cx="11451771" cy="5511980"/>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7" name="Picture 6">
            <a:extLst>
              <a:ext uri="{FF2B5EF4-FFF2-40B4-BE49-F238E27FC236}">
                <a16:creationId xmlns:a16="http://schemas.microsoft.com/office/drawing/2014/main" id="{C4EAE4D9-2472-F726-DB68-A4D278B4F951}"/>
              </a:ext>
            </a:extLst>
          </p:cNvPr>
          <p:cNvPicPr>
            <a:picLocks noChangeAspect="1"/>
          </p:cNvPicPr>
          <p:nvPr/>
        </p:nvPicPr>
        <p:blipFill>
          <a:blip r:embed="rId4"/>
          <a:stretch>
            <a:fillRect/>
          </a:stretch>
        </p:blipFill>
        <p:spPr>
          <a:xfrm>
            <a:off x="499730" y="1360093"/>
            <a:ext cx="11376583" cy="5482819"/>
          </a:xfrm>
          <a:prstGeom prst="rect">
            <a:avLst/>
          </a:prstGeom>
        </p:spPr>
      </p:pic>
    </p:spTree>
    <p:extLst>
      <p:ext uri="{BB962C8B-B14F-4D97-AF65-F5344CB8AC3E}">
        <p14:creationId xmlns:p14="http://schemas.microsoft.com/office/powerpoint/2010/main" val="925494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5"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54890F1-1B71-6FF3-B6B2-607391D89382}"/>
              </a:ext>
            </a:extLst>
          </p:cNvPr>
          <p:cNvSpPr txBox="1"/>
          <p:nvPr/>
        </p:nvSpPr>
        <p:spPr>
          <a:xfrm>
            <a:off x="3442063" y="272784"/>
            <a:ext cx="4995297" cy="768235"/>
          </a:xfrm>
          <a:prstGeom prst="rect">
            <a:avLst/>
          </a:prstGeom>
        </p:spPr>
        <p:txBody>
          <a:bodyPr vert="horz" lIns="91440" tIns="45720" rIns="91440" bIns="45720" rtlCol="0" anchor="ctr">
            <a:normAutofit fontScale="92500"/>
          </a:bodyPr>
          <a:lstStyle/>
          <a:p>
            <a:pPr algn="ctr">
              <a:lnSpc>
                <a:spcPct val="90000"/>
              </a:lnSpc>
              <a:spcBef>
                <a:spcPct val="0"/>
              </a:spcBef>
              <a:spcAft>
                <a:spcPts val="600"/>
              </a:spcAft>
            </a:pPr>
            <a:r>
              <a:rPr lang="en-US" sz="4000" b="1" dirty="0">
                <a:latin typeface="+mj-lt"/>
                <a:ea typeface="+mj-ea"/>
                <a:cs typeface="+mj-cs"/>
              </a:rPr>
              <a:t>Power BI –Dashboard 2</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3" name="Picture 2" descr="A yellow and purple rectangular object with lines&#10;&#10;Description automatically generated">
            <a:extLst>
              <a:ext uri="{FF2B5EF4-FFF2-40B4-BE49-F238E27FC236}">
                <a16:creationId xmlns:a16="http://schemas.microsoft.com/office/drawing/2014/main" id="{84FBB6F5-F274-6D42-3B31-D1E81DA737E2}"/>
              </a:ext>
            </a:extLst>
          </p:cNvPr>
          <p:cNvPicPr>
            <a:picLocks noChangeAspect="1"/>
          </p:cNvPicPr>
          <p:nvPr/>
        </p:nvPicPr>
        <p:blipFill>
          <a:blip r:embed="rId3"/>
          <a:stretch>
            <a:fillRect/>
          </a:stretch>
        </p:blipFill>
        <p:spPr>
          <a:xfrm>
            <a:off x="8690284" y="332335"/>
            <a:ext cx="768235" cy="768235"/>
          </a:xfrm>
          <a:prstGeom prst="rect">
            <a:avLst/>
          </a:prstGeom>
        </p:spPr>
      </p:pic>
      <p:sp>
        <p:nvSpPr>
          <p:cNvPr id="5" name="Rectangle 4">
            <a:extLst>
              <a:ext uri="{FF2B5EF4-FFF2-40B4-BE49-F238E27FC236}">
                <a16:creationId xmlns:a16="http://schemas.microsoft.com/office/drawing/2014/main" id="{F39E6F4D-1C3E-8B2B-20AB-0C66BDDD59C1}"/>
              </a:ext>
            </a:extLst>
          </p:cNvPr>
          <p:cNvSpPr/>
          <p:nvPr/>
        </p:nvSpPr>
        <p:spPr>
          <a:xfrm>
            <a:off x="239486" y="1375028"/>
            <a:ext cx="11502310" cy="5378902"/>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4" name="Picture 3">
            <a:extLst>
              <a:ext uri="{FF2B5EF4-FFF2-40B4-BE49-F238E27FC236}">
                <a16:creationId xmlns:a16="http://schemas.microsoft.com/office/drawing/2014/main" id="{F85B4A4A-FFF7-49AA-8121-E36474D1F174}"/>
              </a:ext>
            </a:extLst>
          </p:cNvPr>
          <p:cNvPicPr>
            <a:picLocks noChangeAspect="1"/>
          </p:cNvPicPr>
          <p:nvPr/>
        </p:nvPicPr>
        <p:blipFill>
          <a:blip r:embed="rId4"/>
          <a:stretch>
            <a:fillRect/>
          </a:stretch>
        </p:blipFill>
        <p:spPr>
          <a:xfrm>
            <a:off x="318976" y="1443434"/>
            <a:ext cx="11422819" cy="5310495"/>
          </a:xfrm>
          <a:prstGeom prst="rect">
            <a:avLst/>
          </a:prstGeom>
        </p:spPr>
      </p:pic>
    </p:spTree>
    <p:extLst>
      <p:ext uri="{BB962C8B-B14F-4D97-AF65-F5344CB8AC3E}">
        <p14:creationId xmlns:p14="http://schemas.microsoft.com/office/powerpoint/2010/main" val="2100525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5"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04ED6F-F275-E30A-51C1-4FE832F3DF20}"/>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1C831-7327-4805-7B56-551BCC50DA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91C6E49-94F8-03DF-168C-4F47EFE261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36F9B32-26CA-F27F-0E1C-334C27324914}"/>
              </a:ext>
            </a:extLst>
          </p:cNvPr>
          <p:cNvSpPr txBox="1"/>
          <p:nvPr/>
        </p:nvSpPr>
        <p:spPr>
          <a:xfrm>
            <a:off x="3442063" y="272784"/>
            <a:ext cx="4995297" cy="768235"/>
          </a:xfrm>
          <a:prstGeom prst="rect">
            <a:avLst/>
          </a:prstGeom>
        </p:spPr>
        <p:txBody>
          <a:bodyPr vert="horz" lIns="91440" tIns="45720" rIns="91440" bIns="45720" rtlCol="0" anchor="ctr">
            <a:normAutofit fontScale="92500"/>
          </a:bodyPr>
          <a:lstStyle/>
          <a:p>
            <a:pPr algn="ctr">
              <a:lnSpc>
                <a:spcPct val="90000"/>
              </a:lnSpc>
              <a:spcBef>
                <a:spcPct val="0"/>
              </a:spcBef>
              <a:spcAft>
                <a:spcPts val="600"/>
              </a:spcAft>
            </a:pPr>
            <a:r>
              <a:rPr lang="en-US" sz="4000" b="1" dirty="0">
                <a:latin typeface="+mj-lt"/>
                <a:ea typeface="+mj-ea"/>
                <a:cs typeface="+mj-cs"/>
              </a:rPr>
              <a:t>Power BI –Dashboard 3</a:t>
            </a:r>
          </a:p>
        </p:txBody>
      </p:sp>
      <p:sp>
        <p:nvSpPr>
          <p:cNvPr id="16" name="Rectangle: Rounded Corners 15">
            <a:extLst>
              <a:ext uri="{FF2B5EF4-FFF2-40B4-BE49-F238E27FC236}">
                <a16:creationId xmlns:a16="http://schemas.microsoft.com/office/drawing/2014/main" id="{F5BB18DB-D84F-7171-6B8F-72B0DF590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3" name="Picture 2" descr="A yellow and purple rectangular object with lines&#10;&#10;Description automatically generated">
            <a:extLst>
              <a:ext uri="{FF2B5EF4-FFF2-40B4-BE49-F238E27FC236}">
                <a16:creationId xmlns:a16="http://schemas.microsoft.com/office/drawing/2014/main" id="{818B23A0-C11B-8B04-9DB3-C2C5E27BC74B}"/>
              </a:ext>
            </a:extLst>
          </p:cNvPr>
          <p:cNvPicPr>
            <a:picLocks noChangeAspect="1"/>
          </p:cNvPicPr>
          <p:nvPr/>
        </p:nvPicPr>
        <p:blipFill>
          <a:blip r:embed="rId3"/>
          <a:stretch>
            <a:fillRect/>
          </a:stretch>
        </p:blipFill>
        <p:spPr>
          <a:xfrm>
            <a:off x="8690284" y="332335"/>
            <a:ext cx="768235" cy="768235"/>
          </a:xfrm>
          <a:prstGeom prst="rect">
            <a:avLst/>
          </a:prstGeom>
        </p:spPr>
      </p:pic>
      <p:sp>
        <p:nvSpPr>
          <p:cNvPr id="5" name="Rectangle 4">
            <a:extLst>
              <a:ext uri="{FF2B5EF4-FFF2-40B4-BE49-F238E27FC236}">
                <a16:creationId xmlns:a16="http://schemas.microsoft.com/office/drawing/2014/main" id="{9D65E51A-208F-1295-42DA-165F460CC01C}"/>
              </a:ext>
            </a:extLst>
          </p:cNvPr>
          <p:cNvSpPr/>
          <p:nvPr/>
        </p:nvSpPr>
        <p:spPr>
          <a:xfrm>
            <a:off x="239486" y="1375028"/>
            <a:ext cx="11502310" cy="5378902"/>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7" name="Picture 6">
            <a:extLst>
              <a:ext uri="{FF2B5EF4-FFF2-40B4-BE49-F238E27FC236}">
                <a16:creationId xmlns:a16="http://schemas.microsoft.com/office/drawing/2014/main" id="{40E70D8F-C121-2F7A-EEE1-F451A36F7682}"/>
              </a:ext>
            </a:extLst>
          </p:cNvPr>
          <p:cNvPicPr>
            <a:picLocks noChangeAspect="1"/>
          </p:cNvPicPr>
          <p:nvPr/>
        </p:nvPicPr>
        <p:blipFill>
          <a:blip r:embed="rId4"/>
          <a:stretch>
            <a:fillRect/>
          </a:stretch>
        </p:blipFill>
        <p:spPr>
          <a:xfrm>
            <a:off x="329609" y="1456660"/>
            <a:ext cx="11313042" cy="5297270"/>
          </a:xfrm>
          <a:prstGeom prst="rect">
            <a:avLst/>
          </a:prstGeom>
        </p:spPr>
      </p:pic>
    </p:spTree>
    <p:extLst>
      <p:ext uri="{BB962C8B-B14F-4D97-AF65-F5344CB8AC3E}">
        <p14:creationId xmlns:p14="http://schemas.microsoft.com/office/powerpoint/2010/main" val="1450080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5"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E16848-3994-1FD0-F741-A24CBE36D6CF}"/>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64D8C0-EA9A-9931-1C13-DBF073B9E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52898F5-EFCD-DDF1-ABD4-1F46A29D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1A544D7-AFEE-52A3-DD8F-35870AF49D3E}"/>
              </a:ext>
            </a:extLst>
          </p:cNvPr>
          <p:cNvSpPr txBox="1"/>
          <p:nvPr/>
        </p:nvSpPr>
        <p:spPr>
          <a:xfrm>
            <a:off x="3442063" y="272784"/>
            <a:ext cx="4995297" cy="768235"/>
          </a:xfrm>
          <a:prstGeom prst="rect">
            <a:avLst/>
          </a:prstGeom>
        </p:spPr>
        <p:txBody>
          <a:bodyPr vert="horz" lIns="91440" tIns="45720" rIns="91440" bIns="45720" rtlCol="0" anchor="ctr">
            <a:normAutofit fontScale="92500"/>
          </a:bodyPr>
          <a:lstStyle/>
          <a:p>
            <a:pPr algn="ctr">
              <a:lnSpc>
                <a:spcPct val="90000"/>
              </a:lnSpc>
              <a:spcBef>
                <a:spcPct val="0"/>
              </a:spcBef>
              <a:spcAft>
                <a:spcPts val="600"/>
              </a:spcAft>
            </a:pPr>
            <a:r>
              <a:rPr lang="en-US" sz="4000" b="1" dirty="0">
                <a:latin typeface="+mj-lt"/>
                <a:ea typeface="+mj-ea"/>
                <a:cs typeface="+mj-cs"/>
              </a:rPr>
              <a:t>Power BI –Dashboard 4</a:t>
            </a:r>
          </a:p>
        </p:txBody>
      </p:sp>
      <p:sp>
        <p:nvSpPr>
          <p:cNvPr id="16" name="Rectangle: Rounded Corners 15">
            <a:extLst>
              <a:ext uri="{FF2B5EF4-FFF2-40B4-BE49-F238E27FC236}">
                <a16:creationId xmlns:a16="http://schemas.microsoft.com/office/drawing/2014/main" id="{FCADCE5D-576C-BDFB-D677-0F6A88E43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3" name="Picture 2" descr="A yellow and purple rectangular object with lines&#10;&#10;Description automatically generated">
            <a:extLst>
              <a:ext uri="{FF2B5EF4-FFF2-40B4-BE49-F238E27FC236}">
                <a16:creationId xmlns:a16="http://schemas.microsoft.com/office/drawing/2014/main" id="{87FD5AB4-D066-12CC-F12C-17DFF276AFB2}"/>
              </a:ext>
            </a:extLst>
          </p:cNvPr>
          <p:cNvPicPr>
            <a:picLocks noChangeAspect="1"/>
          </p:cNvPicPr>
          <p:nvPr/>
        </p:nvPicPr>
        <p:blipFill>
          <a:blip r:embed="rId3"/>
          <a:stretch>
            <a:fillRect/>
          </a:stretch>
        </p:blipFill>
        <p:spPr>
          <a:xfrm>
            <a:off x="8690284" y="332335"/>
            <a:ext cx="768235" cy="768235"/>
          </a:xfrm>
          <a:prstGeom prst="rect">
            <a:avLst/>
          </a:prstGeom>
        </p:spPr>
      </p:pic>
      <p:sp>
        <p:nvSpPr>
          <p:cNvPr id="5" name="Rectangle 4">
            <a:extLst>
              <a:ext uri="{FF2B5EF4-FFF2-40B4-BE49-F238E27FC236}">
                <a16:creationId xmlns:a16="http://schemas.microsoft.com/office/drawing/2014/main" id="{C7C8612C-A7C9-F1C6-04C2-6B5F815D27D6}"/>
              </a:ext>
            </a:extLst>
          </p:cNvPr>
          <p:cNvSpPr/>
          <p:nvPr/>
        </p:nvSpPr>
        <p:spPr>
          <a:xfrm>
            <a:off x="239486" y="1375028"/>
            <a:ext cx="11502310" cy="5378902"/>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4" name="Picture 3">
            <a:extLst>
              <a:ext uri="{FF2B5EF4-FFF2-40B4-BE49-F238E27FC236}">
                <a16:creationId xmlns:a16="http://schemas.microsoft.com/office/drawing/2014/main" id="{718D2F56-F652-0C47-B024-220C30A49CA6}"/>
              </a:ext>
            </a:extLst>
          </p:cNvPr>
          <p:cNvPicPr>
            <a:picLocks noChangeAspect="1"/>
          </p:cNvPicPr>
          <p:nvPr/>
        </p:nvPicPr>
        <p:blipFill>
          <a:blip r:embed="rId4"/>
          <a:stretch>
            <a:fillRect/>
          </a:stretch>
        </p:blipFill>
        <p:spPr>
          <a:xfrm>
            <a:off x="318976" y="1387614"/>
            <a:ext cx="11422819" cy="5248713"/>
          </a:xfrm>
          <a:prstGeom prst="rect">
            <a:avLst/>
          </a:prstGeom>
        </p:spPr>
      </p:pic>
    </p:spTree>
    <p:extLst>
      <p:ext uri="{BB962C8B-B14F-4D97-AF65-F5344CB8AC3E}">
        <p14:creationId xmlns:p14="http://schemas.microsoft.com/office/powerpoint/2010/main" val="396161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5"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09004-7295-CFB5-017D-E1AD4D464778}"/>
              </a:ext>
            </a:extLst>
          </p:cNvPr>
          <p:cNvSpPr>
            <a:spLocks noGrp="1"/>
          </p:cNvSpPr>
          <p:nvPr>
            <p:ph type="title"/>
          </p:nvPr>
        </p:nvSpPr>
        <p:spPr>
          <a:xfrm>
            <a:off x="841248" y="251312"/>
            <a:ext cx="10506456" cy="1010264"/>
          </a:xfrm>
        </p:spPr>
        <p:txBody>
          <a:bodyPr anchor="ctr">
            <a:norm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MYSQL- Queries</a:t>
            </a:r>
            <a:endParaRPr lang="en-IN" b="1"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6" name="Picture 25" descr="A logo with a dolphin&#10;&#10;Description automatically generated">
            <a:extLst>
              <a:ext uri="{FF2B5EF4-FFF2-40B4-BE49-F238E27FC236}">
                <a16:creationId xmlns:a16="http://schemas.microsoft.com/office/drawing/2014/main" id="{85856E6D-66D6-A97D-8A61-A09FBBAF5239}"/>
              </a:ext>
            </a:extLst>
          </p:cNvPr>
          <p:cNvPicPr>
            <a:picLocks noChangeAspect="1"/>
          </p:cNvPicPr>
          <p:nvPr/>
        </p:nvPicPr>
        <p:blipFill>
          <a:blip r:embed="rId3"/>
          <a:stretch>
            <a:fillRect/>
          </a:stretch>
        </p:blipFill>
        <p:spPr>
          <a:xfrm>
            <a:off x="5645829" y="22432"/>
            <a:ext cx="1157742" cy="1157742"/>
          </a:xfrm>
          <a:prstGeom prst="rect">
            <a:avLst/>
          </a:prstGeom>
        </p:spPr>
      </p:pic>
      <p:sp>
        <p:nvSpPr>
          <p:cNvPr id="27" name="Rectangle 26">
            <a:extLst>
              <a:ext uri="{FF2B5EF4-FFF2-40B4-BE49-F238E27FC236}">
                <a16:creationId xmlns:a16="http://schemas.microsoft.com/office/drawing/2014/main" id="{07C29CAE-5E6D-D049-6737-C124E298B423}"/>
              </a:ext>
            </a:extLst>
          </p:cNvPr>
          <p:cNvSpPr/>
          <p:nvPr/>
        </p:nvSpPr>
        <p:spPr>
          <a:xfrm>
            <a:off x="6838149" y="3463662"/>
            <a:ext cx="5138681" cy="3063312"/>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8" name="Rectangle 27">
            <a:extLst>
              <a:ext uri="{FF2B5EF4-FFF2-40B4-BE49-F238E27FC236}">
                <a16:creationId xmlns:a16="http://schemas.microsoft.com/office/drawing/2014/main" id="{A2909B7D-41B4-72F5-54C6-3864C060A0B9}"/>
              </a:ext>
            </a:extLst>
          </p:cNvPr>
          <p:cNvSpPr/>
          <p:nvPr/>
        </p:nvSpPr>
        <p:spPr>
          <a:xfrm>
            <a:off x="6799444" y="1580593"/>
            <a:ext cx="5177385" cy="1820697"/>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0" name="Rectangle 29">
            <a:extLst>
              <a:ext uri="{FF2B5EF4-FFF2-40B4-BE49-F238E27FC236}">
                <a16:creationId xmlns:a16="http://schemas.microsoft.com/office/drawing/2014/main" id="{D04E1724-7B9D-3D14-180D-E1D0EBE04FBB}"/>
              </a:ext>
            </a:extLst>
          </p:cNvPr>
          <p:cNvSpPr/>
          <p:nvPr/>
        </p:nvSpPr>
        <p:spPr>
          <a:xfrm>
            <a:off x="1093826" y="1587850"/>
            <a:ext cx="10883003" cy="4920836"/>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2" name="Rectangle 31">
            <a:extLst>
              <a:ext uri="{FF2B5EF4-FFF2-40B4-BE49-F238E27FC236}">
                <a16:creationId xmlns:a16="http://schemas.microsoft.com/office/drawing/2014/main" id="{269091C3-3D4F-F1DD-01C2-27222800A41F}"/>
              </a:ext>
            </a:extLst>
          </p:cNvPr>
          <p:cNvSpPr/>
          <p:nvPr/>
        </p:nvSpPr>
        <p:spPr>
          <a:xfrm>
            <a:off x="1093826" y="4540382"/>
            <a:ext cx="5705619" cy="1986592"/>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6" name="Picture 5">
            <a:extLst>
              <a:ext uri="{FF2B5EF4-FFF2-40B4-BE49-F238E27FC236}">
                <a16:creationId xmlns:a16="http://schemas.microsoft.com/office/drawing/2014/main" id="{87C211F8-F6A3-3903-E5E2-4A4D69DD2A0E}"/>
              </a:ext>
            </a:extLst>
          </p:cNvPr>
          <p:cNvPicPr>
            <a:picLocks noChangeAspect="1"/>
          </p:cNvPicPr>
          <p:nvPr/>
        </p:nvPicPr>
        <p:blipFill>
          <a:blip r:embed="rId4"/>
          <a:stretch>
            <a:fillRect/>
          </a:stretch>
        </p:blipFill>
        <p:spPr>
          <a:xfrm>
            <a:off x="1190846" y="1606138"/>
            <a:ext cx="10747279" cy="4920836"/>
          </a:xfrm>
          <a:prstGeom prst="rect">
            <a:avLst/>
          </a:prstGeom>
        </p:spPr>
      </p:pic>
    </p:spTree>
    <p:extLst>
      <p:ext uri="{BB962C8B-B14F-4D97-AF65-F5344CB8AC3E}">
        <p14:creationId xmlns:p14="http://schemas.microsoft.com/office/powerpoint/2010/main" val="1136630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8"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F35BD4-E88E-21F3-5E79-9501FCC7769B}"/>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FFE43AF-CAFD-1C29-5C57-81210FA64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28867-48D9-40FB-34AB-8D23647736B4}"/>
              </a:ext>
            </a:extLst>
          </p:cNvPr>
          <p:cNvSpPr>
            <a:spLocks noGrp="1"/>
          </p:cNvSpPr>
          <p:nvPr>
            <p:ph type="title"/>
          </p:nvPr>
        </p:nvSpPr>
        <p:spPr>
          <a:xfrm>
            <a:off x="841248" y="251312"/>
            <a:ext cx="10506456" cy="1010264"/>
          </a:xfrm>
        </p:spPr>
        <p:txBody>
          <a:bodyPr anchor="ctr">
            <a:norm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MYSQL- Queries</a:t>
            </a:r>
            <a:endParaRPr lang="en-IN" b="1"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BEE1BB89-804E-FD00-7234-70274D0A20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B1765A14-3858-67F3-AA08-AB24FFCB9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6" name="Picture 25" descr="A logo with a dolphin&#10;&#10;Description automatically generated">
            <a:extLst>
              <a:ext uri="{FF2B5EF4-FFF2-40B4-BE49-F238E27FC236}">
                <a16:creationId xmlns:a16="http://schemas.microsoft.com/office/drawing/2014/main" id="{252796E3-2316-B287-5632-86A998C8C851}"/>
              </a:ext>
            </a:extLst>
          </p:cNvPr>
          <p:cNvPicPr>
            <a:picLocks noChangeAspect="1"/>
          </p:cNvPicPr>
          <p:nvPr/>
        </p:nvPicPr>
        <p:blipFill>
          <a:blip r:embed="rId3"/>
          <a:stretch>
            <a:fillRect/>
          </a:stretch>
        </p:blipFill>
        <p:spPr>
          <a:xfrm>
            <a:off x="5645829" y="22432"/>
            <a:ext cx="1157742" cy="1157742"/>
          </a:xfrm>
          <a:prstGeom prst="rect">
            <a:avLst/>
          </a:prstGeom>
        </p:spPr>
      </p:pic>
      <p:sp>
        <p:nvSpPr>
          <p:cNvPr id="27" name="Rectangle 26">
            <a:extLst>
              <a:ext uri="{FF2B5EF4-FFF2-40B4-BE49-F238E27FC236}">
                <a16:creationId xmlns:a16="http://schemas.microsoft.com/office/drawing/2014/main" id="{FBBBC65B-2E54-86BF-9363-E5ABE5C3B5C4}"/>
              </a:ext>
            </a:extLst>
          </p:cNvPr>
          <p:cNvSpPr/>
          <p:nvPr/>
        </p:nvSpPr>
        <p:spPr>
          <a:xfrm>
            <a:off x="6838149" y="3463662"/>
            <a:ext cx="5138681" cy="3063312"/>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8" name="Rectangle 27">
            <a:extLst>
              <a:ext uri="{FF2B5EF4-FFF2-40B4-BE49-F238E27FC236}">
                <a16:creationId xmlns:a16="http://schemas.microsoft.com/office/drawing/2014/main" id="{CD4FB188-CCA2-098F-46A1-AA86F8FD6267}"/>
              </a:ext>
            </a:extLst>
          </p:cNvPr>
          <p:cNvSpPr/>
          <p:nvPr/>
        </p:nvSpPr>
        <p:spPr>
          <a:xfrm>
            <a:off x="6799444" y="1580593"/>
            <a:ext cx="5177385" cy="1820697"/>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0" name="Rectangle 29">
            <a:extLst>
              <a:ext uri="{FF2B5EF4-FFF2-40B4-BE49-F238E27FC236}">
                <a16:creationId xmlns:a16="http://schemas.microsoft.com/office/drawing/2014/main" id="{822550DF-E9F1-FB7E-64A5-18A7EA9CE0E9}"/>
              </a:ext>
            </a:extLst>
          </p:cNvPr>
          <p:cNvSpPr/>
          <p:nvPr/>
        </p:nvSpPr>
        <p:spPr>
          <a:xfrm>
            <a:off x="1093826" y="1587850"/>
            <a:ext cx="10883003" cy="4920836"/>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2" name="Rectangle 31">
            <a:extLst>
              <a:ext uri="{FF2B5EF4-FFF2-40B4-BE49-F238E27FC236}">
                <a16:creationId xmlns:a16="http://schemas.microsoft.com/office/drawing/2014/main" id="{E8B7461B-B836-9AB7-3E5C-F8B6E5B16380}"/>
              </a:ext>
            </a:extLst>
          </p:cNvPr>
          <p:cNvSpPr/>
          <p:nvPr/>
        </p:nvSpPr>
        <p:spPr>
          <a:xfrm>
            <a:off x="1093826" y="4540382"/>
            <a:ext cx="5705619" cy="1986592"/>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4" name="Picture 3">
            <a:extLst>
              <a:ext uri="{FF2B5EF4-FFF2-40B4-BE49-F238E27FC236}">
                <a16:creationId xmlns:a16="http://schemas.microsoft.com/office/drawing/2014/main" id="{D1E9A928-C7BD-1579-F646-BD0AEB268313}"/>
              </a:ext>
            </a:extLst>
          </p:cNvPr>
          <p:cNvPicPr>
            <a:picLocks noChangeAspect="1"/>
          </p:cNvPicPr>
          <p:nvPr/>
        </p:nvPicPr>
        <p:blipFill>
          <a:blip r:embed="rId4"/>
          <a:stretch>
            <a:fillRect/>
          </a:stretch>
        </p:blipFill>
        <p:spPr>
          <a:xfrm>
            <a:off x="1093825" y="1562305"/>
            <a:ext cx="10883003" cy="4920836"/>
          </a:xfrm>
          <a:prstGeom prst="rect">
            <a:avLst/>
          </a:prstGeom>
        </p:spPr>
      </p:pic>
    </p:spTree>
    <p:extLst>
      <p:ext uri="{BB962C8B-B14F-4D97-AF65-F5344CB8AC3E}">
        <p14:creationId xmlns:p14="http://schemas.microsoft.com/office/powerpoint/2010/main" val="20588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5"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c 75">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7783403"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3B1AC30-81D0-DA39-4DDD-AEECC744CA06}"/>
              </a:ext>
            </a:extLst>
          </p:cNvPr>
          <p:cNvSpPr>
            <a:spLocks noGrp="1"/>
          </p:cNvSpPr>
          <p:nvPr>
            <p:ph type="title"/>
          </p:nvPr>
        </p:nvSpPr>
        <p:spPr>
          <a:xfrm>
            <a:off x="6093112" y="707571"/>
            <a:ext cx="5270330" cy="1104176"/>
          </a:xfrm>
        </p:spPr>
        <p:txBody>
          <a:bodyPr>
            <a:normAutofit fontScale="90000"/>
          </a:bodyPr>
          <a:lstStyle/>
          <a:p>
            <a:r>
              <a:rPr lang="en-US" dirty="0">
                <a:latin typeface="Arial Black" panose="020B0A04020102020204" pitchFamily="34" charset="0"/>
                <a:cs typeface="Times New Roman" panose="02020603050405020304" pitchFamily="18" charset="0"/>
              </a:rPr>
              <a:t>Recommendation</a:t>
            </a:r>
            <a:endParaRPr lang="en-IN" dirty="0">
              <a:latin typeface="Arial Black" panose="020B0A040201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BB1DB4-E982-8AEE-E48A-40AFD70C2219}"/>
              </a:ext>
            </a:extLst>
          </p:cNvPr>
          <p:cNvSpPr>
            <a:spLocks noGrp="1"/>
          </p:cNvSpPr>
          <p:nvPr>
            <p:ph idx="1"/>
          </p:nvPr>
        </p:nvSpPr>
        <p:spPr>
          <a:xfrm>
            <a:off x="6532728" y="1946684"/>
            <a:ext cx="5015804" cy="4911316"/>
          </a:xfrm>
        </p:spPr>
        <p:txBody>
          <a:bodyPr>
            <a:normAutofit fontScale="70000" lnSpcReduction="20000"/>
          </a:bodyPr>
          <a:lstStyle/>
          <a:p>
            <a:endParaRPr lang="en-US" sz="15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Optimize Fight Routes:</a:t>
            </a:r>
            <a:r>
              <a:rPr lang="en-US" sz="3200" dirty="0">
                <a:latin typeface="Times New Roman" panose="02020603050405020304" pitchFamily="18" charset="0"/>
                <a:cs typeface="Times New Roman" panose="02020603050405020304" pitchFamily="18" charset="0"/>
              </a:rPr>
              <a:t> Utilize insights from up routes and flights to Optimize schedule and resource allocation.</a:t>
            </a:r>
          </a:p>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Enhance Load Factor:</a:t>
            </a:r>
            <a:r>
              <a:rPr lang="en-US" sz="3200" dirty="0">
                <a:latin typeface="Times New Roman" panose="02020603050405020304" pitchFamily="18" charset="0"/>
                <a:cs typeface="Times New Roman" panose="02020603050405020304" pitchFamily="18" charset="0"/>
              </a:rPr>
              <a:t> Leverage load factor analysis to identify trends and implement strategies for increased efficiency.</a:t>
            </a:r>
          </a:p>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Strategic Carrier Partnership:</a:t>
            </a:r>
            <a:r>
              <a:rPr lang="en-US" sz="3200" dirty="0">
                <a:latin typeface="Times New Roman" panose="02020603050405020304" pitchFamily="18" charset="0"/>
                <a:cs typeface="Times New Roman" panose="02020603050405020304" pitchFamily="18" charset="0"/>
              </a:rPr>
              <a:t> Collaborate with top carriers to maximize passenger transportation and enhance overall performance.</a:t>
            </a:r>
          </a:p>
          <a:p>
            <a:r>
              <a:rPr lang="en-US" sz="3200" b="1" dirty="0">
                <a:latin typeface="Times New Roman" panose="02020603050405020304" pitchFamily="18" charset="0"/>
                <a:cs typeface="Times New Roman" panose="02020603050405020304" pitchFamily="18" charset="0"/>
              </a:rPr>
              <a:t>Resource Allocation:</a:t>
            </a:r>
            <a:r>
              <a:rPr lang="en-US" sz="3200" dirty="0">
                <a:latin typeface="Times New Roman" panose="02020603050405020304" pitchFamily="18" charset="0"/>
                <a:cs typeface="Times New Roman" panose="02020603050405020304" pitchFamily="18" charset="0"/>
              </a:rPr>
              <a:t> Allocate resources strategically based on flight schedules and passenger volume data. This ensures efficient operation and minimizes wait times at airports with high passenger traffic.</a:t>
            </a:r>
            <a:endParaRPr lang="en-IN" sz="3200" dirty="0">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87598491-8DD5-3EAA-68C6-1D5567596AFC}"/>
              </a:ext>
            </a:extLst>
          </p:cNvPr>
          <p:cNvCxnSpPr>
            <a:cxnSpLocks/>
          </p:cNvCxnSpPr>
          <p:nvPr/>
        </p:nvCxnSpPr>
        <p:spPr>
          <a:xfrm>
            <a:off x="6131212" y="1524505"/>
            <a:ext cx="5015804" cy="0"/>
          </a:xfrm>
          <a:prstGeom prst="line">
            <a:avLst/>
          </a:prstGeom>
          <a:ln w="7620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113770BA-78B2-A8CF-69BB-39F94D805198}"/>
              </a:ext>
            </a:extLst>
          </p:cNvPr>
          <p:cNvCxnSpPr>
            <a:cxnSpLocks/>
          </p:cNvCxnSpPr>
          <p:nvPr/>
        </p:nvCxnSpPr>
        <p:spPr>
          <a:xfrm>
            <a:off x="6093112" y="2184734"/>
            <a:ext cx="38100" cy="3875237"/>
          </a:xfrm>
          <a:prstGeom prst="line">
            <a:avLst/>
          </a:prstGeom>
          <a:ln w="76200">
            <a:solidFill>
              <a:srgbClr val="FF6600"/>
            </a:solidFill>
          </a:ln>
        </p:spPr>
        <p:style>
          <a:lnRef idx="2">
            <a:schemeClr val="accent1"/>
          </a:lnRef>
          <a:fillRef idx="0">
            <a:schemeClr val="accent1"/>
          </a:fillRef>
          <a:effectRef idx="1">
            <a:schemeClr val="accent1"/>
          </a:effectRef>
          <a:fontRef idx="minor">
            <a:schemeClr val="tx1"/>
          </a:fontRef>
        </p:style>
      </p:cxnSp>
      <p:pic>
        <p:nvPicPr>
          <p:cNvPr id="6" name="Image 59">
            <a:extLst>
              <a:ext uri="{FF2B5EF4-FFF2-40B4-BE49-F238E27FC236}">
                <a16:creationId xmlns:a16="http://schemas.microsoft.com/office/drawing/2014/main" id="{66F14E18-FEC1-EFB8-A5D5-1B327B7EB7BC}"/>
              </a:ext>
            </a:extLst>
          </p:cNvPr>
          <p:cNvPicPr/>
          <p:nvPr/>
        </p:nvPicPr>
        <p:blipFill>
          <a:blip r:embed="rId3" cstate="print"/>
          <a:stretch>
            <a:fillRect/>
          </a:stretch>
        </p:blipFill>
        <p:spPr>
          <a:xfrm>
            <a:off x="38101" y="0"/>
            <a:ext cx="5986581" cy="6858000"/>
          </a:xfrm>
          <a:prstGeom prst="rect">
            <a:avLst/>
          </a:prstGeom>
        </p:spPr>
      </p:pic>
    </p:spTree>
    <p:extLst>
      <p:ext uri="{BB962C8B-B14F-4D97-AF65-F5344CB8AC3E}">
        <p14:creationId xmlns:p14="http://schemas.microsoft.com/office/powerpoint/2010/main" val="3160279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7"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266F28-639A-89E6-8B82-FFB0ECF04C3A}"/>
            </a:ext>
          </a:extLst>
        </p:cNvPr>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640B36B-6147-5A4E-7DCD-516538E26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with a dolphin&#10;&#10;Description automatically generated">
            <a:extLst>
              <a:ext uri="{FF2B5EF4-FFF2-40B4-BE49-F238E27FC236}">
                <a16:creationId xmlns:a16="http://schemas.microsoft.com/office/drawing/2014/main" id="{F7647C44-420B-DA48-778C-062BE28603CD}"/>
              </a:ext>
            </a:extLst>
          </p:cNvPr>
          <p:cNvPicPr>
            <a:picLocks noChangeAspect="1"/>
          </p:cNvPicPr>
          <p:nvPr/>
        </p:nvPicPr>
        <p:blipFill rotWithShape="1">
          <a:blip r:embed="rId3"/>
          <a:srcRect r="4" b="4"/>
          <a:stretch/>
        </p:blipFill>
        <p:spPr>
          <a:xfrm>
            <a:off x="312678" y="501986"/>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p:spPr>
      </p:pic>
      <p:pic>
        <p:nvPicPr>
          <p:cNvPr id="9" name="Picture 8" descr="A yellow and purple rectangular object with lines&#10;&#10;Description automatically generated">
            <a:extLst>
              <a:ext uri="{FF2B5EF4-FFF2-40B4-BE49-F238E27FC236}">
                <a16:creationId xmlns:a16="http://schemas.microsoft.com/office/drawing/2014/main" id="{0A2314DE-3114-936B-9117-C2F489240000}"/>
              </a:ext>
            </a:extLst>
          </p:cNvPr>
          <p:cNvPicPr>
            <a:picLocks noChangeAspect="1"/>
          </p:cNvPicPr>
          <p:nvPr/>
        </p:nvPicPr>
        <p:blipFill rotWithShape="1">
          <a:blip r:embed="rId4"/>
          <a:srcRect r="-2" b="-2"/>
          <a:stretch/>
        </p:blipFill>
        <p:spPr>
          <a:xfrm>
            <a:off x="3276002" y="501987"/>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2" name="Picture 21" descr="A group of colorful crosses&#10;&#10;Description automatically generated">
            <a:extLst>
              <a:ext uri="{FF2B5EF4-FFF2-40B4-BE49-F238E27FC236}">
                <a16:creationId xmlns:a16="http://schemas.microsoft.com/office/drawing/2014/main" id="{DF6C7FE6-678F-195D-E7CE-34C865578A4F}"/>
              </a:ext>
            </a:extLst>
          </p:cNvPr>
          <p:cNvPicPr>
            <a:picLocks noChangeAspect="1"/>
          </p:cNvPicPr>
          <p:nvPr/>
        </p:nvPicPr>
        <p:blipFill rotWithShape="1">
          <a:blip r:embed="rId5"/>
          <a:srcRect r="1" b="1"/>
          <a:stretch/>
        </p:blipFill>
        <p:spPr>
          <a:xfrm>
            <a:off x="312774"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28" name="Picture 27" descr="A green and white x on a white sheet of paper&#10;&#10;Description automatically generated">
            <a:extLst>
              <a:ext uri="{FF2B5EF4-FFF2-40B4-BE49-F238E27FC236}">
                <a16:creationId xmlns:a16="http://schemas.microsoft.com/office/drawing/2014/main" id="{DA609F8D-1BDF-7355-CE0F-ECC0721A41EC}"/>
              </a:ext>
            </a:extLst>
          </p:cNvPr>
          <p:cNvPicPr>
            <a:picLocks noChangeAspect="1"/>
          </p:cNvPicPr>
          <p:nvPr/>
        </p:nvPicPr>
        <p:blipFill rotWithShape="1">
          <a:blip r:embed="rId6"/>
          <a:srcRect r="-2" b="-2"/>
          <a:stretch/>
        </p:blipFill>
        <p:spPr>
          <a:xfrm>
            <a:off x="3276003" y="3428994"/>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p:spPr>
      </p:pic>
      <p:sp>
        <p:nvSpPr>
          <p:cNvPr id="76" name="Arc 75">
            <a:extLst>
              <a:ext uri="{FF2B5EF4-FFF2-40B4-BE49-F238E27FC236}">
                <a16:creationId xmlns:a16="http://schemas.microsoft.com/office/drawing/2014/main" id="{8DF00B18-C4E2-C502-E8C6-9B1A0E899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7783403"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2AE8831-304B-8418-4CD7-9165E026B6C9}"/>
              </a:ext>
            </a:extLst>
          </p:cNvPr>
          <p:cNvSpPr>
            <a:spLocks noGrp="1"/>
          </p:cNvSpPr>
          <p:nvPr>
            <p:ph type="title"/>
          </p:nvPr>
        </p:nvSpPr>
        <p:spPr>
          <a:xfrm>
            <a:off x="6532632" y="590613"/>
            <a:ext cx="3715843" cy="1104176"/>
          </a:xfrm>
        </p:spPr>
        <p:txBody>
          <a:bodyPr>
            <a:normAutofit/>
          </a:bodyPr>
          <a:lstStyle/>
          <a:p>
            <a:r>
              <a:rPr lang="en-US" dirty="0">
                <a:latin typeface="Arial Black" panose="020B0A04020102020204" pitchFamily="34" charset="0"/>
                <a:cs typeface="Times New Roman" panose="02020603050405020304" pitchFamily="18" charset="0"/>
              </a:rPr>
              <a:t>Conclusion</a:t>
            </a:r>
            <a:endParaRPr lang="en-IN" dirty="0">
              <a:latin typeface="Arial Black" panose="020B0A040201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0FBEDD-12A7-A7B3-0E07-CAAE7E5F585B}"/>
              </a:ext>
            </a:extLst>
          </p:cNvPr>
          <p:cNvSpPr>
            <a:spLocks noGrp="1"/>
          </p:cNvSpPr>
          <p:nvPr>
            <p:ph idx="1"/>
          </p:nvPr>
        </p:nvSpPr>
        <p:spPr>
          <a:xfrm>
            <a:off x="6532728" y="1545771"/>
            <a:ext cx="5015804" cy="5175702"/>
          </a:xfrm>
        </p:spPr>
        <p:txBody>
          <a:bodyPr>
            <a:normAutofit lnSpcReduction="10000"/>
          </a:bodyPr>
          <a:lstStyle/>
          <a:p>
            <a:endParaRPr lang="en-US" sz="15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High Cloud Airlines empowers the aviation industry with actionable insights, foresting efficiency, and strategic decision-making. The presented KPIs offer a glimpse into the vast potential for improvement and growth within the industry. By harnessing the power of data, we can drive positive changes, ensuring a bright future for High Cloud Airlines and its partners in the aviation sector.</a:t>
            </a:r>
            <a:endParaRPr lang="en-IN" dirty="0">
              <a:latin typeface="Times New Roman" panose="02020603050405020304" pitchFamily="18" charset="0"/>
              <a:cs typeface="Times New Roman" panose="02020603050405020304" pitchFamily="18" charset="0"/>
            </a:endParaRPr>
          </a:p>
          <a:p>
            <a:endParaRPr lang="en-IN" sz="1500" dirty="0"/>
          </a:p>
        </p:txBody>
      </p:sp>
      <p:cxnSp>
        <p:nvCxnSpPr>
          <p:cNvPr id="31" name="Straight Connector 30">
            <a:extLst>
              <a:ext uri="{FF2B5EF4-FFF2-40B4-BE49-F238E27FC236}">
                <a16:creationId xmlns:a16="http://schemas.microsoft.com/office/drawing/2014/main" id="{7F028FC6-CC51-FFDC-3430-FBBBD2E0AC8C}"/>
              </a:ext>
            </a:extLst>
          </p:cNvPr>
          <p:cNvCxnSpPr>
            <a:cxnSpLocks/>
          </p:cNvCxnSpPr>
          <p:nvPr/>
        </p:nvCxnSpPr>
        <p:spPr>
          <a:xfrm>
            <a:off x="6663356" y="1545771"/>
            <a:ext cx="3426942" cy="0"/>
          </a:xfrm>
          <a:prstGeom prst="line">
            <a:avLst/>
          </a:prstGeom>
          <a:ln w="7620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894019AC-D1BE-69A0-DA34-F8995CECD01A}"/>
              </a:ext>
            </a:extLst>
          </p:cNvPr>
          <p:cNvCxnSpPr>
            <a:cxnSpLocks/>
          </p:cNvCxnSpPr>
          <p:nvPr/>
        </p:nvCxnSpPr>
        <p:spPr>
          <a:xfrm>
            <a:off x="6093112" y="2184734"/>
            <a:ext cx="38100" cy="3875237"/>
          </a:xfrm>
          <a:prstGeom prst="line">
            <a:avLst/>
          </a:prstGeom>
          <a:ln w="76200">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1921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7"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yellow banner with black text and a megaphone&#10;&#10;Description automatically generated">
            <a:extLst>
              <a:ext uri="{FF2B5EF4-FFF2-40B4-BE49-F238E27FC236}">
                <a16:creationId xmlns:a16="http://schemas.microsoft.com/office/drawing/2014/main" id="{F64CFE09-AEF0-3E07-2FFA-874024D46A6C}"/>
              </a:ext>
            </a:extLst>
          </p:cNvPr>
          <p:cNvPicPr>
            <a:picLocks noChangeAspect="1"/>
          </p:cNvPicPr>
          <p:nvPr/>
        </p:nvPicPr>
        <p:blipFill rotWithShape="1">
          <a:blip r:embed="rId3">
            <a:alphaModFix amt="35000"/>
          </a:blip>
          <a:srcRect t="7665" b="16344"/>
          <a:stretch/>
        </p:blipFill>
        <p:spPr>
          <a:xfrm>
            <a:off x="28523" y="-48419"/>
            <a:ext cx="12192000" cy="6855958"/>
          </a:xfrm>
          <a:prstGeom prst="rect">
            <a:avLst/>
          </a:prstGeom>
        </p:spPr>
      </p:pic>
      <p:sp>
        <p:nvSpPr>
          <p:cNvPr id="49" name="TextBox 48">
            <a:extLst>
              <a:ext uri="{FF2B5EF4-FFF2-40B4-BE49-F238E27FC236}">
                <a16:creationId xmlns:a16="http://schemas.microsoft.com/office/drawing/2014/main" id="{09A02B38-C8CE-B381-9801-380793B3F20E}"/>
              </a:ext>
            </a:extLst>
          </p:cNvPr>
          <p:cNvSpPr txBox="1"/>
          <p:nvPr/>
        </p:nvSpPr>
        <p:spPr>
          <a:xfrm>
            <a:off x="4344032" y="5188582"/>
            <a:ext cx="4199047" cy="1108102"/>
          </a:xfrm>
          <a:prstGeom prst="rect">
            <a:avLst/>
          </a:prstGeom>
        </p:spPr>
        <p:txBody>
          <a:bodyPr vert="horz" lIns="91440" tIns="45720" rIns="91440" bIns="45720" rtlCol="0" anchor="t">
            <a:normAutofit fontScale="85000" lnSpcReduction="10000"/>
          </a:bodyPr>
          <a:lstStyle/>
          <a:p>
            <a:pPr>
              <a:lnSpc>
                <a:spcPct val="90000"/>
              </a:lnSpc>
              <a:spcBef>
                <a:spcPct val="0"/>
              </a:spcBef>
              <a:spcAft>
                <a:spcPts val="486"/>
              </a:spcAft>
            </a:pPr>
            <a:r>
              <a:rPr lang="en-US" sz="7200" kern="1200" dirty="0">
                <a:latin typeface="Arial Rounded MT Bold" panose="020F0704030504030204" pitchFamily="34" charset="0"/>
                <a:ea typeface="+mj-ea"/>
                <a:cs typeface="+mj-cs"/>
              </a:rPr>
              <a:t>Thank</a:t>
            </a:r>
            <a:r>
              <a:rPr lang="en-US" sz="7200" kern="1200" dirty="0">
                <a:solidFill>
                  <a:schemeClr val="accent2">
                    <a:lumMod val="60000"/>
                    <a:lumOff val="40000"/>
                  </a:schemeClr>
                </a:solidFill>
                <a:latin typeface="Arial Rounded MT Bold" panose="020F0704030504030204" pitchFamily="34" charset="0"/>
                <a:ea typeface="+mj-ea"/>
                <a:cs typeface="+mj-cs"/>
              </a:rPr>
              <a:t> </a:t>
            </a:r>
            <a:r>
              <a:rPr lang="en-US" sz="7200" kern="1200" dirty="0">
                <a:solidFill>
                  <a:srgbClr val="FFC000"/>
                </a:solidFill>
                <a:latin typeface="Arial Rounded MT Bold" panose="020F0704030504030204" pitchFamily="34" charset="0"/>
                <a:ea typeface="+mj-ea"/>
                <a:cs typeface="+mj-cs"/>
              </a:rPr>
              <a:t>You</a:t>
            </a:r>
          </a:p>
        </p:txBody>
      </p:sp>
      <p:sp>
        <p:nvSpPr>
          <p:cNvPr id="234" name="Freeform: Shape 233">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Freeform: Shape 235">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Oval 237">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967" y="561316"/>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4" name="Picture 43" descr="A group of colorful crosses&#10;&#10;Description automatically generated">
            <a:extLst>
              <a:ext uri="{FF2B5EF4-FFF2-40B4-BE49-F238E27FC236}">
                <a16:creationId xmlns:a16="http://schemas.microsoft.com/office/drawing/2014/main" id="{826218B2-5729-DFDD-9868-D0D6ECB8FC86}"/>
              </a:ext>
            </a:extLst>
          </p:cNvPr>
          <p:cNvPicPr>
            <a:picLocks noChangeAspect="1"/>
          </p:cNvPicPr>
          <p:nvPr/>
        </p:nvPicPr>
        <p:blipFill rotWithShape="1">
          <a:blip r:embed="rId4"/>
          <a:srcRect r="-4" b="-4"/>
          <a:stretch/>
        </p:blipFill>
        <p:spPr>
          <a:xfrm>
            <a:off x="5525559" y="725908"/>
            <a:ext cx="2852928" cy="2852928"/>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sp>
        <p:nvSpPr>
          <p:cNvPr id="240" name="Freeform: Shape 239">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1" name="Picture 100" descr="A yellow and purple rectangular object with lines&#10;&#10;Description automatically generated">
            <a:extLst>
              <a:ext uri="{FF2B5EF4-FFF2-40B4-BE49-F238E27FC236}">
                <a16:creationId xmlns:a16="http://schemas.microsoft.com/office/drawing/2014/main" id="{58899F51-F6BB-113C-7EE7-BD28D4F4ACDD}"/>
              </a:ext>
            </a:extLst>
          </p:cNvPr>
          <p:cNvPicPr>
            <a:picLocks noChangeAspect="1"/>
          </p:cNvPicPr>
          <p:nvPr/>
        </p:nvPicPr>
        <p:blipFill rotWithShape="1">
          <a:blip r:embed="rId5"/>
          <a:srcRect l="1665" r="1603" b="-2"/>
          <a:stretch/>
        </p:blipFill>
        <p:spPr>
          <a:xfrm>
            <a:off x="8918761" y="-4331"/>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sp>
        <p:nvSpPr>
          <p:cNvPr id="242" name="Freeform: Shape 241">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7" name="Picture 46" descr="A green and white x on a white sheet of paper&#10;&#10;Description automatically generated">
            <a:extLst>
              <a:ext uri="{FF2B5EF4-FFF2-40B4-BE49-F238E27FC236}">
                <a16:creationId xmlns:a16="http://schemas.microsoft.com/office/drawing/2014/main" id="{218A4A91-15FD-4F00-FEE6-AA2FC17F00D8}"/>
              </a:ext>
            </a:extLst>
          </p:cNvPr>
          <p:cNvPicPr>
            <a:picLocks noChangeAspect="1"/>
          </p:cNvPicPr>
          <p:nvPr/>
        </p:nvPicPr>
        <p:blipFill rotWithShape="1">
          <a:blip r:embed="rId6"/>
          <a:srcRect r="1" b="1489"/>
          <a:stretch/>
        </p:blipFill>
        <p:spPr>
          <a:xfrm>
            <a:off x="9363238"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pic>
        <p:nvPicPr>
          <p:cNvPr id="105" name="Picture 104" descr="A logo with a dolphin&#10;&#10;Description automatically generated">
            <a:extLst>
              <a:ext uri="{FF2B5EF4-FFF2-40B4-BE49-F238E27FC236}">
                <a16:creationId xmlns:a16="http://schemas.microsoft.com/office/drawing/2014/main" id="{285EF42F-E2F2-C418-D071-8EAC1405A1B7}"/>
              </a:ext>
            </a:extLst>
          </p:cNvPr>
          <p:cNvPicPr>
            <a:picLocks noChangeAspect="1"/>
          </p:cNvPicPr>
          <p:nvPr/>
        </p:nvPicPr>
        <p:blipFill>
          <a:blip r:embed="rId7"/>
          <a:stretch>
            <a:fillRect/>
          </a:stretch>
        </p:blipFill>
        <p:spPr>
          <a:xfrm>
            <a:off x="28523" y="3180972"/>
            <a:ext cx="3607306" cy="3607306"/>
          </a:xfrm>
          <a:prstGeom prst="rect">
            <a:avLst/>
          </a:prstGeom>
        </p:spPr>
      </p:pic>
      <p:pic>
        <p:nvPicPr>
          <p:cNvPr id="3" name="Picture 2">
            <a:extLst>
              <a:ext uri="{FF2B5EF4-FFF2-40B4-BE49-F238E27FC236}">
                <a16:creationId xmlns:a16="http://schemas.microsoft.com/office/drawing/2014/main" id="{C815DE1D-9C49-AA92-80AA-8FB54A6B47D1}"/>
              </a:ext>
            </a:extLst>
          </p:cNvPr>
          <p:cNvPicPr>
            <a:picLocks noChangeAspect="1"/>
          </p:cNvPicPr>
          <p:nvPr/>
        </p:nvPicPr>
        <p:blipFill>
          <a:blip r:embed="rId8"/>
          <a:stretch>
            <a:fillRect/>
          </a:stretch>
        </p:blipFill>
        <p:spPr>
          <a:xfrm>
            <a:off x="691116" y="25276"/>
            <a:ext cx="4669851" cy="2644841"/>
          </a:xfrm>
          <a:prstGeom prst="rect">
            <a:avLst/>
          </a:prstGeom>
        </p:spPr>
      </p:pic>
    </p:spTree>
    <p:extLst>
      <p:ext uri="{BB962C8B-B14F-4D97-AF65-F5344CB8AC3E}">
        <p14:creationId xmlns:p14="http://schemas.microsoft.com/office/powerpoint/2010/main" val="2020446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9"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0C674-8AE8-642D-DBF3-8AE9F067FC2E}"/>
              </a:ext>
            </a:extLst>
          </p:cNvPr>
          <p:cNvSpPr>
            <a:spLocks noGrp="1"/>
          </p:cNvSpPr>
          <p:nvPr>
            <p:ph type="title"/>
          </p:nvPr>
        </p:nvSpPr>
        <p:spPr>
          <a:xfrm>
            <a:off x="640080" y="325369"/>
            <a:ext cx="4368602" cy="1956841"/>
          </a:xfrm>
        </p:spPr>
        <p:txBody>
          <a:bodyPr anchor="b">
            <a:normAutofit/>
          </a:bodyPr>
          <a:lstStyle/>
          <a:p>
            <a:r>
              <a:rPr lang="en-US" sz="5400" dirty="0">
                <a:latin typeface="Arial Black" panose="020B0A04020102020204" pitchFamily="34" charset="0"/>
                <a:cs typeface="Times New Roman" panose="02020603050405020304" pitchFamily="18" charset="0"/>
              </a:rPr>
              <a:t>Contents</a:t>
            </a:r>
            <a:endParaRPr lang="en-IN" sz="5400" dirty="0">
              <a:latin typeface="Arial Black" panose="020B0A04020102020204" pitchFamily="34" charset="0"/>
              <a:cs typeface="Times New Roman" panose="02020603050405020304" pitchFamily="18" charset="0"/>
            </a:endParaRP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F7390A-D199-A825-165A-DC0113745DB1}"/>
              </a:ext>
            </a:extLst>
          </p:cNvPr>
          <p:cNvSpPr>
            <a:spLocks noGrp="1"/>
          </p:cNvSpPr>
          <p:nvPr>
            <p:ph idx="1"/>
          </p:nvPr>
        </p:nvSpPr>
        <p:spPr>
          <a:xfrm>
            <a:off x="640080" y="2872899"/>
            <a:ext cx="4243589" cy="3740552"/>
          </a:xfrm>
        </p:spPr>
        <p:txBody>
          <a:bodyPr>
            <a:normAutofit fontScale="92500" lnSpcReduction="20000"/>
          </a:bodyPr>
          <a:lstStyle/>
          <a:p>
            <a:endParaRPr lang="en-US" sz="1700" dirty="0">
              <a:latin typeface="Semibold"/>
            </a:endParaRPr>
          </a:p>
          <a:p>
            <a:pPr>
              <a:buClrTx/>
            </a:pPr>
            <a:r>
              <a:rPr lang="en-US" sz="1700" dirty="0">
                <a:latin typeface="Arial" panose="020B0604020202020204" pitchFamily="34" charset="0"/>
                <a:cs typeface="Arial" panose="020B0604020202020204" pitchFamily="34" charset="0"/>
              </a:rPr>
              <a:t>Introduction</a:t>
            </a:r>
          </a:p>
          <a:p>
            <a:pPr>
              <a:buClrTx/>
            </a:pPr>
            <a:r>
              <a:rPr lang="en-US" sz="1700" dirty="0">
                <a:latin typeface="Arial" panose="020B0604020202020204" pitchFamily="34" charset="0"/>
                <a:cs typeface="Arial" panose="020B0604020202020204" pitchFamily="34" charset="0"/>
              </a:rPr>
              <a:t>Objective</a:t>
            </a:r>
          </a:p>
          <a:p>
            <a:pPr>
              <a:buClrTx/>
            </a:pPr>
            <a:r>
              <a:rPr lang="en-US" sz="1700" dirty="0">
                <a:latin typeface="Arial" panose="020B0604020202020204" pitchFamily="34" charset="0"/>
                <a:cs typeface="Arial" panose="020B0604020202020204" pitchFamily="34" charset="0"/>
              </a:rPr>
              <a:t>Business Overview</a:t>
            </a:r>
          </a:p>
          <a:p>
            <a:pPr>
              <a:buClrTx/>
            </a:pPr>
            <a:r>
              <a:rPr lang="en-US" sz="1700" dirty="0">
                <a:latin typeface="Arial" panose="020B0604020202020204" pitchFamily="34" charset="0"/>
                <a:cs typeface="Arial" panose="020B0604020202020204" pitchFamily="34" charset="0"/>
              </a:rPr>
              <a:t>Data Model challenges</a:t>
            </a:r>
          </a:p>
          <a:p>
            <a:pPr>
              <a:buClrTx/>
            </a:pPr>
            <a:r>
              <a:rPr lang="en-US" sz="1700" dirty="0">
                <a:latin typeface="Arial" panose="020B0604020202020204" pitchFamily="34" charset="0"/>
                <a:cs typeface="Arial" panose="020B0604020202020204" pitchFamily="34" charset="0"/>
              </a:rPr>
              <a:t>KPI’s Analysis</a:t>
            </a:r>
          </a:p>
          <a:p>
            <a:pPr>
              <a:buClrTx/>
            </a:pPr>
            <a:r>
              <a:rPr lang="en-US" sz="1700" dirty="0">
                <a:latin typeface="Arial" panose="020B0604020202020204" pitchFamily="34" charset="0"/>
                <a:cs typeface="Arial" panose="020B0604020202020204" pitchFamily="34" charset="0"/>
              </a:rPr>
              <a:t>Dashboards</a:t>
            </a:r>
          </a:p>
          <a:p>
            <a:pPr lvl="1">
              <a:buClr>
                <a:schemeClr val="tx1"/>
              </a:buClr>
              <a:buSzPct val="82000"/>
              <a:buFont typeface="Arial" panose="020B0604020202020204" pitchFamily="34" charset="0"/>
              <a:buChar char="•"/>
            </a:pPr>
            <a:r>
              <a:rPr lang="en-US" sz="1700" dirty="0">
                <a:latin typeface="Arial" panose="020B0604020202020204" pitchFamily="34" charset="0"/>
                <a:cs typeface="Arial" panose="020B0604020202020204" pitchFamily="34" charset="0"/>
              </a:rPr>
              <a:t> Excel Dashboard </a:t>
            </a:r>
          </a:p>
          <a:p>
            <a:pPr lvl="1">
              <a:buClr>
                <a:schemeClr val="tx1"/>
              </a:buClr>
              <a:buSzPct val="82000"/>
              <a:buFont typeface="Arial" panose="020B0604020202020204" pitchFamily="34" charset="0"/>
              <a:buChar char="•"/>
            </a:pPr>
            <a:r>
              <a:rPr lang="en-US" sz="1700" dirty="0">
                <a:latin typeface="Arial" panose="020B0604020202020204" pitchFamily="34" charset="0"/>
                <a:cs typeface="Arial" panose="020B0604020202020204" pitchFamily="34" charset="0"/>
              </a:rPr>
              <a:t> Tableau Dashboard</a:t>
            </a:r>
          </a:p>
          <a:p>
            <a:pPr lvl="1">
              <a:buClr>
                <a:schemeClr val="tx1"/>
              </a:buClr>
              <a:buSzPct val="82000"/>
            </a:pPr>
            <a:r>
              <a:rPr lang="en-US" sz="1700" dirty="0">
                <a:latin typeface="Arial" panose="020B0604020202020204" pitchFamily="34" charset="0"/>
                <a:cs typeface="Arial" panose="020B0604020202020204" pitchFamily="34" charset="0"/>
              </a:rPr>
              <a:t> Power BI Dashboard</a:t>
            </a:r>
          </a:p>
          <a:p>
            <a:pPr lvl="1">
              <a:buClr>
                <a:schemeClr val="tx1"/>
              </a:buClr>
              <a:buSzPct val="82000"/>
              <a:buFont typeface="Arial" panose="020B0604020202020204" pitchFamily="34" charset="0"/>
              <a:buChar char="•"/>
            </a:pPr>
            <a:r>
              <a:rPr lang="en-US" sz="1700" dirty="0">
                <a:latin typeface="Arial" panose="020B0604020202020204" pitchFamily="34" charset="0"/>
                <a:cs typeface="Arial" panose="020B0604020202020204" pitchFamily="34" charset="0"/>
              </a:rPr>
              <a:t> SQL Query</a:t>
            </a:r>
          </a:p>
          <a:p>
            <a:pPr>
              <a:buClrTx/>
            </a:pPr>
            <a:r>
              <a:rPr lang="en-US" sz="1700" dirty="0">
                <a:latin typeface="Arial" panose="020B0604020202020204" pitchFamily="34" charset="0"/>
                <a:cs typeface="Arial" panose="020B0604020202020204" pitchFamily="34" charset="0"/>
              </a:rPr>
              <a:t>Recommendation</a:t>
            </a:r>
          </a:p>
          <a:p>
            <a:r>
              <a:rPr lang="en-US" sz="1700" dirty="0">
                <a:latin typeface="Arial" panose="020B0604020202020204" pitchFamily="34" charset="0"/>
                <a:cs typeface="Arial" panose="020B0604020202020204" pitchFamily="34" charset="0"/>
              </a:rPr>
              <a:t>Conclusion</a:t>
            </a:r>
          </a:p>
          <a:p>
            <a:pPr marL="0" indent="0">
              <a:buClrTx/>
              <a:buNone/>
            </a:pPr>
            <a:endParaRPr lang="en-US" sz="1700" dirty="0">
              <a:latin typeface="Arial" panose="020B0604020202020204" pitchFamily="34" charset="0"/>
              <a:cs typeface="Arial" panose="020B0604020202020204" pitchFamily="34" charset="0"/>
            </a:endParaRPr>
          </a:p>
          <a:p>
            <a:pPr>
              <a:buClrTx/>
            </a:pPr>
            <a:endParaRPr lang="en-US" sz="1700" dirty="0">
              <a:latin typeface="Arial" panose="020B0604020202020204" pitchFamily="34" charset="0"/>
              <a:cs typeface="Arial" panose="020B0604020202020204" pitchFamily="34" charset="0"/>
            </a:endParaRPr>
          </a:p>
          <a:p>
            <a:endParaRPr lang="en-IN" sz="1700" dirty="0"/>
          </a:p>
        </p:txBody>
      </p:sp>
      <p:pic>
        <p:nvPicPr>
          <p:cNvPr id="4" name="Picture Placeholder 11" descr="People around a table on their laptops">
            <a:extLst>
              <a:ext uri="{FF2B5EF4-FFF2-40B4-BE49-F238E27FC236}">
                <a16:creationId xmlns:a16="http://schemas.microsoft.com/office/drawing/2014/main" id="{604B7AD4-968D-8B93-3E45-B0C6F52A26F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628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7675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4"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692B-2397-C893-BCCC-92DFEE6F4D95}"/>
              </a:ext>
            </a:extLst>
          </p:cNvPr>
          <p:cNvSpPr>
            <a:spLocks noGrp="1"/>
          </p:cNvSpPr>
          <p:nvPr>
            <p:ph type="title"/>
          </p:nvPr>
        </p:nvSpPr>
        <p:spPr>
          <a:xfrm>
            <a:off x="6417733" y="490537"/>
            <a:ext cx="3716867" cy="663349"/>
          </a:xfrm>
        </p:spPr>
        <p:txBody>
          <a:bodyPr anchor="b">
            <a:noAutofit/>
          </a:bodyPr>
          <a:lstStyle/>
          <a:p>
            <a:r>
              <a:rPr lang="en-US" sz="4000" b="1" dirty="0">
                <a:latin typeface="Arial Black" panose="020B0A04020102020204" pitchFamily="34" charset="0"/>
                <a:cs typeface="Times New Roman" panose="02020603050405020304" pitchFamily="18" charset="0"/>
              </a:rPr>
              <a:t>Introduction</a:t>
            </a:r>
            <a:endParaRPr lang="en-IN" sz="4000" b="1" dirty="0">
              <a:latin typeface="Arial Black" panose="020B0A04020102020204" pitchFamily="34"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503085F6-3697-2AE1-ED4D-F2E0810F8DAF}"/>
              </a:ext>
            </a:extLst>
          </p:cNvPr>
          <p:cNvCxnSpPr>
            <a:cxnSpLocks/>
          </p:cNvCxnSpPr>
          <p:nvPr/>
        </p:nvCxnSpPr>
        <p:spPr>
          <a:xfrm>
            <a:off x="6542314" y="1153886"/>
            <a:ext cx="3363686" cy="0"/>
          </a:xfrm>
          <a:prstGeom prst="line">
            <a:avLst/>
          </a:prstGeom>
          <a:ln w="76200">
            <a:solidFill>
              <a:srgbClr val="FF6600"/>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4D2ADFE5-E9CA-B870-578A-4D3856727829}"/>
              </a:ext>
            </a:extLst>
          </p:cNvPr>
          <p:cNvPicPr>
            <a:picLocks noChangeAspect="1"/>
          </p:cNvPicPr>
          <p:nvPr/>
        </p:nvPicPr>
        <p:blipFill>
          <a:blip r:embed="rId3"/>
          <a:stretch>
            <a:fillRect/>
          </a:stretch>
        </p:blipFill>
        <p:spPr>
          <a:xfrm>
            <a:off x="177210" y="202022"/>
            <a:ext cx="4623796" cy="6475226"/>
          </a:xfrm>
          <a:prstGeom prst="rect">
            <a:avLst/>
          </a:prstGeom>
        </p:spPr>
      </p:pic>
      <p:sp>
        <p:nvSpPr>
          <p:cNvPr id="7" name="Content Placeholder 6">
            <a:extLst>
              <a:ext uri="{FF2B5EF4-FFF2-40B4-BE49-F238E27FC236}">
                <a16:creationId xmlns:a16="http://schemas.microsoft.com/office/drawing/2014/main" id="{4E87A870-0716-C456-B7DA-0DFA93CC092F}"/>
              </a:ext>
            </a:extLst>
          </p:cNvPr>
          <p:cNvSpPr>
            <a:spLocks noGrp="1"/>
          </p:cNvSpPr>
          <p:nvPr>
            <p:ph idx="1"/>
          </p:nvPr>
        </p:nvSpPr>
        <p:spPr>
          <a:xfrm>
            <a:off x="4571999" y="1644423"/>
            <a:ext cx="7442791" cy="4532540"/>
          </a:xfrm>
        </p:spPr>
        <p:txBody>
          <a:bodyPr>
            <a:normAutofit/>
          </a:bodyPr>
          <a:lstStyle/>
          <a:p>
            <a:pPr algn="l"/>
            <a:endParaRPr lang="en-US" sz="1800" b="0" i="0" u="none" strike="noStrike" baseline="0" dirty="0">
              <a:solidFill>
                <a:srgbClr val="000000"/>
              </a:solidFill>
              <a:latin typeface="Source Serif Pro" panose="020F0502020204030204" pitchFamily="18" charset="0"/>
            </a:endParaRPr>
          </a:p>
          <a:p>
            <a:endParaRPr lang="en-US" sz="1800" b="0" i="0" u="none" strike="noStrike" baseline="0" dirty="0">
              <a:latin typeface="Source Serif Pro" panose="020F0502020204030204" pitchFamily="18" charset="0"/>
            </a:endParaRPr>
          </a:p>
          <a:p>
            <a:endParaRPr lang="en-US" dirty="0"/>
          </a:p>
        </p:txBody>
      </p:sp>
      <p:sp>
        <p:nvSpPr>
          <p:cNvPr id="16" name="Rectangle 8">
            <a:extLst>
              <a:ext uri="{FF2B5EF4-FFF2-40B4-BE49-F238E27FC236}">
                <a16:creationId xmlns:a16="http://schemas.microsoft.com/office/drawing/2014/main" id="{8E7878AE-E21D-8795-6796-F15C56BD33FE}"/>
              </a:ext>
            </a:extLst>
          </p:cNvPr>
          <p:cNvSpPr>
            <a:spLocks noChangeArrowheads="1"/>
          </p:cNvSpPr>
          <p:nvPr/>
        </p:nvSpPr>
        <p:spPr bwMode="auto">
          <a:xfrm>
            <a:off x="53162" y="0"/>
            <a:ext cx="121388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9" name="Image 30">
            <a:extLst>
              <a:ext uri="{FF2B5EF4-FFF2-40B4-BE49-F238E27FC236}">
                <a16:creationId xmlns:a16="http://schemas.microsoft.com/office/drawing/2014/main" id="{DA7D37B1-BFDF-0F26-28EB-818C2E948B2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72225"/>
            <a:ext cx="120650" cy="2600644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13">
            <a:extLst>
              <a:ext uri="{FF2B5EF4-FFF2-40B4-BE49-F238E27FC236}">
                <a16:creationId xmlns:a16="http://schemas.microsoft.com/office/drawing/2014/main" id="{52DE910D-4CC8-E3C1-43B7-FAE9ED789EE3}"/>
              </a:ext>
            </a:extLst>
          </p:cNvPr>
          <p:cNvSpPr>
            <a:spLocks noChangeArrowheads="1"/>
          </p:cNvSpPr>
          <p:nvPr/>
        </p:nvSpPr>
        <p:spPr bwMode="auto">
          <a:xfrm>
            <a:off x="5083175" y="39636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083175" algn="l"/>
              </a:tabLst>
              <a:defRPr>
                <a:solidFill>
                  <a:schemeClr val="tx1"/>
                </a:solidFill>
                <a:latin typeface="Arial" panose="020B0604020202020204" pitchFamily="34" charset="0"/>
              </a:defRPr>
            </a:lvl1pPr>
            <a:lvl2pPr eaLnBrk="0" fontAlgn="base" hangingPunct="0">
              <a:spcBef>
                <a:spcPct val="0"/>
              </a:spcBef>
              <a:spcAft>
                <a:spcPct val="0"/>
              </a:spcAft>
              <a:tabLst>
                <a:tab pos="5083175" algn="l"/>
              </a:tabLst>
              <a:defRPr>
                <a:solidFill>
                  <a:schemeClr val="tx1"/>
                </a:solidFill>
                <a:latin typeface="Arial" panose="020B0604020202020204" pitchFamily="34" charset="0"/>
              </a:defRPr>
            </a:lvl2pPr>
            <a:lvl3pPr eaLnBrk="0" fontAlgn="base" hangingPunct="0">
              <a:spcBef>
                <a:spcPct val="0"/>
              </a:spcBef>
              <a:spcAft>
                <a:spcPct val="0"/>
              </a:spcAft>
              <a:tabLst>
                <a:tab pos="5083175" algn="l"/>
              </a:tabLst>
              <a:defRPr>
                <a:solidFill>
                  <a:schemeClr val="tx1"/>
                </a:solidFill>
                <a:latin typeface="Arial" panose="020B0604020202020204" pitchFamily="34" charset="0"/>
              </a:defRPr>
            </a:lvl3pPr>
            <a:lvl4pPr eaLnBrk="0" fontAlgn="base" hangingPunct="0">
              <a:spcBef>
                <a:spcPct val="0"/>
              </a:spcBef>
              <a:spcAft>
                <a:spcPct val="0"/>
              </a:spcAft>
              <a:tabLst>
                <a:tab pos="5083175" algn="l"/>
              </a:tabLst>
              <a:defRPr>
                <a:solidFill>
                  <a:schemeClr val="tx1"/>
                </a:solidFill>
                <a:latin typeface="Arial" panose="020B0604020202020204" pitchFamily="34" charset="0"/>
              </a:defRPr>
            </a:lvl4pPr>
            <a:lvl5pPr eaLnBrk="0" fontAlgn="base" hangingPunct="0">
              <a:spcBef>
                <a:spcPct val="0"/>
              </a:spcBef>
              <a:spcAft>
                <a:spcPct val="0"/>
              </a:spcAft>
              <a:tabLst>
                <a:tab pos="5083175" algn="l"/>
              </a:tabLst>
              <a:defRPr>
                <a:solidFill>
                  <a:schemeClr val="tx1"/>
                </a:solidFill>
                <a:latin typeface="Arial" panose="020B0604020202020204" pitchFamily="34" charset="0"/>
              </a:defRPr>
            </a:lvl5pPr>
            <a:lvl6pPr eaLnBrk="0" fontAlgn="base" hangingPunct="0">
              <a:spcBef>
                <a:spcPct val="0"/>
              </a:spcBef>
              <a:spcAft>
                <a:spcPct val="0"/>
              </a:spcAft>
              <a:tabLst>
                <a:tab pos="5083175" algn="l"/>
              </a:tabLst>
              <a:defRPr>
                <a:solidFill>
                  <a:schemeClr val="tx1"/>
                </a:solidFill>
                <a:latin typeface="Arial" panose="020B0604020202020204" pitchFamily="34" charset="0"/>
              </a:defRPr>
            </a:lvl6pPr>
            <a:lvl7pPr eaLnBrk="0" fontAlgn="base" hangingPunct="0">
              <a:spcBef>
                <a:spcPct val="0"/>
              </a:spcBef>
              <a:spcAft>
                <a:spcPct val="0"/>
              </a:spcAft>
              <a:tabLst>
                <a:tab pos="5083175" algn="l"/>
              </a:tabLst>
              <a:defRPr>
                <a:solidFill>
                  <a:schemeClr val="tx1"/>
                </a:solidFill>
                <a:latin typeface="Arial" panose="020B0604020202020204" pitchFamily="34" charset="0"/>
              </a:defRPr>
            </a:lvl7pPr>
            <a:lvl8pPr eaLnBrk="0" fontAlgn="base" hangingPunct="0">
              <a:spcBef>
                <a:spcPct val="0"/>
              </a:spcBef>
              <a:spcAft>
                <a:spcPct val="0"/>
              </a:spcAft>
              <a:tabLst>
                <a:tab pos="5083175" algn="l"/>
              </a:tabLst>
              <a:defRPr>
                <a:solidFill>
                  <a:schemeClr val="tx1"/>
                </a:solidFill>
                <a:latin typeface="Arial" panose="020B0604020202020204" pitchFamily="34" charset="0"/>
              </a:defRPr>
            </a:lvl8pPr>
            <a:lvl9pPr eaLnBrk="0" fontAlgn="base" hangingPunct="0">
              <a:spcBef>
                <a:spcPct val="0"/>
              </a:spcBef>
              <a:spcAft>
                <a:spcPct val="0"/>
              </a:spcAft>
              <a:tabLst>
                <a:tab pos="50831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0831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3530BE7F-0220-4101-26DD-6C598DE9290F}"/>
              </a:ext>
            </a:extLst>
          </p:cNvPr>
          <p:cNvSpPr txBox="1"/>
          <p:nvPr/>
        </p:nvSpPr>
        <p:spPr>
          <a:xfrm>
            <a:off x="4805916" y="2032617"/>
            <a:ext cx="7208874" cy="446276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To revolutionize the airline industry through data-driven insights and optimization.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High Cloud Airline, a leading player in the aviation sector, has been at the forefront of providing seamless air travel experiences.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Established with a commitment to excellence, High cloud has consistently set industry standards in terms of reliability, safety and customer satisfaction.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Extensive network of routes spans across regions, connecting people and cultures, making High Cloud a preferred choice for millions of travelers globally.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High </a:t>
            </a:r>
            <a:r>
              <a:rPr lang="en-US" sz="2400" dirty="0">
                <a:latin typeface="Arial" panose="020B0604020202020204" pitchFamily="34" charset="0"/>
                <a:cs typeface="Arial" panose="020B0604020202020204" pitchFamily="34" charset="0"/>
              </a:rPr>
              <a:t>Cloud</a:t>
            </a:r>
            <a:r>
              <a:rPr lang="en-US" sz="2000" dirty="0">
                <a:latin typeface="Arial" panose="020B0604020202020204" pitchFamily="34" charset="0"/>
                <a:cs typeface="Arial" panose="020B0604020202020204" pitchFamily="34" charset="0"/>
              </a:rPr>
              <a:t> embraces innovation and modern technology to enhance operational efficiency and stay at the forefront of the aviation landscape.</a:t>
            </a:r>
          </a:p>
        </p:txBody>
      </p:sp>
    </p:spTree>
    <p:extLst>
      <p:ext uri="{BB962C8B-B14F-4D97-AF65-F5344CB8AC3E}">
        <p14:creationId xmlns:p14="http://schemas.microsoft.com/office/powerpoint/2010/main" val="752285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9"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1FAB-7BEC-F774-978B-1DB636A6983B}"/>
              </a:ext>
            </a:extLst>
          </p:cNvPr>
          <p:cNvSpPr>
            <a:spLocks noGrp="1"/>
          </p:cNvSpPr>
          <p:nvPr>
            <p:ph type="title"/>
          </p:nvPr>
        </p:nvSpPr>
        <p:spPr/>
        <p:txBody>
          <a:bodyPr>
            <a:normAutofit/>
          </a:bodyPr>
          <a:lstStyle/>
          <a:p>
            <a:r>
              <a:rPr lang="en-US" sz="4000" dirty="0">
                <a:latin typeface="Arial Black" panose="020B0A04020102020204" pitchFamily="34" charset="0"/>
              </a:rPr>
              <a:t>Objective</a:t>
            </a:r>
          </a:p>
        </p:txBody>
      </p:sp>
      <p:sp>
        <p:nvSpPr>
          <p:cNvPr id="3" name="Content Placeholder 2">
            <a:extLst>
              <a:ext uri="{FF2B5EF4-FFF2-40B4-BE49-F238E27FC236}">
                <a16:creationId xmlns:a16="http://schemas.microsoft.com/office/drawing/2014/main" id="{310A7748-7450-02CD-FFFC-3C649D8839CC}"/>
              </a:ext>
            </a:extLst>
          </p:cNvPr>
          <p:cNvSpPr>
            <a:spLocks noGrp="1"/>
          </p:cNvSpPr>
          <p:nvPr>
            <p:ph idx="1"/>
          </p:nvPr>
        </p:nvSpPr>
        <p:spPr>
          <a:xfrm>
            <a:off x="414670" y="1775637"/>
            <a:ext cx="7074195" cy="497603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effectLst/>
                <a:latin typeface="Arial" panose="020B0604020202020204" pitchFamily="34" charset="0"/>
                <a:ea typeface="Cambria" panose="02040503050406030204" pitchFamily="18" charset="0"/>
                <a:cs typeface="Arial" panose="020B0604020202020204" pitchFamily="34" charset="0"/>
              </a:rPr>
              <a:t>To gain a comprehensive understanding of</a:t>
            </a:r>
            <a:endParaRPr kumimoji="0" lang="en-US" altLang="en-US" sz="240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effectLst/>
                <a:latin typeface="Arial" panose="020B0604020202020204" pitchFamily="34" charset="0"/>
                <a:ea typeface="Cambria" panose="02040503050406030204" pitchFamily="18" charset="0"/>
                <a:cs typeface="Arial" panose="020B0604020202020204" pitchFamily="34" charset="0"/>
              </a:rPr>
              <a:t>“High Cloud Airlines”  operations through data analysis. This will involve investigating load factors, identifying top carrier names based on passenger preference, analyzing popular routes, and exploring other key metrics. Additionally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ea typeface="Cambria" panose="02040503050406030204" pitchFamily="18" charset="0"/>
                <a:cs typeface="Arial" panose="020B0604020202020204" pitchFamily="34" charset="0"/>
              </a:rPr>
              <a:t>The project focuses on boosting operational efficiency by </a:t>
            </a:r>
            <a:r>
              <a:rPr kumimoji="0" lang="en-US" altLang="en-US" sz="2400" i="0" u="none" strike="noStrike" cap="none" normalizeH="0" baseline="0" dirty="0">
                <a:ln>
                  <a:noFill/>
                </a:ln>
                <a:effectLst/>
                <a:latin typeface="Arial" panose="020B0604020202020204" pitchFamily="34" charset="0"/>
                <a:ea typeface="Cambria" panose="02040503050406030204" pitchFamily="18" charset="0"/>
                <a:cs typeface="Arial" panose="020B0604020202020204" pitchFamily="34" charset="0"/>
              </a:rPr>
              <a:t>Optimizing flight operation, reducing delays, and improving on-time performance. The ultimate goal is to provide actionable recommendations that can enhance operational efficiency and profitability.</a:t>
            </a:r>
            <a:endParaRPr kumimoji="0" lang="en-US" altLang="en-US" sz="2400" i="0" u="none" strike="noStrike" cap="none" normalizeH="0" baseline="0" dirty="0">
              <a:ln>
                <a:noFill/>
              </a:ln>
              <a:effectLst/>
              <a:latin typeface="Arial" panose="020B0604020202020204" pitchFamily="34" charset="0"/>
              <a:cs typeface="Arial" panose="020B0604020202020204" pitchFamily="34" charset="0"/>
            </a:endParaRPr>
          </a:p>
          <a:p>
            <a:pPr marL="0" indent="0">
              <a:buNone/>
            </a:pPr>
            <a:endParaRPr lang="en-US" dirty="0"/>
          </a:p>
        </p:txBody>
      </p:sp>
      <p:sp>
        <p:nvSpPr>
          <p:cNvPr id="4" name="Rectangle 2">
            <a:extLst>
              <a:ext uri="{FF2B5EF4-FFF2-40B4-BE49-F238E27FC236}">
                <a16:creationId xmlns:a16="http://schemas.microsoft.com/office/drawing/2014/main" id="{F2305141-070E-1E46-ABB0-9C9CAF71D30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4BD1EE4A-0F63-E828-4B47-A336DB8AAC69}"/>
              </a:ext>
            </a:extLst>
          </p:cNvPr>
          <p:cNvPicPr>
            <a:picLocks noChangeAspect="1"/>
          </p:cNvPicPr>
          <p:nvPr/>
        </p:nvPicPr>
        <p:blipFill>
          <a:blip r:embed="rId3"/>
          <a:stretch>
            <a:fillRect/>
          </a:stretch>
        </p:blipFill>
        <p:spPr>
          <a:xfrm>
            <a:off x="7634177" y="202021"/>
            <a:ext cx="4412511" cy="6166877"/>
          </a:xfrm>
          <a:prstGeom prst="rect">
            <a:avLst/>
          </a:prstGeom>
        </p:spPr>
      </p:pic>
      <p:cxnSp>
        <p:nvCxnSpPr>
          <p:cNvPr id="8" name="Straight Connector 7">
            <a:extLst>
              <a:ext uri="{FF2B5EF4-FFF2-40B4-BE49-F238E27FC236}">
                <a16:creationId xmlns:a16="http://schemas.microsoft.com/office/drawing/2014/main" id="{C729A098-6DA5-4F32-17E8-4027729D792A}"/>
              </a:ext>
            </a:extLst>
          </p:cNvPr>
          <p:cNvCxnSpPr>
            <a:cxnSpLocks/>
          </p:cNvCxnSpPr>
          <p:nvPr/>
        </p:nvCxnSpPr>
        <p:spPr>
          <a:xfrm>
            <a:off x="641244" y="1324007"/>
            <a:ext cx="3363686" cy="0"/>
          </a:xfrm>
          <a:prstGeom prst="line">
            <a:avLst/>
          </a:prstGeom>
          <a:ln w="76200">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895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4"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EF2E-F206-BD64-5B44-51503D48418D}"/>
              </a:ext>
            </a:extLst>
          </p:cNvPr>
          <p:cNvSpPr>
            <a:spLocks noGrp="1"/>
          </p:cNvSpPr>
          <p:nvPr>
            <p:ph type="title"/>
          </p:nvPr>
        </p:nvSpPr>
        <p:spPr>
          <a:xfrm>
            <a:off x="838200" y="574158"/>
            <a:ext cx="10515600" cy="1392977"/>
          </a:xfrm>
        </p:spPr>
        <p:txBody>
          <a:bodyPr>
            <a:normAutofit fontScale="90000"/>
          </a:bodyPr>
          <a:lstStyle/>
          <a:p>
            <a:r>
              <a:rPr lang="en-US" sz="4400" dirty="0">
                <a:latin typeface="Arial Black" panose="020B0A04020102020204" pitchFamily="34" charset="0"/>
                <a:cs typeface="Arial" panose="020B0604020202020204" pitchFamily="34" charset="0"/>
              </a:rPr>
              <a:t>Business Overview</a:t>
            </a:r>
            <a:br>
              <a:rPr lang="en-US" sz="4400" dirty="0">
                <a:latin typeface="Arial" panose="020B0604020202020204" pitchFamily="34" charset="0"/>
                <a:cs typeface="Arial" panose="020B0604020202020204" pitchFamily="34" charset="0"/>
              </a:rPr>
            </a:br>
            <a:br>
              <a:rPr lang="en-US" sz="44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F790202-8E43-2C77-F5CA-930EB67DE94F}"/>
              </a:ext>
            </a:extLst>
          </p:cNvPr>
          <p:cNvSpPr>
            <a:spLocks noGrp="1"/>
          </p:cNvSpPr>
          <p:nvPr>
            <p:ph idx="1"/>
          </p:nvPr>
        </p:nvSpPr>
        <p:spPr>
          <a:xfrm>
            <a:off x="-2711301" y="1435902"/>
            <a:ext cx="14672930" cy="5156281"/>
          </a:xfrm>
        </p:spPr>
        <p:txBody>
          <a:bodyPr>
            <a:normAutofit/>
          </a:bodyPr>
          <a:lstStyle/>
          <a:p>
            <a:pPr marL="2936875" marR="1132840" indent="0">
              <a:lnSpc>
                <a:spcPct val="100000"/>
              </a:lnSpc>
              <a:spcBef>
                <a:spcPts val="6005"/>
              </a:spcBef>
              <a:buNone/>
            </a:pPr>
            <a:r>
              <a:rPr lang="en-US" sz="2400" dirty="0">
                <a:effectLst/>
                <a:latin typeface="Arial" panose="020B0604020202020204" pitchFamily="34" charset="0"/>
                <a:ea typeface="Cambria" panose="02040503050406030204" pitchFamily="18" charset="0"/>
                <a:cs typeface="Arial" panose="020B0604020202020204" pitchFamily="34" charset="0"/>
              </a:rPr>
              <a:t>In today’s competitive airline industry, data analysis plays a critical role in optimizing operations and maximizing profitability. By harnessing the power of data, High Cloud Airlines can gain valuable insights into various aspects of its business, allowing them to make data-driven decisions that can lead to</a:t>
            </a:r>
          </a:p>
          <a:p>
            <a:pPr marL="0" marR="0" indent="0">
              <a:spcBef>
                <a:spcPts val="105"/>
              </a:spcBef>
              <a:buNone/>
            </a:pPr>
            <a:endParaRPr lang="en-US" sz="2600" dirty="0">
              <a:effectLst/>
              <a:latin typeface="Arial" panose="020B0604020202020204" pitchFamily="34" charset="0"/>
              <a:ea typeface="Cambria" panose="02040503050406030204" pitchFamily="18" charset="0"/>
              <a:cs typeface="Arial" panose="020B0604020202020204" pitchFamily="34" charset="0"/>
            </a:endParaRPr>
          </a:p>
          <a:p>
            <a:pPr marL="3943985" marR="0">
              <a:spcBef>
                <a:spcPts val="5"/>
              </a:spcBef>
            </a:pPr>
            <a:r>
              <a:rPr lang="en-US" sz="2000" b="1" dirty="0">
                <a:effectLst/>
                <a:latin typeface="Arial" panose="020B0604020202020204" pitchFamily="34" charset="0"/>
                <a:ea typeface="Cambria" panose="02040503050406030204" pitchFamily="18" charset="0"/>
                <a:cs typeface="Arial" panose="020B0604020202020204" pitchFamily="34" charset="0"/>
              </a:rPr>
              <a:t>Improved</a:t>
            </a:r>
            <a:r>
              <a:rPr lang="en-US" sz="2000" b="1" spc="-120" dirty="0">
                <a:effectLst/>
                <a:latin typeface="Arial" panose="020B0604020202020204" pitchFamily="34" charset="0"/>
                <a:ea typeface="Cambria" panose="02040503050406030204" pitchFamily="18" charset="0"/>
                <a:cs typeface="Arial" panose="020B0604020202020204" pitchFamily="34" charset="0"/>
              </a:rPr>
              <a:t> </a:t>
            </a:r>
            <a:r>
              <a:rPr lang="en-US" sz="2000" b="1" dirty="0">
                <a:effectLst/>
                <a:latin typeface="Arial" panose="020B0604020202020204" pitchFamily="34" charset="0"/>
                <a:ea typeface="Cambria" panose="02040503050406030204" pitchFamily="18" charset="0"/>
                <a:cs typeface="Arial" panose="020B0604020202020204" pitchFamily="34" charset="0"/>
              </a:rPr>
              <a:t>load</a:t>
            </a:r>
            <a:r>
              <a:rPr lang="en-US" sz="2000" b="1" spc="-115" dirty="0">
                <a:effectLst/>
                <a:latin typeface="Arial" panose="020B0604020202020204" pitchFamily="34" charset="0"/>
                <a:ea typeface="Cambria" panose="02040503050406030204" pitchFamily="18" charset="0"/>
                <a:cs typeface="Arial" panose="020B0604020202020204" pitchFamily="34" charset="0"/>
              </a:rPr>
              <a:t> </a:t>
            </a:r>
            <a:r>
              <a:rPr lang="en-US" sz="2000" b="1" spc="-10" dirty="0">
                <a:effectLst/>
                <a:latin typeface="Arial" panose="020B0604020202020204" pitchFamily="34" charset="0"/>
                <a:ea typeface="Cambria" panose="02040503050406030204" pitchFamily="18" charset="0"/>
                <a:cs typeface="Arial" panose="020B0604020202020204" pitchFamily="34" charset="0"/>
              </a:rPr>
              <a:t>factor</a:t>
            </a:r>
            <a:endParaRPr lang="en-US" sz="2000" dirty="0">
              <a:effectLst/>
              <a:latin typeface="Arial" panose="020B0604020202020204" pitchFamily="34" charset="0"/>
              <a:ea typeface="Cambria" panose="02040503050406030204" pitchFamily="18" charset="0"/>
              <a:cs typeface="Arial" panose="020B0604020202020204" pitchFamily="34" charset="0"/>
            </a:endParaRPr>
          </a:p>
          <a:p>
            <a:pPr marL="3943985" marR="6198235">
              <a:lnSpc>
                <a:spcPct val="100000"/>
              </a:lnSpc>
              <a:spcBef>
                <a:spcPts val="55"/>
              </a:spcBef>
            </a:pPr>
            <a:r>
              <a:rPr lang="en-US" sz="2000" b="1" dirty="0">
                <a:effectLst/>
                <a:latin typeface="Arial" panose="020B0604020202020204" pitchFamily="34" charset="0"/>
                <a:ea typeface="Cambria" panose="02040503050406030204" pitchFamily="18" charset="0"/>
                <a:cs typeface="Arial" panose="020B0604020202020204" pitchFamily="34" charset="0"/>
              </a:rPr>
              <a:t>Enhance Passenger Experience Optimized resource allocation Data- Driven Decision Making</a:t>
            </a:r>
            <a:endParaRPr lang="en-US" sz="2000" dirty="0">
              <a:effectLst/>
              <a:latin typeface="Arial" panose="020B0604020202020204" pitchFamily="34" charset="0"/>
              <a:ea typeface="Cambria" panose="02040503050406030204" pitchFamily="18" charset="0"/>
              <a:cs typeface="Arial" panose="020B0604020202020204" pitchFamily="34" charset="0"/>
            </a:endParaRPr>
          </a:p>
          <a:p>
            <a:pPr marL="0" indent="0">
              <a:buNone/>
            </a:pPr>
            <a:endParaRPr lang="en-US" dirty="0"/>
          </a:p>
        </p:txBody>
      </p:sp>
      <p:cxnSp>
        <p:nvCxnSpPr>
          <p:cNvPr id="4" name="Straight Connector 3">
            <a:extLst>
              <a:ext uri="{FF2B5EF4-FFF2-40B4-BE49-F238E27FC236}">
                <a16:creationId xmlns:a16="http://schemas.microsoft.com/office/drawing/2014/main" id="{61E9EAAA-806A-1C62-28DB-4ED415F9E5FD}"/>
              </a:ext>
            </a:extLst>
          </p:cNvPr>
          <p:cNvCxnSpPr>
            <a:cxnSpLocks/>
          </p:cNvCxnSpPr>
          <p:nvPr/>
        </p:nvCxnSpPr>
        <p:spPr>
          <a:xfrm>
            <a:off x="838200" y="1005030"/>
            <a:ext cx="5456274" cy="0"/>
          </a:xfrm>
          <a:prstGeom prst="line">
            <a:avLst/>
          </a:prstGeom>
          <a:ln w="76200">
            <a:solidFill>
              <a:srgbClr val="FF6600"/>
            </a:solidFill>
          </a:ln>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3FD64418-2013-3563-7216-4E0F6704B914}"/>
              </a:ext>
            </a:extLst>
          </p:cNvPr>
          <p:cNvGrpSpPr>
            <a:grpSpLocks/>
          </p:cNvGrpSpPr>
          <p:nvPr/>
        </p:nvGrpSpPr>
        <p:grpSpPr>
          <a:xfrm>
            <a:off x="6400800" y="3429000"/>
            <a:ext cx="5454503" cy="3264195"/>
            <a:chOff x="0" y="0"/>
            <a:chExt cx="9364563" cy="10286999"/>
          </a:xfrm>
        </p:grpSpPr>
        <p:pic>
          <p:nvPicPr>
            <p:cNvPr id="7" name="Image 41">
              <a:extLst>
                <a:ext uri="{FF2B5EF4-FFF2-40B4-BE49-F238E27FC236}">
                  <a16:creationId xmlns:a16="http://schemas.microsoft.com/office/drawing/2014/main" id="{A4410021-F208-1077-14F6-F072F01C01CB}"/>
                </a:ext>
              </a:extLst>
            </p:cNvPr>
            <p:cNvPicPr/>
            <p:nvPr/>
          </p:nvPicPr>
          <p:blipFill>
            <a:blip r:embed="rId4" cstate="print"/>
            <a:stretch>
              <a:fillRect/>
            </a:stretch>
          </p:blipFill>
          <p:spPr>
            <a:xfrm>
              <a:off x="171463" y="0"/>
              <a:ext cx="9193100" cy="6621026"/>
            </a:xfrm>
            <a:prstGeom prst="rect">
              <a:avLst/>
            </a:prstGeom>
          </p:spPr>
        </p:pic>
        <p:pic>
          <p:nvPicPr>
            <p:cNvPr id="8" name="Image 42">
              <a:extLst>
                <a:ext uri="{FF2B5EF4-FFF2-40B4-BE49-F238E27FC236}">
                  <a16:creationId xmlns:a16="http://schemas.microsoft.com/office/drawing/2014/main" id="{43A63BF0-FDC4-3423-A4F8-0B2737302991}"/>
                </a:ext>
              </a:extLst>
            </p:cNvPr>
            <p:cNvPicPr/>
            <p:nvPr/>
          </p:nvPicPr>
          <p:blipFill>
            <a:blip r:embed="rId5" cstate="print"/>
            <a:stretch>
              <a:fillRect/>
            </a:stretch>
          </p:blipFill>
          <p:spPr>
            <a:xfrm>
              <a:off x="0" y="1755091"/>
              <a:ext cx="4012932" cy="8531908"/>
            </a:xfrm>
            <a:prstGeom prst="rect">
              <a:avLst/>
            </a:prstGeom>
          </p:spPr>
        </p:pic>
      </p:grpSp>
    </p:spTree>
    <p:extLst>
      <p:ext uri="{BB962C8B-B14F-4D97-AF65-F5344CB8AC3E}">
        <p14:creationId xmlns:p14="http://schemas.microsoft.com/office/powerpoint/2010/main" val="2559498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3" name="click.wav"/>
          </p:stSnd>
        </p:sndAc>
      </p:transition>
    </mc:Choice>
    <mc:Fallback xmlns="">
      <p:transition spd="slow">
        <p:fade/>
        <p:sndAc>
          <p:stSnd>
            <p:snd r:embed="rId6"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ED70F-69B4-6659-65BC-F69850B963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722A26-C8B9-BCEA-1876-C872729E45C9}"/>
              </a:ext>
            </a:extLst>
          </p:cNvPr>
          <p:cNvSpPr>
            <a:spLocks noGrp="1"/>
          </p:cNvSpPr>
          <p:nvPr>
            <p:ph type="title"/>
          </p:nvPr>
        </p:nvSpPr>
        <p:spPr>
          <a:xfrm>
            <a:off x="838200" y="574158"/>
            <a:ext cx="10515600" cy="1392977"/>
          </a:xfrm>
        </p:spPr>
        <p:txBody>
          <a:bodyPr>
            <a:normAutofit fontScale="90000"/>
          </a:bodyPr>
          <a:lstStyle/>
          <a:p>
            <a:r>
              <a:rPr lang="en-US" dirty="0">
                <a:latin typeface="Arial Black" panose="020B0A04020102020204" pitchFamily="34" charset="0"/>
                <a:cs typeface="Arial" panose="020B0604020202020204" pitchFamily="34" charset="0"/>
              </a:rPr>
              <a:t>Data Model challenges</a:t>
            </a:r>
            <a:br>
              <a:rPr lang="en-US" sz="4400" dirty="0">
                <a:latin typeface="Arial" panose="020B0604020202020204" pitchFamily="34" charset="0"/>
                <a:cs typeface="Arial" panose="020B0604020202020204" pitchFamily="34" charset="0"/>
              </a:rPr>
            </a:br>
            <a:br>
              <a:rPr lang="en-US" sz="44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C8BFECF-75FF-967F-EBE1-A77755630F51}"/>
              </a:ext>
            </a:extLst>
          </p:cNvPr>
          <p:cNvSpPr>
            <a:spLocks noGrp="1"/>
          </p:cNvSpPr>
          <p:nvPr>
            <p:ph idx="1"/>
          </p:nvPr>
        </p:nvSpPr>
        <p:spPr>
          <a:xfrm>
            <a:off x="-2806995" y="1435902"/>
            <a:ext cx="14768624" cy="5156281"/>
          </a:xfrm>
        </p:spPr>
        <p:txBody>
          <a:bodyPr>
            <a:normAutofit/>
          </a:bodyPr>
          <a:lstStyle/>
          <a:p>
            <a:pPr marL="2892425" marR="243205" indent="0">
              <a:lnSpc>
                <a:spcPct val="105000"/>
              </a:lnSpc>
              <a:buNone/>
            </a:pPr>
            <a:r>
              <a:rPr lang="en-US" sz="2000" dirty="0">
                <a:effectLst/>
                <a:latin typeface="Arial" panose="020B0604020202020204" pitchFamily="34" charset="0"/>
                <a:ea typeface="Cambria" panose="02040503050406030204" pitchFamily="18" charset="0"/>
                <a:cs typeface="Arial" panose="020B0604020202020204" pitchFamily="34" charset="0"/>
              </a:rPr>
              <a:t>Throughout</a:t>
            </a:r>
            <a:r>
              <a:rPr lang="en-US" sz="2000" spc="-165"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our</a:t>
            </a:r>
            <a:r>
              <a:rPr lang="en-US" sz="2000" spc="-165"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analysis,</a:t>
            </a:r>
            <a:r>
              <a:rPr lang="en-US" sz="2000" spc="-165"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we</a:t>
            </a:r>
            <a:r>
              <a:rPr lang="en-US" sz="2000" spc="-165"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encountered</a:t>
            </a:r>
            <a:r>
              <a:rPr lang="en-US" sz="2000" spc="-165"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various challenges in handling the data. Overcoming these</a:t>
            </a:r>
            <a:r>
              <a:rPr lang="en-US" sz="2000" spc="-1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challenges</a:t>
            </a:r>
            <a:r>
              <a:rPr lang="en-US" sz="2000" spc="-1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is</a:t>
            </a:r>
            <a:r>
              <a:rPr lang="en-US" sz="2000" spc="-1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crucial</a:t>
            </a:r>
            <a:r>
              <a:rPr lang="en-US" sz="2000" spc="-1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for</a:t>
            </a:r>
            <a:r>
              <a:rPr lang="en-US" sz="2000" spc="-1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accurate</a:t>
            </a:r>
            <a:r>
              <a:rPr lang="en-US" sz="2000" spc="-1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insights.</a:t>
            </a:r>
          </a:p>
          <a:p>
            <a:pPr marL="3955415" marR="0">
              <a:lnSpc>
                <a:spcPts val="5165"/>
              </a:lnSpc>
            </a:pPr>
            <a:r>
              <a:rPr lang="en-US" sz="2000" b="1" dirty="0">
                <a:effectLst/>
                <a:latin typeface="Arial" panose="020B0604020202020204" pitchFamily="34" charset="0"/>
                <a:ea typeface="Cambria" panose="02040503050406030204" pitchFamily="18" charset="0"/>
                <a:cs typeface="Arial" panose="020B0604020202020204" pitchFamily="34" charset="0"/>
              </a:rPr>
              <a:t>Data</a:t>
            </a:r>
            <a:r>
              <a:rPr lang="en-US" sz="2000" b="1" spc="-190" dirty="0">
                <a:effectLst/>
                <a:latin typeface="Arial" panose="020B0604020202020204" pitchFamily="34" charset="0"/>
                <a:ea typeface="Cambria" panose="02040503050406030204" pitchFamily="18" charset="0"/>
                <a:cs typeface="Arial" panose="020B0604020202020204" pitchFamily="34" charset="0"/>
              </a:rPr>
              <a:t> </a:t>
            </a:r>
            <a:r>
              <a:rPr lang="en-US" sz="2000" b="1" dirty="0">
                <a:effectLst/>
                <a:latin typeface="Arial" panose="020B0604020202020204" pitchFamily="34" charset="0"/>
                <a:ea typeface="Cambria" panose="02040503050406030204" pitchFamily="18" charset="0"/>
                <a:cs typeface="Arial" panose="020B0604020202020204" pitchFamily="34" charset="0"/>
              </a:rPr>
              <a:t>Volume:</a:t>
            </a:r>
            <a:r>
              <a:rPr lang="en-US" sz="2000" b="1" spc="-18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Managing</a:t>
            </a:r>
            <a:r>
              <a:rPr lang="en-US" sz="2000" spc="-18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and</a:t>
            </a:r>
            <a:r>
              <a:rPr lang="en-US" sz="2000" spc="-18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Processing</a:t>
            </a:r>
            <a:r>
              <a:rPr lang="en-US" sz="2000" spc="-180" dirty="0">
                <a:effectLst/>
                <a:latin typeface="Arial" panose="020B0604020202020204" pitchFamily="34" charset="0"/>
                <a:ea typeface="Cambria" panose="02040503050406030204" pitchFamily="18" charset="0"/>
                <a:cs typeface="Arial" panose="020B0604020202020204" pitchFamily="34" charset="0"/>
              </a:rPr>
              <a:t> </a:t>
            </a:r>
            <a:r>
              <a:rPr lang="en-US" sz="2000" spc="-20" dirty="0">
                <a:effectLst/>
                <a:latin typeface="Arial" panose="020B0604020202020204" pitchFamily="34" charset="0"/>
                <a:ea typeface="Cambria" panose="02040503050406030204" pitchFamily="18" charset="0"/>
                <a:cs typeface="Arial" panose="020B0604020202020204" pitchFamily="34" charset="0"/>
              </a:rPr>
              <a:t>large</a:t>
            </a:r>
            <a:r>
              <a:rPr lang="en-US" sz="2000" spc="-20" dirty="0">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datasets</a:t>
            </a:r>
            <a:r>
              <a:rPr lang="en-US" sz="2000" spc="-230" dirty="0">
                <a:effectLst/>
                <a:latin typeface="Arial" panose="020B0604020202020204" pitchFamily="34" charset="0"/>
                <a:ea typeface="Cambria" panose="02040503050406030204" pitchFamily="18" charset="0"/>
                <a:cs typeface="Arial" panose="020B0604020202020204" pitchFamily="34" charset="0"/>
              </a:rPr>
              <a:t> </a:t>
            </a:r>
            <a:r>
              <a:rPr lang="en-US" sz="2000" spc="-10" dirty="0">
                <a:effectLst/>
                <a:latin typeface="Arial" panose="020B0604020202020204" pitchFamily="34" charset="0"/>
                <a:ea typeface="Cambria" panose="02040503050406030204" pitchFamily="18" charset="0"/>
                <a:cs typeface="Arial" panose="020B0604020202020204" pitchFamily="34" charset="0"/>
              </a:rPr>
              <a:t>efficiently.</a:t>
            </a:r>
            <a:endParaRPr lang="en-US" sz="2000" dirty="0">
              <a:effectLst/>
              <a:latin typeface="Arial" panose="020B0604020202020204" pitchFamily="34" charset="0"/>
              <a:ea typeface="Cambria" panose="02040503050406030204" pitchFamily="18" charset="0"/>
              <a:cs typeface="Arial" panose="020B0604020202020204" pitchFamily="34" charset="0"/>
            </a:endParaRPr>
          </a:p>
          <a:p>
            <a:pPr marL="3955415" marR="0">
              <a:lnSpc>
                <a:spcPct val="105000"/>
              </a:lnSpc>
              <a:spcBef>
                <a:spcPts val="295"/>
              </a:spcBef>
            </a:pPr>
            <a:r>
              <a:rPr lang="en-US" sz="2000" b="1" dirty="0">
                <a:effectLst/>
                <a:latin typeface="Arial" panose="020B0604020202020204" pitchFamily="34" charset="0"/>
                <a:ea typeface="Cambria" panose="02040503050406030204" pitchFamily="18" charset="0"/>
                <a:cs typeface="Arial" panose="020B0604020202020204" pitchFamily="34" charset="0"/>
              </a:rPr>
              <a:t>Data</a:t>
            </a:r>
            <a:r>
              <a:rPr lang="en-US" sz="2000" b="1" spc="-170" dirty="0">
                <a:effectLst/>
                <a:latin typeface="Arial" panose="020B0604020202020204" pitchFamily="34" charset="0"/>
                <a:ea typeface="Cambria" panose="02040503050406030204" pitchFamily="18" charset="0"/>
                <a:cs typeface="Arial" panose="020B0604020202020204" pitchFamily="34" charset="0"/>
              </a:rPr>
              <a:t> </a:t>
            </a:r>
            <a:r>
              <a:rPr lang="en-US" sz="2000" b="1" dirty="0">
                <a:effectLst/>
                <a:latin typeface="Arial" panose="020B0604020202020204" pitchFamily="34" charset="0"/>
                <a:ea typeface="Cambria" panose="02040503050406030204" pitchFamily="18" charset="0"/>
                <a:cs typeface="Arial" panose="020B0604020202020204" pitchFamily="34" charset="0"/>
              </a:rPr>
              <a:t>Quality:</a:t>
            </a:r>
            <a:r>
              <a:rPr lang="en-US" sz="2000" b="1" spc="-17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Ensuring</a:t>
            </a:r>
            <a:r>
              <a:rPr lang="en-US" sz="2000" spc="-17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accuracy</a:t>
            </a:r>
            <a:r>
              <a:rPr lang="en-US" sz="2000" spc="-17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and</a:t>
            </a:r>
            <a:r>
              <a:rPr lang="en-US" sz="2000" spc="-170"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reliability of the data.</a:t>
            </a:r>
            <a:endParaRPr lang="en-US" sz="2000" dirty="0">
              <a:latin typeface="Arial" panose="020B0604020202020204" pitchFamily="34" charset="0"/>
              <a:ea typeface="Cambria" panose="02040503050406030204" pitchFamily="18" charset="0"/>
              <a:cs typeface="Arial" panose="020B0604020202020204" pitchFamily="34" charset="0"/>
            </a:endParaRPr>
          </a:p>
          <a:p>
            <a:pPr marL="3955415" marR="0">
              <a:lnSpc>
                <a:spcPct val="105000"/>
              </a:lnSpc>
              <a:spcBef>
                <a:spcPts val="295"/>
              </a:spcBef>
            </a:pPr>
            <a:r>
              <a:rPr lang="en-US" sz="2000" b="1" dirty="0">
                <a:effectLst/>
                <a:latin typeface="Arial" panose="020B0604020202020204" pitchFamily="34" charset="0"/>
                <a:ea typeface="Cambria" panose="02040503050406030204" pitchFamily="18" charset="0"/>
                <a:cs typeface="Arial" panose="020B0604020202020204" pitchFamily="34" charset="0"/>
              </a:rPr>
              <a:t>Complex</a:t>
            </a:r>
            <a:r>
              <a:rPr lang="en-US" sz="2000" b="1" spc="-295" dirty="0">
                <a:effectLst/>
                <a:latin typeface="Arial" panose="020B0604020202020204" pitchFamily="34" charset="0"/>
                <a:ea typeface="Cambria" panose="02040503050406030204" pitchFamily="18" charset="0"/>
                <a:cs typeface="Arial" panose="020B0604020202020204" pitchFamily="34" charset="0"/>
              </a:rPr>
              <a:t> </a:t>
            </a:r>
            <a:r>
              <a:rPr lang="en-US" sz="2000" b="1" dirty="0">
                <a:effectLst/>
                <a:latin typeface="Arial" panose="020B0604020202020204" pitchFamily="34" charset="0"/>
                <a:ea typeface="Cambria" panose="02040503050406030204" pitchFamily="18" charset="0"/>
                <a:cs typeface="Arial" panose="020B0604020202020204" pitchFamily="34" charset="0"/>
              </a:rPr>
              <a:t>Relationships:</a:t>
            </a:r>
            <a:r>
              <a:rPr lang="en-US" sz="2000" b="1" spc="-280" dirty="0">
                <a:effectLst/>
                <a:latin typeface="Arial" panose="020B0604020202020204" pitchFamily="34" charset="0"/>
                <a:ea typeface="Cambria" panose="02040503050406030204" pitchFamily="18" charset="0"/>
                <a:cs typeface="Arial" panose="020B0604020202020204" pitchFamily="34" charset="0"/>
              </a:rPr>
              <a:t> </a:t>
            </a:r>
            <a:r>
              <a:rPr lang="en-US" sz="2000" spc="-10" dirty="0">
                <a:effectLst/>
                <a:latin typeface="Arial" panose="020B0604020202020204" pitchFamily="34" charset="0"/>
                <a:ea typeface="Cambria" panose="02040503050406030204" pitchFamily="18" charset="0"/>
                <a:cs typeface="Arial" panose="020B0604020202020204" pitchFamily="34" charset="0"/>
              </a:rPr>
              <a:t>Establishing</a:t>
            </a:r>
            <a:r>
              <a:rPr lang="en-US" sz="2000" spc="-10" dirty="0">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connections</a:t>
            </a:r>
            <a:r>
              <a:rPr lang="en-US" sz="2000" spc="-225"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between</a:t>
            </a:r>
            <a:r>
              <a:rPr lang="en-US" sz="2000" spc="-215"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different</a:t>
            </a:r>
            <a:r>
              <a:rPr lang="en-US" sz="2000" spc="-215" dirty="0">
                <a:effectLst/>
                <a:latin typeface="Arial" panose="020B0604020202020204" pitchFamily="34" charset="0"/>
                <a:ea typeface="Cambria" panose="02040503050406030204" pitchFamily="18" charset="0"/>
                <a:cs typeface="Arial" panose="020B0604020202020204" pitchFamily="34" charset="0"/>
              </a:rPr>
              <a:t> </a:t>
            </a:r>
            <a:r>
              <a:rPr lang="en-US" sz="2000" dirty="0">
                <a:effectLst/>
                <a:latin typeface="Arial" panose="020B0604020202020204" pitchFamily="34" charset="0"/>
                <a:ea typeface="Cambria" panose="02040503050406030204" pitchFamily="18" charset="0"/>
                <a:cs typeface="Arial" panose="020B0604020202020204" pitchFamily="34" charset="0"/>
              </a:rPr>
              <a:t>data</a:t>
            </a:r>
            <a:r>
              <a:rPr lang="en-US" sz="2000" spc="-210" dirty="0">
                <a:effectLst/>
                <a:latin typeface="Arial" panose="020B0604020202020204" pitchFamily="34" charset="0"/>
                <a:ea typeface="Cambria" panose="02040503050406030204" pitchFamily="18" charset="0"/>
                <a:cs typeface="Arial" panose="020B0604020202020204" pitchFamily="34" charset="0"/>
              </a:rPr>
              <a:t> </a:t>
            </a:r>
            <a:r>
              <a:rPr lang="en-US" sz="2000" spc="-10" dirty="0">
                <a:effectLst/>
                <a:latin typeface="Arial" panose="020B0604020202020204" pitchFamily="34" charset="0"/>
                <a:ea typeface="Cambria" panose="02040503050406030204" pitchFamily="18" charset="0"/>
                <a:cs typeface="Arial" panose="020B0604020202020204" pitchFamily="34" charset="0"/>
              </a:rPr>
              <a:t>points.</a:t>
            </a:r>
          </a:p>
          <a:p>
            <a:pPr marL="3955415" marR="0">
              <a:lnSpc>
                <a:spcPct val="105000"/>
              </a:lnSpc>
              <a:spcBef>
                <a:spcPts val="295"/>
              </a:spcBef>
            </a:pPr>
            <a:r>
              <a:rPr lang="en-US" sz="2000" b="1" dirty="0">
                <a:latin typeface="Arial" panose="020B0604020202020204" pitchFamily="34" charset="0"/>
                <a:cs typeface="Arial" panose="020B0604020202020204" pitchFamily="34" charset="0"/>
              </a:rPr>
              <a:t>Errors and Duplicates:</a:t>
            </a:r>
            <a:r>
              <a:rPr lang="en-US" sz="2000" dirty="0">
                <a:latin typeface="Arial" panose="020B0604020202020204" pitchFamily="34" charset="0"/>
                <a:cs typeface="Arial" panose="020B0604020202020204" pitchFamily="34" charset="0"/>
              </a:rPr>
              <a:t> Cleaning data to fix incorrect values and remove duplicates.</a:t>
            </a:r>
          </a:p>
          <a:p>
            <a:pPr marL="3955415" marR="0">
              <a:lnSpc>
                <a:spcPct val="105000"/>
              </a:lnSpc>
              <a:spcBef>
                <a:spcPts val="295"/>
              </a:spcBef>
            </a:pPr>
            <a:r>
              <a:rPr lang="en-US" sz="2000" b="1" dirty="0">
                <a:latin typeface="Arial" panose="020B0604020202020204" pitchFamily="34" charset="0"/>
                <a:cs typeface="Arial" panose="020B0604020202020204" pitchFamily="34" charset="0"/>
              </a:rPr>
              <a:t>Outliers:</a:t>
            </a:r>
            <a:r>
              <a:rPr lang="en-US" sz="2000" dirty="0">
                <a:latin typeface="Arial" panose="020B0604020202020204" pitchFamily="34" charset="0"/>
                <a:cs typeface="Arial" panose="020B0604020202020204" pitchFamily="34" charset="0"/>
              </a:rPr>
              <a:t> Flagging and handling unusual data for accuracy.</a:t>
            </a:r>
            <a:endParaRPr lang="en-US" sz="3200" dirty="0">
              <a:effectLst/>
              <a:latin typeface="Arial" panose="020B0604020202020204" pitchFamily="34" charset="0"/>
              <a:ea typeface="Cambria" panose="02040503050406030204" pitchFamily="18" charset="0"/>
              <a:cs typeface="Arial" panose="020B0604020202020204" pitchFamily="34" charset="0"/>
            </a:endParaRPr>
          </a:p>
          <a:p>
            <a:pPr marL="0" indent="0">
              <a:buNone/>
            </a:pPr>
            <a:endParaRPr lang="en-US" dirty="0"/>
          </a:p>
        </p:txBody>
      </p:sp>
      <p:cxnSp>
        <p:nvCxnSpPr>
          <p:cNvPr id="4" name="Straight Connector 3">
            <a:extLst>
              <a:ext uri="{FF2B5EF4-FFF2-40B4-BE49-F238E27FC236}">
                <a16:creationId xmlns:a16="http://schemas.microsoft.com/office/drawing/2014/main" id="{BAAEDEAA-7C2B-BE60-6EF0-7654F6B7E87E}"/>
              </a:ext>
            </a:extLst>
          </p:cNvPr>
          <p:cNvCxnSpPr>
            <a:cxnSpLocks/>
          </p:cNvCxnSpPr>
          <p:nvPr/>
        </p:nvCxnSpPr>
        <p:spPr>
          <a:xfrm>
            <a:off x="838200" y="1005030"/>
            <a:ext cx="6487633" cy="0"/>
          </a:xfrm>
          <a:prstGeom prst="line">
            <a:avLst/>
          </a:prstGeom>
          <a:ln w="76200">
            <a:solidFill>
              <a:srgbClr val="FF6600"/>
            </a:solidFill>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3D32F0B4-3090-EFA7-FD0C-8AC6C65BFB42}"/>
              </a:ext>
            </a:extLst>
          </p:cNvPr>
          <p:cNvPicPr>
            <a:picLocks noChangeAspect="1"/>
          </p:cNvPicPr>
          <p:nvPr/>
        </p:nvPicPr>
        <p:blipFill>
          <a:blip r:embed="rId4"/>
          <a:stretch>
            <a:fillRect/>
          </a:stretch>
        </p:blipFill>
        <p:spPr>
          <a:xfrm>
            <a:off x="669851" y="4380607"/>
            <a:ext cx="11100391" cy="2211576"/>
          </a:xfrm>
          <a:prstGeom prst="rect">
            <a:avLst/>
          </a:prstGeom>
        </p:spPr>
      </p:pic>
    </p:spTree>
    <p:extLst>
      <p:ext uri="{BB962C8B-B14F-4D97-AF65-F5344CB8AC3E}">
        <p14:creationId xmlns:p14="http://schemas.microsoft.com/office/powerpoint/2010/main" val="7970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3" name="click.wav"/>
          </p:stSnd>
        </p:sndAc>
      </p:transition>
    </mc:Choice>
    <mc:Fallback xmlns="">
      <p:transition spd="slow">
        <p:fade/>
        <p:sndAc>
          <p:stSnd>
            <p:snd r:embed="rId5"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A09E8-70B0-5448-CA1A-68D2C587A94D}"/>
              </a:ext>
            </a:extLst>
          </p:cNvPr>
          <p:cNvSpPr>
            <a:spLocks noGrp="1"/>
          </p:cNvSpPr>
          <p:nvPr>
            <p:ph type="title"/>
          </p:nvPr>
        </p:nvSpPr>
        <p:spPr>
          <a:xfrm>
            <a:off x="9101" y="0"/>
            <a:ext cx="9757074" cy="1743739"/>
          </a:xfrm>
        </p:spPr>
        <p:txBody>
          <a:bodyPr anchor="b">
            <a:normAutofit/>
          </a:bodyPr>
          <a:lstStyle/>
          <a:p>
            <a:pPr algn="ctr"/>
            <a:r>
              <a:rPr lang="en-US" sz="4000" b="1" dirty="0">
                <a:latin typeface="Arial Black" panose="020B0A04020102020204" pitchFamily="34" charset="0"/>
                <a:cs typeface="Times New Roman" panose="02020603050405020304" pitchFamily="18" charset="0"/>
              </a:rPr>
              <a:t>KPI’s Analysis</a:t>
            </a:r>
            <a:br>
              <a:rPr lang="en-US" sz="3800" dirty="0">
                <a:latin typeface="Times New Roman" panose="02020603050405020304" pitchFamily="18" charset="0"/>
                <a:cs typeface="Times New Roman" panose="02020603050405020304" pitchFamily="18" charset="0"/>
              </a:rPr>
            </a:br>
            <a:br>
              <a:rPr lang="en-US" sz="3800" dirty="0">
                <a:latin typeface="Times New Roman" panose="02020603050405020304" pitchFamily="18" charset="0"/>
                <a:cs typeface="Times New Roman" panose="02020603050405020304" pitchFamily="18" charset="0"/>
              </a:rPr>
            </a:br>
            <a:endParaRPr lang="en-IN" sz="3800" dirty="0">
              <a:latin typeface="Times New Roman" panose="02020603050405020304" pitchFamily="18" charset="0"/>
              <a:cs typeface="Times New Roman" panose="02020603050405020304" pitchFamily="18" charset="0"/>
            </a:endParaRP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593E4826-7CA6-15BE-ADCB-5B3199F7A789}"/>
              </a:ext>
            </a:extLst>
          </p:cNvPr>
          <p:cNvSpPr>
            <a:spLocks noGrp="1"/>
          </p:cNvSpPr>
          <p:nvPr>
            <p:ph idx="1"/>
          </p:nvPr>
        </p:nvSpPr>
        <p:spPr>
          <a:xfrm>
            <a:off x="5309260" y="829340"/>
            <a:ext cx="6662999" cy="4709159"/>
          </a:xfrm>
        </p:spPr>
        <p:txBody>
          <a:bodyPr anchor="t">
            <a:normAutofit fontScale="25000" lnSpcReduction="20000"/>
          </a:bodyPr>
          <a:lstStyle/>
          <a:p>
            <a:pPr>
              <a:buFont typeface="+mj-lt"/>
              <a:buAutoNum type="arabicPeriod"/>
            </a:pPr>
            <a:r>
              <a:rPr lang="en-US" sz="6400" b="1" dirty="0">
                <a:latin typeface="Arial" panose="020B0604020202020204" pitchFamily="34" charset="0"/>
                <a:cs typeface="Arial" panose="020B0604020202020204" pitchFamily="34" charset="0"/>
              </a:rPr>
              <a:t>Date Fields (Year, Month, Quarter, etc.):</a:t>
            </a:r>
            <a:endParaRPr lang="en-US" sz="6400" dirty="0">
              <a:latin typeface="Arial" panose="020B0604020202020204" pitchFamily="34" charset="0"/>
              <a:cs typeface="Arial" panose="020B0604020202020204" pitchFamily="34" charset="0"/>
            </a:endParaRPr>
          </a:p>
          <a:p>
            <a:pPr marL="742950" lvl="1" indent="-285750">
              <a:buFont typeface="+mj-lt"/>
              <a:buAutoNum type="arabicPeriod"/>
            </a:pPr>
            <a:r>
              <a:rPr lang="en-US" sz="5600" dirty="0">
                <a:latin typeface="Arial" panose="020B0604020202020204" pitchFamily="34" charset="0"/>
                <a:cs typeface="Arial" panose="020B0604020202020204" pitchFamily="34" charset="0"/>
              </a:rPr>
              <a:t>Identify seasonal trends and busiest periods for better planning.</a:t>
            </a:r>
          </a:p>
          <a:p>
            <a:pPr marL="742950" lvl="1" indent="-285750">
              <a:buFont typeface="+mj-lt"/>
              <a:buAutoNum type="arabicPeriod"/>
            </a:pPr>
            <a:r>
              <a:rPr lang="en-US" sz="5600" dirty="0">
                <a:latin typeface="Arial" panose="020B0604020202020204" pitchFamily="34" charset="0"/>
                <a:cs typeface="Arial" panose="020B0604020202020204" pitchFamily="34" charset="0"/>
              </a:rPr>
              <a:t>Spot weekday vs. weekend travel patterns to allocate resources effectively.</a:t>
            </a:r>
          </a:p>
          <a:p>
            <a:pPr>
              <a:buFont typeface="+mj-lt"/>
              <a:buAutoNum type="arabicPeriod"/>
            </a:pPr>
            <a:r>
              <a:rPr lang="en-US" sz="6400" b="1" dirty="0">
                <a:latin typeface="Arial" panose="020B0604020202020204" pitchFamily="34" charset="0"/>
                <a:cs typeface="Arial" panose="020B0604020202020204" pitchFamily="34" charset="0"/>
              </a:rPr>
              <a:t>Load Factor Percentage (Yearly, Quarterly, Monthly):</a:t>
            </a:r>
            <a:endParaRPr lang="en-US" sz="6400" dirty="0">
              <a:latin typeface="Arial" panose="020B0604020202020204" pitchFamily="34" charset="0"/>
              <a:cs typeface="Arial" panose="020B0604020202020204" pitchFamily="34" charset="0"/>
            </a:endParaRPr>
          </a:p>
          <a:p>
            <a:pPr marL="742950" lvl="1" indent="-285750">
              <a:buFont typeface="+mj-lt"/>
              <a:buAutoNum type="arabicPeriod"/>
            </a:pPr>
            <a:r>
              <a:rPr lang="en-US" sz="5600" dirty="0">
                <a:latin typeface="Arial" panose="020B0604020202020204" pitchFamily="34" charset="0"/>
                <a:cs typeface="Arial" panose="020B0604020202020204" pitchFamily="34" charset="0"/>
              </a:rPr>
              <a:t>Monitor seat utilization efficiency.</a:t>
            </a:r>
          </a:p>
          <a:p>
            <a:pPr marL="742950" lvl="1" indent="-285750">
              <a:buFont typeface="+mj-lt"/>
              <a:buAutoNum type="arabicPeriod"/>
            </a:pPr>
            <a:r>
              <a:rPr lang="en-US" sz="5600" dirty="0">
                <a:latin typeface="Arial" panose="020B0604020202020204" pitchFamily="34" charset="0"/>
                <a:cs typeface="Arial" panose="020B0604020202020204" pitchFamily="34" charset="0"/>
              </a:rPr>
              <a:t>Highlight underutilized periods for improvement or cost reduction.</a:t>
            </a:r>
          </a:p>
          <a:p>
            <a:pPr>
              <a:buFont typeface="+mj-lt"/>
              <a:buAutoNum type="arabicPeriod"/>
            </a:pPr>
            <a:r>
              <a:rPr lang="en-US" sz="6400" b="1" dirty="0">
                <a:latin typeface="Arial" panose="020B0604020202020204" pitchFamily="34" charset="0"/>
                <a:cs typeface="Arial" panose="020B0604020202020204" pitchFamily="34" charset="0"/>
              </a:rPr>
              <a:t>Load Factor by Carrier:</a:t>
            </a:r>
            <a:endParaRPr lang="en-US" sz="6400" dirty="0">
              <a:latin typeface="Arial" panose="020B0604020202020204" pitchFamily="34" charset="0"/>
              <a:cs typeface="Arial" panose="020B0604020202020204" pitchFamily="34" charset="0"/>
            </a:endParaRPr>
          </a:p>
          <a:p>
            <a:pPr marL="742950" lvl="1" indent="-285750">
              <a:buFont typeface="+mj-lt"/>
              <a:buAutoNum type="arabicPeriod"/>
            </a:pPr>
            <a:r>
              <a:rPr lang="en-US" sz="5600" dirty="0">
                <a:latin typeface="Arial" panose="020B0604020202020204" pitchFamily="34" charset="0"/>
                <a:cs typeface="Arial" panose="020B0604020202020204" pitchFamily="34" charset="0"/>
              </a:rPr>
              <a:t>Compare carrier performance in seat utilization.</a:t>
            </a:r>
          </a:p>
          <a:p>
            <a:pPr marL="742950" lvl="1" indent="-285750">
              <a:buFont typeface="+mj-lt"/>
              <a:buAutoNum type="arabicPeriod"/>
            </a:pPr>
            <a:r>
              <a:rPr lang="en-US" sz="5600" dirty="0">
                <a:latin typeface="Arial" panose="020B0604020202020204" pitchFamily="34" charset="0"/>
                <a:cs typeface="Arial" panose="020B0604020202020204" pitchFamily="34" charset="0"/>
              </a:rPr>
              <a:t>Identify top-performing and underperforming carriers.</a:t>
            </a:r>
          </a:p>
          <a:p>
            <a:pPr>
              <a:buFont typeface="+mj-lt"/>
              <a:buAutoNum type="arabicPeriod"/>
            </a:pPr>
            <a:r>
              <a:rPr lang="en-US" sz="6400" b="1" dirty="0">
                <a:latin typeface="Arial" panose="020B0604020202020204" pitchFamily="34" charset="0"/>
                <a:cs typeface="Arial" panose="020B0604020202020204" pitchFamily="34" charset="0"/>
              </a:rPr>
              <a:t>Top 10 Carriers by Passengers:</a:t>
            </a:r>
            <a:endParaRPr lang="en-US" sz="6400" dirty="0">
              <a:latin typeface="Arial" panose="020B0604020202020204" pitchFamily="34" charset="0"/>
              <a:cs typeface="Arial" panose="020B0604020202020204" pitchFamily="34" charset="0"/>
            </a:endParaRPr>
          </a:p>
          <a:p>
            <a:pPr marL="742950" lvl="1" indent="-285750">
              <a:buFont typeface="+mj-lt"/>
              <a:buAutoNum type="arabicPeriod"/>
            </a:pPr>
            <a:r>
              <a:rPr lang="en-US" sz="5600" dirty="0">
                <a:latin typeface="Arial" panose="020B0604020202020204" pitchFamily="34" charset="0"/>
                <a:cs typeface="Arial" panose="020B0604020202020204" pitchFamily="34" charset="0"/>
              </a:rPr>
              <a:t>Reveal most popular carriers.</a:t>
            </a:r>
          </a:p>
          <a:p>
            <a:pPr marL="742950" lvl="1" indent="-285750">
              <a:buFont typeface="+mj-lt"/>
              <a:buAutoNum type="arabicPeriod"/>
            </a:pPr>
            <a:r>
              <a:rPr lang="en-US" sz="5600" dirty="0">
                <a:latin typeface="Arial" panose="020B0604020202020204" pitchFamily="34" charset="0"/>
                <a:cs typeface="Arial" panose="020B0604020202020204" pitchFamily="34" charset="0"/>
              </a:rPr>
              <a:t>Focus on improving customer experience for less-preferred carriers.</a:t>
            </a:r>
          </a:p>
          <a:p>
            <a:pPr>
              <a:buFont typeface="+mj-lt"/>
              <a:buAutoNum type="arabicPeriod"/>
            </a:pPr>
            <a:r>
              <a:rPr lang="en-US" sz="6400" b="1" dirty="0">
                <a:latin typeface="Arial" panose="020B0604020202020204" pitchFamily="34" charset="0"/>
                <a:cs typeface="Arial" panose="020B0604020202020204" pitchFamily="34" charset="0"/>
              </a:rPr>
              <a:t>Top Routes (From-To City):</a:t>
            </a:r>
            <a:endParaRPr lang="en-US" sz="6400" dirty="0">
              <a:latin typeface="Arial" panose="020B0604020202020204" pitchFamily="34" charset="0"/>
              <a:cs typeface="Arial" panose="020B0604020202020204" pitchFamily="34" charset="0"/>
            </a:endParaRPr>
          </a:p>
          <a:p>
            <a:pPr marL="742950" lvl="1" indent="-285750">
              <a:buFont typeface="+mj-lt"/>
              <a:buAutoNum type="arabicPeriod"/>
            </a:pPr>
            <a:r>
              <a:rPr lang="en-US" sz="5600" dirty="0">
                <a:latin typeface="Arial" panose="020B0604020202020204" pitchFamily="34" charset="0"/>
                <a:cs typeface="Arial" panose="020B0604020202020204" pitchFamily="34" charset="0"/>
              </a:rPr>
              <a:t>Highlight busiest routes for better scheduling and resource allocation.</a:t>
            </a:r>
          </a:p>
          <a:p>
            <a:pPr marL="742950" lvl="1" indent="-285750">
              <a:buFont typeface="+mj-lt"/>
              <a:buAutoNum type="arabicPeriod"/>
            </a:pPr>
            <a:r>
              <a:rPr lang="en-US" sz="5600" dirty="0">
                <a:latin typeface="Arial" panose="020B0604020202020204" pitchFamily="34" charset="0"/>
                <a:cs typeface="Arial" panose="020B0604020202020204" pitchFamily="34" charset="0"/>
              </a:rPr>
              <a:t>Identify routes with growth potential or need for additional flights.</a:t>
            </a:r>
          </a:p>
          <a:p>
            <a:pPr>
              <a:buFont typeface="+mj-lt"/>
              <a:buAutoNum type="arabicPeriod"/>
            </a:pPr>
            <a:r>
              <a:rPr lang="en-US" sz="6400" b="1" dirty="0">
                <a:latin typeface="Arial" panose="020B0604020202020204" pitchFamily="34" charset="0"/>
                <a:cs typeface="Arial" panose="020B0604020202020204" pitchFamily="34" charset="0"/>
              </a:rPr>
              <a:t>Load Factor: Weekends vs. Weekdays:</a:t>
            </a:r>
            <a:endParaRPr lang="en-US" sz="6400" dirty="0">
              <a:latin typeface="Arial" panose="020B0604020202020204" pitchFamily="34" charset="0"/>
              <a:cs typeface="Arial" panose="020B0604020202020204" pitchFamily="34" charset="0"/>
            </a:endParaRPr>
          </a:p>
          <a:p>
            <a:pPr marL="742950" lvl="1" indent="-285750">
              <a:buFont typeface="+mj-lt"/>
              <a:buAutoNum type="arabicPeriod"/>
            </a:pPr>
            <a:r>
              <a:rPr lang="en-US" sz="5600" dirty="0">
                <a:latin typeface="Arial" panose="020B0604020202020204" pitchFamily="34" charset="0"/>
                <a:cs typeface="Arial" panose="020B0604020202020204" pitchFamily="34" charset="0"/>
              </a:rPr>
              <a:t>Understand leisure vs. business travel trends.</a:t>
            </a:r>
          </a:p>
          <a:p>
            <a:pPr marL="742950" lvl="1" indent="-285750">
              <a:buFont typeface="+mj-lt"/>
              <a:buAutoNum type="arabicPeriod"/>
            </a:pPr>
            <a:r>
              <a:rPr lang="en-US" sz="5600" dirty="0">
                <a:latin typeface="Arial" panose="020B0604020202020204" pitchFamily="34" charset="0"/>
                <a:cs typeface="Arial" panose="020B0604020202020204" pitchFamily="34" charset="0"/>
              </a:rPr>
              <a:t>Optimize pricing strategies for weekends and weekdays.</a:t>
            </a:r>
          </a:p>
          <a:p>
            <a:pPr>
              <a:buFont typeface="+mj-lt"/>
              <a:buAutoNum type="arabicPeriod"/>
            </a:pPr>
            <a:r>
              <a:rPr lang="en-US" sz="6400" b="1" dirty="0">
                <a:latin typeface="Arial" panose="020B0604020202020204" pitchFamily="34" charset="0"/>
                <a:cs typeface="Arial" panose="020B0604020202020204" pitchFamily="34" charset="0"/>
              </a:rPr>
              <a:t>Flight Search Filter (Source to Destination):</a:t>
            </a:r>
            <a:endParaRPr lang="en-US" sz="6400" dirty="0">
              <a:latin typeface="Arial" panose="020B0604020202020204" pitchFamily="34" charset="0"/>
              <a:cs typeface="Arial" panose="020B0604020202020204" pitchFamily="34" charset="0"/>
            </a:endParaRPr>
          </a:p>
          <a:p>
            <a:pPr marL="742950" lvl="1" indent="-285750">
              <a:buFont typeface="+mj-lt"/>
              <a:buAutoNum type="arabicPeriod"/>
            </a:pPr>
            <a:r>
              <a:rPr lang="en-US" sz="5600" dirty="0">
                <a:latin typeface="Arial" panose="020B0604020202020204" pitchFamily="34" charset="0"/>
                <a:cs typeface="Arial" panose="020B0604020202020204" pitchFamily="34" charset="0"/>
              </a:rPr>
              <a:t>Analyze popular routes and demand patterns for better route planning.</a:t>
            </a:r>
          </a:p>
          <a:p>
            <a:pPr>
              <a:buFont typeface="+mj-lt"/>
              <a:buAutoNum type="arabicPeriod"/>
            </a:pPr>
            <a:r>
              <a:rPr lang="en-US" sz="6400" b="1" dirty="0">
                <a:latin typeface="Arial" panose="020B0604020202020204" pitchFamily="34" charset="0"/>
                <a:cs typeface="Arial" panose="020B0604020202020204" pitchFamily="34" charset="0"/>
              </a:rPr>
              <a:t>Flights by Distance Groups:</a:t>
            </a:r>
            <a:endParaRPr lang="en-US" sz="6400" dirty="0">
              <a:latin typeface="Arial" panose="020B0604020202020204" pitchFamily="34" charset="0"/>
              <a:cs typeface="Arial" panose="020B0604020202020204" pitchFamily="34" charset="0"/>
            </a:endParaRPr>
          </a:p>
          <a:p>
            <a:pPr marL="742950" lvl="1" indent="-285750">
              <a:buFont typeface="+mj-lt"/>
              <a:buAutoNum type="arabicPeriod"/>
            </a:pPr>
            <a:r>
              <a:rPr lang="en-US" sz="5600" dirty="0">
                <a:latin typeface="Arial" panose="020B0604020202020204" pitchFamily="34" charset="0"/>
                <a:cs typeface="Arial" panose="020B0604020202020204" pitchFamily="34" charset="0"/>
              </a:rPr>
              <a:t>Identify demand for short-haul, medium-haul, and long-haul flights.</a:t>
            </a:r>
          </a:p>
          <a:p>
            <a:pPr marL="742950" lvl="1" indent="-285750">
              <a:buFont typeface="+mj-lt"/>
              <a:buAutoNum type="arabicPeriod"/>
            </a:pPr>
            <a:r>
              <a:rPr lang="en-US" sz="5600" dirty="0">
                <a:latin typeface="Arial" panose="020B0604020202020204" pitchFamily="34" charset="0"/>
                <a:cs typeface="Arial" panose="020B0604020202020204" pitchFamily="34" charset="0"/>
              </a:rPr>
              <a:t>Optimize aircraft allocation and explore new opportunities</a:t>
            </a:r>
            <a:r>
              <a:rPr lang="en-US" dirty="0"/>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4C6D77D-6A0C-AD99-9872-AABBBA8DE633}"/>
              </a:ext>
            </a:extLst>
          </p:cNvPr>
          <p:cNvPicPr>
            <a:picLocks noChangeAspect="1"/>
          </p:cNvPicPr>
          <p:nvPr/>
        </p:nvPicPr>
        <p:blipFill>
          <a:blip r:embed="rId3"/>
          <a:stretch>
            <a:fillRect/>
          </a:stretch>
        </p:blipFill>
        <p:spPr>
          <a:xfrm>
            <a:off x="-345488" y="473239"/>
            <a:ext cx="4805916" cy="2822854"/>
          </a:xfrm>
          <a:prstGeom prst="rect">
            <a:avLst/>
          </a:prstGeom>
        </p:spPr>
      </p:pic>
      <p:pic>
        <p:nvPicPr>
          <p:cNvPr id="7" name="Picture 6" descr="A group of colorful crosses&#10;&#10;Description automatically generated">
            <a:extLst>
              <a:ext uri="{FF2B5EF4-FFF2-40B4-BE49-F238E27FC236}">
                <a16:creationId xmlns:a16="http://schemas.microsoft.com/office/drawing/2014/main" id="{55FCFB30-8F2C-DFD8-2748-37FF789F9A87}"/>
              </a:ext>
            </a:extLst>
          </p:cNvPr>
          <p:cNvPicPr>
            <a:picLocks noChangeAspect="1"/>
          </p:cNvPicPr>
          <p:nvPr/>
        </p:nvPicPr>
        <p:blipFill rotWithShape="1">
          <a:blip r:embed="rId4"/>
          <a:srcRect r="-4" b="-4"/>
          <a:stretch/>
        </p:blipFill>
        <p:spPr>
          <a:xfrm>
            <a:off x="219741" y="2839493"/>
            <a:ext cx="1970566" cy="2008954"/>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pic>
        <p:nvPicPr>
          <p:cNvPr id="8" name="Picture 7" descr="A yellow and purple rectangular object with lines&#10;&#10;Description automatically generated">
            <a:extLst>
              <a:ext uri="{FF2B5EF4-FFF2-40B4-BE49-F238E27FC236}">
                <a16:creationId xmlns:a16="http://schemas.microsoft.com/office/drawing/2014/main" id="{9727414C-5246-24AF-BE51-E9C3EEE7ED2E}"/>
              </a:ext>
            </a:extLst>
          </p:cNvPr>
          <p:cNvPicPr>
            <a:picLocks noChangeAspect="1"/>
          </p:cNvPicPr>
          <p:nvPr/>
        </p:nvPicPr>
        <p:blipFill rotWithShape="1">
          <a:blip r:embed="rId5"/>
          <a:srcRect l="1665" r="1603" b="-2"/>
          <a:stretch/>
        </p:blipFill>
        <p:spPr>
          <a:xfrm>
            <a:off x="2580067" y="2744064"/>
            <a:ext cx="2636612" cy="2277427"/>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pic>
        <p:nvPicPr>
          <p:cNvPr id="9" name="Picture 8" descr="A green and white x on a white sheet of paper&#10;&#10;Description automatically generated">
            <a:extLst>
              <a:ext uri="{FF2B5EF4-FFF2-40B4-BE49-F238E27FC236}">
                <a16:creationId xmlns:a16="http://schemas.microsoft.com/office/drawing/2014/main" id="{C1A596A6-3CDE-940B-0957-CA1B7D920D77}"/>
              </a:ext>
            </a:extLst>
          </p:cNvPr>
          <p:cNvPicPr>
            <a:picLocks noChangeAspect="1"/>
          </p:cNvPicPr>
          <p:nvPr/>
        </p:nvPicPr>
        <p:blipFill rotWithShape="1">
          <a:blip r:embed="rId6"/>
          <a:srcRect r="1" b="1489"/>
          <a:stretch/>
        </p:blipFill>
        <p:spPr>
          <a:xfrm>
            <a:off x="3083441" y="5044107"/>
            <a:ext cx="2006077" cy="1791276"/>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pic>
        <p:nvPicPr>
          <p:cNvPr id="11" name="Picture 10" descr="A logo with a dolphin&#10;&#10;Description automatically generated">
            <a:extLst>
              <a:ext uri="{FF2B5EF4-FFF2-40B4-BE49-F238E27FC236}">
                <a16:creationId xmlns:a16="http://schemas.microsoft.com/office/drawing/2014/main" id="{EDE74393-F0A2-8A4E-D71F-B8ACF42B3DC1}"/>
              </a:ext>
            </a:extLst>
          </p:cNvPr>
          <p:cNvPicPr>
            <a:picLocks noChangeAspect="1"/>
          </p:cNvPicPr>
          <p:nvPr/>
        </p:nvPicPr>
        <p:blipFill>
          <a:blip r:embed="rId7"/>
          <a:stretch>
            <a:fillRect/>
          </a:stretch>
        </p:blipFill>
        <p:spPr>
          <a:xfrm>
            <a:off x="219741" y="4726782"/>
            <a:ext cx="2360326" cy="2131218"/>
          </a:xfrm>
          <a:prstGeom prst="rect">
            <a:avLst/>
          </a:prstGeom>
        </p:spPr>
      </p:pic>
    </p:spTree>
    <p:extLst>
      <p:ext uri="{BB962C8B-B14F-4D97-AF65-F5344CB8AC3E}">
        <p14:creationId xmlns:p14="http://schemas.microsoft.com/office/powerpoint/2010/main" val="3473492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8"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 name="Rectangle 12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6B7289-ECDA-0CF4-8737-EEB7909DAEB7}"/>
              </a:ext>
            </a:extLst>
          </p:cNvPr>
          <p:cNvSpPr>
            <a:spLocks noGrp="1"/>
          </p:cNvSpPr>
          <p:nvPr>
            <p:ph type="title"/>
          </p:nvPr>
        </p:nvSpPr>
        <p:spPr>
          <a:xfrm>
            <a:off x="4359200" y="253914"/>
            <a:ext cx="3792876" cy="868823"/>
          </a:xfrm>
        </p:spPr>
        <p:txBody>
          <a:bodyPr vert="horz" lIns="91440" tIns="45720" rIns="91440" bIns="45720" rtlCol="0" anchor="ctr">
            <a:normAutofit fontScale="90000"/>
          </a:bodyPr>
          <a:lstStyle/>
          <a:p>
            <a:pPr algn="ctr"/>
            <a:r>
              <a:rPr lang="en-US" sz="4000" b="1" dirty="0"/>
              <a:t>Excel Dashboard</a:t>
            </a:r>
          </a:p>
        </p:txBody>
      </p:sp>
      <p:sp>
        <p:nvSpPr>
          <p:cNvPr id="124" name="Rectangle: Rounded Corners 12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9" name="Picture 8" descr="A green and white x on a white sheet of paper&#10;&#10;Description automatically generated">
            <a:extLst>
              <a:ext uri="{FF2B5EF4-FFF2-40B4-BE49-F238E27FC236}">
                <a16:creationId xmlns:a16="http://schemas.microsoft.com/office/drawing/2014/main" id="{B125CB31-B986-EEDF-5A94-2B55D8C9D651}"/>
              </a:ext>
            </a:extLst>
          </p:cNvPr>
          <p:cNvPicPr>
            <a:picLocks noChangeAspect="1"/>
          </p:cNvPicPr>
          <p:nvPr/>
        </p:nvPicPr>
        <p:blipFill>
          <a:blip r:embed="rId3"/>
          <a:stretch>
            <a:fillRect/>
          </a:stretch>
        </p:blipFill>
        <p:spPr>
          <a:xfrm>
            <a:off x="8811191" y="213956"/>
            <a:ext cx="997451" cy="997451"/>
          </a:xfrm>
          <a:prstGeom prst="rect">
            <a:avLst/>
          </a:prstGeom>
        </p:spPr>
      </p:pic>
      <p:sp>
        <p:nvSpPr>
          <p:cNvPr id="11" name="Rectangle 10">
            <a:extLst>
              <a:ext uri="{FF2B5EF4-FFF2-40B4-BE49-F238E27FC236}">
                <a16:creationId xmlns:a16="http://schemas.microsoft.com/office/drawing/2014/main" id="{CAA72C78-9893-A56F-F7E8-F68AA33BF2A8}"/>
              </a:ext>
            </a:extLst>
          </p:cNvPr>
          <p:cNvSpPr/>
          <p:nvPr/>
        </p:nvSpPr>
        <p:spPr>
          <a:xfrm>
            <a:off x="1903615" y="1211407"/>
            <a:ext cx="8384770" cy="5678834"/>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5" name="Picture 4">
            <a:extLst>
              <a:ext uri="{FF2B5EF4-FFF2-40B4-BE49-F238E27FC236}">
                <a16:creationId xmlns:a16="http://schemas.microsoft.com/office/drawing/2014/main" id="{FD0DC722-707F-52BE-DDC1-FC24885BACE1}"/>
              </a:ext>
            </a:extLst>
          </p:cNvPr>
          <p:cNvPicPr>
            <a:picLocks noChangeAspect="1"/>
          </p:cNvPicPr>
          <p:nvPr/>
        </p:nvPicPr>
        <p:blipFill>
          <a:blip r:embed="rId4"/>
          <a:stretch>
            <a:fillRect/>
          </a:stretch>
        </p:blipFill>
        <p:spPr>
          <a:xfrm>
            <a:off x="1903615" y="1243648"/>
            <a:ext cx="8384769" cy="5614352"/>
          </a:xfrm>
          <a:prstGeom prst="rect">
            <a:avLst/>
          </a:prstGeom>
        </p:spPr>
      </p:pic>
    </p:spTree>
    <p:extLst>
      <p:ext uri="{BB962C8B-B14F-4D97-AF65-F5344CB8AC3E}">
        <p14:creationId xmlns:p14="http://schemas.microsoft.com/office/powerpoint/2010/main" val="1039733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5"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7922BF-4EAD-47CB-F914-44A62577735E}"/>
              </a:ext>
            </a:extLst>
          </p:cNvPr>
          <p:cNvSpPr>
            <a:spLocks noGrp="1"/>
          </p:cNvSpPr>
          <p:nvPr>
            <p:ph type="title"/>
          </p:nvPr>
        </p:nvSpPr>
        <p:spPr>
          <a:xfrm>
            <a:off x="3554496" y="275646"/>
            <a:ext cx="4711336" cy="868823"/>
          </a:xfrm>
        </p:spPr>
        <p:txBody>
          <a:bodyPr vert="horz" lIns="91440" tIns="45720" rIns="91440" bIns="45720" rtlCol="0" anchor="ctr">
            <a:normAutofit/>
          </a:bodyPr>
          <a:lstStyle/>
          <a:p>
            <a:pPr algn="ctr"/>
            <a:r>
              <a:rPr lang="en-US" sz="4000" b="1" dirty="0"/>
              <a:t>Tableau- Dashboard </a:t>
            </a: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Picture 4" descr="A group of colorful crosses&#10;&#10;Description automatically generated">
            <a:extLst>
              <a:ext uri="{FF2B5EF4-FFF2-40B4-BE49-F238E27FC236}">
                <a16:creationId xmlns:a16="http://schemas.microsoft.com/office/drawing/2014/main" id="{86DE4709-E801-53AB-8AF1-DF15B440C77D}"/>
              </a:ext>
            </a:extLst>
          </p:cNvPr>
          <p:cNvPicPr>
            <a:picLocks noChangeAspect="1"/>
          </p:cNvPicPr>
          <p:nvPr/>
        </p:nvPicPr>
        <p:blipFill>
          <a:blip r:embed="rId3"/>
          <a:stretch>
            <a:fillRect/>
          </a:stretch>
        </p:blipFill>
        <p:spPr>
          <a:xfrm>
            <a:off x="8637505" y="347887"/>
            <a:ext cx="741722" cy="741722"/>
          </a:xfrm>
          <a:prstGeom prst="rect">
            <a:avLst/>
          </a:prstGeom>
        </p:spPr>
      </p:pic>
      <p:sp>
        <p:nvSpPr>
          <p:cNvPr id="6" name="Rectangle 5">
            <a:extLst>
              <a:ext uri="{FF2B5EF4-FFF2-40B4-BE49-F238E27FC236}">
                <a16:creationId xmlns:a16="http://schemas.microsoft.com/office/drawing/2014/main" id="{B50CBEA3-ADC3-4302-50E5-27047EDB6D03}"/>
              </a:ext>
            </a:extLst>
          </p:cNvPr>
          <p:cNvSpPr/>
          <p:nvPr/>
        </p:nvSpPr>
        <p:spPr>
          <a:xfrm>
            <a:off x="642257" y="1266267"/>
            <a:ext cx="10830702" cy="5501330"/>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9" name="Content Placeholder 8">
            <a:extLst>
              <a:ext uri="{FF2B5EF4-FFF2-40B4-BE49-F238E27FC236}">
                <a16:creationId xmlns:a16="http://schemas.microsoft.com/office/drawing/2014/main" id="{0E10AD56-3157-B69E-B20E-57CA77EE7BC1}"/>
              </a:ext>
            </a:extLst>
          </p:cNvPr>
          <p:cNvPicPr>
            <a:picLocks noGrp="1" noChangeAspect="1"/>
          </p:cNvPicPr>
          <p:nvPr>
            <p:ph idx="1"/>
          </p:nvPr>
        </p:nvPicPr>
        <p:blipFill>
          <a:blip r:embed="rId4"/>
          <a:stretch>
            <a:fillRect/>
          </a:stretch>
        </p:blipFill>
        <p:spPr>
          <a:xfrm>
            <a:off x="642257" y="1371599"/>
            <a:ext cx="10830702" cy="5395997"/>
          </a:xfrm>
        </p:spPr>
      </p:pic>
    </p:spTree>
    <p:extLst>
      <p:ext uri="{BB962C8B-B14F-4D97-AF65-F5344CB8AC3E}">
        <p14:creationId xmlns:p14="http://schemas.microsoft.com/office/powerpoint/2010/main" val="4191554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sndAc>
          <p:stSnd>
            <p:snd r:embed="rId2" name="click.wav"/>
          </p:stSnd>
        </p:sndAc>
      </p:transition>
    </mc:Choice>
    <mc:Fallback xmlns="">
      <p:transition spd="slow">
        <p:fade/>
        <p:sndAc>
          <p:stSnd>
            <p:snd r:embed="rId5" name="click.wav"/>
          </p:stSnd>
        </p:sndAc>
      </p:transition>
    </mc:Fallback>
  </mc:AlternateContent>
</p:sld>
</file>

<file path=ppt/theme/theme1.xml><?xml version="1.0" encoding="utf-8"?>
<a:theme xmlns:a="http://schemas.openxmlformats.org/drawingml/2006/main" name="Custom">
  <a:themeElements>
    <a:clrScheme name="Custom 48">
      <a:dk1>
        <a:sysClr val="windowText" lastClr="000000"/>
      </a:dk1>
      <a:lt1>
        <a:sysClr val="window" lastClr="FFFFFF"/>
      </a:lt1>
      <a:dk2>
        <a:srgbClr val="00155A"/>
      </a:dk2>
      <a:lt2>
        <a:srgbClr val="FCEE00"/>
      </a:lt2>
      <a:accent1>
        <a:srgbClr val="888021"/>
      </a:accent1>
      <a:accent2>
        <a:srgbClr val="F39602"/>
      </a:accent2>
      <a:accent3>
        <a:srgbClr val="1A1A1A"/>
      </a:accent3>
      <a:accent4>
        <a:srgbClr val="F7931E"/>
      </a:accent4>
      <a:accent5>
        <a:srgbClr val="E4DCB9"/>
      </a:accent5>
      <a:accent6>
        <a:srgbClr val="39B54A"/>
      </a:accent6>
      <a:hlink>
        <a:srgbClr val="FFFFFF"/>
      </a:hlink>
      <a:folHlink>
        <a:srgbClr val="FFFFFF"/>
      </a:folHlink>
    </a:clrScheme>
    <a:fontScheme name="Custom 122">
      <a:majorFont>
        <a:latin typeface="Bahnschrift"/>
        <a:ea typeface=""/>
        <a:cs typeface=""/>
      </a:majorFont>
      <a:minorFont>
        <a:latin typeface="Bahnschrif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upportive posters_Earth Day_win32_SL_V3" id="{9E513010-E32B-4D28-84EC-EA01EBA37B79}" vid="{C9002C22-11CB-4AD4-9AC2-D2E0234D4FB5}"/>
    </a:ext>
  </a:extLst>
</a:theme>
</file>

<file path=ppt/theme/theme2.xml><?xml version="1.0" encoding="utf-8"?>
<a:theme xmlns:a="http://schemas.openxmlformats.org/drawingml/2006/main" name="1_Custom">
  <a:themeElements>
    <a:clrScheme name="Pride">
      <a:dk1>
        <a:srgbClr val="000000"/>
      </a:dk1>
      <a:lt1>
        <a:srgbClr val="FFFFFF"/>
      </a:lt1>
      <a:dk2>
        <a:srgbClr val="074430"/>
      </a:dk2>
      <a:lt2>
        <a:srgbClr val="F5D610"/>
      </a:lt2>
      <a:accent1>
        <a:srgbClr val="FAEFE1"/>
      </a:accent1>
      <a:accent2>
        <a:srgbClr val="009E53"/>
      </a:accent2>
      <a:accent3>
        <a:srgbClr val="FD9C11"/>
      </a:accent3>
      <a:accent4>
        <a:srgbClr val="FE8CBA"/>
      </a:accent4>
      <a:accent5>
        <a:srgbClr val="009EDB"/>
      </a:accent5>
      <a:accent6>
        <a:srgbClr val="F5440B"/>
      </a:accent6>
      <a:hlink>
        <a:srgbClr val="FEFFFF"/>
      </a:hlink>
      <a:folHlink>
        <a:srgbClr val="FFFFFF"/>
      </a:folHlink>
    </a:clrScheme>
    <a:fontScheme name="Custom 124">
      <a:majorFont>
        <a:latin typeface="Batang"/>
        <a:ea typeface=""/>
        <a:cs typeface=""/>
      </a:majorFont>
      <a:minorFont>
        <a:latin typeface="Batan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upportive posters_Pride_win32_SL_V4" id="{B7DC21BE-DCB3-4489-9992-AE53258F1710}" vid="{E8B41B11-025C-45D8-9979-9582565746A0}"/>
    </a:ext>
  </a:extLst>
</a:theme>
</file>

<file path=ppt/theme/theme3.xml><?xml version="1.0" encoding="utf-8"?>
<a:theme xmlns:a="http://schemas.openxmlformats.org/drawingml/2006/main" name="2_Custom">
  <a:themeElements>
    <a:clrScheme name="Pride">
      <a:dk1>
        <a:srgbClr val="000000"/>
      </a:dk1>
      <a:lt1>
        <a:srgbClr val="FFFFFF"/>
      </a:lt1>
      <a:dk2>
        <a:srgbClr val="074430"/>
      </a:dk2>
      <a:lt2>
        <a:srgbClr val="F5D610"/>
      </a:lt2>
      <a:accent1>
        <a:srgbClr val="FAEFE1"/>
      </a:accent1>
      <a:accent2>
        <a:srgbClr val="009E53"/>
      </a:accent2>
      <a:accent3>
        <a:srgbClr val="FD9C11"/>
      </a:accent3>
      <a:accent4>
        <a:srgbClr val="FE8CBA"/>
      </a:accent4>
      <a:accent5>
        <a:srgbClr val="009EDB"/>
      </a:accent5>
      <a:accent6>
        <a:srgbClr val="F5440B"/>
      </a:accent6>
      <a:hlink>
        <a:srgbClr val="FEFFFF"/>
      </a:hlink>
      <a:folHlink>
        <a:srgbClr val="FFFFFF"/>
      </a:folHlink>
    </a:clrScheme>
    <a:fontScheme name="Custom 124">
      <a:majorFont>
        <a:latin typeface="Batang"/>
        <a:ea typeface=""/>
        <a:cs typeface=""/>
      </a:majorFont>
      <a:minorFont>
        <a:latin typeface="Batan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upportive posters_Pride_win32_SL_V4" id="{B7DC21BE-DCB3-4489-9992-AE53258F1710}" vid="{E8B41B11-025C-45D8-9979-9582565746A0}"/>
    </a:ext>
  </a:extLst>
</a:theme>
</file>

<file path=ppt/theme/theme4.xml><?xml version="1.0" encoding="utf-8"?>
<a:theme xmlns:a="http://schemas.openxmlformats.org/drawingml/2006/main" name="3_Cust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8">
      <a:majorFont>
        <a:latin typeface="The Serif Hand"/>
        <a:ea typeface=""/>
        <a:cs typeface=""/>
      </a:majorFont>
      <a:minorFont>
        <a:latin typeface="The Serif Hand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p;W event posters_win32_SL_V2" id="{D89FF609-AC3D-4B52-990E-B1EA604F7FA2}" vid="{5B5D908B-26D1-42EC-8DE8-12E56CA50AA9}"/>
    </a:ext>
  </a:extLst>
</a:theme>
</file>

<file path=ppt/theme/theme5.xml><?xml version="1.0" encoding="utf-8"?>
<a:theme xmlns:a="http://schemas.openxmlformats.org/drawingml/2006/main" name="Custom 2">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9">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p;W event posters_win32_SL_V2" id="{D89FF609-AC3D-4B52-990E-B1EA604F7FA2}" vid="{17AFE267-827E-4831-9F45-FEFA68C4A3BE}"/>
    </a:ext>
  </a:extLst>
</a:theme>
</file>

<file path=ppt/theme/theme6.xml><?xml version="1.0" encoding="utf-8"?>
<a:theme xmlns:a="http://schemas.openxmlformats.org/drawingml/2006/main" name="Custom 3">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9">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p;W event posters_win32_SL_V2" id="{D89FF609-AC3D-4B52-990E-B1EA604F7FA2}" vid="{9EC6E69D-45BF-4520-951C-24BE2BDFC56B}"/>
    </a:ext>
  </a:extLst>
</a:theme>
</file>

<file path=ppt/theme/theme7.xml><?xml version="1.0" encoding="utf-8"?>
<a:theme xmlns:a="http://schemas.openxmlformats.org/drawingml/2006/main" name="Custom 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8">
      <a:majorFont>
        <a:latin typeface="The Serif Hand"/>
        <a:ea typeface=""/>
        <a:cs typeface=""/>
      </a:majorFont>
      <a:minorFont>
        <a:latin typeface="The Serif Ha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p;W event posters_win32_SL_V2" id="{D89FF609-AC3D-4B52-990E-B1EA604F7FA2}" vid="{D9AC85FF-9F8A-442C-9B10-6AD9EDDFE553}"/>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Earth Day clean up event poster</Template>
  <TotalTime>1193</TotalTime>
  <Words>777</Words>
  <Application>Microsoft Office PowerPoint</Application>
  <PresentationFormat>Widescreen</PresentationFormat>
  <Paragraphs>92</Paragraphs>
  <Slides>18</Slides>
  <Notes>3</Notes>
  <HiddenSlides>0</HiddenSlides>
  <MMClips>0</MMClips>
  <ScaleCrop>false</ScaleCrop>
  <HeadingPairs>
    <vt:vector size="6" baseType="variant">
      <vt:variant>
        <vt:lpstr>Fonts Used</vt:lpstr>
      </vt:variant>
      <vt:variant>
        <vt:i4>16</vt:i4>
      </vt:variant>
      <vt:variant>
        <vt:lpstr>Theme</vt:lpstr>
      </vt:variant>
      <vt:variant>
        <vt:i4>8</vt:i4>
      </vt:variant>
      <vt:variant>
        <vt:lpstr>Slide Titles</vt:lpstr>
      </vt:variant>
      <vt:variant>
        <vt:i4>18</vt:i4>
      </vt:variant>
    </vt:vector>
  </HeadingPairs>
  <TitlesOfParts>
    <vt:vector size="42" baseType="lpstr">
      <vt:lpstr>Batang</vt:lpstr>
      <vt:lpstr>Aptos</vt:lpstr>
      <vt:lpstr>Aptos Display</vt:lpstr>
      <vt:lpstr>Arial</vt:lpstr>
      <vt:lpstr>Arial Black</vt:lpstr>
      <vt:lpstr>Arial Rounded MT Bold</vt:lpstr>
      <vt:lpstr>Avenir Next</vt:lpstr>
      <vt:lpstr>Avenir Next LT Pro</vt:lpstr>
      <vt:lpstr>Avenir Next LT Pro Light</vt:lpstr>
      <vt:lpstr>Bahnschrift</vt:lpstr>
      <vt:lpstr>Calibri</vt:lpstr>
      <vt:lpstr>Semibold</vt:lpstr>
      <vt:lpstr>Source Serif Pro</vt:lpstr>
      <vt:lpstr>The Serif Hand</vt:lpstr>
      <vt:lpstr>The Serif Hand Light</vt:lpstr>
      <vt:lpstr>Times New Roman</vt:lpstr>
      <vt:lpstr>Custom</vt:lpstr>
      <vt:lpstr>1_Custom</vt:lpstr>
      <vt:lpstr>2_Custom</vt:lpstr>
      <vt:lpstr>3_Custom</vt:lpstr>
      <vt:lpstr>Custom 2</vt:lpstr>
      <vt:lpstr>Custom 3</vt:lpstr>
      <vt:lpstr>Custom 4</vt:lpstr>
      <vt:lpstr>Office Theme</vt:lpstr>
      <vt:lpstr>        HIGH CLOUD AIRLINES ANALYTICS</vt:lpstr>
      <vt:lpstr>Contents</vt:lpstr>
      <vt:lpstr>Introduction</vt:lpstr>
      <vt:lpstr>Objective</vt:lpstr>
      <vt:lpstr>Business Overview  </vt:lpstr>
      <vt:lpstr>Data Model challenges  </vt:lpstr>
      <vt:lpstr>KPI’s Analysis  </vt:lpstr>
      <vt:lpstr>Excel Dashboard</vt:lpstr>
      <vt:lpstr>Tableau- Dashboard </vt:lpstr>
      <vt:lpstr>Power BI – Dashboard 1</vt:lpstr>
      <vt:lpstr>PowerPoint Presentation</vt:lpstr>
      <vt:lpstr>PowerPoint Presentation</vt:lpstr>
      <vt:lpstr>PowerPoint Presentation</vt:lpstr>
      <vt:lpstr> MYSQL- Queries</vt:lpstr>
      <vt:lpstr> MYSQL- Queries</vt:lpstr>
      <vt:lpstr>Recommendation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CROWDFUNDING  ANALYSIS</dc:title>
  <dc:creator>Bhuvaneshwari Barhate</dc:creator>
  <cp:lastModifiedBy>Damini khachane</cp:lastModifiedBy>
  <cp:revision>61</cp:revision>
  <dcterms:created xsi:type="dcterms:W3CDTF">2024-05-16T09:00:48Z</dcterms:created>
  <dcterms:modified xsi:type="dcterms:W3CDTF">2025-01-08T09:49:58Z</dcterms:modified>
</cp:coreProperties>
</file>