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05-Nov-24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05-Nov-24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mula1cafe.com/" TargetMode="External"/><Relationship Id="rId2" Type="http://schemas.openxmlformats.org/officeDocument/2006/relationships/hyperlink" Target="mailto:formula1cafe@gmail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8" y="1568741"/>
            <a:ext cx="6815669" cy="1929468"/>
          </a:xfrm>
        </p:spPr>
        <p:txBody>
          <a:bodyPr/>
          <a:lstStyle/>
          <a:p>
            <a:r>
              <a:rPr lang="en-US" sz="6000" dirty="0" smtClean="0">
                <a:latin typeface="Algerian" panose="04020705040A02060702" pitchFamily="82" charset="0"/>
              </a:rPr>
              <a:t>Formula 1 cafe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2398" y="3745279"/>
            <a:ext cx="6815669" cy="13208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9392" y="839244"/>
            <a:ext cx="8158688" cy="2880986"/>
          </a:xfrm>
        </p:spPr>
        <p:txBody>
          <a:bodyPr>
            <a:normAutofit/>
          </a:bodyPr>
          <a:lstStyle/>
          <a:p>
            <a:r>
              <a:rPr lang="uk-UA" sz="6000" b="1" dirty="0" smtClean="0"/>
              <a:t>Ідея </a:t>
            </a:r>
            <a:endParaRPr lang="en-US" sz="60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15067" y="3720230"/>
            <a:ext cx="8158690" cy="1080368"/>
          </a:xfrm>
        </p:spPr>
        <p:txBody>
          <a:bodyPr>
            <a:noAutofit/>
          </a:bodyPr>
          <a:lstStyle/>
          <a:p>
            <a:pPr algn="l"/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Ідея мого кафе складається у тому що у нас буде велика зала, у якій буде великий проектор та багато </a:t>
            </a:r>
            <a:r>
              <a:rPr lang="uk-UA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пуфіків</a:t>
            </a:r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Наша особливість полягає у тому що на кожний заїзд формули 1 ми будемо робити невелику знижку на напої та солодощі.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017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b="1" dirty="0" smtClean="0"/>
              <a:t>Мета</a:t>
            </a:r>
            <a:endParaRPr lang="en-US" sz="6000" b="1" dirty="0">
              <a:latin typeface="Algerian" panose="04020705040A02060702" pitchFamily="82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Зібрати велику фан базу формули 1</a:t>
            </a:r>
          </a:p>
          <a:p>
            <a:pPr marL="457200" indent="-457200" algn="l">
              <a:buFont typeface="+mj-lt"/>
              <a:buAutoNum type="arabicPeriod"/>
            </a:pPr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Зробити грошей та розширити мережу</a:t>
            </a:r>
          </a:p>
          <a:p>
            <a:pPr marL="457200" indent="-457200" algn="l">
              <a:buFont typeface="+mj-lt"/>
              <a:buAutoNum type="arabicPeriod"/>
            </a:pPr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 популярною мережею закладів</a:t>
            </a:r>
          </a:p>
          <a:p>
            <a:pPr marL="457200" indent="-457200" algn="l">
              <a:buFont typeface="+mj-lt"/>
              <a:buAutoNum type="arabicPeriod"/>
            </a:pPr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Заробити грошей</a:t>
            </a:r>
          </a:p>
        </p:txBody>
      </p:sp>
    </p:spTree>
    <p:extLst>
      <p:ext uri="{BB962C8B-B14F-4D97-AF65-F5344CB8AC3E}">
        <p14:creationId xmlns:p14="http://schemas.microsoft.com/office/powerpoint/2010/main" val="259163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b="1" dirty="0" smtClean="0"/>
              <a:t>Опис кафе</a:t>
            </a:r>
            <a:endParaRPr lang="en-US" sz="60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15069" y="3846051"/>
            <a:ext cx="8158690" cy="954547"/>
          </a:xfrm>
        </p:spPr>
        <p:txBody>
          <a:bodyPr>
            <a:normAutofit/>
          </a:bodyPr>
          <a:lstStyle/>
          <a:p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дуже гучне місце яке буде спеціалізуватися на </a:t>
            </a:r>
            <a:r>
              <a:rPr lang="uk-UA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бургерах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6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98" y="1653436"/>
            <a:ext cx="7443523" cy="42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5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 smtClean="0"/>
              <a:t>Гамма</a:t>
            </a:r>
            <a:endParaRPr lang="en-US" sz="60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вважаю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найкраща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гамма буде 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червоно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чорна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я 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вболіваю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ерарі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 формул</a:t>
            </a:r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26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5069" y="651354"/>
            <a:ext cx="8158688" cy="121502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Formula 1 cafe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15067" y="2126296"/>
            <a:ext cx="8158690" cy="3335051"/>
          </a:xfrm>
        </p:spPr>
        <p:txBody>
          <a:bodyPr/>
          <a:lstStyle/>
          <a:p>
            <a:r>
              <a:rPr lang="ru-RU" dirty="0" smtClean="0"/>
              <a:t>Хаз</a:t>
            </a:r>
            <a:r>
              <a:rPr lang="uk-UA" dirty="0" smtClean="0"/>
              <a:t>і</a:t>
            </a:r>
            <a:r>
              <a:rPr lang="ru-RU" dirty="0" err="1" smtClean="0"/>
              <a:t>мов</a:t>
            </a:r>
            <a:r>
              <a:rPr lang="ru-RU" dirty="0" smtClean="0"/>
              <a:t> Дамир</a:t>
            </a:r>
          </a:p>
          <a:p>
            <a:r>
              <a:rPr lang="ru-RU" dirty="0" err="1" smtClean="0"/>
              <a:t>Засновник</a:t>
            </a:r>
            <a:endParaRPr lang="ru-RU" dirty="0" smtClean="0"/>
          </a:p>
          <a:p>
            <a:r>
              <a:rPr lang="ru-RU" dirty="0" smtClean="0"/>
              <a:t>+380 54 598 28 28</a:t>
            </a:r>
          </a:p>
          <a:p>
            <a:r>
              <a:rPr lang="en-US" dirty="0" smtClean="0">
                <a:hlinkClick r:id="rId2"/>
              </a:rPr>
              <a:t>formula1cafe@gmail.com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www.formula1cafe.com</a:t>
            </a:r>
            <a:endParaRPr lang="en-US" dirty="0" smtClean="0"/>
          </a:p>
          <a:p>
            <a:r>
              <a:rPr lang="en-US" dirty="0" smtClean="0"/>
              <a:t>Street </a:t>
            </a:r>
            <a:r>
              <a:rPr lang="ru-RU" dirty="0" err="1" smtClean="0"/>
              <a:t>салютна</a:t>
            </a:r>
            <a:r>
              <a:rPr lang="ru-RU" smtClean="0"/>
              <a:t> 2б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78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113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Algerian</vt:lpstr>
      <vt:lpstr>Arial</vt:lpstr>
      <vt:lpstr>Garamond</vt:lpstr>
      <vt:lpstr>Натуральные материалы</vt:lpstr>
      <vt:lpstr>Formula 1 cafe</vt:lpstr>
      <vt:lpstr>Ідея </vt:lpstr>
      <vt:lpstr>Мета</vt:lpstr>
      <vt:lpstr>Опис кафе</vt:lpstr>
      <vt:lpstr>Презентация PowerPoint</vt:lpstr>
      <vt:lpstr>Гамма</vt:lpstr>
      <vt:lpstr>Formula 1 cafe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 cafe</dc:title>
  <dc:creator>Ruslan Khazimov</dc:creator>
  <cp:lastModifiedBy>Ruslan Khazimov</cp:lastModifiedBy>
  <cp:revision>7</cp:revision>
  <dcterms:created xsi:type="dcterms:W3CDTF">2024-11-04T17:58:49Z</dcterms:created>
  <dcterms:modified xsi:type="dcterms:W3CDTF">2024-11-05T06:37:30Z</dcterms:modified>
</cp:coreProperties>
</file>