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72" r:id="rId4"/>
    <p:sldId id="269" r:id="rId5"/>
    <p:sldId id="270" r:id="rId6"/>
    <p:sldId id="273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k_Net" initials="D" lastIdx="1" clrIdx="0">
    <p:extLst>
      <p:ext uri="{19B8F6BF-5375-455C-9EA6-DF929625EA0E}">
        <p15:presenceInfo xmlns:p15="http://schemas.microsoft.com/office/powerpoint/2012/main" userId="Dark_N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65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411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763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272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858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129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61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94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37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46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1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30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23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80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2D33-FD0A-4CFD-B6DB-9C47B1DF82CE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0D3A31-55FE-4A60-AEDE-7DC434CC8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87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9B89E-6822-4DE9-A9B2-D7E1A6244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918" y="1361208"/>
            <a:ext cx="7890164" cy="1379827"/>
          </a:xfrm>
        </p:spPr>
        <p:txBody>
          <a:bodyPr/>
          <a:lstStyle/>
          <a:p>
            <a:r>
              <a:rPr lang="en-US" dirty="0" err="1" smtClean="0"/>
              <a:t>WorkFromHome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3A928A-F984-4C48-BDA2-29B75E8DE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736" y="5550912"/>
            <a:ext cx="4554682" cy="901844"/>
          </a:xfrm>
        </p:spPr>
        <p:txBody>
          <a:bodyPr/>
          <a:lstStyle/>
          <a:p>
            <a:pPr algn="l"/>
            <a:r>
              <a:rPr lang="ru-RU" dirty="0"/>
              <a:t>Низамутдинов Данис</a:t>
            </a:r>
            <a:endParaRPr lang="en-US" dirty="0"/>
          </a:p>
          <a:p>
            <a:pPr algn="l"/>
            <a:r>
              <a:rPr lang="ru-RU" dirty="0"/>
              <a:t>Низамутдинов Дамир</a:t>
            </a:r>
          </a:p>
        </p:txBody>
      </p:sp>
    </p:spTree>
    <p:extLst>
      <p:ext uri="{BB962C8B-B14F-4D97-AF65-F5344CB8AC3E}">
        <p14:creationId xmlns:p14="http://schemas.microsoft.com/office/powerpoint/2010/main" val="354235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D5CB2-69FF-4E52-855B-7AF7B3AF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288758"/>
            <a:ext cx="8596668" cy="1320800"/>
          </a:xfrm>
        </p:spPr>
        <p:txBody>
          <a:bodyPr/>
          <a:lstStyle/>
          <a:p>
            <a:r>
              <a:rPr lang="ru-RU" dirty="0"/>
              <a:t>Идея нашего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2E28AF-0A0A-4DE3-8C88-1914D8B1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1"/>
          <a:stretch/>
        </p:blipFill>
        <p:spPr>
          <a:xfrm>
            <a:off x="2229852" y="1181556"/>
            <a:ext cx="5662864" cy="567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8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D5CB2-69FF-4E52-855B-7AF7B3AF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288757"/>
            <a:ext cx="8596668" cy="626112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Зарегистрироваться</a:t>
            </a:r>
            <a:br>
              <a:rPr lang="ru-RU" sz="4000" dirty="0" smtClean="0"/>
            </a:br>
            <a:r>
              <a:rPr lang="ru-RU" sz="4000" dirty="0" smtClean="0"/>
              <a:t>Создать проект</a:t>
            </a:r>
            <a:br>
              <a:rPr lang="ru-RU" sz="4000" dirty="0" smtClean="0"/>
            </a:br>
            <a:r>
              <a:rPr lang="ru-RU" sz="4000" dirty="0" smtClean="0"/>
              <a:t>Выбрать категорию проекта</a:t>
            </a:r>
            <a:br>
              <a:rPr lang="ru-RU" sz="4000" dirty="0" smtClean="0"/>
            </a:br>
            <a:r>
              <a:rPr lang="ru-RU" sz="4000" dirty="0" smtClean="0"/>
              <a:t>Добавить участников проекта</a:t>
            </a:r>
            <a:br>
              <a:rPr lang="ru-RU" sz="4000" dirty="0" smtClean="0"/>
            </a:br>
            <a:r>
              <a:rPr lang="ru-RU" sz="4000" dirty="0" smtClean="0"/>
              <a:t>Создать задачи для него</a:t>
            </a:r>
            <a:br>
              <a:rPr lang="ru-RU" sz="4000" dirty="0" smtClean="0"/>
            </a:br>
            <a:r>
              <a:rPr lang="ru-RU" sz="4000" dirty="0" smtClean="0"/>
              <a:t>Отметить проект выполненным</a:t>
            </a:r>
            <a:br>
              <a:rPr lang="ru-RU" sz="4000" dirty="0" smtClean="0"/>
            </a:br>
            <a:r>
              <a:rPr lang="ru-RU" sz="4000" dirty="0" smtClean="0"/>
              <a:t>Отметить задачу выполненной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3703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7F55E-E26C-4DAC-BAF5-C1EFBA34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0653"/>
          </a:xfrm>
        </p:spPr>
        <p:txBody>
          <a:bodyPr/>
          <a:lstStyle/>
          <a:p>
            <a:r>
              <a:rPr lang="ru-RU" dirty="0"/>
              <a:t>Вывод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D1EF9-05EA-437F-9217-C729A220A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253"/>
            <a:ext cx="8596668" cy="4421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/>
                </a:solidFill>
              </a:rPr>
              <a:t> - Мы создали очень </a:t>
            </a:r>
            <a:r>
              <a:rPr lang="ru-RU" sz="3600" dirty="0" smtClean="0">
                <a:solidFill>
                  <a:schemeClr val="accent2"/>
                </a:solidFill>
              </a:rPr>
              <a:t>понятный </a:t>
            </a:r>
            <a:r>
              <a:rPr lang="ru-RU" sz="3600" dirty="0">
                <a:solidFill>
                  <a:schemeClr val="accent2"/>
                </a:solidFill>
              </a:rPr>
              <a:t>и </a:t>
            </a:r>
            <a:r>
              <a:rPr lang="ru-RU" sz="3600" dirty="0" smtClean="0">
                <a:solidFill>
                  <a:schemeClr val="accent2"/>
                </a:solidFill>
              </a:rPr>
              <a:t>простой </a:t>
            </a:r>
            <a:r>
              <a:rPr lang="ru-RU" sz="3600" dirty="0">
                <a:solidFill>
                  <a:schemeClr val="accent2"/>
                </a:solidFill>
              </a:rPr>
              <a:t>в </a:t>
            </a:r>
            <a:r>
              <a:rPr lang="ru-RU" sz="3600" dirty="0" smtClean="0">
                <a:solidFill>
                  <a:schemeClr val="accent2"/>
                </a:solidFill>
              </a:rPr>
              <a:t>использовании сайт, для людей, которые занимаются проектом и находятся далеко друг от друга или не в одном офисе.</a:t>
            </a:r>
            <a:endParaRPr lang="ru-RU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1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9052E-D809-4B21-B43F-A80F6703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 и развития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68D54-D290-4192-90B9-87975493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5791"/>
            <a:ext cx="8596668" cy="4673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solidFill>
                  <a:schemeClr val="accent2"/>
                </a:solidFill>
              </a:rPr>
              <a:t>Возможность добавлять сроки выполнения и отодвигать их</a:t>
            </a:r>
            <a:endParaRPr lang="ru-RU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0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</a:p>
          <a:p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flask-</a:t>
            </a:r>
            <a:r>
              <a:rPr lang="en-US" dirty="0" err="1" smtClean="0"/>
              <a:t>sqlalchemy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40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9B89E-6822-4DE9-A9B2-D7E1A6244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913" y="405244"/>
            <a:ext cx="7890164" cy="1379827"/>
          </a:xfrm>
        </p:spPr>
        <p:txBody>
          <a:bodyPr/>
          <a:lstStyle/>
          <a:p>
            <a:r>
              <a:rPr lang="ru-RU" dirty="0"/>
              <a:t>Преимущества</a:t>
            </a:r>
          </a:p>
        </p:txBody>
      </p:sp>
    </p:spTree>
    <p:extLst>
      <p:ext uri="{BB962C8B-B14F-4D97-AF65-F5344CB8AC3E}">
        <p14:creationId xmlns:p14="http://schemas.microsoft.com/office/powerpoint/2010/main" val="45706511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450</TotalTime>
  <Words>59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WorkFromHome</vt:lpstr>
      <vt:lpstr>Идея нашего проекта</vt:lpstr>
      <vt:lpstr>Зарегистрироваться Создать проект Выбрать категорию проекта Добавить участников проекта Создать задачи для него Отметить проект выполненным Отметить задачу выполненной</vt:lpstr>
      <vt:lpstr>Вывод:</vt:lpstr>
      <vt:lpstr>Возможности для доработки и развития:</vt:lpstr>
      <vt:lpstr>Библиотеки</vt:lpstr>
      <vt:lpstr>Преимущества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Player</dc:title>
  <dc:creator>Dark_Net</dc:creator>
  <cp:lastModifiedBy>Danis</cp:lastModifiedBy>
  <cp:revision>45</cp:revision>
  <dcterms:created xsi:type="dcterms:W3CDTF">2019-11-03T14:00:24Z</dcterms:created>
  <dcterms:modified xsi:type="dcterms:W3CDTF">2020-04-28T15:00:22Z</dcterms:modified>
</cp:coreProperties>
</file>