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59"/>
  </p:normalViewPr>
  <p:slideViewPr>
    <p:cSldViewPr snapToGrid="0">
      <p:cViewPr varScale="1">
        <p:scale>
          <a:sx n="110" d="100"/>
          <a:sy n="110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9/4/24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9/4/24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9/4/24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9/4/24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9/4/24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9/4/24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A65FB-2532-7FC5-3187-27DB34F015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2080619"/>
            <a:ext cx="8825658" cy="1348381"/>
          </a:xfrm>
        </p:spPr>
        <p:txBody>
          <a:bodyPr/>
          <a:lstStyle/>
          <a:p>
            <a:pPr algn="ctr"/>
            <a:r>
              <a:rPr lang="en-US" sz="3600" b="1" dirty="0" err="1"/>
              <a:t>Projekat</a:t>
            </a:r>
            <a:r>
              <a:rPr lang="en-US" sz="3600" b="1" dirty="0"/>
              <a:t> “</a:t>
            </a:r>
            <a:r>
              <a:rPr lang="en-US" sz="3600" b="1" dirty="0" err="1"/>
              <a:t>Vremenska</a:t>
            </a:r>
            <a:r>
              <a:rPr lang="en-US" sz="3600" b="1" dirty="0"/>
              <a:t> </a:t>
            </a:r>
            <a:r>
              <a:rPr lang="en-US" sz="3600" b="1" dirty="0" err="1"/>
              <a:t>prognoza</a:t>
            </a:r>
            <a:r>
              <a:rPr lang="en-US" sz="3600" b="1" dirty="0"/>
              <a:t>” </a:t>
            </a:r>
            <a:r>
              <a:rPr lang="en-US" sz="3600" b="1" dirty="0" err="1"/>
              <a:t>Parktikum</a:t>
            </a:r>
            <a:r>
              <a:rPr lang="en-US" sz="3600" b="1" dirty="0"/>
              <a:t> </a:t>
            </a:r>
            <a:r>
              <a:rPr lang="en-US" sz="3600" b="1" dirty="0" err="1"/>
              <a:t>primenjenog</a:t>
            </a:r>
            <a:r>
              <a:rPr lang="en-US" sz="3600" b="1" dirty="0"/>
              <a:t> </a:t>
            </a:r>
            <a:r>
              <a:rPr lang="en-US" sz="3600" b="1" dirty="0" err="1"/>
              <a:t>programiranja</a:t>
            </a:r>
            <a:endParaRPr lang="en-US" sz="3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186F0A-6380-7FF4-E28F-8CDBA9A2D0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5594772"/>
            <a:ext cx="4134675" cy="593273"/>
          </a:xfrm>
        </p:spPr>
        <p:txBody>
          <a:bodyPr/>
          <a:lstStyle/>
          <a:p>
            <a:r>
              <a:rPr lang="en-US" dirty="0"/>
              <a:t>Damir </a:t>
            </a:r>
            <a:r>
              <a:rPr lang="en-US" dirty="0" err="1"/>
              <a:t>bosnjak</a:t>
            </a:r>
            <a:r>
              <a:rPr lang="en-US" dirty="0"/>
              <a:t>	I011-08/2022</a:t>
            </a:r>
          </a:p>
        </p:txBody>
      </p:sp>
    </p:spTree>
    <p:extLst>
      <p:ext uri="{BB962C8B-B14F-4D97-AF65-F5344CB8AC3E}">
        <p14:creationId xmlns:p14="http://schemas.microsoft.com/office/powerpoint/2010/main" val="522307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7C285-22D3-6EF6-1151-7F0A2793C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77792"/>
            <a:ext cx="12192000" cy="1575456"/>
          </a:xfrm>
        </p:spPr>
        <p:txBody>
          <a:bodyPr/>
          <a:lstStyle/>
          <a:p>
            <a:pPr algn="ctr"/>
            <a:r>
              <a:rPr lang="en-US" sz="3600" b="1" dirty="0" err="1"/>
              <a:t>Uvod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13D2D-2848-2DB4-F5DA-A65B07101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88962"/>
            <a:ext cx="9996810" cy="4859437"/>
          </a:xfrm>
        </p:spPr>
        <p:txBody>
          <a:bodyPr/>
          <a:lstStyle/>
          <a:p>
            <a:r>
              <a:rPr lang="en-US" dirty="0" err="1"/>
              <a:t>Projektni</a:t>
            </a:r>
            <a:r>
              <a:rPr lang="en-US" dirty="0"/>
              <a:t> </a:t>
            </a:r>
            <a:r>
              <a:rPr lang="en-US" dirty="0" err="1"/>
              <a:t>zadatak</a:t>
            </a:r>
            <a:r>
              <a:rPr lang="en-US" dirty="0"/>
              <a:t> za </a:t>
            </a:r>
            <a:r>
              <a:rPr lang="en-US" dirty="0" err="1"/>
              <a:t>prikazivanje</a:t>
            </a:r>
            <a:r>
              <a:rPr lang="en-US" dirty="0"/>
              <a:t> </a:t>
            </a:r>
            <a:r>
              <a:rPr lang="en-US" dirty="0" err="1"/>
              <a:t>vremenskih</a:t>
            </a:r>
            <a:r>
              <a:rPr lang="en-US" dirty="0"/>
              <a:t> </a:t>
            </a:r>
            <a:r>
              <a:rPr lang="en-US" dirty="0" err="1"/>
              <a:t>uslova</a:t>
            </a:r>
            <a:r>
              <a:rPr lang="en-US" dirty="0"/>
              <a:t> za </a:t>
            </a:r>
            <a:r>
              <a:rPr lang="en-US" dirty="0" err="1"/>
              <a:t>odredjeni</a:t>
            </a:r>
            <a:r>
              <a:rPr lang="en-US" dirty="0"/>
              <a:t> grad.</a:t>
            </a:r>
          </a:p>
          <a:p>
            <a:r>
              <a:rPr lang="en-US" dirty="0"/>
              <a:t>Program je </a:t>
            </a:r>
            <a:r>
              <a:rPr lang="en-US" dirty="0" err="1"/>
              <a:t>kreiran</a:t>
            </a:r>
            <a:r>
              <a:rPr lang="en-US" dirty="0"/>
              <a:t> u Python </a:t>
            </a:r>
            <a:r>
              <a:rPr lang="en-US" dirty="0" err="1"/>
              <a:t>programskom</a:t>
            </a:r>
            <a:r>
              <a:rPr lang="en-US" dirty="0"/>
              <a:t> </a:t>
            </a:r>
            <a:r>
              <a:rPr lang="en-US" dirty="0" err="1"/>
              <a:t>jeziku</a:t>
            </a:r>
            <a:r>
              <a:rPr lang="en-US" dirty="0"/>
              <a:t>, </a:t>
            </a:r>
            <a:r>
              <a:rPr lang="en-US" dirty="0" err="1"/>
              <a:t>koristi</a:t>
            </a:r>
            <a:r>
              <a:rPr lang="en-US" dirty="0"/>
              <a:t> </a:t>
            </a:r>
            <a:r>
              <a:rPr lang="en-US" dirty="0" err="1"/>
              <a:t>graficki</a:t>
            </a:r>
            <a:r>
              <a:rPr lang="en-US" dirty="0"/>
              <a:t> </a:t>
            </a:r>
            <a:r>
              <a:rPr lang="en-US" dirty="0" err="1"/>
              <a:t>interfejs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razlicite</a:t>
            </a:r>
            <a:r>
              <a:rPr lang="en-US" dirty="0"/>
              <a:t> API-</a:t>
            </a:r>
            <a:r>
              <a:rPr lang="en-US" dirty="0" err="1"/>
              <a:t>jeve</a:t>
            </a:r>
            <a:r>
              <a:rPr lang="en-US" dirty="0"/>
              <a:t> za </a:t>
            </a:r>
            <a:r>
              <a:rPr lang="en-US" dirty="0" err="1"/>
              <a:t>prikupljanje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prikaz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o </a:t>
            </a:r>
            <a:r>
              <a:rPr lang="en-US" dirty="0" err="1"/>
              <a:t>vremenu</a:t>
            </a:r>
            <a:r>
              <a:rPr lang="en-US" dirty="0"/>
              <a:t>.</a:t>
            </a:r>
          </a:p>
          <a:p>
            <a:r>
              <a:rPr lang="en-US" dirty="0" err="1"/>
              <a:t>Cilj</a:t>
            </a:r>
            <a:r>
              <a:rPr lang="en-US" dirty="0"/>
              <a:t> </a:t>
            </a:r>
            <a:r>
              <a:rPr lang="en-US" dirty="0" err="1"/>
              <a:t>programa</a:t>
            </a:r>
            <a:r>
              <a:rPr lang="en-US" dirty="0"/>
              <a:t> je da </a:t>
            </a:r>
            <a:r>
              <a:rPr lang="en-US" dirty="0" err="1"/>
              <a:t>omoguci</a:t>
            </a:r>
            <a:r>
              <a:rPr lang="en-US" dirty="0"/>
              <a:t> </a:t>
            </a:r>
            <a:r>
              <a:rPr lang="en-US" dirty="0" err="1"/>
              <a:t>korisnicima</a:t>
            </a:r>
            <a:r>
              <a:rPr lang="en-US" dirty="0"/>
              <a:t> </a:t>
            </a:r>
            <a:r>
              <a:rPr lang="en-US" dirty="0" err="1"/>
              <a:t>jednostavan</a:t>
            </a:r>
            <a:r>
              <a:rPr lang="en-US" dirty="0"/>
              <a:t> </a:t>
            </a:r>
            <a:r>
              <a:rPr lang="en-US" dirty="0" err="1"/>
              <a:t>nacin</a:t>
            </a:r>
            <a:r>
              <a:rPr lang="en-US" dirty="0"/>
              <a:t> za </a:t>
            </a:r>
            <a:r>
              <a:rPr lang="en-US" dirty="0" err="1"/>
              <a:t>pristup</a:t>
            </a:r>
            <a:r>
              <a:rPr lang="en-US" dirty="0"/>
              <a:t> </a:t>
            </a:r>
            <a:r>
              <a:rPr lang="en-US" dirty="0" err="1"/>
              <a:t>vremenskim</a:t>
            </a:r>
            <a:r>
              <a:rPr lang="en-US" dirty="0"/>
              <a:t> </a:t>
            </a:r>
            <a:r>
              <a:rPr lang="en-US" dirty="0" err="1"/>
              <a:t>podacima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Program </a:t>
            </a:r>
            <a:r>
              <a:rPr lang="en-US" dirty="0" err="1"/>
              <a:t>pruza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		-</a:t>
            </a:r>
            <a:r>
              <a:rPr lang="en-US" dirty="0" err="1"/>
              <a:t>Trenutne</a:t>
            </a:r>
            <a:r>
              <a:rPr lang="en-US" dirty="0"/>
              <a:t> </a:t>
            </a:r>
            <a:r>
              <a:rPr lang="en-US" dirty="0" err="1"/>
              <a:t>vremenske</a:t>
            </a:r>
            <a:r>
              <a:rPr lang="en-US" dirty="0"/>
              <a:t> </a:t>
            </a:r>
            <a:r>
              <a:rPr lang="en-US" dirty="0" err="1"/>
              <a:t>uslove</a:t>
            </a:r>
            <a:br>
              <a:rPr lang="en-US" dirty="0"/>
            </a:br>
            <a:r>
              <a:rPr lang="en-US" dirty="0"/>
              <a:t>		-</a:t>
            </a:r>
            <a:r>
              <a:rPr lang="en-US" dirty="0" err="1"/>
              <a:t>Vremensku</a:t>
            </a:r>
            <a:r>
              <a:rPr lang="en-US" dirty="0"/>
              <a:t> </a:t>
            </a:r>
            <a:r>
              <a:rPr lang="en-US" dirty="0" err="1"/>
              <a:t>prognozu</a:t>
            </a:r>
            <a:r>
              <a:rPr lang="en-US" dirty="0"/>
              <a:t> za </a:t>
            </a:r>
            <a:r>
              <a:rPr lang="en-US" dirty="0" err="1"/>
              <a:t>naredna</a:t>
            </a:r>
            <a:r>
              <a:rPr lang="en-US" dirty="0"/>
              <a:t> tri dana</a:t>
            </a:r>
            <a:br>
              <a:rPr lang="en-US" dirty="0"/>
            </a:br>
            <a:r>
              <a:rPr lang="en-US" dirty="0"/>
              <a:t>		-</a:t>
            </a:r>
            <a:r>
              <a:rPr lang="en-US" dirty="0" err="1"/>
              <a:t>Automatsko</a:t>
            </a:r>
            <a:r>
              <a:rPr lang="en-US" dirty="0"/>
              <a:t> </a:t>
            </a:r>
            <a:r>
              <a:rPr lang="en-US" dirty="0" err="1"/>
              <a:t>prepoznavanje</a:t>
            </a:r>
            <a:r>
              <a:rPr lang="en-US" dirty="0"/>
              <a:t> </a:t>
            </a:r>
            <a:r>
              <a:rPr lang="en-US" dirty="0" err="1"/>
              <a:t>trenutne</a:t>
            </a:r>
            <a:r>
              <a:rPr lang="en-US" dirty="0"/>
              <a:t> </a:t>
            </a:r>
            <a:r>
              <a:rPr lang="en-US" dirty="0" err="1"/>
              <a:t>lokacije</a:t>
            </a:r>
            <a:r>
              <a:rPr lang="en-US" dirty="0"/>
              <a:t> </a:t>
            </a:r>
            <a:r>
              <a:rPr lang="en-US" dirty="0" err="1"/>
              <a:t>korisnika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917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3EC14-30F6-8A9E-33B4-AC002CCA7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9367"/>
            <a:ext cx="12192000" cy="1563881"/>
          </a:xfrm>
        </p:spPr>
        <p:txBody>
          <a:bodyPr/>
          <a:lstStyle/>
          <a:p>
            <a:pPr algn="ctr"/>
            <a:r>
              <a:rPr lang="en-US" sz="3600" b="1" dirty="0" err="1"/>
              <a:t>Tehnologije</a:t>
            </a:r>
            <a:r>
              <a:rPr lang="en-US" sz="3600" b="1" dirty="0"/>
              <a:t> </a:t>
            </a:r>
            <a:r>
              <a:rPr lang="en-US" sz="3600" b="1" dirty="0" err="1"/>
              <a:t>i</a:t>
            </a:r>
            <a:r>
              <a:rPr lang="en-US" sz="3600" b="1" dirty="0"/>
              <a:t> </a:t>
            </a:r>
            <a:r>
              <a:rPr lang="en-US" sz="3600" b="1" dirty="0" err="1"/>
              <a:t>alati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578C1-4AFE-C540-6B05-D9EDD1DB9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853248"/>
            <a:ext cx="10610268" cy="3679451"/>
          </a:xfrm>
        </p:spPr>
        <p:txBody>
          <a:bodyPr>
            <a:normAutofit/>
          </a:bodyPr>
          <a:lstStyle/>
          <a:p>
            <a:r>
              <a:rPr lang="en-US" sz="1800" b="1" dirty="0"/>
              <a:t>Python</a:t>
            </a:r>
            <a:r>
              <a:rPr lang="en-US" sz="1800" dirty="0"/>
              <a:t> - </a:t>
            </a:r>
            <a:r>
              <a:rPr lang="en-US" sz="1800" dirty="0" err="1"/>
              <a:t>Glavni</a:t>
            </a:r>
            <a:r>
              <a:rPr lang="en-US" sz="1800" dirty="0"/>
              <a:t> </a:t>
            </a:r>
            <a:r>
              <a:rPr lang="en-US" sz="1800" dirty="0" err="1"/>
              <a:t>programski</a:t>
            </a:r>
            <a:r>
              <a:rPr lang="en-US" sz="1800" dirty="0"/>
              <a:t> </a:t>
            </a:r>
            <a:r>
              <a:rPr lang="en-US" sz="1800" dirty="0" err="1"/>
              <a:t>jezik</a:t>
            </a:r>
            <a:r>
              <a:rPr lang="en-US" sz="1800" dirty="0"/>
              <a:t> koji je </a:t>
            </a:r>
            <a:r>
              <a:rPr lang="en-US" sz="1800" dirty="0" err="1"/>
              <a:t>koriscen</a:t>
            </a:r>
            <a:r>
              <a:rPr lang="en-US" sz="1800" dirty="0"/>
              <a:t> za </a:t>
            </a:r>
            <a:r>
              <a:rPr lang="en-US" sz="1800" dirty="0" err="1"/>
              <a:t>ravoj</a:t>
            </a:r>
            <a:r>
              <a:rPr lang="en-US" sz="1800" dirty="0"/>
              <a:t> </a:t>
            </a:r>
            <a:r>
              <a:rPr lang="en-US" sz="1800" dirty="0" err="1"/>
              <a:t>aplikacije</a:t>
            </a:r>
            <a:endParaRPr lang="en-US" sz="1800" dirty="0"/>
          </a:p>
          <a:p>
            <a:r>
              <a:rPr lang="en-US" sz="1800" b="1" dirty="0" err="1"/>
              <a:t>tkinter</a:t>
            </a:r>
            <a:r>
              <a:rPr lang="en-US" sz="1800" dirty="0"/>
              <a:t> - </a:t>
            </a:r>
            <a:r>
              <a:rPr lang="en-US" sz="1800" dirty="0" err="1"/>
              <a:t>Standardna</a:t>
            </a:r>
            <a:r>
              <a:rPr lang="en-US" sz="1800" dirty="0"/>
              <a:t> Python </a:t>
            </a:r>
            <a:r>
              <a:rPr lang="en-US" sz="1800" dirty="0" err="1"/>
              <a:t>biblioteka</a:t>
            </a:r>
            <a:r>
              <a:rPr lang="en-US" sz="1800" dirty="0"/>
              <a:t> za </a:t>
            </a:r>
            <a:r>
              <a:rPr lang="en-US" sz="1800" dirty="0" err="1"/>
              <a:t>izgradnju</a:t>
            </a:r>
            <a:r>
              <a:rPr lang="en-US" sz="1800" dirty="0"/>
              <a:t> </a:t>
            </a:r>
            <a:r>
              <a:rPr lang="en-US" sz="1800" dirty="0" err="1"/>
              <a:t>grafickog</a:t>
            </a:r>
            <a:r>
              <a:rPr lang="en-US" sz="1800" dirty="0"/>
              <a:t> </a:t>
            </a:r>
            <a:r>
              <a:rPr lang="en-US" sz="1800" dirty="0" err="1"/>
              <a:t>korisnickog</a:t>
            </a:r>
            <a:r>
              <a:rPr lang="en-US" sz="1800" dirty="0"/>
              <a:t> </a:t>
            </a:r>
            <a:r>
              <a:rPr lang="en-US" sz="1800" dirty="0" err="1"/>
              <a:t>interfejsa</a:t>
            </a:r>
            <a:r>
              <a:rPr lang="en-US" sz="1800" dirty="0"/>
              <a:t> (GUI)</a:t>
            </a:r>
          </a:p>
          <a:p>
            <a:r>
              <a:rPr lang="en-US" sz="1800" b="1" dirty="0" err="1"/>
              <a:t>ttkbootstrap</a:t>
            </a:r>
            <a:r>
              <a:rPr lang="en-US" sz="1800" b="1" dirty="0"/>
              <a:t> </a:t>
            </a:r>
            <a:r>
              <a:rPr lang="en-US" sz="1800" dirty="0"/>
              <a:t>- </a:t>
            </a:r>
            <a:r>
              <a:rPr lang="en-US" sz="1800" dirty="0" err="1"/>
              <a:t>Ekstenzija</a:t>
            </a:r>
            <a:r>
              <a:rPr lang="en-US" sz="1800" dirty="0"/>
              <a:t> za </a:t>
            </a:r>
            <a:r>
              <a:rPr lang="en-US" sz="1800" b="1" dirty="0" err="1"/>
              <a:t>tkinter</a:t>
            </a:r>
            <a:r>
              <a:rPr lang="en-US" sz="1800" dirty="0"/>
              <a:t> </a:t>
            </a:r>
            <a:r>
              <a:rPr lang="en-US" sz="1800" dirty="0" err="1"/>
              <a:t>koja</a:t>
            </a:r>
            <a:r>
              <a:rPr lang="en-US" sz="1800" dirty="0"/>
              <a:t> </a:t>
            </a:r>
            <a:r>
              <a:rPr lang="en-US" sz="1800" dirty="0" err="1"/>
              <a:t>poboljsava</a:t>
            </a:r>
            <a:r>
              <a:rPr lang="en-US" sz="1800" dirty="0"/>
              <a:t> </a:t>
            </a:r>
            <a:r>
              <a:rPr lang="en-US" sz="1800" dirty="0" err="1"/>
              <a:t>izgled</a:t>
            </a:r>
            <a:r>
              <a:rPr lang="en-US" sz="1800" dirty="0"/>
              <a:t> GUI-a</a:t>
            </a:r>
          </a:p>
          <a:p>
            <a:r>
              <a:rPr lang="en-US" sz="1800" b="1" dirty="0"/>
              <a:t>request</a:t>
            </a:r>
            <a:r>
              <a:rPr lang="en-US" sz="1800" dirty="0"/>
              <a:t> - </a:t>
            </a:r>
            <a:r>
              <a:rPr lang="en-US" sz="1800" dirty="0" err="1"/>
              <a:t>Biblioteka</a:t>
            </a:r>
            <a:r>
              <a:rPr lang="en-US" sz="1800" dirty="0"/>
              <a:t> za </a:t>
            </a:r>
            <a:r>
              <a:rPr lang="en-US" sz="1800" dirty="0" err="1"/>
              <a:t>slanje</a:t>
            </a:r>
            <a:r>
              <a:rPr lang="en-US" sz="1800" dirty="0"/>
              <a:t> HTTP </a:t>
            </a:r>
            <a:r>
              <a:rPr lang="en-US" sz="1800" dirty="0" err="1"/>
              <a:t>zahteva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preuzimanje</a:t>
            </a:r>
            <a:r>
              <a:rPr lang="en-US" sz="1800" dirty="0"/>
              <a:t> </a:t>
            </a:r>
            <a:r>
              <a:rPr lang="en-US" sz="1800" dirty="0" err="1"/>
              <a:t>podataka</a:t>
            </a:r>
            <a:r>
              <a:rPr lang="en-US" sz="1800" dirty="0"/>
              <a:t> </a:t>
            </a:r>
            <a:r>
              <a:rPr lang="en-US" sz="1800" dirty="0" err="1"/>
              <a:t>sa</a:t>
            </a:r>
            <a:r>
              <a:rPr lang="en-US" sz="1800" dirty="0"/>
              <a:t> API-ja</a:t>
            </a:r>
          </a:p>
          <a:p>
            <a:r>
              <a:rPr lang="en-US" sz="1800" b="1" dirty="0"/>
              <a:t>PIL </a:t>
            </a:r>
            <a:r>
              <a:rPr lang="en-US" sz="1800" i="1" dirty="0"/>
              <a:t>(Pillow)</a:t>
            </a:r>
            <a:r>
              <a:rPr lang="en-US" sz="1800" dirty="0"/>
              <a:t> - </a:t>
            </a:r>
            <a:r>
              <a:rPr lang="en-US" sz="1800" dirty="0" err="1"/>
              <a:t>Biblioteka</a:t>
            </a:r>
            <a:r>
              <a:rPr lang="en-US" sz="1800" dirty="0"/>
              <a:t> za </a:t>
            </a:r>
            <a:r>
              <a:rPr lang="en-US" sz="1800" dirty="0" err="1"/>
              <a:t>manipulaciju</a:t>
            </a:r>
            <a:r>
              <a:rPr lang="en-US" sz="1800" dirty="0"/>
              <a:t> </a:t>
            </a:r>
            <a:r>
              <a:rPr lang="en-US" sz="1800" dirty="0" err="1"/>
              <a:t>slikama</a:t>
            </a:r>
            <a:r>
              <a:rPr lang="en-US" sz="1800" dirty="0"/>
              <a:t>, </a:t>
            </a:r>
            <a:r>
              <a:rPr lang="en-US" sz="1800" dirty="0" err="1"/>
              <a:t>koriscena</a:t>
            </a:r>
            <a:r>
              <a:rPr lang="en-US" sz="1800" dirty="0"/>
              <a:t> za </a:t>
            </a:r>
            <a:r>
              <a:rPr lang="en-US" sz="1800" dirty="0" err="1"/>
              <a:t>prikaz</a:t>
            </a:r>
            <a:r>
              <a:rPr lang="en-US" sz="1800" dirty="0"/>
              <a:t> </a:t>
            </a:r>
            <a:r>
              <a:rPr lang="en-US" sz="1800" dirty="0" err="1"/>
              <a:t>vremenskih</a:t>
            </a:r>
            <a:r>
              <a:rPr lang="en-US" sz="1800" dirty="0"/>
              <a:t> </a:t>
            </a:r>
            <a:r>
              <a:rPr lang="en-US" sz="1800" dirty="0" err="1"/>
              <a:t>ikona</a:t>
            </a:r>
            <a:r>
              <a:rPr lang="en-US" sz="1800" dirty="0"/>
              <a:t>.</a:t>
            </a:r>
          </a:p>
          <a:p>
            <a:r>
              <a:rPr lang="en-US" sz="1800" b="1" dirty="0" err="1"/>
              <a:t>OpenWeatherMap</a:t>
            </a:r>
            <a:r>
              <a:rPr lang="en-US" sz="1800" b="1" dirty="0"/>
              <a:t> API</a:t>
            </a:r>
            <a:r>
              <a:rPr lang="en-US" sz="1800" dirty="0"/>
              <a:t> - API za </a:t>
            </a:r>
            <a:r>
              <a:rPr lang="en-US" sz="1800" dirty="0" err="1"/>
              <a:t>pristup</a:t>
            </a:r>
            <a:r>
              <a:rPr lang="en-US" sz="1800" dirty="0"/>
              <a:t> </a:t>
            </a:r>
            <a:r>
              <a:rPr lang="en-US" sz="1800" dirty="0" err="1"/>
              <a:t>vremenskim</a:t>
            </a:r>
            <a:r>
              <a:rPr lang="en-US" sz="1800" dirty="0"/>
              <a:t> </a:t>
            </a:r>
            <a:r>
              <a:rPr lang="en-US" sz="1800" dirty="0" err="1"/>
              <a:t>podacima</a:t>
            </a:r>
            <a:r>
              <a:rPr lang="en-US" sz="1800" dirty="0"/>
              <a:t> </a:t>
            </a:r>
          </a:p>
          <a:p>
            <a:r>
              <a:rPr lang="en-US" sz="1800" b="1" dirty="0" err="1"/>
              <a:t>IPinfo</a:t>
            </a:r>
            <a:r>
              <a:rPr lang="en-US" sz="1800" b="1" dirty="0"/>
              <a:t> API </a:t>
            </a:r>
            <a:r>
              <a:rPr lang="en-US" sz="1800" dirty="0"/>
              <a:t>- API za </a:t>
            </a:r>
            <a:r>
              <a:rPr lang="en-US" sz="1800" dirty="0" err="1"/>
              <a:t>prepoznavanje</a:t>
            </a:r>
            <a:r>
              <a:rPr lang="en-US" sz="1800" dirty="0"/>
              <a:t> </a:t>
            </a:r>
            <a:r>
              <a:rPr lang="en-US" sz="1800" dirty="0" err="1"/>
              <a:t>trenutne</a:t>
            </a:r>
            <a:r>
              <a:rPr lang="en-US" sz="1800" dirty="0"/>
              <a:t> </a:t>
            </a:r>
            <a:r>
              <a:rPr lang="en-US" sz="1800" dirty="0" err="1"/>
              <a:t>lokacije</a:t>
            </a:r>
            <a:r>
              <a:rPr lang="en-US" sz="1800" dirty="0"/>
              <a:t> </a:t>
            </a:r>
            <a:r>
              <a:rPr lang="en-US" sz="1800" dirty="0" err="1"/>
              <a:t>korisnika</a:t>
            </a:r>
            <a:endParaRPr lang="en-US" sz="1800" dirty="0"/>
          </a:p>
          <a:p>
            <a:r>
              <a:rPr lang="en-US" sz="1800" b="1" dirty="0" err="1"/>
              <a:t>json</a:t>
            </a:r>
            <a:r>
              <a:rPr lang="en-US" sz="1800" b="1" dirty="0"/>
              <a:t> </a:t>
            </a:r>
            <a:r>
              <a:rPr lang="en-US" sz="1800" dirty="0"/>
              <a:t>- </a:t>
            </a:r>
            <a:r>
              <a:rPr lang="en-US" sz="1800" dirty="0" err="1"/>
              <a:t>Koristi</a:t>
            </a:r>
            <a:r>
              <a:rPr lang="en-US" sz="1800" dirty="0"/>
              <a:t> se za rad </a:t>
            </a:r>
            <a:r>
              <a:rPr lang="en-US" sz="1800" dirty="0" err="1"/>
              <a:t>sa</a:t>
            </a:r>
            <a:r>
              <a:rPr lang="en-US" sz="1800" dirty="0"/>
              <a:t> JSON </a:t>
            </a:r>
            <a:r>
              <a:rPr lang="en-US" sz="1800" dirty="0" err="1"/>
              <a:t>datotekama</a:t>
            </a:r>
            <a:endParaRPr lang="en-US" sz="1800" dirty="0"/>
          </a:p>
          <a:p>
            <a:r>
              <a:rPr lang="en-US" sz="1800" b="1" dirty="0" err="1"/>
              <a:t>datetame</a:t>
            </a:r>
            <a:r>
              <a:rPr lang="en-US" sz="1800" dirty="0"/>
              <a:t> - </a:t>
            </a:r>
            <a:r>
              <a:rPr lang="en-US" sz="1800" dirty="0" err="1"/>
              <a:t>Koristi</a:t>
            </a:r>
            <a:r>
              <a:rPr lang="en-US" sz="1800" dirty="0"/>
              <a:t> se za rad </a:t>
            </a:r>
            <a:r>
              <a:rPr lang="en-US" sz="1800" dirty="0" err="1"/>
              <a:t>sa</a:t>
            </a:r>
            <a:r>
              <a:rPr lang="en-US" sz="1800" dirty="0"/>
              <a:t> </a:t>
            </a:r>
            <a:r>
              <a:rPr lang="en-US" sz="1800" dirty="0" err="1"/>
              <a:t>vremenskim</a:t>
            </a:r>
            <a:r>
              <a:rPr lang="en-US" sz="1800" dirty="0"/>
              <a:t> </a:t>
            </a:r>
            <a:r>
              <a:rPr lang="en-US" sz="1800" dirty="0" err="1"/>
              <a:t>podacima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4009961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1C63E-9FB7-8E06-85EA-27CB9450E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01"/>
            <a:ext cx="12191999" cy="1109864"/>
          </a:xfrm>
        </p:spPr>
        <p:txBody>
          <a:bodyPr/>
          <a:lstStyle/>
          <a:p>
            <a:pPr algn="ctr"/>
            <a:r>
              <a:rPr lang="en-US" sz="3600" b="1" dirty="0" err="1"/>
              <a:t>Pokretanje</a:t>
            </a:r>
            <a:r>
              <a:rPr lang="en-US" sz="3600" b="1" dirty="0"/>
              <a:t> </a:t>
            </a:r>
            <a:r>
              <a:rPr lang="en-US" sz="3600" b="1" dirty="0" err="1"/>
              <a:t>programa</a:t>
            </a:r>
            <a:r>
              <a:rPr lang="en-US" sz="3600" b="1" dirty="0"/>
              <a:t> </a:t>
            </a:r>
            <a:r>
              <a:rPr lang="en-US" sz="3600" b="1" dirty="0" err="1"/>
              <a:t>i</a:t>
            </a:r>
            <a:r>
              <a:rPr lang="en-US" sz="3600" b="1" dirty="0"/>
              <a:t> </a:t>
            </a:r>
            <a:r>
              <a:rPr lang="en-US" sz="3600" b="1" dirty="0" err="1"/>
              <a:t>glavne</a:t>
            </a:r>
            <a:r>
              <a:rPr lang="en-US" sz="3600" b="1" dirty="0"/>
              <a:t> </a:t>
            </a:r>
            <a:r>
              <a:rPr lang="en-US" sz="3600" b="1" dirty="0" err="1"/>
              <a:t>funkcionalnosti</a:t>
            </a:r>
            <a:endParaRPr lang="en-US" sz="3600" b="1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CCA407CA-C876-CCC8-7A0C-7525E685C3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41616" y="1495541"/>
            <a:ext cx="3462205" cy="2159808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113B3A35-6950-C59F-FA00-1CC618AE0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1617" y="4137371"/>
            <a:ext cx="3462204" cy="24501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6D69B67-5C87-1EC8-EE7B-1A4B81B06287}"/>
              </a:ext>
            </a:extLst>
          </p:cNvPr>
          <p:cNvSpPr txBox="1"/>
          <p:nvPr/>
        </p:nvSpPr>
        <p:spPr>
          <a:xfrm>
            <a:off x="381965" y="1319514"/>
            <a:ext cx="760456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Kada</a:t>
            </a:r>
            <a:r>
              <a:rPr lang="en-US" sz="2000" dirty="0"/>
              <a:t> </a:t>
            </a:r>
            <a:r>
              <a:rPr lang="en-US" sz="2000" dirty="0" err="1"/>
              <a:t>korisnik</a:t>
            </a:r>
            <a:r>
              <a:rPr lang="en-US" sz="2000" dirty="0"/>
              <a:t> </a:t>
            </a:r>
            <a:r>
              <a:rPr lang="en-US" sz="2000" dirty="0" err="1"/>
              <a:t>pokrene</a:t>
            </a:r>
            <a:r>
              <a:rPr lang="en-US" sz="2000" dirty="0"/>
              <a:t> program, </a:t>
            </a:r>
            <a:r>
              <a:rPr lang="en-US" sz="2000" dirty="0" err="1"/>
              <a:t>otvara</a:t>
            </a:r>
            <a:r>
              <a:rPr lang="en-US" sz="2000" dirty="0"/>
              <a:t> se </a:t>
            </a:r>
            <a:r>
              <a:rPr lang="en-US" sz="2000" dirty="0" err="1"/>
              <a:t>pocetni</a:t>
            </a:r>
            <a:r>
              <a:rPr lang="en-US" sz="2000" dirty="0"/>
              <a:t> </a:t>
            </a:r>
            <a:r>
              <a:rPr lang="en-US" sz="2000" dirty="0" err="1"/>
              <a:t>prozorcic</a:t>
            </a:r>
            <a:r>
              <a:rPr lang="en-US" sz="2000" dirty="0"/>
              <a:t> za </a:t>
            </a:r>
            <a:r>
              <a:rPr lang="en-US" sz="2000" dirty="0" err="1"/>
              <a:t>dobrodoslicu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dalje</a:t>
            </a:r>
            <a:r>
              <a:rPr lang="en-US" sz="2000" dirty="0"/>
              <a:t> ‘</a:t>
            </a:r>
            <a:r>
              <a:rPr lang="en-US" sz="2000" dirty="0" err="1"/>
              <a:t>instrukcije</a:t>
            </a:r>
            <a:r>
              <a:rPr lang="en-US" sz="2000" dirty="0"/>
              <a:t>’, u </a:t>
            </a:r>
            <a:r>
              <a:rPr lang="en-US" sz="2000" dirty="0" err="1"/>
              <a:t>dnu</a:t>
            </a:r>
            <a:r>
              <a:rPr lang="en-US" sz="2000" dirty="0"/>
              <a:t> </a:t>
            </a:r>
            <a:r>
              <a:rPr lang="en-US" sz="2000" dirty="0" err="1"/>
              <a:t>programa</a:t>
            </a:r>
            <a:r>
              <a:rPr lang="en-US" sz="2000" dirty="0"/>
              <a:t> se </a:t>
            </a:r>
            <a:r>
              <a:rPr lang="en-US" sz="2000" dirty="0" err="1"/>
              <a:t>nalazi</a:t>
            </a:r>
            <a:r>
              <a:rPr lang="en-US" sz="2000" dirty="0"/>
              <a:t> deo u </a:t>
            </a:r>
            <a:r>
              <a:rPr lang="en-US" sz="2000" dirty="0" err="1"/>
              <a:t>kome</a:t>
            </a:r>
            <a:r>
              <a:rPr lang="en-US" sz="2000" dirty="0"/>
              <a:t> </a:t>
            </a:r>
            <a:r>
              <a:rPr lang="en-US" sz="2000" dirty="0" err="1"/>
              <a:t>korisnik</a:t>
            </a:r>
            <a:r>
              <a:rPr lang="en-US" sz="2000" dirty="0"/>
              <a:t> </a:t>
            </a:r>
            <a:r>
              <a:rPr lang="en-US" sz="2000" dirty="0" err="1"/>
              <a:t>moze</a:t>
            </a:r>
            <a:r>
              <a:rPr lang="en-US" sz="2000" dirty="0"/>
              <a:t> da </a:t>
            </a:r>
            <a:r>
              <a:rPr lang="en-US" sz="2000" dirty="0" err="1"/>
              <a:t>unese</a:t>
            </a:r>
            <a:r>
              <a:rPr lang="en-US" sz="2000" dirty="0"/>
              <a:t> </a:t>
            </a:r>
            <a:r>
              <a:rPr lang="en-US" sz="2000" dirty="0" err="1"/>
              <a:t>zeljenu</a:t>
            </a:r>
            <a:r>
              <a:rPr lang="en-US" sz="2000" dirty="0"/>
              <a:t> </a:t>
            </a:r>
            <a:r>
              <a:rPr lang="en-US" sz="2000" dirty="0" err="1"/>
              <a:t>lokaciju</a:t>
            </a:r>
            <a:r>
              <a:rPr lang="en-US" sz="2000" dirty="0"/>
              <a:t>.</a:t>
            </a:r>
            <a:br>
              <a:rPr lang="en-US" sz="2000" dirty="0"/>
            </a:br>
            <a:r>
              <a:rPr lang="en-US" sz="2000" dirty="0" err="1"/>
              <a:t>Korisnik</a:t>
            </a:r>
            <a:r>
              <a:rPr lang="en-US" sz="2000" dirty="0"/>
              <a:t> </a:t>
            </a:r>
            <a:r>
              <a:rPr lang="en-US" sz="2000" dirty="0" err="1"/>
              <a:t>zatim</a:t>
            </a:r>
            <a:r>
              <a:rPr lang="en-US" sz="2000" dirty="0"/>
              <a:t> </a:t>
            </a:r>
            <a:r>
              <a:rPr lang="en-US" sz="2000" dirty="0" err="1"/>
              <a:t>moze</a:t>
            </a:r>
            <a:r>
              <a:rPr lang="en-US" sz="2000" dirty="0"/>
              <a:t> da </a:t>
            </a:r>
            <a:r>
              <a:rPr lang="en-US" sz="2000" dirty="0" err="1"/>
              <a:t>klikne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dugme</a:t>
            </a:r>
            <a:r>
              <a:rPr lang="en-US" sz="2000" dirty="0"/>
              <a:t> Search </a:t>
            </a:r>
            <a:r>
              <a:rPr lang="en-US" sz="2000" dirty="0" err="1"/>
              <a:t>kako</a:t>
            </a:r>
            <a:r>
              <a:rPr lang="en-US" sz="2000" dirty="0"/>
              <a:t> bi </a:t>
            </a:r>
            <a:r>
              <a:rPr lang="en-US" sz="2000" dirty="0" err="1"/>
              <a:t>dobio</a:t>
            </a:r>
            <a:r>
              <a:rPr lang="en-US" sz="2000" dirty="0"/>
              <a:t> </a:t>
            </a:r>
            <a:r>
              <a:rPr lang="en-US" sz="2000" dirty="0" err="1"/>
              <a:t>zeljene</a:t>
            </a:r>
            <a:r>
              <a:rPr lang="en-US" sz="2000" dirty="0"/>
              <a:t> </a:t>
            </a:r>
            <a:r>
              <a:rPr lang="en-US" sz="2000" dirty="0" err="1"/>
              <a:t>informacije</a:t>
            </a:r>
            <a:r>
              <a:rPr lang="en-US" sz="2000" dirty="0"/>
              <a:t>. </a:t>
            </a:r>
            <a:br>
              <a:rPr lang="en-US" sz="2000" dirty="0"/>
            </a:br>
            <a:r>
              <a:rPr lang="en-US" sz="2000" dirty="0" err="1"/>
              <a:t>Takodje</a:t>
            </a:r>
            <a:r>
              <a:rPr lang="en-US" sz="2000" dirty="0"/>
              <a:t>, </a:t>
            </a:r>
            <a:r>
              <a:rPr lang="en-US" sz="2000" dirty="0" err="1"/>
              <a:t>moguce</a:t>
            </a:r>
            <a:r>
              <a:rPr lang="en-US" sz="2000" dirty="0"/>
              <a:t> je </a:t>
            </a:r>
            <a:r>
              <a:rPr lang="en-US" sz="2000" dirty="0" err="1"/>
              <a:t>izvrsiti</a:t>
            </a:r>
            <a:r>
              <a:rPr lang="en-US" sz="2000" dirty="0"/>
              <a:t> </a:t>
            </a:r>
            <a:r>
              <a:rPr lang="en-US" sz="2000" dirty="0" err="1"/>
              <a:t>pretragu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jednostavnim</a:t>
            </a:r>
            <a:r>
              <a:rPr lang="en-US" sz="2000" dirty="0"/>
              <a:t> </a:t>
            </a:r>
            <a:r>
              <a:rPr lang="en-US" sz="2000" dirty="0" err="1"/>
              <a:t>pritiskom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dugme</a:t>
            </a:r>
            <a:r>
              <a:rPr lang="en-US" sz="2000" dirty="0"/>
              <a:t> “Enter”, </a:t>
            </a:r>
            <a:r>
              <a:rPr lang="en-US" sz="2000" dirty="0" err="1"/>
              <a:t>funkcionalnost</a:t>
            </a:r>
            <a:r>
              <a:rPr lang="en-US" sz="2000" dirty="0"/>
              <a:t> </a:t>
            </a:r>
            <a:r>
              <a:rPr lang="en-US" sz="2000" dirty="0" err="1"/>
              <a:t>koju</a:t>
            </a:r>
            <a:r>
              <a:rPr lang="en-US" sz="2000" dirty="0"/>
              <a:t> </a:t>
            </a:r>
            <a:r>
              <a:rPr lang="en-US" sz="2000" dirty="0" err="1"/>
              <a:t>sam</a:t>
            </a:r>
            <a:r>
              <a:rPr lang="en-US" sz="2000" dirty="0"/>
              <a:t> </a:t>
            </a:r>
            <a:r>
              <a:rPr lang="en-US" sz="2000" dirty="0" err="1"/>
              <a:t>dodao</a:t>
            </a:r>
            <a:r>
              <a:rPr lang="en-US" sz="2000" dirty="0"/>
              <a:t> </a:t>
            </a:r>
            <a:r>
              <a:rPr lang="en-US" sz="2000" b="1" dirty="0"/>
              <a:t>bind() </a:t>
            </a:r>
            <a:r>
              <a:rPr lang="en-US" sz="2000" dirty="0" err="1"/>
              <a:t>metodom</a:t>
            </a:r>
            <a:r>
              <a:rPr lang="en-US" sz="2000" dirty="0"/>
              <a:t> </a:t>
            </a:r>
            <a:r>
              <a:rPr lang="en-US" sz="2000" dirty="0" err="1"/>
              <a:t>iz</a:t>
            </a:r>
            <a:r>
              <a:rPr lang="en-US" sz="2000" dirty="0"/>
              <a:t> </a:t>
            </a:r>
            <a:r>
              <a:rPr lang="en-US" sz="2000" dirty="0" err="1"/>
              <a:t>tkinter</a:t>
            </a:r>
            <a:r>
              <a:rPr lang="en-US" sz="2000" dirty="0"/>
              <a:t> </a:t>
            </a:r>
            <a:r>
              <a:rPr lang="en-US" sz="2000" dirty="0" err="1"/>
              <a:t>biblioteke</a:t>
            </a:r>
            <a:r>
              <a:rPr lang="en-US" sz="2000" dirty="0"/>
              <a:t>.</a:t>
            </a:r>
            <a:br>
              <a:rPr lang="en-US" sz="2000" dirty="0"/>
            </a:b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Desno</a:t>
            </a:r>
            <a:r>
              <a:rPr lang="en-US" sz="2000" dirty="0"/>
              <a:t> od </a:t>
            </a:r>
            <a:r>
              <a:rPr lang="en-US" sz="2000" dirty="0" err="1"/>
              <a:t>dugmeta</a:t>
            </a:r>
            <a:r>
              <a:rPr lang="en-US" sz="2000" dirty="0"/>
              <a:t> “Search” se </a:t>
            </a:r>
            <a:r>
              <a:rPr lang="en-US" sz="2000" dirty="0" err="1"/>
              <a:t>nalazi</a:t>
            </a:r>
            <a:r>
              <a:rPr lang="en-US" sz="2000" dirty="0"/>
              <a:t> </a:t>
            </a:r>
            <a:r>
              <a:rPr lang="en-US" sz="2000" dirty="0" err="1"/>
              <a:t>dugme</a:t>
            </a:r>
            <a:r>
              <a:rPr lang="en-US" sz="2000" dirty="0"/>
              <a:t> </a:t>
            </a:r>
            <a:r>
              <a:rPr lang="en-US" sz="2000" dirty="0" err="1"/>
              <a:t>pomocu</a:t>
            </a:r>
            <a:r>
              <a:rPr lang="en-US" sz="2000" dirty="0"/>
              <a:t> </a:t>
            </a:r>
            <a:r>
              <a:rPr lang="en-US" sz="2000" dirty="0" err="1"/>
              <a:t>kojega</a:t>
            </a:r>
            <a:r>
              <a:rPr lang="en-US" sz="2000" dirty="0"/>
              <a:t> </a:t>
            </a:r>
            <a:r>
              <a:rPr lang="en-US" sz="2000" dirty="0" err="1"/>
              <a:t>korisnik</a:t>
            </a:r>
            <a:r>
              <a:rPr lang="en-US" sz="2000" dirty="0"/>
              <a:t> </a:t>
            </a:r>
            <a:r>
              <a:rPr lang="en-US" sz="2000" dirty="0" err="1"/>
              <a:t>moze</a:t>
            </a:r>
            <a:r>
              <a:rPr lang="en-US" sz="2000" dirty="0"/>
              <a:t> </a:t>
            </a:r>
            <a:r>
              <a:rPr lang="en-US" sz="2000" dirty="0" err="1"/>
              <a:t>jednostavnim</a:t>
            </a:r>
            <a:r>
              <a:rPr lang="en-US" sz="2000" dirty="0"/>
              <a:t> </a:t>
            </a:r>
            <a:r>
              <a:rPr lang="en-US" sz="2000" dirty="0" err="1"/>
              <a:t>klikom</a:t>
            </a:r>
            <a:r>
              <a:rPr lang="en-US" sz="2000" dirty="0"/>
              <a:t> da </a:t>
            </a:r>
            <a:r>
              <a:rPr lang="en-US" sz="2000" dirty="0" err="1"/>
              <a:t>dobije</a:t>
            </a:r>
            <a:r>
              <a:rPr lang="en-US" sz="2000" dirty="0"/>
              <a:t> </a:t>
            </a:r>
            <a:r>
              <a:rPr lang="en-US" sz="2000" dirty="0" err="1"/>
              <a:t>informacije</a:t>
            </a:r>
            <a:r>
              <a:rPr lang="en-US" sz="2000" dirty="0"/>
              <a:t> o </a:t>
            </a:r>
            <a:r>
              <a:rPr lang="en-US" sz="2000" dirty="0" err="1"/>
              <a:t>vremenu</a:t>
            </a:r>
            <a:r>
              <a:rPr lang="en-US" sz="2000" dirty="0"/>
              <a:t> </a:t>
            </a:r>
            <a:r>
              <a:rPr lang="en-US" sz="2000" dirty="0" err="1"/>
              <a:t>njegove</a:t>
            </a:r>
            <a:r>
              <a:rPr lang="en-US" sz="2000" dirty="0"/>
              <a:t> </a:t>
            </a:r>
            <a:r>
              <a:rPr lang="en-US" sz="2000" dirty="0" err="1"/>
              <a:t>lokacije</a:t>
            </a:r>
            <a:r>
              <a:rPr lang="en-US" sz="2000" dirty="0"/>
              <a:t>.</a:t>
            </a:r>
            <a:br>
              <a:rPr lang="en-US" sz="2000" dirty="0"/>
            </a:br>
            <a:r>
              <a:rPr lang="en-US" sz="2000" dirty="0" err="1"/>
              <a:t>Funkcionalnost</a:t>
            </a:r>
            <a:r>
              <a:rPr lang="en-US" sz="2000" dirty="0"/>
              <a:t> je </a:t>
            </a:r>
            <a:r>
              <a:rPr lang="en-US" sz="2000" dirty="0" err="1"/>
              <a:t>implementirana</a:t>
            </a:r>
            <a:r>
              <a:rPr lang="en-US" sz="2000" dirty="0"/>
              <a:t> </a:t>
            </a:r>
            <a:r>
              <a:rPr lang="en-US" sz="2000" dirty="0" err="1"/>
              <a:t>pomocu</a:t>
            </a:r>
            <a:r>
              <a:rPr lang="en-US" sz="2000" dirty="0"/>
              <a:t> </a:t>
            </a:r>
            <a:r>
              <a:rPr lang="en-US" sz="2000" b="1" dirty="0"/>
              <a:t>request </a:t>
            </a:r>
            <a:r>
              <a:rPr lang="en-US" sz="2000" dirty="0" err="1"/>
              <a:t>biblioteke</a:t>
            </a:r>
            <a:r>
              <a:rPr lang="en-US" sz="2000" dirty="0"/>
              <a:t> za </a:t>
            </a:r>
            <a:r>
              <a:rPr lang="en-US" sz="2000" dirty="0" err="1"/>
              <a:t>slanje</a:t>
            </a:r>
            <a:r>
              <a:rPr lang="en-US" sz="2000" dirty="0"/>
              <a:t> HTTP </a:t>
            </a:r>
            <a:r>
              <a:rPr lang="en-US" sz="2000" dirty="0" err="1"/>
              <a:t>zahteva</a:t>
            </a:r>
            <a:r>
              <a:rPr lang="en-US" sz="2000" dirty="0"/>
              <a:t>. </a:t>
            </a:r>
            <a:br>
              <a:rPr lang="en-US" sz="2000" dirty="0"/>
            </a:br>
            <a:r>
              <a:rPr lang="en-US" sz="2000" dirty="0" err="1"/>
              <a:t>Funkciju</a:t>
            </a:r>
            <a:r>
              <a:rPr lang="en-US" sz="2000" dirty="0"/>
              <a:t> </a:t>
            </a:r>
            <a:r>
              <a:rPr lang="en-US" sz="2000" dirty="0" err="1"/>
              <a:t>sam</a:t>
            </a:r>
            <a:r>
              <a:rPr lang="en-US" sz="2000" dirty="0"/>
              <a:t> </a:t>
            </a:r>
            <a:r>
              <a:rPr lang="en-US" sz="2000" dirty="0" err="1"/>
              <a:t>nazvao</a:t>
            </a:r>
            <a:r>
              <a:rPr lang="en-US" sz="2000" dirty="0"/>
              <a:t> </a:t>
            </a:r>
            <a:r>
              <a:rPr lang="en-US" sz="2000" b="1" i="1" u="sng" dirty="0"/>
              <a:t>def </a:t>
            </a:r>
            <a:r>
              <a:rPr lang="en-US" sz="2000" b="1" i="1" u="sng" dirty="0" err="1"/>
              <a:t>auto_location</a:t>
            </a:r>
            <a:r>
              <a:rPr lang="en-US" sz="2000" b="1" i="1" u="sng" dirty="0"/>
              <a:t>()</a:t>
            </a:r>
            <a:endParaRPr lang="en-US" sz="2000" b="1" u="sng" dirty="0"/>
          </a:p>
        </p:txBody>
      </p:sp>
    </p:spTree>
    <p:extLst>
      <p:ext uri="{BB962C8B-B14F-4D97-AF65-F5344CB8AC3E}">
        <p14:creationId xmlns:p14="http://schemas.microsoft.com/office/powerpoint/2010/main" val="1919949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CA465-A5E7-7496-CCB4-F0592EA46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12516"/>
            <a:ext cx="12192000" cy="787079"/>
          </a:xfrm>
        </p:spPr>
        <p:txBody>
          <a:bodyPr/>
          <a:lstStyle/>
          <a:p>
            <a:pPr algn="ctr"/>
            <a:r>
              <a:rPr lang="en-US" sz="3600" b="1" dirty="0" err="1"/>
              <a:t>Glavni</a:t>
            </a:r>
            <a:r>
              <a:rPr lang="en-US" sz="3600" b="1" dirty="0"/>
              <a:t> deo </a:t>
            </a:r>
            <a:r>
              <a:rPr lang="en-US" sz="3600" b="1" dirty="0" err="1"/>
              <a:t>programa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7347D-1B00-31F0-7702-50B7D6842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539" y="1932972"/>
            <a:ext cx="8796760" cy="4612512"/>
          </a:xfrm>
        </p:spPr>
        <p:txBody>
          <a:bodyPr>
            <a:normAutofit/>
          </a:bodyPr>
          <a:lstStyle/>
          <a:p>
            <a:r>
              <a:rPr lang="en-US" sz="1800" dirty="0" err="1"/>
              <a:t>Kada</a:t>
            </a:r>
            <a:r>
              <a:rPr lang="en-US" sz="1800" dirty="0"/>
              <a:t> </a:t>
            </a:r>
            <a:r>
              <a:rPr lang="en-US" sz="1800" dirty="0" err="1"/>
              <a:t>korisnik</a:t>
            </a:r>
            <a:r>
              <a:rPr lang="en-US" sz="1800" dirty="0"/>
              <a:t> </a:t>
            </a:r>
            <a:r>
              <a:rPr lang="en-US" sz="1800" dirty="0" err="1"/>
              <a:t>unese</a:t>
            </a:r>
            <a:r>
              <a:rPr lang="en-US" sz="1800" dirty="0"/>
              <a:t> </a:t>
            </a:r>
            <a:r>
              <a:rPr lang="en-US" sz="1800" dirty="0" err="1"/>
              <a:t>zeljenu</a:t>
            </a:r>
            <a:r>
              <a:rPr lang="en-US" sz="1800" dirty="0"/>
              <a:t> </a:t>
            </a:r>
            <a:r>
              <a:rPr lang="en-US" sz="1800" dirty="0" err="1"/>
              <a:t>lokaciju</a:t>
            </a:r>
            <a:r>
              <a:rPr lang="en-US" sz="1800" dirty="0"/>
              <a:t>, program se </a:t>
            </a:r>
            <a:r>
              <a:rPr lang="en-US" sz="1800" dirty="0" err="1"/>
              <a:t>menja</a:t>
            </a:r>
            <a:r>
              <a:rPr lang="en-US" sz="1800" dirty="0"/>
              <a:t> u </a:t>
            </a:r>
            <a:r>
              <a:rPr lang="en-US" sz="1800" dirty="0" err="1"/>
              <a:t>odgovarajucu</a:t>
            </a:r>
            <a:r>
              <a:rPr lang="en-US" sz="1800" dirty="0"/>
              <a:t> </a:t>
            </a:r>
            <a:r>
              <a:rPr lang="en-US" sz="1800" dirty="0" err="1"/>
              <a:t>velicinu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prikazuje</a:t>
            </a:r>
            <a:r>
              <a:rPr lang="en-US" sz="1800" dirty="0"/>
              <a:t> </a:t>
            </a:r>
            <a:r>
              <a:rPr lang="en-US" sz="1800" dirty="0" err="1"/>
              <a:t>trenutne</a:t>
            </a:r>
            <a:r>
              <a:rPr lang="en-US" sz="1800" dirty="0"/>
              <a:t> </a:t>
            </a:r>
            <a:r>
              <a:rPr lang="en-US" sz="1800" dirty="0" err="1"/>
              <a:t>vremenske</a:t>
            </a:r>
            <a:r>
              <a:rPr lang="en-US" sz="1800" dirty="0"/>
              <a:t> </a:t>
            </a:r>
            <a:r>
              <a:rPr lang="en-US" sz="1800" dirty="0" err="1"/>
              <a:t>uslove</a:t>
            </a:r>
            <a:r>
              <a:rPr lang="en-US" sz="1800" dirty="0"/>
              <a:t>, </a:t>
            </a:r>
            <a:r>
              <a:rPr lang="en-US" sz="1800" dirty="0" err="1"/>
              <a:t>ukljucujuci</a:t>
            </a:r>
            <a:r>
              <a:rPr lang="en-US" sz="1800" dirty="0"/>
              <a:t> temperature, ‘</a:t>
            </a:r>
            <a:r>
              <a:rPr lang="en-US" sz="1800" dirty="0" err="1"/>
              <a:t>osecajnu</a:t>
            </a:r>
            <a:r>
              <a:rPr lang="en-US" sz="1800" dirty="0"/>
              <a:t> temperature’, </a:t>
            </a:r>
            <a:r>
              <a:rPr lang="en-US" sz="1800" dirty="0" err="1"/>
              <a:t>vlaznost</a:t>
            </a:r>
            <a:r>
              <a:rPr lang="en-US" sz="1800" dirty="0"/>
              <a:t>, </a:t>
            </a:r>
            <a:r>
              <a:rPr lang="en-US" sz="1800" dirty="0" err="1"/>
              <a:t>vidljivost</a:t>
            </a:r>
            <a:r>
              <a:rPr lang="en-US" sz="1800" dirty="0"/>
              <a:t>, </a:t>
            </a:r>
            <a:r>
              <a:rPr lang="en-US" sz="1800" dirty="0" err="1"/>
              <a:t>brzinu</a:t>
            </a:r>
            <a:r>
              <a:rPr lang="en-US" sz="1800" dirty="0"/>
              <a:t> </a:t>
            </a:r>
            <a:r>
              <a:rPr lang="en-US" sz="1800" dirty="0" err="1"/>
              <a:t>vetra</a:t>
            </a:r>
            <a:r>
              <a:rPr lang="en-US" sz="1800" dirty="0"/>
              <a:t>, </a:t>
            </a:r>
            <a:r>
              <a:rPr lang="en-US" sz="1800" dirty="0" err="1"/>
              <a:t>vreme</a:t>
            </a:r>
            <a:r>
              <a:rPr lang="en-US" sz="1800" dirty="0"/>
              <a:t> </a:t>
            </a:r>
            <a:r>
              <a:rPr lang="en-US" sz="1800" dirty="0" err="1"/>
              <a:t>izlasksa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zalaska</a:t>
            </a:r>
            <a:r>
              <a:rPr lang="en-US" sz="1800" dirty="0"/>
              <a:t> </a:t>
            </a:r>
            <a:r>
              <a:rPr lang="en-US" sz="1800" dirty="0" err="1"/>
              <a:t>sunca</a:t>
            </a:r>
            <a:r>
              <a:rPr lang="en-US" sz="1800" dirty="0"/>
              <a:t>, UV </a:t>
            </a:r>
            <a:r>
              <a:rPr lang="en-US" sz="1800" dirty="0" err="1"/>
              <a:t>indeks</a:t>
            </a:r>
            <a:r>
              <a:rPr lang="en-US" sz="1800" dirty="0"/>
              <a:t>, </a:t>
            </a:r>
            <a:r>
              <a:rPr lang="en-US" sz="1800" dirty="0" err="1"/>
              <a:t>kao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vremensku</a:t>
            </a:r>
            <a:r>
              <a:rPr lang="en-US" sz="1800" dirty="0"/>
              <a:t> </a:t>
            </a:r>
            <a:r>
              <a:rPr lang="en-US" sz="1800" dirty="0" err="1"/>
              <a:t>prognozu</a:t>
            </a:r>
            <a:r>
              <a:rPr lang="en-US" sz="1800" dirty="0"/>
              <a:t> za </a:t>
            </a:r>
            <a:r>
              <a:rPr lang="en-US" sz="1800" dirty="0" err="1"/>
              <a:t>naredna</a:t>
            </a:r>
            <a:r>
              <a:rPr lang="en-US" sz="1800" dirty="0"/>
              <a:t> tri dana, </a:t>
            </a:r>
            <a:r>
              <a:rPr lang="en-US" sz="1800" dirty="0" err="1"/>
              <a:t>sa</a:t>
            </a:r>
            <a:r>
              <a:rPr lang="en-US" sz="1800" dirty="0"/>
              <a:t> </a:t>
            </a:r>
            <a:r>
              <a:rPr lang="en-US" sz="1800" dirty="0" err="1"/>
              <a:t>minimalnom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maximalnom</a:t>
            </a:r>
            <a:r>
              <a:rPr lang="en-US" sz="1800" dirty="0"/>
              <a:t> </a:t>
            </a:r>
            <a:r>
              <a:rPr lang="en-US" sz="1800" dirty="0" err="1"/>
              <a:t>temperaturom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Glavni</a:t>
            </a:r>
            <a:r>
              <a:rPr lang="en-US" sz="1800" dirty="0"/>
              <a:t> deo </a:t>
            </a:r>
            <a:r>
              <a:rPr lang="en-US" sz="1800" dirty="0" err="1"/>
              <a:t>koda</a:t>
            </a:r>
            <a:r>
              <a:rPr lang="en-US" sz="1800" dirty="0"/>
              <a:t> je </a:t>
            </a:r>
            <a:r>
              <a:rPr lang="en-US" sz="1800" dirty="0" err="1"/>
              <a:t>iplementiran</a:t>
            </a:r>
            <a:r>
              <a:rPr lang="en-US" sz="1800" dirty="0"/>
              <a:t> u </a:t>
            </a:r>
            <a:r>
              <a:rPr lang="en-US" sz="1800" dirty="0" err="1"/>
              <a:t>funkciji</a:t>
            </a:r>
            <a:r>
              <a:rPr lang="en-US" sz="1800" dirty="0"/>
              <a:t> </a:t>
            </a:r>
            <a:r>
              <a:rPr lang="en-US" sz="1800" b="1" dirty="0"/>
              <a:t>search()</a:t>
            </a:r>
            <a:r>
              <a:rPr lang="en-US" sz="1800" dirty="0"/>
              <a:t>. </a:t>
            </a:r>
            <a:r>
              <a:rPr lang="en-US" sz="1800" dirty="0" err="1"/>
              <a:t>Funkcija</a:t>
            </a:r>
            <a:r>
              <a:rPr lang="en-US" sz="1800" dirty="0"/>
              <a:t> </a:t>
            </a:r>
            <a:r>
              <a:rPr lang="en-US" sz="1800" dirty="0" err="1"/>
              <a:t>obradjuje</a:t>
            </a:r>
            <a:r>
              <a:rPr lang="en-US" sz="1800" dirty="0"/>
              <a:t> </a:t>
            </a:r>
            <a:r>
              <a:rPr lang="en-US" sz="1800" dirty="0" err="1"/>
              <a:t>unos</a:t>
            </a:r>
            <a:r>
              <a:rPr lang="en-US" sz="1800" dirty="0"/>
              <a:t> </a:t>
            </a:r>
            <a:r>
              <a:rPr lang="en-US" sz="1800" dirty="0" err="1"/>
              <a:t>korisnika</a:t>
            </a:r>
            <a:r>
              <a:rPr lang="en-US" sz="1800" dirty="0"/>
              <a:t>, </a:t>
            </a:r>
            <a:r>
              <a:rPr lang="en-US" sz="1800" dirty="0" err="1"/>
              <a:t>preuzima</a:t>
            </a:r>
            <a:r>
              <a:rPr lang="en-US" sz="1800" dirty="0"/>
              <a:t> </a:t>
            </a:r>
            <a:r>
              <a:rPr lang="en-US" sz="1800" dirty="0" err="1"/>
              <a:t>podatke</a:t>
            </a:r>
            <a:r>
              <a:rPr lang="en-US" sz="1800" dirty="0"/>
              <a:t> </a:t>
            </a:r>
            <a:r>
              <a:rPr lang="en-US" sz="1800" dirty="0" err="1"/>
              <a:t>sa</a:t>
            </a:r>
            <a:r>
              <a:rPr lang="en-US" sz="1800" dirty="0"/>
              <a:t> </a:t>
            </a:r>
            <a:r>
              <a:rPr lang="en-US" sz="1800" dirty="0" err="1"/>
              <a:t>OpenWeatherMap</a:t>
            </a:r>
            <a:r>
              <a:rPr lang="en-US" sz="1800" dirty="0"/>
              <a:t> API-a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prikazuje</a:t>
            </a:r>
            <a:r>
              <a:rPr lang="en-US" sz="1800" dirty="0"/>
              <a:t> </a:t>
            </a:r>
            <a:r>
              <a:rPr lang="en-US" sz="1800" dirty="0" err="1"/>
              <a:t>ih</a:t>
            </a:r>
            <a:r>
              <a:rPr lang="en-US" sz="1800" dirty="0"/>
              <a:t> u GUI-u.</a:t>
            </a:r>
          </a:p>
          <a:p>
            <a:r>
              <a:rPr lang="en-US" sz="1800" dirty="0"/>
              <a:t>Program </a:t>
            </a:r>
            <a:r>
              <a:rPr lang="en-US" sz="1800" dirty="0" err="1"/>
              <a:t>takodje</a:t>
            </a:r>
            <a:r>
              <a:rPr lang="en-US" sz="1800" dirty="0"/>
              <a:t> </a:t>
            </a:r>
            <a:r>
              <a:rPr lang="en-US" sz="1800" dirty="0" err="1"/>
              <a:t>automatski</a:t>
            </a:r>
            <a:r>
              <a:rPr lang="en-US" sz="1800" dirty="0"/>
              <a:t> </a:t>
            </a:r>
            <a:r>
              <a:rPr lang="en-US" sz="1800" dirty="0" err="1"/>
              <a:t>cuva</a:t>
            </a:r>
            <a:r>
              <a:rPr lang="en-US" sz="1800" dirty="0"/>
              <a:t> </a:t>
            </a:r>
            <a:r>
              <a:rPr lang="en-US" sz="1800" dirty="0" err="1"/>
              <a:t>podatke</a:t>
            </a:r>
            <a:r>
              <a:rPr lang="en-US" sz="1800" dirty="0"/>
              <a:t> u JSON </a:t>
            </a:r>
            <a:r>
              <a:rPr lang="en-US" sz="1800" dirty="0" err="1"/>
              <a:t>datoteku</a:t>
            </a:r>
            <a:r>
              <a:rPr lang="en-US" sz="1800" dirty="0"/>
              <a:t>, </a:t>
            </a:r>
            <a:r>
              <a:rPr lang="en-US" sz="1800" dirty="0" err="1"/>
              <a:t>radi</a:t>
            </a:r>
            <a:r>
              <a:rPr lang="en-US" sz="1800" dirty="0"/>
              <a:t> </a:t>
            </a:r>
            <a:r>
              <a:rPr lang="en-US" sz="1800" dirty="0" err="1"/>
              <a:t>evidencije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moguce</a:t>
            </a:r>
            <a:r>
              <a:rPr lang="en-US" sz="1800" dirty="0"/>
              <a:t> </a:t>
            </a:r>
            <a:r>
              <a:rPr lang="en-US" sz="1800" dirty="0" err="1"/>
              <a:t>kasnije</a:t>
            </a:r>
            <a:r>
              <a:rPr lang="en-US" sz="1800" dirty="0"/>
              <a:t> </a:t>
            </a:r>
            <a:r>
              <a:rPr lang="en-US" sz="1800" dirty="0" err="1"/>
              <a:t>analize</a:t>
            </a:r>
            <a:r>
              <a:rPr lang="en-US" sz="1800" dirty="0"/>
              <a:t>.</a:t>
            </a:r>
          </a:p>
        </p:txBody>
      </p:sp>
      <p:pic>
        <p:nvPicPr>
          <p:cNvPr id="7" name="Picture 6" descr="A screenshot of a weather forecast&#10;&#10;Description automatically generated">
            <a:extLst>
              <a:ext uri="{FF2B5EF4-FFF2-40B4-BE49-F238E27FC236}">
                <a16:creationId xmlns:a16="http://schemas.microsoft.com/office/drawing/2014/main" id="{61D8A8B3-9BD2-BD08-B467-F9C48DA69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0879" y="1331259"/>
            <a:ext cx="2569854" cy="419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541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AF766-A131-E1AE-F343-7E7399DDF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3855" y="1177637"/>
            <a:ext cx="8101097" cy="5112328"/>
          </a:xfrm>
        </p:spPr>
        <p:txBody>
          <a:bodyPr/>
          <a:lstStyle/>
          <a:p>
            <a:r>
              <a:rPr lang="en-US" dirty="0"/>
              <a:t>U </a:t>
            </a:r>
            <a:r>
              <a:rPr lang="en-US" dirty="0" err="1"/>
              <a:t>slucaju</a:t>
            </a:r>
            <a:r>
              <a:rPr lang="en-US" dirty="0"/>
              <a:t> da </a:t>
            </a:r>
            <a:r>
              <a:rPr lang="en-US" dirty="0" err="1"/>
              <a:t>korisnik</a:t>
            </a:r>
            <a:r>
              <a:rPr lang="en-US" dirty="0"/>
              <a:t> </a:t>
            </a:r>
            <a:r>
              <a:rPr lang="en-US" dirty="0" err="1"/>
              <a:t>unese</a:t>
            </a:r>
            <a:r>
              <a:rPr lang="en-US" dirty="0"/>
              <a:t> </a:t>
            </a:r>
            <a:r>
              <a:rPr lang="en-US" dirty="0" err="1"/>
              <a:t>pogresnu</a:t>
            </a:r>
            <a:r>
              <a:rPr lang="en-US" dirty="0"/>
              <a:t>/</a:t>
            </a:r>
            <a:r>
              <a:rPr lang="en-US" dirty="0" err="1"/>
              <a:t>nepostojecu</a:t>
            </a:r>
            <a:r>
              <a:rPr lang="en-US" dirty="0"/>
              <a:t> </a:t>
            </a:r>
            <a:r>
              <a:rPr lang="en-US" dirty="0" err="1"/>
              <a:t>lokaciju</a:t>
            </a:r>
            <a:r>
              <a:rPr lang="en-US" dirty="0"/>
              <a:t>, program je </a:t>
            </a:r>
            <a:r>
              <a:rPr lang="en-US" dirty="0" err="1"/>
              <a:t>dizajniran</a:t>
            </a:r>
            <a:r>
              <a:rPr lang="en-US" dirty="0"/>
              <a:t> </a:t>
            </a:r>
            <a:r>
              <a:rPr lang="en-US" dirty="0" err="1"/>
              <a:t>tako</a:t>
            </a:r>
            <a:r>
              <a:rPr lang="en-US" dirty="0"/>
              <a:t> da </a:t>
            </a:r>
            <a:r>
              <a:rPr lang="en-US" dirty="0" err="1"/>
              <a:t>automatski</a:t>
            </a:r>
            <a:r>
              <a:rPr lang="en-US" dirty="0"/>
              <a:t> </a:t>
            </a:r>
            <a:r>
              <a:rPr lang="en-US" dirty="0" err="1"/>
              <a:t>daje</a:t>
            </a:r>
            <a:r>
              <a:rPr lang="en-US" dirty="0"/>
              <a:t> </a:t>
            </a:r>
            <a:r>
              <a:rPr lang="en-US" dirty="0" err="1"/>
              <a:t>obavestenje</a:t>
            </a:r>
            <a:r>
              <a:rPr lang="en-US" dirty="0"/>
              <a:t> o </a:t>
            </a:r>
            <a:r>
              <a:rPr lang="en-US" dirty="0" err="1"/>
              <a:t>gresci</a:t>
            </a:r>
            <a:r>
              <a:rPr lang="en-US" dirty="0"/>
              <a:t>.</a:t>
            </a:r>
          </a:p>
          <a:p>
            <a:r>
              <a:rPr lang="en-US" b="1" dirty="0"/>
              <a:t>Problem </a:t>
            </a:r>
            <a:r>
              <a:rPr lang="en-US" b="1" dirty="0" err="1"/>
              <a:t>sa</a:t>
            </a:r>
            <a:r>
              <a:rPr lang="en-US" b="1" dirty="0"/>
              <a:t> API </a:t>
            </a:r>
            <a:r>
              <a:rPr lang="en-US" b="1" dirty="0" err="1"/>
              <a:t>Pozivima</a:t>
            </a:r>
            <a:r>
              <a:rPr lang="en-US" b="1" dirty="0"/>
              <a:t>:</a:t>
            </a:r>
            <a:br>
              <a:rPr lang="en-US" b="1" dirty="0"/>
            </a:b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dodnje</a:t>
            </a:r>
            <a:r>
              <a:rPr lang="en-US" dirty="0"/>
              <a:t> do </a:t>
            </a:r>
            <a:r>
              <a:rPr lang="en-US" dirty="0" err="1"/>
              <a:t>greske</a:t>
            </a:r>
            <a:r>
              <a:rPr lang="en-US" dirty="0"/>
              <a:t> </a:t>
            </a:r>
            <a:r>
              <a:rPr lang="en-US" dirty="0" err="1"/>
              <a:t>prilikom</a:t>
            </a:r>
            <a:r>
              <a:rPr lang="en-US" dirty="0"/>
              <a:t> </a:t>
            </a:r>
            <a:r>
              <a:rPr lang="en-US" dirty="0" err="1"/>
              <a:t>preuzimanja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 API-a(</a:t>
            </a:r>
            <a:r>
              <a:rPr lang="en-US" dirty="0" err="1"/>
              <a:t>npr</a:t>
            </a:r>
            <a:r>
              <a:rPr lang="en-US" dirty="0"/>
              <a:t>. </a:t>
            </a:r>
            <a:r>
              <a:rPr lang="en-US" dirty="0" err="1"/>
              <a:t>losa</a:t>
            </a:r>
            <a:r>
              <a:rPr lang="en-US" dirty="0"/>
              <a:t> </a:t>
            </a:r>
            <a:r>
              <a:rPr lang="en-US" dirty="0" err="1"/>
              <a:t>mrezba</a:t>
            </a:r>
            <a:r>
              <a:rPr lang="en-US" dirty="0"/>
              <a:t> </a:t>
            </a:r>
            <a:r>
              <a:rPr lang="en-US" dirty="0" err="1"/>
              <a:t>konekcija</a:t>
            </a:r>
            <a:r>
              <a:rPr lang="en-US" dirty="0"/>
              <a:t>), program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obavestiti</a:t>
            </a:r>
            <a:r>
              <a:rPr lang="en-US" dirty="0"/>
              <a:t> o </a:t>
            </a:r>
            <a:r>
              <a:rPr lang="en-US" dirty="0" err="1"/>
              <a:t>neuspesnom</a:t>
            </a:r>
            <a:r>
              <a:rPr lang="en-US" dirty="0"/>
              <a:t> </a:t>
            </a:r>
            <a:r>
              <a:rPr lang="en-US" dirty="0" err="1"/>
              <a:t>preuzimanju</a:t>
            </a:r>
            <a:r>
              <a:rPr lang="en-US" dirty="0"/>
              <a:t> </a:t>
            </a:r>
            <a:r>
              <a:rPr lang="en-US" dirty="0" err="1"/>
              <a:t>podatka</a:t>
            </a:r>
            <a:r>
              <a:rPr lang="en-US" dirty="0"/>
              <a:t>.</a:t>
            </a:r>
          </a:p>
          <a:p>
            <a:r>
              <a:rPr lang="en-US" dirty="0" err="1"/>
              <a:t>Greske</a:t>
            </a:r>
            <a:r>
              <a:rPr lang="en-US" dirty="0"/>
              <a:t> se </a:t>
            </a:r>
            <a:r>
              <a:rPr lang="en-US" dirty="0" err="1"/>
              <a:t>obradjuju</a:t>
            </a:r>
            <a:r>
              <a:rPr lang="en-US" dirty="0"/>
              <a:t> </a:t>
            </a:r>
            <a:r>
              <a:rPr lang="en-US" dirty="0" err="1"/>
              <a:t>pomocu</a:t>
            </a:r>
            <a:r>
              <a:rPr lang="en-US" dirty="0"/>
              <a:t> </a:t>
            </a:r>
            <a:r>
              <a:rPr lang="en-US" b="1" dirty="0"/>
              <a:t>try-except</a:t>
            </a:r>
            <a:r>
              <a:rPr lang="en-US" dirty="0"/>
              <a:t> </a:t>
            </a:r>
            <a:r>
              <a:rPr lang="en-US" dirty="0" err="1"/>
              <a:t>blokova</a:t>
            </a:r>
            <a:r>
              <a:rPr lang="en-US" dirty="0"/>
              <a:t>. </a:t>
            </a: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dodje</a:t>
            </a:r>
            <a:r>
              <a:rPr lang="en-US" dirty="0"/>
              <a:t> do </a:t>
            </a:r>
            <a:r>
              <a:rPr lang="en-US" dirty="0" err="1"/>
              <a:t>izuzetka</a:t>
            </a:r>
            <a:r>
              <a:rPr lang="en-US" dirty="0"/>
              <a:t> </a:t>
            </a:r>
            <a:r>
              <a:rPr lang="en-US" dirty="0" err="1"/>
              <a:t>tokom</a:t>
            </a:r>
            <a:r>
              <a:rPr lang="en-US" dirty="0"/>
              <a:t> API </a:t>
            </a:r>
            <a:r>
              <a:rPr lang="en-US" dirty="0" err="1"/>
              <a:t>poziva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obrade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, </a:t>
            </a:r>
            <a:r>
              <a:rPr lang="en-US" dirty="0" err="1"/>
              <a:t>koristi</a:t>
            </a:r>
            <a:r>
              <a:rPr lang="en-US" dirty="0"/>
              <a:t> se </a:t>
            </a:r>
            <a:r>
              <a:rPr lang="en-US" b="1" dirty="0" err="1"/>
              <a:t>messagebox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b="1" dirty="0" err="1"/>
              <a:t>tkinter</a:t>
            </a:r>
            <a:r>
              <a:rPr lang="en-US" dirty="0"/>
              <a:t> </a:t>
            </a:r>
            <a:r>
              <a:rPr lang="en-US" dirty="0" err="1"/>
              <a:t>biblioteke</a:t>
            </a:r>
            <a:r>
              <a:rPr lang="en-US" dirty="0"/>
              <a:t> za </a:t>
            </a:r>
            <a:r>
              <a:rPr lang="en-US" dirty="0" err="1"/>
              <a:t>prikaz</a:t>
            </a:r>
            <a:r>
              <a:rPr lang="en-US" dirty="0"/>
              <a:t> </a:t>
            </a:r>
            <a:r>
              <a:rPr lang="en-US" dirty="0" err="1"/>
              <a:t>obavestenja</a:t>
            </a:r>
            <a:r>
              <a:rPr lang="en-US" dirty="0"/>
              <a:t> </a:t>
            </a:r>
            <a:r>
              <a:rPr lang="en-US" dirty="0" err="1"/>
              <a:t>korisniku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Ugnjezdeno</a:t>
            </a:r>
            <a:r>
              <a:rPr lang="en-US" dirty="0"/>
              <a:t> u </a:t>
            </a:r>
            <a:r>
              <a:rPr lang="en-US" i="1" dirty="0"/>
              <a:t>def </a:t>
            </a:r>
            <a:r>
              <a:rPr lang="en-US" i="1" dirty="0" err="1"/>
              <a:t>get_current_location</a:t>
            </a:r>
            <a:r>
              <a:rPr lang="en-US" i="1" dirty="0"/>
              <a:t>()  </a:t>
            </a:r>
            <a:r>
              <a:rPr lang="en-US" dirty="0" err="1"/>
              <a:t>i</a:t>
            </a:r>
            <a:r>
              <a:rPr lang="en-US" dirty="0"/>
              <a:t>  </a:t>
            </a:r>
            <a:r>
              <a:rPr lang="en-US" i="1" dirty="0"/>
              <a:t> </a:t>
            </a:r>
            <a:br>
              <a:rPr lang="en-US" i="1" dirty="0"/>
            </a:br>
            <a:r>
              <a:rPr lang="en-US" i="1" dirty="0"/>
              <a:t>  def </a:t>
            </a:r>
            <a:r>
              <a:rPr lang="en-US" i="1" dirty="0" err="1"/>
              <a:t>get_weather_forecast</a:t>
            </a:r>
            <a:r>
              <a:rPr lang="en-US" i="1" dirty="0"/>
              <a:t>(city) </a:t>
            </a:r>
            <a:r>
              <a:rPr lang="en-US" dirty="0" err="1"/>
              <a:t>funkciji</a:t>
            </a:r>
            <a:r>
              <a:rPr lang="en-US" dirty="0"/>
              <a:t>)</a:t>
            </a:r>
          </a:p>
        </p:txBody>
      </p:sp>
      <p:pic>
        <p:nvPicPr>
          <p:cNvPr id="9" name="Picture 8" descr="A screenshot of a weather app&#10;&#10;Description automatically generated">
            <a:extLst>
              <a:ext uri="{FF2B5EF4-FFF2-40B4-BE49-F238E27FC236}">
                <a16:creationId xmlns:a16="http://schemas.microsoft.com/office/drawing/2014/main" id="{ED886E71-A210-8E84-BF1A-9A2C65176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48" y="1940791"/>
            <a:ext cx="32893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1720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57</TotalTime>
  <Words>514</Words>
  <Application>Microsoft Macintosh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Projekat “Vremenska prognoza” Parktikum primenjenog programiranja</vt:lpstr>
      <vt:lpstr>Uvod</vt:lpstr>
      <vt:lpstr>Tehnologije i alati</vt:lpstr>
      <vt:lpstr>Pokretanje programa i glavne funkcionalnosti</vt:lpstr>
      <vt:lpstr>Glavni deo programa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Damir Bosnjak</dc:creator>
  <cp:lastModifiedBy>Damir Bosnjak</cp:lastModifiedBy>
  <cp:revision>2</cp:revision>
  <dcterms:created xsi:type="dcterms:W3CDTF">2024-09-04T17:21:46Z</dcterms:created>
  <dcterms:modified xsi:type="dcterms:W3CDTF">2024-09-04T18:25:48Z</dcterms:modified>
</cp:coreProperties>
</file>