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9" r:id="rId6"/>
  </p:sldMasterIdLst>
  <p:sldIdLst>
    <p:sldId id="256" r:id="rId7"/>
    <p:sldId id="257" r:id="rId8"/>
    <p:sldId id="258" r:id="rId9"/>
    <p:sldId id="259" r:id="rId10"/>
    <p:sldId id="265" r:id="rId11"/>
    <p:sldId id="264" r:id="rId12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entury Gothic" pitchFamily="2" charset="-52"/>
        <a:ea typeface="Century Gothic" pitchFamily="2" charset="-52"/>
        <a:cs typeface="Century Gothic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0888502" val="971" revOS="4"/>
      <pr:smFileRevision xmlns:pr="smNativeData" dt="1610888502" val="101"/>
      <pr:guideOptions xmlns:pr="smNativeData" dt="161088850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2" d="100"/>
          <a:sy n="62" d="100"/>
        </p:scale>
        <p:origin x="548" y="211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548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wL/E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I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GAsAAJBCAABSFgAAEAAAACYAAAAIAAAAgaAAAAAAAAA="/>
              </a:ext>
            </a:extLst>
          </p:cNvSpPr>
          <p:nvPr>
            <p:ph type="ctrTitle"/>
          </p:nvPr>
        </p:nvSpPr>
        <p:spPr>
          <a:xfrm>
            <a:off x="1371600" y="1803400"/>
            <a:ext cx="9448800" cy="182499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60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Subtitle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WBYAAJBCAACQGgAAEAAAACYAAAAIAAAAAaAAAAAAAAA="/>
              </a:ext>
            </a:extLst>
          </p:cNvSpPr>
          <p:nvPr>
            <p:ph type="subTitle" idx="1"/>
          </p:nvPr>
        </p:nvSpPr>
        <p:spPr>
          <a:xfrm>
            <a:off x="1371600" y="3632200"/>
            <a:ext cx="9448800" cy="685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ru-ru" sz="20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oMAAAihoAAJBCAADYHAAAEAAAACYAAAAIAAAAAQAAAAAAAAA="/>
              </a:ext>
            </a:extLst>
          </p:cNvSpPr>
          <p:nvPr>
            <p:ph type="dt" sz="half" idx="10"/>
          </p:nvPr>
        </p:nvSpPr>
        <p:spPr>
          <a:xfrm>
            <a:off x="7909560" y="4314190"/>
            <a:ext cx="2910840" cy="374650"/>
          </a:xfrm>
        </p:spPr>
        <p:txBody>
          <a:bodyPr/>
          <a:lstStyle/>
          <a:p>
            <a:pPr>
              <a:defRPr lang="en-us"/>
            </a:pPr>
            <a:fld id="{2EC7B28C-C2C3-9244-8D7F-3411FC317B61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mRoAANAvAADYHAAAEAAAACYAAAAIAAAAAQAAAAAAAAA="/>
              </a:ext>
            </a:extLst>
          </p:cNvSpPr>
          <p:nvPr>
            <p:ph type="ftr" sz="quarter" idx="11"/>
          </p:nvPr>
        </p:nvSpPr>
        <p:spPr>
          <a:xfrm>
            <a:off x="1371600" y="4323715"/>
            <a:ext cx="640080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MQAAzQgAAJBCAAAMCwAAEAAAACYAAAAIAAAAAQAAAAAAAAA="/>
              </a:ext>
            </a:extLst>
          </p:cNvSpPr>
          <p:nvPr>
            <p:ph type="sldNum" sz="quarter" idx="12"/>
          </p:nvPr>
        </p:nvSpPr>
        <p:spPr>
          <a:xfrm>
            <a:off x="8077200" y="1430655"/>
            <a:ext cx="2743200" cy="365125"/>
          </a:xfrm>
        </p:spPr>
        <p:txBody>
          <a:bodyPr/>
          <a:lstStyle/>
          <a:p>
            <a:pPr>
              <a:defRPr lang="en-us"/>
            </a:pPr>
            <a:fld id="{2EC7AD90-DEC3-925B-8D7F-280EE3317B7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5RwAAMtGAADwIQAAEAAAACYAAAAIAAAAgYAAAAAAAAA="/>
              </a:ext>
            </a:extLst>
          </p:cNvSpPr>
          <p:nvPr>
            <p:ph type="title"/>
          </p:nvPr>
        </p:nvSpPr>
        <p:spPr>
          <a:xfrm>
            <a:off x="685800" y="4697095"/>
            <a:ext cx="10822305" cy="8197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NjUEYBMAAAAlAAAAZA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AAAywUAAMRGAAAwGwAAEAAAACYAAAAIAAAAAYAAAAAAAAA="/>
              </a:ext>
            </a:extLst>
          </p:cNvSpPr>
          <p:nvPr>
            <p:ph type="pic" idx="1"/>
          </p:nvPr>
        </p:nvSpPr>
        <p:spPr>
          <a:xfrm>
            <a:off x="681990" y="941705"/>
            <a:ext cx="10821670" cy="3477895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ru-ru"/>
            </a:pPr>
            <a:r>
              <a:t>Вставка рисунка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8CEAAMhGAABBJgAAEAAAACYAAAAIAAAAAYAAAAAAAAA="/>
              </a:ext>
            </a:extLst>
          </p:cNvSpPr>
          <p:nvPr>
            <p:ph idx="2"/>
          </p:nvPr>
        </p:nvSpPr>
        <p:spPr>
          <a:xfrm>
            <a:off x="685800" y="5516880"/>
            <a:ext cx="10820400" cy="701675"/>
          </a:xfrm>
        </p:spPr>
        <p:txBody>
          <a:bodyPr/>
          <a:lstStyle>
            <a:lvl1pPr marL="0" indent="0" algn="l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88D5-9BC3-927E-8D7F-6D2BC6317B38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B5F9-B7C3-9243-8D7F-4116FB317B14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owQAAMhGAADgFQAAEAAAACYAAAAIAAAAAYAAAAAAAAA="/>
              </a:ext>
            </a:extLst>
          </p:cNvSpPr>
          <p:nvPr>
            <p:ph type="title"/>
          </p:nvPr>
        </p:nvSpPr>
        <p:spPr>
          <a:xfrm>
            <a:off x="685800" y="753745"/>
            <a:ext cx="10820400" cy="2802255"/>
          </a:xfrm>
        </p:spPr>
        <p:txBody>
          <a:bodyPr/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cxYAAJ9EAACYHAAAEAAAACYAAAAIAAAAgYAAAAAAAAA="/>
              </a:ext>
            </a:extLst>
          </p:cNvSpPr>
          <p:nvPr>
            <p:ph idx="2"/>
          </p:nvPr>
        </p:nvSpPr>
        <p:spPr>
          <a:xfrm>
            <a:off x="1024255" y="3649345"/>
            <a:ext cx="10130790" cy="9988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fRs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MAAAWAIAAPpBAACXBAAAEAAAACYAAAAIAAAAAYAAAAAAAAA="/>
              </a:ext>
            </a:extLst>
          </p:cNvSpPr>
          <p:nvPr>
            <p:ph type="dt" sz="half" idx="10"/>
          </p:nvPr>
        </p:nvSpPr>
        <p:spPr>
          <a:xfrm>
            <a:off x="7814310" y="381000"/>
            <a:ext cx="2910840" cy="365125"/>
          </a:xfrm>
        </p:spPr>
        <p:txBody>
          <a:bodyPr/>
          <a:lstStyle>
            <a:lvl1pPr algn="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EA5C-12C3-921C-8D7F-E449A4317BB1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VgIAADovAACVBAAAEAAAACYAAAAIAAAAAQAAAAAAAAA="/>
              </a:ext>
            </a:extLst>
          </p:cNvSpPr>
          <p:nvPr>
            <p:ph type="ftr" sz="quarter" idx="11"/>
          </p:nvPr>
        </p:nvSpPr>
        <p:spPr>
          <a:xfrm>
            <a:off x="685800" y="379730"/>
            <a:ext cx="699135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QgAAWAIAAMhGAACXBAAAEAAAACYAAAAIAAAAAQAAAAAAAAA="/>
              </a:ext>
            </a:extLst>
          </p:cNvSpPr>
          <p:nvPr>
            <p:ph type="sldNum" sz="quarter" idx="12"/>
          </p:nvPr>
        </p:nvSpPr>
        <p:spPr>
          <a:xfrm>
            <a:off x="10862310" y="381000"/>
            <a:ext cx="643890" cy="365125"/>
          </a:xfrm>
        </p:spPr>
        <p:txBody>
          <a:bodyPr/>
          <a:lstStyle/>
          <a:p>
            <a:pPr>
              <a:defRPr lang="en-us"/>
            </a:pPr>
            <a:fld id="{2EC7EBE4-AAC3-921D-8D7F-5C48A5317B09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owQAAMBEAACoFAAAEAAAACYAAAAIAAAAAYAAAAAAAAA="/>
              </a:ext>
            </a:extLst>
          </p:cNvSpPr>
          <p:nvPr>
            <p:ph type="title"/>
          </p:nvPr>
        </p:nvSpPr>
        <p:spPr>
          <a:xfrm>
            <a:off x="1024255" y="753745"/>
            <a:ext cx="10151745" cy="2604135"/>
          </a:xfrm>
        </p:spPr>
        <p:txBody>
          <a:bodyPr/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CAAAtBQAAAhDAABwFwAAEAAAACYAAAAIAAAAAaAAAAAAAAA="/>
              </a:ext>
            </a:extLst>
          </p:cNvSpPr>
          <p:nvPr>
            <p:ph idx="13"/>
          </p:nvPr>
        </p:nvSpPr>
        <p:spPr>
          <a:xfrm>
            <a:off x="1303655" y="3365500"/>
            <a:ext cx="9592945" cy="4445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XBgAAMBEAACLHAAAEAAAACYAAAAIAAAAgaAAAAAAAAA="/>
              </a:ext>
            </a:extLst>
          </p:cNvSpPr>
          <p:nvPr>
            <p:ph idx="2"/>
          </p:nvPr>
        </p:nvSpPr>
        <p:spPr>
          <a:xfrm>
            <a:off x="1024255" y="3959860"/>
            <a:ext cx="10151745" cy="68008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MAAAWAIAAPpBAACXBAAAEAAAACYAAAAIAAAAAYAAAAAAAAA="/>
              </a:ext>
            </a:extLst>
          </p:cNvSpPr>
          <p:nvPr>
            <p:ph type="dt" sz="half" idx="10"/>
          </p:nvPr>
        </p:nvSpPr>
        <p:spPr>
          <a:xfrm>
            <a:off x="7814310" y="381000"/>
            <a:ext cx="2910840" cy="365125"/>
          </a:xfrm>
        </p:spPr>
        <p:txBody>
          <a:bodyPr/>
          <a:lstStyle>
            <a:lvl1pPr algn="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D85E-10C3-922E-8D7F-E67B96317BB3}" type="datetime1">
              <a:t>1/7/2020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Jlc2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VgIAADovAACVBAAAEAAAACYAAAAIAAAAAQAAAAAAAAA="/>
              </a:ext>
            </a:extLst>
          </p:cNvSpPr>
          <p:nvPr>
            <p:ph type="ftr" sz="quarter" idx="11"/>
          </p:nvPr>
        </p:nvSpPr>
        <p:spPr>
          <a:xfrm>
            <a:off x="685800" y="379730"/>
            <a:ext cx="699135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QgAAWAIAAMhGAACXBAAAEAAAACYAAAAIAAAAAQAAAAAAAAA="/>
              </a:ext>
            </a:extLst>
          </p:cNvSpPr>
          <p:nvPr>
            <p:ph type="sldNum" sz="quarter" idx="12"/>
          </p:nvPr>
        </p:nvSpPr>
        <p:spPr>
          <a:xfrm>
            <a:off x="10862310" y="381000"/>
            <a:ext cx="643890" cy="365125"/>
          </a:xfrm>
        </p:spPr>
        <p:txBody>
          <a:bodyPr/>
          <a:lstStyle/>
          <a:p>
            <a:pPr>
              <a:defRPr lang="en-us"/>
            </a:pPr>
            <a:fld id="{2EC7E9BB-F5C3-921F-8D7F-034AA7317B56}" type="slidenum">
              <a:t>‹#›</a:t>
            </a:fld>
          </a:p>
        </p:txBody>
      </p:sp>
      <p:sp>
        <p:nvSpPr>
          <p:cNvPr id="9" name="TextBox 8"/>
          <p:cNvSpPr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uAgAAvgUAAK4GAABXCQAAEAAAACYAAAAIAAAA//////////8="/>
              </a:ext>
            </a:extLst>
          </p:cNvSpPr>
          <p:nvPr/>
        </p:nvSpPr>
        <p:spPr>
          <a:xfrm>
            <a:off x="476250" y="93345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>
              <a:defRPr lang="en-us" cap="all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10" name="TextBox 9"/>
          <p:cNvSpPr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SQwAAnhAAAFJHAAA3FAAAEAAAACYAAAAIAAAA//////////8="/>
              </a:ext>
            </a:extLst>
          </p:cNvSpPr>
          <p:nvPr/>
        </p:nvSpPr>
        <p:spPr>
          <a:xfrm>
            <a:off x="10984230" y="270129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>
                <a:solidFill>
                  <a:schemeClr val="tx2"/>
                </a:solidFill>
              </a:defRPr>
            </a:lvl2pPr>
            <a:lvl3pPr>
              <a:defRPr lang="en-us">
                <a:solidFill>
                  <a:schemeClr val="tx2"/>
                </a:solidFill>
              </a:defRPr>
            </a:lvl3pPr>
            <a:lvl4pPr>
              <a:defRPr lang="en-us">
                <a:solidFill>
                  <a:schemeClr val="tx2"/>
                </a:solidFill>
              </a:defRPr>
            </a:lvl4pPr>
            <a:lvl5pPr>
              <a:defRPr lang="en-us">
                <a:solidFill>
                  <a:schemeClr val="tx2"/>
                </a:solidFill>
              </a:defRPr>
            </a:lvl5pPr>
            <a:lvl6pPr>
              <a:defRPr lang="en-us">
                <a:solidFill>
                  <a:schemeClr val="tx2"/>
                </a:solidFill>
              </a:defRPr>
            </a:lvl6pPr>
            <a:lvl7pPr>
              <a:defRPr lang="en-us">
                <a:solidFill>
                  <a:schemeClr val="tx2"/>
                </a:solidFill>
              </a:defRPr>
            </a:lvl7pPr>
            <a:lvl8pPr>
              <a:defRPr lang="en-us">
                <a:solidFill>
                  <a:schemeClr val="tx2"/>
                </a:solidFill>
              </a:defRPr>
            </a:lvl8pPr>
            <a:lvl9pPr>
              <a:defRPr lang="en-us">
                <a:solidFill>
                  <a:schemeClr val="tx2"/>
                </a:solidFill>
              </a:defRPr>
            </a:lvl9pPr>
          </a:lstStyle>
          <a:p>
            <a:pPr algn="r">
              <a:defRPr lang="en-us" cap="all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6wYAALhEAABfFgAAEAAAACYAAAAIAAAAgYAAAAAAAAA="/>
              </a:ext>
            </a:extLst>
          </p:cNvSpPr>
          <p:nvPr>
            <p:ph type="title"/>
          </p:nvPr>
        </p:nvSpPr>
        <p:spPr>
          <a:xfrm>
            <a:off x="1024255" y="1124585"/>
            <a:ext cx="10146665" cy="2512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Vsc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cRYAALVEAACYHAAAEAAAACYAAAAIAAAAAYAAAAAAAAA="/>
              </a:ext>
            </a:extLst>
          </p:cNvSpPr>
          <p:nvPr>
            <p:ph idx="2"/>
          </p:nvPr>
        </p:nvSpPr>
        <p:spPr>
          <a:xfrm>
            <a:off x="1024255" y="3648075"/>
            <a:ext cx="10144760" cy="1000125"/>
          </a:xfrm>
        </p:spPr>
        <p:txBody>
          <a:bodyPr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MAAAVQIAAPpBAACUBAAAEAAAACYAAAAIAAAAAYAAAAAAAAA="/>
              </a:ext>
            </a:extLst>
          </p:cNvSpPr>
          <p:nvPr>
            <p:ph type="dt" sz="half" idx="10"/>
          </p:nvPr>
        </p:nvSpPr>
        <p:spPr>
          <a:xfrm>
            <a:off x="7814310" y="379095"/>
            <a:ext cx="2910840" cy="365125"/>
          </a:xfrm>
        </p:spPr>
        <p:txBody>
          <a:bodyPr/>
          <a:lstStyle>
            <a:lvl1pPr algn="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D6B8-F6C3-9220-8D7F-007598317B55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VQIAADovAACUBAAAEAAAACYAAAAIAAAAAQAAAAAAAAA="/>
              </a:ext>
            </a:extLst>
          </p:cNvSpPr>
          <p:nvPr>
            <p:ph type="ftr" sz="quarter" idx="11"/>
          </p:nvPr>
        </p:nvSpPr>
        <p:spPr>
          <a:xfrm>
            <a:off x="685800" y="379095"/>
            <a:ext cx="699135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QgAAWAIAAMhGAACXBAAAEAAAACYAAAAIAAAAAQAAAAAAAAA="/>
              </a:ext>
            </a:extLst>
          </p:cNvSpPr>
          <p:nvPr>
            <p:ph type="sldNum" sz="quarter" idx="12"/>
          </p:nvPr>
        </p:nvSpPr>
        <p:spPr>
          <a:xfrm>
            <a:off x="10862310" y="381000"/>
            <a:ext cx="643890" cy="365125"/>
          </a:xfrm>
        </p:spPr>
        <p:txBody>
          <a:bodyPr/>
          <a:lstStyle/>
          <a:p>
            <a:pPr>
              <a:defRPr lang="en-us"/>
            </a:pPr>
            <a:fld id="{2EC7CD14-5AC3-923B-8D7F-AC6E83317BF9}" type="slidenum"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lkZU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sAQAAMhGAAC1DAAAEAAAACYAAAAIAAAAAQAAAAAAAAA="/>
              </a:ext>
            </a:extLst>
          </p:cNvSpPr>
          <p:nvPr>
            <p:ph type="title"/>
          </p:nvPr>
        </p:nvSpPr>
        <p:spPr>
          <a:xfrm>
            <a:off x="2895600" y="762000"/>
            <a:ext cx="8610600" cy="1303655"/>
          </a:xfrm>
        </p:spPr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NlZG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jA0AAHsZAABYEQAAEAAAACYAAAAIAAAAgaAAAAAAAAA="/>
              </a:ext>
            </a:extLst>
          </p:cNvSpPr>
          <p:nvPr>
            <p:ph idx="1"/>
          </p:nvPr>
        </p:nvSpPr>
        <p:spPr>
          <a:xfrm>
            <a:off x="685800" y="2202180"/>
            <a:ext cx="3456305" cy="617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3hEAAHsZAABBJgAAEAAAACYAAAAIAAAAAaAAAAAAAAA="/>
              </a:ext>
            </a:extLst>
          </p:cNvSpPr>
          <p:nvPr>
            <p:ph idx="15"/>
          </p:nvPr>
        </p:nvSpPr>
        <p:spPr>
          <a:xfrm>
            <a:off x="685800" y="2904490"/>
            <a:ext cx="3456305" cy="33140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GgAAiw0AACMwAABlEQAAEAAAACYAAAAIAAAAgaAAAAAAAAA="/>
              </a:ext>
            </a:extLst>
          </p:cNvSpPr>
          <p:nvPr>
            <p:ph idx="3"/>
          </p:nvPr>
        </p:nvSpPr>
        <p:spPr>
          <a:xfrm>
            <a:off x="4368800" y="2201545"/>
            <a:ext cx="3456305" cy="62611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Rlbn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dGgAA3REAACAwAABBJgAAEAAAACYAAAAIAAAAAaAAAAAAAAA="/>
              </a:ext>
            </a:extLst>
          </p:cNvSpPr>
          <p:nvPr>
            <p:ph idx="16"/>
          </p:nvPr>
        </p:nvSpPr>
        <p:spPr>
          <a:xfrm>
            <a:off x="4366895" y="2903855"/>
            <a:ext cx="3456305" cy="33147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7" name="Text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MnYw7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MQAAfQ0AAMtGAABYEQAAEAAAACYAAAAIAAAAgaAAAAAAAAA="/>
              </a:ext>
            </a:extLst>
          </p:cNvSpPr>
          <p:nvPr>
            <p:ph idx="13"/>
          </p:nvPr>
        </p:nvSpPr>
        <p:spPr>
          <a:xfrm>
            <a:off x="8051800" y="2192655"/>
            <a:ext cx="3456305" cy="6267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8" name="ТекстСлайда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MQAA3hEAAMtGAABBJgAAEAAAACYAAAAIAAAAAaAAAAAAAAA="/>
              </a:ext>
            </a:extLst>
          </p:cNvSpPr>
          <p:nvPr>
            <p:ph idx="17"/>
          </p:nvPr>
        </p:nvSpPr>
        <p:spPr>
          <a:xfrm>
            <a:off x="8051800" y="2904490"/>
            <a:ext cx="3456305" cy="33140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9" name="Date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E54D-03C3-9213-8D7F-F546AB317BA0}" type="datetime1">
              <a:t>1/7/2020</a:t>
            </a:fld>
          </a:p>
        </p:txBody>
      </p:sp>
      <p:sp>
        <p:nvSpPr>
          <p:cNvPr id="10" name="Footer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nJ7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1" name="Slide Numb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B951-1FC3-924F-8D7F-E91AF7317BBC}" type="slidenum"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sAQAAMhGAACoDAAAEAAAACYAAAAIAAAAAQAAAAAAAAA="/>
              </a:ext>
            </a:extLst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8BAAAyBkAAHgZAAD7HQAAEAAAACYAAAAIAAAAgaAAAAAAAAA="/>
              </a:ext>
            </a:extLst>
          </p:cNvSpPr>
          <p:nvPr>
            <p:ph idx="1"/>
          </p:nvPr>
        </p:nvSpPr>
        <p:spPr>
          <a:xfrm>
            <a:off x="688340" y="4191000"/>
            <a:ext cx="3451860" cy="6826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1"/>
          <p:cNvSpPr>
            <a:spLocks noGrp="1" noChangeArrowheads="1"/>
            <a:extLst>
              <a:ext uri="smNativeData">
                <pr:smNativeData xmlns:pr="smNativeData" val="SMDATA_13_NjUEYBMAAAAlAAAAZQAAAC0AAAAAkAAAAEgAAACQAAAASAAAAAAAAAAAAAAAAAAAAAEAAABQAAAAAAAAAAAAAAAAAAAAAAAAAA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AAAAAAAAAAAEAAAAAAAAAOQAAAAAAAABQAAAAZAAAAGQAAAAAAAAAy8vLADkAAAAAAAAAUAAAAGQAAABkAAAAAAAAABcAAAAUAAAAAAAAAAAAAAD/fwAA/38AAAAAAAAJAAAABAAAAAAAAAAMAAAAEAAAAAAAAAAAAAAAAAAAAAAAAAAeAAAAaAAAAAAAAAAAAAAAAAAAAAAAAAAAAAAAECcAABAnAAAAAAAAAAAAAAAAAAAAAAAAAAAAAAAAAAAAAAAAAAAAAFAAAAAAAAAAwMD/AAAAAAAAAAAAAAAAAAAAAABkAAAAAAAAAH9/fwAKAAAAHwAAAFQAAAAAAAAFAAAAAQAAAAAAAAAAAAAAAAAAAAAAAAAAAAAAAAAAAAAAAAAAAAAAAn9/fwAAAAAAy8vLAMDA/wB/f38AAAAAAAAAAAAAAAAAAAAAAAAAAAAhAAAAGAAAABQAAAA8BAAAiA4AAHgZAADoFwAAEAAAACYAAAAIAAAAAaEAAADg4QE="/>
              </a:ext>
            </a:extLst>
          </p:cNvSpPr>
          <p:nvPr>
            <p:ph type="pic" idx="15"/>
          </p:nvPr>
        </p:nvSpPr>
        <p:spPr>
          <a:xfrm>
            <a:off x="688340" y="2362200"/>
            <a:ext cx="345186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ru-ru"/>
            </a:pPr>
            <a:r>
              <a:t>Вставка рисунка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8BAAA+x0AAHgZAABBJgAAEAAAACYAAAAIAAAAAaAAAAAAAAA="/>
              </a:ext>
            </a:extLst>
          </p:cNvSpPr>
          <p:nvPr>
            <p:ph idx="18"/>
          </p:nvPr>
        </p:nvSpPr>
        <p:spPr>
          <a:xfrm>
            <a:off x="688340" y="4873625"/>
            <a:ext cx="3451860" cy="13449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ТекстСлайда2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GgAAyBkAACAwAAD7HQAAEAAAACYAAAAIAAAAgaAAAAAAAAA="/>
              </a:ext>
            </a:extLst>
          </p:cNvSpPr>
          <p:nvPr>
            <p:ph idx="3"/>
          </p:nvPr>
        </p:nvSpPr>
        <p:spPr>
          <a:xfrm>
            <a:off x="4374515" y="4191000"/>
            <a:ext cx="3448685" cy="6826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7" name="Объект2"/>
          <p:cNvSpPr>
            <a:spLocks noGrp="1" noChangeArrowheads="1"/>
            <a:extLst>
              <a:ext uri="smNativeData">
                <pr:smNativeData xmlns:pr="smNativeData" val="SMDATA_13_NjUEYBMAAAAlAAAAZQAAAC0AAAAAkAAAAEgAAACQAAAASAAAAAAAAAAAAAAAAAAAAAEAAABQAAAAAAAAAAAAAAAAAAAAAAAAAA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AAAAAAAAAAAEAAAAAAAAAOQAAAAAAAABQAAAAZAAAAGQAAAAAAAAAy8vLADkAAAAAAAAAUAAAAGQAAABkAAAAAAAAABcAAAAUAAAAAAAAAAAAAAD/fwAA/38AAAAAAAAJAAAABAAAAAAAAAAMAAAAEAAAAAAAAAAAAAAAAAAAAAAAAAAeAAAAaAAAAAAAAAAAAAAAAAAAAAAAAAAAAAAAECcAABAnAAAAAAAAAAAAAAAAAAAAAAAAAAAAAAAAAAAAAAAAAAAAAFAAAAAAAAAAwMD/AAAAAAAAAAAAAAAAAAAAAABkAAAAAAAAAH9/fwAKAAAAHwAAAFQAAAAAAAAFAAAAAQAAAAAAAAAAAAAAAAAAAAAAAAAAAAAAAAAAAAAAAAAAAAAAAn9/fwAAAAAAy8vLAMDA/wB/f38AAAAAAAAAAAAAAAAAAAAAAAAAAAAhAAAAGAAAABQAAADpGgAAiA4AACAwAADoFwAAEAAAACYAAAAIAAAAAaEAAADg4QE="/>
              </a:ext>
            </a:extLst>
          </p:cNvSpPr>
          <p:nvPr>
            <p:ph type="pic" idx="21"/>
          </p:nvPr>
        </p:nvSpPr>
        <p:spPr>
          <a:xfrm>
            <a:off x="4374515" y="2362200"/>
            <a:ext cx="344868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ru-ru"/>
            </a:pPr>
            <a:r>
              <a:t>Вставка рисунка</a:t>
            </a:r>
          </a:p>
        </p:txBody>
      </p:sp>
      <p:sp>
        <p:nvSpPr>
          <p:cNvPr id="8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NHFy8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GgAA+x0AACAwAABBJgAAEAAAACYAAAAIAAAAAaAAAAAAAAA="/>
              </a:ext>
            </a:extLst>
          </p:cNvSpPr>
          <p:nvPr>
            <p:ph idx="19"/>
          </p:nvPr>
        </p:nvSpPr>
        <p:spPr>
          <a:xfrm>
            <a:off x="4374515" y="4873625"/>
            <a:ext cx="3448685" cy="13449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9" name="Text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FMQAAyBkAAMhGAAD7HQAAEAAAACYAAAAIAAAAgaAAAAAAAAA="/>
              </a:ext>
            </a:extLst>
          </p:cNvSpPr>
          <p:nvPr>
            <p:ph idx="13"/>
          </p:nvPr>
        </p:nvSpPr>
        <p:spPr>
          <a:xfrm>
            <a:off x="8049895" y="4191000"/>
            <a:ext cx="3456305" cy="6826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10" name="Picture Placeholder 2"/>
          <p:cNvSpPr>
            <a:spLocks noGrp="1" noChangeArrowheads="1"/>
            <a:extLst>
              <a:ext uri="smNativeData">
                <pr:smNativeData xmlns:pr="smNativeData" val="SMDATA_13_NjUEYBMAAAAlAAAAZQAAAC0AAAAAkAAAAEgAAACQAAAASAAAAAAAAAAAAAAAAAAAAAEAAABQAAAAAAAAAAAAAAAAAAAAAAAAAA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AAAAAAAAAAAEAAAAAAAAAOQAAAAAAAABQAAAAZAAAAGQAAAAAAAAAy8vLADkAAAAAAAAAUAAAAGQAAABkAAAAAAAAABcAAAAUAAAAAAAAAAAAAAD/fwAA/38AAAAAAAAJAAAABAAAAAAAAAAMAAAAEAAAAAAAAAAAAAAAAAAAAAAAAAAeAAAAaAAAAAAAAAAAAAAAAAAAAAAAAAAAAAAAECcAABAnAAAAAAAAAAAAAAAAAAAAAAAAAAAAAAAAAAAAAAAAAAAAAFAAAAAAAAAAwMD/AAAAAAAAAAAAAAAAAAAAAABkAAAAAAAAAH9/fwAKAAAAHwAAAFQAAAAAAAAFAAAAAQAAAAAAAAAAAAAAAAAAAAAAAAAAAAAAAAAAAAAAAAAAAAAAAn9/fwAAAAAAy8vLAMDA/wB/f38AAAAAAAAAAAAAAAAAAAAAAAAAAAAhAAAAGAAAABQAAACFMQAAiA4AALtGAADoFwAAEAAAACYAAAAIAAAAAaEAAADg4QE="/>
              </a:ext>
            </a:extLst>
          </p:cNvSpPr>
          <p:nvPr>
            <p:ph type="pic" idx="22"/>
          </p:nvPr>
        </p:nvSpPr>
        <p:spPr>
          <a:xfrm>
            <a:off x="8049895" y="2362200"/>
            <a:ext cx="344805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ru-ru"/>
            </a:pPr>
            <a:r>
              <a:t>Вставка рисунка</a:t>
            </a:r>
          </a:p>
        </p:txBody>
      </p:sp>
      <p:sp>
        <p:nvSpPr>
          <p:cNvPr id="11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FMQAA+x0AAMJGAABBJgAAEAAAACYAAAAIAAAAAaAAAAAAAAA="/>
              </a:ext>
            </a:extLst>
          </p:cNvSpPr>
          <p:nvPr>
            <p:ph idx="20"/>
          </p:nvPr>
        </p:nvSpPr>
        <p:spPr>
          <a:xfrm>
            <a:off x="8049895" y="4873625"/>
            <a:ext cx="3452495" cy="13449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12" name="Date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ECE9-A7C3-921A-8D7F-514FA2317B04}" type="datetime1">
              <a:t>1/7/2020</a:t>
            </a:fld>
          </a:p>
        </p:txBody>
      </p:sp>
      <p:sp>
        <p:nvSpPr>
          <p:cNvPr id="13" name="Footer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4" name="Slide Numb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F64-2AC3-9209-8D7F-DC5CB1317B89}" type="slidenum"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Q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A0AAMhGAABB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848E-C0C3-9272-8D7F-3627CA317B63}" type="datetime1">
              <a:t>1/7/2020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Cfvn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WTnf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8B2C-62C3-927D-8D7F-9428C5317BC1}" type="slidenum"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H8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Vertical 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Q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7kgL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OgAAlQQAAMhGAACYHAAAEAAAACYAAAAIAAAAA4AAAAAAAAA="/>
              </a:ext>
            </a:extLst>
          </p:cNvSpPr>
          <p:nvPr>
            <p:ph type="title"/>
          </p:nvPr>
        </p:nvSpPr>
        <p:spPr>
          <a:xfrm>
            <a:off x="9448800" y="744855"/>
            <a:ext cx="2057400" cy="390334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Vertical 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Q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aLln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lQQAAMU4AACYHAAAEAAAACYAAAAIAAAAAwAAAAAAAAA="/>
              </a:ext>
            </a:extLst>
          </p:cNvSpPr>
          <p:nvPr>
            <p:ph idx="1"/>
          </p:nvPr>
        </p:nvSpPr>
        <p:spPr>
          <a:xfrm>
            <a:off x="1024255" y="744855"/>
            <a:ext cx="8204200" cy="390334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tly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MAAAVgIAAPpBAACVBAAAEAAAACYAAAAIAAAAAYAAAAAAAAA="/>
              </a:ext>
            </a:extLst>
          </p:cNvSpPr>
          <p:nvPr>
            <p:ph type="dt" sz="half" idx="10"/>
          </p:nvPr>
        </p:nvSpPr>
        <p:spPr>
          <a:xfrm>
            <a:off x="7814310" y="379730"/>
            <a:ext cx="2910840" cy="365125"/>
          </a:xfrm>
        </p:spPr>
        <p:txBody>
          <a:bodyPr/>
          <a:lstStyle>
            <a:lvl1pPr algn="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A7B0-FEC3-9251-8D7F-0804E9317B5D}" type="datetime1">
              <a:t>1/7/2020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3dY5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IAADovAACXBAAAEAAAACYAAAAIAAAAAQAAAAAAAAA="/>
              </a:ext>
            </a:extLst>
          </p:cNvSpPr>
          <p:nvPr>
            <p:ph type="ftr" sz="quarter" idx="11"/>
          </p:nvPr>
        </p:nvSpPr>
        <p:spPr>
          <a:xfrm>
            <a:off x="685800" y="381000"/>
            <a:ext cx="699135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Offa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QgAAWAIAAMhGAACXBAAAEAAAACYAAAAIAAAAAQAAAAAAAAA="/>
              </a:ext>
            </a:extLst>
          </p:cNvSpPr>
          <p:nvPr>
            <p:ph type="sldNum" sz="quarter" idx="12"/>
          </p:nvPr>
        </p:nvSpPr>
        <p:spPr>
          <a:xfrm>
            <a:off x="10862310" y="381000"/>
            <a:ext cx="643890" cy="365125"/>
          </a:xfrm>
        </p:spPr>
        <p:txBody>
          <a:bodyPr/>
          <a:lstStyle/>
          <a:p>
            <a:pPr>
              <a:defRPr lang="en-us"/>
            </a:pPr>
            <a:fld id="{2EC7A816-58C3-925E-8D7F-AE0BE6317BFB}" type="slidenum"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GAsAAJBCAABSFgAAEAAAACYAAAAIAAAA/fD///////8="/>
              </a:ext>
            </a:extLst>
          </p:cNvSpPr>
          <p:nvPr>
            <p:ph type="ctrTitle"/>
          </p:nvPr>
        </p:nvSpPr>
        <p:spPr>
          <a:xfrm>
            <a:off x="1371600" y="1803400"/>
            <a:ext cx="9448800" cy="182499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b="0" i="0" u="none" strike="noStrike" kern="1" cap="all" spc="0" baseline="0">
                <a:solidFill>
                  <a:schemeClr val="tx1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cap="all"/>
            </a:pPr>
            <a:r>
              <a:t>Образец заголовка</a:t>
            </a:r>
          </a:p>
        </p:txBody>
      </p:sp>
      <p:sp>
        <p:nvSpPr>
          <p:cNvPr id="4" name="Subtitle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WBYAAJBCAACQGgAAEAAAACYAAAAIAAAAffD///////8="/>
              </a:ext>
            </a:extLst>
          </p:cNvSpPr>
          <p:nvPr>
            <p:ph type="subTitle" idx="1"/>
          </p:nvPr>
        </p:nvSpPr>
        <p:spPr>
          <a:xfrm>
            <a:off x="1371600" y="3632200"/>
            <a:ext cx="9448800" cy="6858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/>
            <a:r>
              <a:t>Образец подзаголовка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oMAAAihoAAJBCAADYHAAAEAAAACYAAAAIAAAAfXD///////8="/>
              </a:ext>
            </a:extLst>
          </p:cNvSpPr>
          <p:nvPr>
            <p:ph type="dt" sz="half" idx="10"/>
          </p:nvPr>
        </p:nvSpPr>
        <p:spPr>
          <a:xfrm>
            <a:off x="7909560" y="4314190"/>
            <a:ext cx="2910840" cy="37465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fld id="{2EC7F0B0-FEC3-9206-8D7F-0853BE317B5D}" type="datetime1">
              <a:t>1/7/2020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mRoAANAvAADYHAAAEAAAACYAAAAIAAAAfXD///////8="/>
              </a:ext>
            </a:extLst>
          </p:cNvSpPr>
          <p:nvPr>
            <p:ph type="ftr" sz="quarter" idx="11"/>
          </p:nvPr>
        </p:nvSpPr>
        <p:spPr>
          <a:xfrm>
            <a:off x="1371600" y="4323715"/>
            <a:ext cx="6400800" cy="3651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MQAAzQgAAJBCAAAMCwAAEAAAACYAAAAIAAAAfXD///////8="/>
              </a:ext>
            </a:extLst>
          </p:cNvSpPr>
          <p:nvPr>
            <p:ph type="sldNum" sz="quarter" idx="12"/>
          </p:nvPr>
        </p:nvSpPr>
        <p:spPr>
          <a:xfrm>
            <a:off x="8077200" y="1430655"/>
            <a:ext cx="2743200" cy="3651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fld id="{2EC7CD9A-D4C3-923B-8D7F-226E83317B77}" type="slidenum"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DDbzw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PwI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A0AAMhGAABBJg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Ria5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BC84-CAC3-924A-8D7F-3C1FF2317B69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P5fHY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PIYAI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DAB-E5C3-920B-8D7F-135EB3317B4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A0AAMhGAABB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B638-76C3-9240-8D7F-8015F8317BD5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8BC9-87C3-927D-8D7F-7128C5317B24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5UyD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BnnCc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OJHF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87D8-96C3-9271-8D7F-6024C9317B35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sq1l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ThV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ECD-83C3-9208-8D7F-755DB0317B20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NbO/c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RMc3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Y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jUEYBMAAAAlAAAAZAAAAA8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FtZT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AAAAACYAAAAIAAAAAYAAAAAAAAA=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AvLy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BF94-DAC3-9249-8D7F-2C1CF1317B79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NGL0L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VVS0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E9F8-B6C3-921F-8D7F-404AA7317B15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jUEYBMAAAAlAAAAZAAAAA8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1OYX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AAAAACYAAAAIAAAAAYAAAAAAAAA=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NjUEYBMAAAAlAAAAZAAAAA8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A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NjUEYBMAAAAlAAAAZAAAAA8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52U3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AAAAACYAAAAIAAAAAYAAAAAAAAA=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B3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9E14-5AC3-9268-8D7F-AC3DD0317BF9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VZQk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8AC5-8BC3-927C-8D7F-7D29C4317B28}" type="slidenum">
              <a:t/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B81B-55C3-924E-8D7F-A31BF6317BF6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d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0AA-E4C3-9206-8D7F-1253BE317B47}" type="slidenum">
              <a:t/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902B-65C3-9266-8D7F-9333DE317BC6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QgUG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609-47C3-9200-8D7F-B155B8317BE4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3TU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Y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jUEYBMAAAAlAAAAZAAAAA8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gg0L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AAAAACYAAAAIAAAAAQAAAAAAAAA=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F88A-C4C3-920E-8D7F-325BB6317B67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CA1B-55C3-923C-8D7F-A36984317BF6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W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DREOE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NjUEYBMAAAAlAAAAZAAAAA8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AAAAACYAAAAIAAAAAQAAAAAAAAA=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DC6E-20C3-922A-8D7F-D67F92317B83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DEzX0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DEE-A0C3-920B-8D7F-565EB3317B03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R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Q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A0AAMhGAABBJg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9450-1EC3-9262-8D7F-E837DA317BBD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F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ECAC-E2C3-921A-8D7F-144FA2317B41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Q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Q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n-us"/>
            </a:pPr>
            <a:fld id="{2EC7B303-4DC3-9245-8D7F-BB10FD317BEE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B32B-65C3-9245-8D7F-9310FD317BC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CtFv71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Oo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owQAAMhGAADfFQAAEAAAACYAAAAIAAAAgaAAAAAAAAA="/>
              </a:ext>
            </a:extLst>
          </p:cNvSpPr>
          <p:nvPr>
            <p:ph type="title"/>
          </p:nvPr>
        </p:nvSpPr>
        <p:spPr>
          <a:xfrm>
            <a:off x="685800" y="753745"/>
            <a:ext cx="10820400" cy="28016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40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BgAAZxYAANVGAABIHAAAEAAAACYAAAAIAAAAAaAAAAAAAAA="/>
              </a:ext>
            </a:extLst>
          </p:cNvSpPr>
          <p:nvPr>
            <p:ph idx="1"/>
          </p:nvPr>
        </p:nvSpPr>
        <p:spPr>
          <a:xfrm>
            <a:off x="1024255" y="3641725"/>
            <a:ext cx="10490200" cy="9556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ru-ru" sz="2200">
                <a:solidFill>
                  <a:srgbClr val="FFFFFF"/>
                </a:solidFill>
              </a:defRPr>
            </a:lvl1pPr>
            <a:lvl2pPr marL="457200" indent="0">
              <a:buNone/>
              <a:defRPr lang="ru-ru" sz="2000">
                <a:solidFill>
                  <a:srgbClr val="FFFFFF"/>
                </a:solidFill>
              </a:defRPr>
            </a:lvl2pPr>
            <a:lvl3pPr marL="914400" indent="0">
              <a:buNone/>
              <a:defRPr lang="ru-ru" sz="1800">
                <a:solidFill>
                  <a:srgbClr val="FFFFFF"/>
                </a:solidFill>
              </a:defRPr>
            </a:lvl3pPr>
            <a:lvl4pPr marL="1371600" indent="0">
              <a:buNone/>
              <a:defRPr lang="ru-ru" sz="1600">
                <a:solidFill>
                  <a:srgbClr val="FFFFFF"/>
                </a:solidFill>
              </a:defRPr>
            </a:lvl4pPr>
            <a:lvl5pPr marL="1828800" indent="0">
              <a:buNone/>
              <a:defRPr lang="ru-ru" sz="1600">
                <a:solidFill>
                  <a:srgbClr val="FFFFFF"/>
                </a:solidFill>
              </a:defRPr>
            </a:lvl5pPr>
            <a:lvl6pPr marL="2286000" indent="0">
              <a:buNone/>
              <a:defRPr lang="en-us" sz="1600">
                <a:solidFill>
                  <a:srgbClr val="FFFFFF"/>
                </a:solidFill>
              </a:defRPr>
            </a:lvl6pPr>
            <a:lvl7pPr marL="2743200" indent="0">
              <a:buNone/>
              <a:defRPr lang="en-us" sz="1600">
                <a:solidFill>
                  <a:srgbClr val="FFFFFF"/>
                </a:solidFill>
              </a:defRPr>
            </a:lvl7pPr>
            <a:lvl8pPr marL="3200400" indent="0">
              <a:buNone/>
              <a:defRPr lang="en-us" sz="1600">
                <a:solidFill>
                  <a:srgbClr val="FFFFFF"/>
                </a:solidFill>
              </a:defRPr>
            </a:lvl8pPr>
            <a:lvl9pPr marL="3657600" indent="0">
              <a:buNone/>
              <a:defRPr lang="en-us" sz="1600">
                <a:solidFill>
                  <a:srgbClr val="FFFFFF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MAAAWAIAAPpBAACXBAAAEAAAACYAAAAIAAAAAYAAAAAAAAA="/>
              </a:ext>
            </a:extLst>
          </p:cNvSpPr>
          <p:nvPr>
            <p:ph type="dt" sz="half" idx="10"/>
          </p:nvPr>
        </p:nvSpPr>
        <p:spPr>
          <a:xfrm>
            <a:off x="7814310" y="381000"/>
            <a:ext cx="2910840" cy="365125"/>
          </a:xfrm>
        </p:spPr>
        <p:txBody>
          <a:bodyPr/>
          <a:lstStyle>
            <a:lvl1pPr algn="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E83F-71C3-921E-8D7F-874BA6317BD2}" type="datetime1">
              <a:t>1/7/2020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IAADovAACVBAAAEAAAACYAAAAIAAAAAQAAAAAAAAA="/>
              </a:ext>
            </a:extLst>
          </p:cNvSpPr>
          <p:nvPr>
            <p:ph type="ftr" sz="quarter" idx="11"/>
          </p:nvPr>
        </p:nvSpPr>
        <p:spPr>
          <a:xfrm>
            <a:off x="685800" y="381000"/>
            <a:ext cx="6991350" cy="36385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SQgAAWAIAAMhGAACXBAAAEAAAACYAAAAIAAAAAQAAAAAAAAA="/>
              </a:ext>
            </a:extLst>
          </p:cNvSpPr>
          <p:nvPr>
            <p:ph type="sldNum" sz="quarter" idx="12"/>
          </p:nvPr>
        </p:nvSpPr>
        <p:spPr>
          <a:xfrm>
            <a:off x="10862310" y="381000"/>
            <a:ext cx="643890" cy="365125"/>
          </a:xfrm>
        </p:spPr>
        <p:txBody>
          <a:bodyPr/>
          <a:lstStyle/>
          <a:p>
            <a:pPr>
              <a:defRPr lang="en-us"/>
            </a:pPr>
            <a:fld id="{2EC7F7D8-96C3-9201-8D7F-6054B9317B35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A0AAAglAABBJgAAEAAAACYAAAAIAAAAAQAAAAAAAAA="/>
              </a:ext>
            </a:extLst>
          </p:cNvSpPr>
          <p:nvPr>
            <p:ph idx="1"/>
          </p:nvPr>
        </p:nvSpPr>
        <p:spPr>
          <a:xfrm>
            <a:off x="685800" y="2194560"/>
            <a:ext cx="5334000" cy="402399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gA0AAMhGAABBJgAAEAAAACYAAAAIAAAAAQAAAAAAAAA="/>
              </a:ext>
            </a:extLst>
          </p:cNvSpPr>
          <p:nvPr>
            <p:ph idx="2"/>
          </p:nvPr>
        </p:nvSpPr>
        <p:spPr>
          <a:xfrm>
            <a:off x="6172200" y="2194560"/>
            <a:ext cx="5334000" cy="402399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DA33-7DC3-922C-8D7F-8B7994317BDE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CB5A-14C3-923D-8D7F-E26885317BB7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sAQAAMhGAACoDAAAEAAAACYAAAAIAAAAAQAAAAAAAAA="/>
              </a:ext>
            </a:extLst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bw0AAOAkAACBEgAAEAAAACYAAAAIAAAAgaAAAAAAAAA="/>
              </a:ext>
            </a:extLst>
          </p:cNvSpPr>
          <p:nvPr>
            <p:ph idx="1"/>
          </p:nvPr>
        </p:nvSpPr>
        <p:spPr>
          <a:xfrm>
            <a:off x="914400" y="2183765"/>
            <a:ext cx="5080000" cy="8242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8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RRMAAOUkAABBJgAAEAAAACYAAAAIAAAAAQAAAAAAAAA="/>
              </a:ext>
            </a:extLst>
          </p:cNvSpPr>
          <p:nvPr>
            <p:ph idx="2"/>
          </p:nvPr>
        </p:nvSpPr>
        <p:spPr>
          <a:xfrm>
            <a:off x="685800" y="3132455"/>
            <a:ext cx="5311775" cy="308610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JwAAbw0AAMhGAACBEgAAEAAAACYAAAAIAAAAgaAAAAAAAAA="/>
              </a:ext>
            </a:extLst>
          </p:cNvSpPr>
          <p:nvPr>
            <p:ph idx="3"/>
          </p:nvPr>
        </p:nvSpPr>
        <p:spPr>
          <a:xfrm>
            <a:off x="6400800" y="2183765"/>
            <a:ext cx="5105400" cy="8242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800" b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RRMAAMhGAABBJgAAEAAAACYAAAAIAAAAAQAAAAAAAAA="/>
              </a:ext>
            </a:extLst>
          </p:cNvSpPr>
          <p:nvPr>
            <p:ph idx="4"/>
          </p:nvPr>
        </p:nvSpPr>
        <p:spPr>
          <a:xfrm>
            <a:off x="6172200" y="3132455"/>
            <a:ext cx="5334000" cy="308610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9E72-3CC3-9268-8D7F-CA3DD0317B9F}" type="datetime1">
              <a:t>1/7/2020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9D7-99C3-920F-8D7F-6F5AB7317B3A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F73F-71C3-9201-8D7F-8754B9317BD2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F4CF-81C3-9202-8D7F-7757BA317B2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9291-DFC3-9264-8D7F-2931DC317B7C}" type="datetime1">
              <a:t>1/7/2020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MjpY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9368-26C3-9265-8D7F-D030DD317B85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YAkAAIgdAAA4EwAAEAAAACYAAAAIAAAAgYAAAAAAAAA="/>
              </a:ext>
            </a:extLst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HgAAmAQAAMhGAABBJgAAEAAAACYAAAAIAAAAgQAAAAAAAAA="/>
              </a:ext>
            </a:extLst>
          </p:cNvSpPr>
          <p:nvPr>
            <p:ph idx="1"/>
          </p:nvPr>
        </p:nvSpPr>
        <p:spPr>
          <a:xfrm>
            <a:off x="4995545" y="746760"/>
            <a:ext cx="6510655" cy="54717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OBMAAIgdAABBJgAAEAAAACYAAAAIAAAAAYAAAAAAAAA="/>
              </a:ext>
            </a:extLst>
          </p:cNvSpPr>
          <p:nvPr>
            <p:ph idx="2"/>
          </p:nvPr>
        </p:nvSpPr>
        <p:spPr>
          <a:xfrm>
            <a:off x="685800" y="3124200"/>
            <a:ext cx="4114800" cy="3094355"/>
          </a:xfrm>
        </p:spPr>
        <p:txBody>
          <a:bodyPr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fRs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D7B2-FCC3-9221-8D7F-0A7499317B5F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9D42-0CC3-926B-8D7F-FA3ED3317BA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YAkAAIAuAAA4EwAAEAAAACYAAAAIAAAAgYAAAAAAAAA="/>
              </a:ext>
            </a:extLst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320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NjUEYBMAAAAlAAAAZA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MAAAnwQAAMhGAABBJgAAEAAAACYAAAAIAAAAAYAAAAAAAAA="/>
              </a:ext>
            </a:extLst>
          </p:cNvSpPr>
          <p:nvPr>
            <p:ph type="pic" idx="1"/>
          </p:nvPr>
        </p:nvSpPr>
        <p:spPr>
          <a:xfrm>
            <a:off x="7861300" y="751205"/>
            <a:ext cx="3644900" cy="5467350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ru-ru"/>
            </a:pPr>
            <a:r>
              <a:t>Вставка рисунка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OBMAAIAuAABBJgAAEAAAACYAAAAIAAAAAYAAAAAAAAA="/>
              </a:ext>
            </a:extLst>
          </p:cNvSpPr>
          <p:nvPr>
            <p:ph idx="2"/>
          </p:nvPr>
        </p:nvSpPr>
        <p:spPr>
          <a:xfrm>
            <a:off x="685800" y="3124200"/>
            <a:ext cx="6873240" cy="3094355"/>
          </a:xfrm>
        </p:spPr>
        <p:txBody>
          <a:bodyPr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MjpY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NAAAGicAAMhG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C7D52C-62C3-9223-8D7F-94769B317BC1}" type="datetime1">
              <a:t>1/7/2020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ScAAAg0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NQAAWAIAAMhGAACXB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C78ACC-82C3-927C-8D7F-7429C4317B2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AAAAAAAAAAAASwAA3gg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Placeholder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vy8AAAAAAAA="/>
              </a:ext>
            </a:extLst>
          </p:cNvSpPr>
          <p:nvPr>
            <p:ph type="title"/>
          </p:nvPr>
        </p:nvSpPr>
        <p:spPr>
          <a:xfrm>
            <a:off x="2895600" y="764540"/>
            <a:ext cx="8610600" cy="129286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A0AAMhGAABBJgAAEAAAACYAAAAIAAAAPy8AAAAAAAA="/>
              </a:ext>
            </a:extLst>
          </p:cNvSpPr>
          <p:nvPr>
            <p:ph type="body" idx="1"/>
          </p:nvPr>
        </p:nvSpPr>
        <p:spPr>
          <a:xfrm>
            <a:off x="685800" y="2194560"/>
            <a:ext cx="10820400" cy="402399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v48AAAAAAAA="/>
              </a:ext>
            </a:extLst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A020-6EC3-9256-8D7F-9803EE317BCD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v48AAAAAAAA="/>
              </a:ext>
            </a:extLst>
          </p:cNvSpPr>
          <p:nvPr>
            <p:ph type="ftr" sz="quarter" idx="3"/>
          </p:nvPr>
        </p:nvSpPr>
        <p:spPr>
          <a:xfrm>
            <a:off x="685800" y="6355715"/>
            <a:ext cx="77724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v48AAAAAAAA="/>
              </a:ext>
            </a:extLst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BA02-4CC3-924C-8D7F-BA19F4317BE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marL="0" marR="0" indent="0" algn="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000" b="0" i="0" u="none" strike="noStrike" kern="1" cap="all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2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  <a:extLst>
              <a:ext uri="smNativeData">
                <pr:smNativeData xmlns:pr="smNativeData" val="SMDATA_15_NjUEYBMAAAAlAAAAEQAAAC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AAAAAAAAAAAASwAA3gg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Placeholder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EQAAtAQAAMhGAACoDAAAEAAAACYAAAAIAAAA//////////8="/>
              </a:ext>
            </a:extLst>
          </p:cNvSpPr>
          <p:nvPr>
            <p:ph type="title"/>
          </p:nvPr>
        </p:nvSpPr>
        <p:spPr>
          <a:xfrm>
            <a:off x="2895600" y="764540"/>
            <a:ext cx="8610600" cy="1292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Образец заголовка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A0AAMhGAABBJgAAEAAAACYAAAAIAAAA//////////8="/>
              </a:ext>
            </a:extLst>
          </p:cNvSpPr>
          <p:nvPr>
            <p:ph type="body" idx="1"/>
          </p:nvPr>
        </p:nvSpPr>
        <p:spPr>
          <a:xfrm>
            <a:off x="685800" y="2194560"/>
            <a:ext cx="10820400" cy="4023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gNAAAGicAAMhGAABZKQAAEAAAACYAAAAIAAAA//////////8="/>
              </a:ext>
            </a:extLst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 defTabSz="914400">
              <a:tabLst/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EAD3-9DC3-921C-8D7F-6B49A4317B3E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GScAAAg0AABYKQAAEAAAACYAAAAIAAAA//////////8="/>
              </a:ext>
            </a:extLst>
          </p:cNvSpPr>
          <p:nvPr>
            <p:ph type="ftr" sz="quarter" idx="3"/>
          </p:nvPr>
        </p:nvSpPr>
        <p:spPr>
          <a:xfrm>
            <a:off x="685800" y="6355715"/>
            <a:ext cx="77724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defTabSz="914400">
              <a:tabLst/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oNQAAWAIAAMhGAACXBAAAEAAAACYAAAAIAAAA//////////8="/>
              </a:ext>
            </a:extLst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 defTabSz="914400">
              <a:tabLst/>
              <a:defRPr lang="en-us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C7FF64-2AC3-9209-8D7F-DC5CB1317B8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marL="0" marR="0" indent="0" algn="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000" b="0" i="0" u="none" strike="noStrike" kern="1" cap="all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sz="22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16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entury Gothic" pitchFamily="2" charset="-52"/>
          <a:ea typeface="Century Gothic" pitchFamily="2" charset="-52"/>
          <a:cs typeface="Century Gothic" pitchFamily="2" charset="-52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jUEYBMAAAAlAAAAZAAAAA0AAAAAkAAAAEgAAACQAAAASAAAAAAAAAAC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DJXYSk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BwCAAAGAsAAJBCAABSFgAAEAAAACYAAAAIAAAAACAAAAAAAAA="/>
              </a:ext>
            </a:extLst>
          </p:cNvSpPr>
          <p:nvPr>
            <p:ph type="ctr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rPr lang="ru-ru" sz="5400" cap="all"/>
              <a:t>Проект Tetris</a:t>
            </a:r>
            <a:endParaRPr lang="ru-ru" sz="5400" cap="all"/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MY0rXs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BwCAAAWBYAAJBCAACQG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ru-ru"/>
            </a:pPr>
            <a:r>
              <a:t>Автор и исполнитель проекта: Гайнатуллин Дамир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AAkbew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Введение</a:t>
            </a:r>
            <a:b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7fD6E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A4BAAAgA0AAMhGAABBJgAAAAAAACYAAAAIAAAAAQAAAAAAAAA="/>
              </a:ext>
            </a:extLst>
          </p:cNvSpPr>
          <p:nvPr>
            <p:ph type="body" idx="1"/>
          </p:nvPr>
        </p:nvSpPr>
        <p:spPr>
          <a:xfrm>
            <a:off x="685800" y="2194560"/>
            <a:ext cx="10820400" cy="4023995"/>
          </a:xfrm>
        </p:spPr>
        <p:txBody>
          <a:bodyPr/>
          <a:lstStyle/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  <a:r>
              <a:rPr lang="ru-ru" sz="3200"/>
              <a:t>Идея проекта: создать подобие всем знакомой с детства игры</a:t>
            </a:r>
            <a:endParaRPr lang="ru-ru" sz="3200"/>
          </a:p>
          <a:p>
            <a:pPr>
              <a:defRPr lang="ru-ru"/>
            </a:pPr>
            <a:endParaRPr lang="ru-ru" sz="3200"/>
          </a:p>
          <a:p>
            <a:pPr>
              <a:defRPr lang="ru-ru"/>
            </a:pPr>
            <a:r>
              <a:rPr lang="ru-ru" sz="3200"/>
              <a:t>Применение: с интересом провести свободное время.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oN3bg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Реализация</a:t>
            </a:r>
          </a:p>
        </p:txBody>
      </p:sp>
      <p:sp>
        <p:nvSpPr>
          <p:cNvPr id="3" name="Объект 13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NnGtyI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A4BAAAgA0AAMhGAABBJgAAAAAAACYAAAAIAAAAASAAAAAAAAA="/>
              </a:ext>
            </a:extLst>
          </p:cNvSpPr>
          <p:nvPr>
            <p:ph type="body" idx="1"/>
          </p:nvPr>
        </p:nvSpPr>
        <p:spPr>
          <a:xfrm>
            <a:off x="685800" y="2194560"/>
            <a:ext cx="10820400" cy="40239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lang="ru-ru" sz="3600"/>
              <a:t>Структура: всего написано более 250 строк кода в которых реализовано 4 класса.</a:t>
            </a:r>
            <a:endParaRPr lang="ru-ru" sz="3600"/>
          </a:p>
          <a:p>
            <a:pPr>
              <a:defRPr lang="ru-ru"/>
            </a:pPr>
            <a:r>
              <a:rPr lang="ru-ru" sz="3600"/>
              <a:t>Особенности: в игре реализовано много механик движения и столкновения нескольких объектов и их отображения их на экране.</a:t>
            </a:r>
            <a:endParaRPr lang="ru-ru" sz="3600"/>
          </a:p>
          <a:p>
            <a:pPr>
              <a:defRPr lang="ru-ru"/>
            </a:pPr>
            <a:r>
              <a:rPr lang="ru-ru" sz="3600"/>
              <a:t>Технологии: PyGame.</a:t>
            </a: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J9RWYY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DQEQAAtAQAAMhGAACo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СКРИНШОТЫ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G2EZgQ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A4BAAAgA0AAMhGAABB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NjUEYBMAAAAlAAAAEQAAAC8B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QAIAAOsCAADoIQAAa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74345"/>
            <a:ext cx="5146040" cy="5770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val="SMDATA_15_NjUEYBMAAAAlAAAAEQAAAC8B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y4oBQAAAAEAAAAAAAAAAAAAAAAAAAAAAAAAAAAAAAAAAAAAAAAAAP///wJ/f38ARUVFA8zMzADAwP8Af39/AAAAAAAAAAAAAAAAAP///wAAAAAAIQAAABgAAAAUAAAAziEAACoLAABbPgAACC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95290" y="1814830"/>
            <a:ext cx="4641215" cy="5180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HEPn7Q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DQEQAAtAQAAMhGAACoD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Заключение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NjUEYBMAAAAlAAAAZAAAAA0AAAAAkAAAAEgAAACQAAAASAAAAAAAAAAA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LOy520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A4BAAAgA0AAMhGAABBJgAAEAAAACYAAAAIAAAAfP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sz="4000"/>
              <a:t>Игра готова к пользованию и вполне конкурентно способна.</a:t>
            </a:r>
            <a:endParaRPr sz="4000"/>
          </a:p>
          <a:p>
            <a:pPr/>
            <a:r>
              <a:rPr sz="4000"/>
              <a:t>Есть возможность для добавления новых уровней фигур.</a:t>
            </a:r>
            <a:endParaRPr sz="4000"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>
            <a:spLocks noGrp="1" noChangeArrowheads="1"/>
            <a:extLst>
              <a:ext uri="smNativeData">
                <pr:smNativeData xmlns:pr="smNativeData" val="SMDATA_13_NjUEYBMAAAAlAAAAZAAAAA0AAAAAkAAAAEgAAACQAAAASAAAAAAAAAABAAAAAAAAAAEAAABQAAAAAAAAAAAA4D8AAAAAAADgPwAAAAAAAOA/AAAAAAAA4D8AAAAAAADgPwAAAAAAAOA/AAAAAAAA4D8AAAAAAADgPwAAAAAAAOA/AAAAAAAA4D8CAAAAjAAAAAAAAAAAAAAA3y4o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FRUUKAAAAACgAAAAoAAAAZAAAAGQAAAAAAAAAzMzMAAAAAABQAAAAUAAAAGQAAABkAAAAAAAAABcAAAAUAAAAAAAAAAAAAAD/fwAA/38AAAAAAAAJAAAABAAAAK+vJ0sMAAAAEAAAAAAAAAAAAAAAAAAAAAAAAAAeAAAAaAAAAAAAAAAAAAAAAAAAAAAAAAAAAAAAECcAABAnAAAAAAAAAAAAAAAAAAAAAAAAAAAAAAAAAAAAAAAAAAAAABQAAAAAAAAAwMD/AAAAAABkAAAAMgAAAAAAAABkAAAAAAAAAH9/fwAKAAAAHwAAAFQAAADfLigFAAAAAQAAAAAAAAAAAAAAAAAAAAAAAAAAAAAAAAAAAAAAAAAA////An9/fwBFRUUDzMzMAMDA/wB/f38AAAAAAAAAAAAAAAAAAAAAAAAAAAAhAAAAGAAAABQAAAAEAwAAtAQAAMhGAAAUIwAAEAAAACYAAAAIAAAAASAAAAAAAAA="/>
              </a:ext>
            </a:extLst>
          </p:cNvSpPr>
          <p:nvPr>
            <p:ph type="title"/>
          </p:nvPr>
        </p:nvSpPr>
        <p:spPr>
          <a:xfrm>
            <a:off x="490220" y="764540"/>
            <a:ext cx="11015980" cy="49377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ru-ru" cap="all"/>
            </a:pPr>
            <a:r>
              <a:rPr lang="ru-ru" sz="6600" cap="all"/>
              <a:t>СПАСИБО за внимание!</a:t>
            </a:r>
            <a:endParaRPr lang="ru-ru" sz="6600" cap="al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DADADA"/>
      </a:dk2>
      <a:lt2>
        <a:srgbClr val="454545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DADADA"/>
        </a:dk2>
        <a:lt2>
          <a:srgbClr val="454545"/>
        </a:lt2>
        <a:accent1>
          <a:srgbClr val="DF2E28"/>
        </a:accent1>
        <a:accent2>
          <a:srgbClr val="FE801A"/>
        </a:accent2>
        <a:accent3>
          <a:srgbClr val="E9BF35"/>
        </a:accent3>
        <a:accent4>
          <a:srgbClr val="81BB42"/>
        </a:accent4>
        <a:accent5>
          <a:srgbClr val="32C7A9"/>
        </a:accent5>
        <a:accent6>
          <a:srgbClr val="4A9BDC"/>
        </a:accent6>
        <a:hlink>
          <a:srgbClr val="F0532B"/>
        </a:hlink>
        <a:folHlink>
          <a:srgbClr val="F38B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DADADA"/>
        </a:dk2>
        <a:lt2>
          <a:srgbClr val="454545"/>
        </a:lt2>
        <a:accent1>
          <a:srgbClr val="DF2E28"/>
        </a:accent1>
        <a:accent2>
          <a:srgbClr val="FE801A"/>
        </a:accent2>
        <a:accent3>
          <a:srgbClr val="E9BF35"/>
        </a:accent3>
        <a:accent4>
          <a:srgbClr val="81BB42"/>
        </a:accent4>
        <a:accent5>
          <a:srgbClr val="32C7A9"/>
        </a:accent5>
        <a:accent6>
          <a:srgbClr val="4A9BDC"/>
        </a:accent6>
        <a:hlink>
          <a:srgbClr val="F0532B"/>
        </a:hlink>
        <a:folHlink>
          <a:srgbClr val="F38B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DADADA"/>
      </a:dk2>
      <a:lt2>
        <a:srgbClr val="454545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DADADA"/>
        </a:dk2>
        <a:lt2>
          <a:srgbClr val="454545"/>
        </a:lt2>
        <a:accent1>
          <a:srgbClr val="DF2E28"/>
        </a:accent1>
        <a:accent2>
          <a:srgbClr val="FE801A"/>
        </a:accent2>
        <a:accent3>
          <a:srgbClr val="E9BF35"/>
        </a:accent3>
        <a:accent4>
          <a:srgbClr val="81BB42"/>
        </a:accent4>
        <a:accent5>
          <a:srgbClr val="32C7A9"/>
        </a:accent5>
        <a:accent6>
          <a:srgbClr val="4A9BDC"/>
        </a:accent6>
        <a:hlink>
          <a:srgbClr val="F0532B"/>
        </a:hlink>
        <a:folHlink>
          <a:srgbClr val="F38B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subject/>
  <dc:creator>noname</dc:creator>
  <cp:keywords/>
  <dc:description/>
  <cp:lastModifiedBy>Damir Gainatullin</cp:lastModifiedBy>
  <cp:revision>0</cp:revision>
  <dcterms:created xsi:type="dcterms:W3CDTF">2019-11-05T09:00:56Z</dcterms:created>
  <dcterms:modified xsi:type="dcterms:W3CDTF">2021-01-17T13:01:42Z</dcterms:modified>
</cp:coreProperties>
</file>