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528F8BA-774B-40C0-94A8-5EA08265F46C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PostgreSQL - начало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DATABASE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DATABASE name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[ WITH ] [ OWNER [=] user_name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TEMPLATE [=] template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ENCODING [=] encoding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LC_COLLATE [=] lc_collate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LC_CTYPE [=] lc_ctype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TABLESPACE [=] tablespace_name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ALLOW_CONNECTIONS [=] allowconn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CONNECTION LIMIT [=] connlimit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IS_TEMPLATE [=] istemplate ]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DATABASE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 — шаблон, из которого создаётся БД;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lc_collate — порядок на строках;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lc_ctype — классификация символов (Что представляет собой буква? Каков её эквивалент в верхнем регистре?);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tablespace_name — физическое место хранения объектов БД;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istemplate — может ли БД быть склонирована пользовтелем, у которого есть права на создание  БД.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DATABASE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DATABASE name [ WITH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   ALLOW_CONNECTIONS allowconn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   CONNECTION LIMIT connlimit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   IS_TEMPLATE istemplate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DATABASE name RENAME TO new_name;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DATABASE name OWNER TO { new_owner | CURRENT_USER | SESSION_USER };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DATABASE name SET TABLESPACE new_tablespace;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DATABASE name SET configuration_parameter { TO | = } { value | DEFAULT };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DATABASE name SET configuration_parameter FROM CURRENT;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DATABASE name RESET configuration_parameter;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DATABASE name RESET ALL;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Команды RESET сбрасывают значения параметров к дефолтным для настроек СУБД.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DATABASE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DATABASE [ IF EXISTS ] name;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Удаляет БД безвовратно.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Требуется исключительный доступ. Нельзя выполнить подключившись к БД.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Невозможно выполнить в транзакции.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SCHEMA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Schema — это пространство имён на уровне БД. Дефолтная схема в postgres — public.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SCHEMA [IF NOT EXISTS] schema_name [AUTHORIZATION role_specification] [ schema_element [ ... ] ];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SCHEMA name RENAME TO new_name;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SCHEMA name OWNER TO { new_owner | CURRENT_USER | SESSION_USER };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SCHEMA schema_name;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TABLESPACE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TABLESPACE tablespace_name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OWNER { new_owner | CURRENT_USER | SESSION_USER }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LOCATION 'directory'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WITH ( tablespace_option = value [, ... ] ) ];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TABLESPACE name RENAME TO new_name;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TABLESPACE name OWNER TO { new_owner | CURRENT_USER | SESSION_USER };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TABLESPACE name SET ( tablespace_option = value [, ... ] 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TABLESPACE name RESET ( tablespace_option [, ... ] 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TABLESPACE [ IF EXISTS ] name;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Dump &amp; restore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Выгрузка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pg_dump dbname &gt; outfile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Восстановление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psql dbname &lt; infile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Перенос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pg_dump -h host1 dbname | psql -h host2 dbname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Права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GRANT ALL PRIVILEGES ON object_type object_name TO role_specification;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object_type can be: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 | TABLE | SEQUENCE | DOMAIN | FUNCTION | SCHEMA | TABLESPACE | TYPE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role_specification can be: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GROUP ] role_name | PUBLIC | CURRENT_USER | SESSION_USER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Права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REVOKE [ GRANT OPTION FOR ] { ALL [ PRIVILEGES ] }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DATABASE имя_бд [, ...]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{ [ GROUP ] имя_роли | PUBLIC } [, ...] 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TABLE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TABLE tbl-name(id integer);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* FROM tbl-name;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Настройки БД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/etc/postgresql/9.6/main/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C:\Program Files\PostgreSQL\9.6\data\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postgresql.conf — основной конфигурационный файл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pg_hba.conf — в этом файле описываются клиентские компьютеры сети, с которых разрешен доступ к серверу, а также методы идентификации клиентов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pg_ident.conf — этот файл используется при установке способа идентификации клиентов через ident сервер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PgAdmin - Интерфейс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528480" y="1769040"/>
            <a:ext cx="9019800" cy="507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Основные настройки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max_connections — максимальное количество одновременных подключений к серверу БД.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shared_buffers — объем разделяемой памяти, используемый сервером БД. По умолчанию - 32 Мб.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temp_buffers — максимальный размер временных буферов для каждой сессии.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work_mem — определяет объем памяти, который будет использоваться внутренними операциями сортировки и хэш-таблицами прежде, чем переключиться на временные дисковые файлы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logging_collector — установка логгирования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Интерфейс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Psql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--help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-h (хост)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-p (порт)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-U (имя пользователя)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pgAdmin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psql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Основные команды: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Help | \h | \? - помощь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\g [Файл] — выполнение запроса и запись результата в файл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\o [Файл] — выводить все результаты в файл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\c имя БД — подключение к БД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\d — список таблиц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\q — выход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запросы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- разделитель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Регистронезависимы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Управляющие команды прописными буквами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CURRENT_USER;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10*11;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не указать разделитель, интерпретатор ждёт продолжение запроса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USER (CREATE ROLE)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USER name [ [ WITH ] option [ ... ]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SUPERUSER | NOSUPERUSER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CREATEDB | NOCREATEDB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CREATEROLE | NOCREATEROLE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LOGIN | NOLOGIN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REPLICATION | NOREPLICATION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CONNECTION LIMIT connlimit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[ ENCRYPTED | UNENCRYPTED ] PASSWORD 'password' | VALID UNTIL 'timestamp'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IN ROLE role_name [, ...]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IN GROUP role_name [, ...]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ROLE role_name [, ...]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ADMIN role_name [, ...]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USER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USER role_specification [ WITH ] option [ ...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SUPERUSER | NOSUPERUSER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CREATEDB | NOCREATEDB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CREATEROLE | NOCREATEROLE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INHERIT | NOINHERIT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LOGIN | NOLOGIN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REPLICATION | NOREPLICATION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BYPASSRLS | NOBYPASSRLS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CONNECTION LIMIT connlimit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[ ENCRYPTED | UNENCRYPTED ] PASSWORD 'password'  | VALID UNTIL 'timestamp'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USER name RENAME TO new_name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USER { role_specification | ALL } [ IN DATABASE database_name ] SET configuration_parameter { TO | = } { value | DEFAULT }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USER { role_specification | ALL } [ IN DATABASE database_name ] SET configuration_parameter FROM CURRENT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USER { role_specification | ALL } [ IN DATABASE database_name ] RESET configuration_parameter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USER { role_specification | ALL } [ IN DATABASE database_name ] RESET ALL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role_specification can be: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GROUP ] role_name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CURRENT_USER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SESSION_USER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USER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USER [ IF EXISTS ] name [, ...]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3062</TotalTime>
  <Application>LibreOffice/5.2.7.2$Linux_x86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2017-09-08T21:51:25Z</dcterms:created>
  <dc:creator/>
  <dc:description/>
  <dc:language>ru-RU</dc:language>
  <cp:lastModifiedBy/>
  <dcterms:modified xsi:type="dcterms:W3CDTF">2017-09-13T22:20:05Z</dcterms:modified>
  <cp:revision>137</cp:revision>
  <dc:subject/>
  <dc:title/>
</cp:coreProperties>
</file>