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(продолжение)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LIKE pattern [ESCAPE escape-character]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 - любая последовательность символов (0 и более)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 - любой один символ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'abc'   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'a%'    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'_b_'   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'c'        false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 TO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SIMILAR TO pattern [ESCAPE escape-character]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'abc'     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'a'        false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'%(b|d)%' 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'(b|c)%'   false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 expression (SIMILAR TO)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720000" y="1440000"/>
          <a:ext cx="8999640" cy="5255640"/>
        </p:xfrm>
        <a:graphic>
          <a:graphicData uri="http://schemas.openxmlformats.org/drawingml/2006/table">
            <a:tbl>
              <a:tblPr/>
              <a:tblGrid>
                <a:gridCol w="1433520"/>
                <a:gridCol w="7566480"/>
              </a:tblGrid>
              <a:tr h="68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Выражение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|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альтернатива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*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0 или больше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1 или больше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?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0 или один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{m}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m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{m,}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m или более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{m,n}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от m до n раз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Группировка элементов в один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5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[...]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Определяет класс символов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WHEN condition THEN result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[WHEN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[ELSE result]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COALESCE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COALESCE(value [, …])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первый аргумент, которые не равен NULL.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COALESCE(description, short_description, '(none)') ...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NULLIF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NULLIF(value1, value2)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NULL если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value1=value2, в противном случае возвращает value1.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GREATEST. LEAST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GREATEST(value [, ...])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LEAST(value [, ...])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Выдают наибольший и наименьший элемент соответственно. NULL — игнорируются.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Объединение множеств: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col1 FROM tbl1 UNION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col2 FROM tbl 2;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Наборы полей должны совпадать по количеству и типам.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 этом наименования столбцов будут взяты из первой таблицы.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 ALL — оставляет повторы.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INTERSECT. EXCEPT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75640" y="179568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INTERSECT возвращает пересечение двух выборок.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 — все записи из первой выборки, которых нет во второй.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Аналогично можно использовать ключевое слово ALL.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Варианты: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CROSS JOIN T2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{ [INNER] | { LEFT | RIGHT | FULL } [OUTER] } JOIN T2 ON boolean_expression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{ [INNER] | { LEFT | RIGHT | FULL } [OUTER] } JOIN T2 USING ( join column list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NATURAL { [INNER] | { LEFT | RIGHT | FULL } [OUTER] } JOIN T2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 можно использовать как в поcле FROM, так и после WHERE.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tbl1, (SELECT * FROM tbl2) AS ttbl2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tbl1.col1 = ttbl2.col2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 этом обязательно использовать alias.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Аналогично можно использовать в JOIN.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Подзапросы. LATERAL.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Чтобы во FROM можно было использовать таблицы в подзапросах для других таблиц, надо использовать ключевое слово LATERAL.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FROM foo, LATERAL (SELECT * FROM bar WHERE bar.id = foo.bar_id) AS ss;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m.name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manufacturers m LEFT JOIN LATERAL get_product_names(m.id) pname ON true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pname IS NULL;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Подзапросы. Where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Варианты использования: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EXISTS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EXISTS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IN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NOT IN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ANY (subquery) 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SOME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ALL (subquery)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EXPLAIN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План запроса.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EXPLAIN SELECT * FROM tbl;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времени до возможности начала вывода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времени до полного получения данных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числа записей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средней ширины данных (в байтах)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 ( expression [, ...] ) [, …]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Позволяет получить константную таблицу: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FROM (VALUES (1, 'one'), (2, 'two'), (3, 'three')) AS t (num,letter);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Application>LibreOffice/5.2.7.2$Linux_x86 LibreOffice_project/20m0$Build-2</Application>
  <Words>612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2017-10-01T19:26:16Z</dcterms:created>
  <dc:creator/>
  <dc:description/>
  <dc:language>ru-RU</dc:language>
  <cp:lastModifiedBy/>
  <dcterms:modified xsi:type="dcterms:W3CDTF">2017-10-29T12:48:09Z</dcterms:modified>
  <cp:revision>124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