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Конструкции DDL. Уровень таблиц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TABLE AS (SELECT …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names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tableoid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cmin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xmax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cmax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ctid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Index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[ UNIQUE ] INDEX [ CONCURRENTLY ] [ [ IF NOT EXISTS ] name ] ON table_name [ USING method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{ column_name | ( expression ) } [ COLLATE collation ] [ opclass ] [ ASC | DESC ] [ NULLS { FIRST | LAST } ] [, ...]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WITH ( storage_parameter = value [, ... ] )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TABLESPACE tablespace_name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predicate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INDEX [ CONCURRENTLY ] [ IF EXISTS ] имя [, ...] [ CASCADE | RESTRICT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[ ONLY ] table_name [ * ] [ [ AS ] alias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{ column_name = { expression | DEFAULT } |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column_name [, ...] ) = ( { expression | DEFAULT } [, ...] ) |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column_name [, ...] ) = ( sub-SELECT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[, ...]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FROM from_list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condition | WHERE CURRENT OF cursor_name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RETURNING * | output_expression [ [ AS ] output_name ] [, ...]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DELETE FROM [ ONLY ] table_name [ * ] [ [ AS ] alias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USING using_list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WHERE condition | WHERE CURRENT OF cursor_name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RETURNING * | output_expression [ [ AS ] output_name ] [, ...]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TRUNCATE [ TABLE ] [ ONLY ] name [ * ] [,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RESTART IDENTITY | CONTINUE IDENTITY ] [ CASCADE | RESTRICT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( { FULL | FREEZE | VERBOSE | ANALYZE | DISABLE_PAGE_SKIPPING } [, ...] ) ] [ table_name [ (column_name [, ...] )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[ table_name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VACUUM [ FULL ] [ FREEZE ] [ VERBOSE ] ANALYZE [ table_name [ (column_name [, ...] )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KEY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UK_products_product_no UNIQUE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 (a, c)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UK_tbl_a_c UNIQUE (a, c)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Constraints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TABLE ip_ranges (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ip_range ip4r,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EXCLUDE USING gist (ip_range WITH &amp;&amp;)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REFERENCES products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product_no integer CONSTRAINT FK_product_product_no REFERENCES products (product_no)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FOREIGN KEY (b, c) REFERENCES other_table (c1, c2)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CONSTRAINT FK_tbl_other_tbl FOREIGN KEY (b, c) REFERENCES other_tbl (c1, c2)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Delete | On Update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NO ACTION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products {ON DELETE | ON UPDATE} RESTRICT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CASCADE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order_id integer REFERENCES orders {ON DELETE | ON UPDATE} SET DEFAULT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Defferable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Это предложение определяет, может ли ограничение быть отложенным. Неоткладываемое ограничение будет проверяться немедленно после каждой команды. Проверка откладываемых ограничений может быть отложена до завершения транзакции.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 подразумевается вариант NOT DEFERRABLE. В настоящее время это предложение принимают только ограничения UNIQUE, PRIMARY KEY, EXCLUDE и REFERENCES (внешний ключ). Ограничения NOT NULL и CHECK не могут быть отложенными.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 action [, ...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где action: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[ COLUMN ] column_name data_type [ COLLATE collation ] [ column_constraint [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[ COLUMN ] [ IF EXISTS ] column_name [ RESTRICT | CASCADE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[ SET DATA ] TYPE data_type [ COLLATE collation ] [ USING expression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DEFAULT expression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DROP DEFAULT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{ SET | DROP } NOT NULL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( attribute_option = value [, ... 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RESET ( attribute_option [, ... ] 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[ COLUMN ] column_name SET STORAGE { PLAIN | EXTERNAL | EXTENDED | MAIN }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table_constraint [ NOT VALID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CONSTRAINT constraint_name [ DEFERRABLE | NOT DEFERRABLE ] [ INITIALLY DEFERRED | INITIALLY IMMEDIATE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VALIDATE CONSTRAINT constraint_name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DROP CONSTRAINT [ IF EXISTS ]  constraint_name [ RESTRICT | CASCADE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[ COLUMN ] column_name TO new_column_name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[ ONLY ] name [ *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CONSTRAINT constraint_name TO new_constraint_name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 TO new_name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[ IF EXISTS ] name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SCHEMA new_schema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ALTER TABLE ALL IN TABLESPACE name [ OWNED BY role_name [, ... ]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TABLESPACE new_tablespace [ NOWAIT ]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Application>LibreOffice/5.2.7.2$Linux_x86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2017-09-16T12:03:40Z</dcterms:created>
  <dc:creator/>
  <dc:description/>
  <dc:language>ru-RU</dc:language>
  <cp:lastModifiedBy/>
  <dcterms:modified xsi:type="dcterms:W3CDTF">2017-09-28T10:13:14Z</dcterms:modified>
  <cp:revision>159</cp:revision>
  <dc:subject/>
  <dc:title/>
</cp:coreProperties>
</file>