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69DA94B-6877-49A0-A2D6-46CF87B132D2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postgresql.org/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%D0%A2%D0%B5%D1%80%D0%B0%D0%B1%D0%B0%D0%B9%D1%82" TargetMode="External"/><Relationship Id="rId2" Type="http://schemas.openxmlformats.org/officeDocument/2006/relationships/hyperlink" Target="https://ru.wikipedia.org/wiki/%D0%93%D0%B8%D0%B3%D0%B0%D0%B1%D0%B0%D0%B9%D1%82" TargetMode="External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417"/>
              </a:spcAft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Базы Данных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Встраиваемые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(SQLite, Firebird embeded, MS SQL Server Compact)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204000" y="2952000"/>
            <a:ext cx="3491640" cy="35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Языки запросов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Язык запросов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это искусственный язык, на котором делаются запросы к базам данных и другим информационным системам.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SQL — де-факто стандартный язык запросов к реляционным базам данных.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Xquery, XPath — язык запросов, разработанный для обработки данных в формате XML.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Языки запросов NoSQL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 (Structred query language) — формальный непроцедурный язык программирования, применяемый для создания, модификации и управления данными в произвольной реляционной базе данных, управляемой соответствующей системой управления базами данных (СУБД).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Существует 7 стандартов языка SQL. На данный момент актуальна версия SQL: 2008.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операторов SQL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DDL (Data definition language)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DML (Data manipulation language)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DCL (Data control language)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TCL (Transaction control language)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PostgreSQL — свободная объектно-реляционная система управления базами данных (СУБД). (1986)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Open-Source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SQL: 2011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Последняя версия — 9.6.4 (10 августа 2017)[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1"/>
              </a:rPr>
              <a:t>https://www.postgresql.org/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pgAdmin и phpPgAdmin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Ограничения PostgreSQL 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2" name="Table 3"/>
          <p:cNvGraphicFramePr/>
          <p:nvPr/>
        </p:nvGraphicFramePr>
        <p:xfrm>
          <a:off x="503280" y="2680560"/>
          <a:ext cx="8870760" cy="360000"/>
        </p:xfrm>
        <a:graphic>
          <a:graphicData uri="http://schemas.openxmlformats.org/drawingml/2006/table">
            <a:tbl>
              <a:tblPr/>
              <a:tblGrid>
                <a:gridCol w="4435200"/>
                <a:gridCol w="4435200"/>
              </a:tblGrid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базы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таблицы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32 </a:t>
                      </a:r>
                      <a:r>
                        <a:rPr b="0" lang="ru-RU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1"/>
                        </a:rPr>
                        <a:t>Тбайт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записи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1,6 Тбайт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поля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1 </a:t>
                      </a:r>
                      <a:r>
                        <a:rPr b="0" lang="ru-RU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2"/>
                        </a:rPr>
                        <a:t>Гбайт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записей в таблице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полей в записи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250—1600, в зависимости от типов полей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индексов в таблице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Возможности 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44000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Соблюдение принципов ACID (Atomicity Consistency Isolation Durability)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Соответствие стандартам ANSI SQL-92 и SQL-99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Контроль целостности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Репликация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Общие табличные выражения и рекурсивные запросы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Аналитические функции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 Юникода (UTF-8)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 регулярных выражений в стиле Perl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Протокол разделяемых блокировок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Подгружаемые расширения, поддерживающие SHA1, MD5, XML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Расширения для написания сложных выборок, отчётов и т. д. (API откр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ыт)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Таблица (Table)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Основной объект БД. В стандарте SQL таблица определяется как мультимножество строк, в отличие от реляционной теории, где отношение (математическая модель таблицы) определяется как множество кортежей (кортеж - математическая модель одной строки). Мультимножество является расширением понятия множества, в котором допускаются повторяющиеся элементы.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Иными словами, стандарт SQL допускает создание таблицы, в которой не определено ни одного потенциального ключа (т.е. могут быть одинаковые строки). Однако на практике принято определять первичный ключ даже для таких таблиц, на которые не ссылаются другие таблицы.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 (Index)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Вспомогательный объект, который служит для ускорения поиска данных, однако замедляет операции вставки, удаления и обновления строк таблиц. В качестве структуры данных при реализации индексов, как правило, используются сильноветвягциеся деревья во внешней памяти (В+- деревья), которые автоматически обновляются при изменении данных таблицы. Кроме древовидных индексов, многие СУБД предоставляют возможность создавать индексы и на основе других структур (хеш-таблицы, битовые карты и др.).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Для всех потенциальных ключей таблицы автоматически создаются древовидные индексы, по остальным столбцам можно создавать индексы при помощи команды CREATE INDEX .... Можно создавать индексы и по нескольким столбцам одновременно, некоторые СУБД позволяют создавать индексы на основе выражений.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Представление (View)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Именованный запрос на выборку, который хранится в БД и выполняется на сервере при любом обращении к нему по имени, создавая при этом виртуальную таблицу с отобранными данными. Представления позволяют предоставлять пользователям любые выборки данных, с которыми можно работать практически так же, как и с физическими таблицами, входящими в состав БД. Иными словами, механизм представлений позволяет конструировать производные виртуальные таблицы на основе базовых таблиц базы данных.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База данных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535760"/>
            <a:ext cx="8869680" cy="48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Информация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любые сведения о каком либо событии, процессе или объекте.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Данные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это информация, представленная в определнном виде, позволяющем автоматизировать её сбор, хранени и обработку.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База данных (БД)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– совокупность специальным образом организованных данных, хранимых в памяти компьютера и отражающих состояние объектов и их отношений в рассматриваемой предметной области.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Хранимая процедура</a:t>
            </a:r>
            <a:br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(Stored procedure)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Данные объекты БД пишутся на языке процедурного расширения языка SQL, который дополняет язык SQL такими управляющими структурами языка высокого уровня, как ветвления и циклы, и позволяет реализовать любые алгоритмы обработки данных. Хранимый код постоянно хранится на сервере и выполняется по запросу на его запуск из приложений клиентов.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Управляющие конструкции процедурных расширений SQL не регламентируются стандартом, поэтому большинство СУБД имеют свои собственные процедурные расширения. Однако команды CREATE PROCEDURE ... и CREATE FUNCTION ... являются частью стандарта, который регламентирует также правила встраивания команд SQL в код хранимой подпрограммы (определяется понятие Embedded SQL - встроенный SQL).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 (Trigger)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Особый вид хранимой процедуры, который срабатывает автоматически при наступлении определенных событий в базе данных. Основными такими событиями являются вставка, удаление и обновление строк, однако некотороые СУБД предоставляют возможность создавать триггеры и на другие события, например, открытие и закрытие сеанса связи с сервером, ряд команд DDL и т.д. Триггеры - это очень мощный (и опасный) инструмент в руках администратора базы данных (о существовании триггера может не знать даже разработчик прикладного ПО, не говоря уж о конечных пользователях).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 качестве дополнительной информации перечислим еще ряд объектов базы данных, которые позволяют СУБД реализовать несколько важных функций управления данными.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Тип данных — атрибут, определяющий, какого рода данные могут храниться в объекте: целые числа, символы, данные денежного типа, метки времени и даты, двоичные строки и так далее.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 в PostgreSQL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Числовые типы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Денежные типы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Символьные типы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Двоичные данные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Дата и время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Логический тип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Перечисления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Геометрические типы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Спец. Типы (Сетевые, XML, Массивы, JSON)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Protein Data Bank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97640" y="1769040"/>
            <a:ext cx="8046000" cy="485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 данных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Логическую структуру хранимых в базе данных называют 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моделью данных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. Можно выделить основные модели представления данных: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Иерархическая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Сетевая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Реляционная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Объектная и объектно-ориентированная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Свойства БД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Восстанавливаемость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Безопасность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Целостность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Эффективность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СУБД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</a:pP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Система управление базами данных (СУБД)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– совокупность языковых и программных средств, предназначенных для создания, ведения и совместного использования базы данных многими пользователями.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функции СУБД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Администрирование баз данных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данными во внешней памяти  (на дисках)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буферами оперативной памяти с использованием дискового кэша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транзакциями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Журнализация изменений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Резервное копирование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Восстановаление БД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Поддержка языков БД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Файл-серверные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(MS Access, dBase, FoxPro)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944000" y="2880000"/>
            <a:ext cx="5549400" cy="27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Клиент-серверные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  (Oracle, Firebird, MS SQL, PostgreSQL, MySQL)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NoSQL (MemcacheDB, Redis, MongoDB, CouchDB)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454480" y="4320000"/>
            <a:ext cx="445716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Application>LibreOffice/5.2.7.2$Linux_x86 LibreOffice_project/20m0$Build-2</Application>
  <Words>1003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2014-09-01T00:37:35Z</dcterms:created>
  <dc:creator>rustem</dc:creator>
  <dc:description/>
  <dc:language>ru-RU</dc:language>
  <cp:lastModifiedBy/>
  <dcterms:modified xsi:type="dcterms:W3CDTF">2017-09-07T00:05:07Z</dcterms:modified>
  <cp:revision>115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