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83E4FE9-AB55-439B-AA5C-FC4869998B12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Конструкции DDL. Уровень таблиц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[ { TEMPORARY | TEMP } | UNLOGGED ] TABLE [ IF NOT EXISTS ] имя_таблицы ( [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имя_столбца тип_данных [ COLLATE правило_сортировки ] [ ограничение_столбца [ ...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ограничение_таблицы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LIKE исходная_таблица [ вариант_копирования ... ]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[, ...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INHERITS ( таблица_родитель [, ... ] )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WITH ( параметр_хранения [= значение] [, ... ] ) | WITH OIDS | WITHOUT OIDS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ON COMMIT { PRESERVE ROWS | DELETE ROWS | DROP }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TABLESPACE табл_пространство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Sequence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[ TEMPORARY | TEMP ] SEQUENCE [ IF NOT EXISTS ] имя [ INCREMENT [ BY ] шаг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MINVALUE мин_значение | NO MINVALUE ] [ MAXVALUE макс_значение | NO MAXVALUE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START [ WITH ] начало ] [ CACHE кеш ] [ [ NO ] CYCLE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OWNED BY { имя_таблицы.имя_столбца | NONE } ];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SELECTY * FROM 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[ INCREMENT [ BY ] шаг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MINVALUE мин_значение | NO MINVALUE ] [ MAXVALUE макс_значение | NO MAXVALUE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START [ WITH ] начало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RESTART [ [ WITH ] перезапуск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CACHE кеш ] [ [ NO ] CYCLE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OWNED BY { имя_таблицы.имя_столбца | NONE }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OWNER TO { новый_владелец | CURRENT_USER | SESSION_USER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RENAME TO новое_имя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SET SCHEMA новая_схема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Sequence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SEQUENCE [ IF EXISTS ] имя [, ...] [ CASCADE | RESTRICT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values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 numeric DEFAULT 9.99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DEFAULT nextval('products_product_no_seq')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SERIAL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 — поле или группа полей, которые служат для однозначной идентификации строки в таблице.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column_1 </a:t>
            </a:r>
            <a:r>
              <a:rPr b="0" i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data_type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PRIMARY KEY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 (column_1, column_2)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constraint_name PRIMARY KEY(column_1, column_2,...);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 | NOT NULL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NOT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NULL // в стандарте SQL отсутствует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При проектировании баз данных чаще всего большинство столбцов должны быть помечены как NOT NULL.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 numeric CHECK (price &gt; 0)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 numeric CONSTRAINT positive_price CHECK (price &gt; 0)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(price &gt; discounted_price)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(discounted_price &gt; 0 AND price &gt; discounted_price)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valid_discount CHECK (price &gt; discounted_price)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cities 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           text,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population      float,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altitude        int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capitals 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          char(2)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INHERITS (cities);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Числовые типы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Денежные типы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Символьные типы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Двоичные типы данных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дата/времени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Логический тип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Перечисления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films 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       char(5) CONSTRAINT firstkey PRIMARY KEY,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      varchar(40) NOT NULL,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        integer NOT NULL,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date_prod   date,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kind        varchar(10),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         interval hour to minute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distributors 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   integer PRIMARY KEY DEFAULT nextval('serial'),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  varchar(40) NOT NULL CHECK (name &lt;&gt; '')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Table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TABLE [ IF EXISTS ] имя [, ...] [ CASCADE | RESTRICT ];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INTO имя_таблицы [ AS псевдоним ] [ ( имя_столбца [, ...] )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DEFAULT VALUES | VALUES ( { выражение | DEFAULT } [, ...] ) [, ...] | запрос };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Числовые типы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288000" y="1686600"/>
          <a:ext cx="9575280" cy="5317920"/>
        </p:xfrm>
        <a:graphic>
          <a:graphicData uri="http://schemas.openxmlformats.org/drawingml/2006/table">
            <a:tbl>
              <a:tblPr/>
              <a:tblGrid>
                <a:gridCol w="1118880"/>
                <a:gridCol w="1143000"/>
                <a:gridCol w="3985920"/>
                <a:gridCol w="332784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Имя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Размер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Диапазон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smallint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байта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целые числа малого диапазона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-32768 ~ +32767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Integer (int)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 байта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обычные целые числа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-2147483648 ~ +2147483647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bigint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целые числа большого диапазона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-9223372036854775808 ~ 9223372036854775807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decimal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числа с точностью, указываемой пользователем, точное число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131072 разрядов до точки; 16383 разрядов после точки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numeric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числа с точностью, указываемой пользователем, точное число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131072 разрядов до точки; 16383 разрядов после точки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байта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переменная точность, неточное число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 6 десятичных разрядов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double precision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переменная точность, неточное число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 15 десятичных разрядов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serial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байта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целое число с автоувеличением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~ 2147483647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bigserial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большое целое число с автоувеличением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~ 9223372036854775807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Денежные типы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money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(8 байт) – значения валюты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-92233720368547758.08 ~ 92233720368547758.07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Символьные типы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8" name="Table 2"/>
          <p:cNvGraphicFramePr/>
          <p:nvPr/>
        </p:nvGraphicFramePr>
        <p:xfrm>
          <a:off x="504000" y="1769040"/>
          <a:ext cx="9071280" cy="2035800"/>
        </p:xfrm>
        <a:graphic>
          <a:graphicData uri="http://schemas.openxmlformats.org/drawingml/2006/table">
            <a:tbl>
              <a:tblPr/>
              <a:tblGrid>
                <a:gridCol w="4189320"/>
                <a:gridCol w="4882320"/>
              </a:tblGrid>
              <a:tr h="483120">
                <a:tc>
                  <a:txBody>
                    <a:bodyPr lIns="90000" rIns="90000" tIns="46800" bIns="46800"/>
                    <a:p>
                      <a:r>
                        <a:rPr b="1" lang="ru-RU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Имя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ru-RU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580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character varying(n), varchar(n)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переменной длины с ограничением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character(n), char(n)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фиксированной длины с заполнением пробелами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5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переменная неограниченной длины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Двоичные типы данных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Bytea (1 или 4 байта плюс сама двоичная строка) двоичная строка переменной длины.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E'\\xDEADBEEF';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даты/времени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2" name="Table 2"/>
          <p:cNvGraphicFramePr/>
          <p:nvPr/>
        </p:nvGraphicFramePr>
        <p:xfrm>
          <a:off x="288000" y="1517040"/>
          <a:ext cx="9358920" cy="5457960"/>
        </p:xfrm>
        <a:graphic>
          <a:graphicData uri="http://schemas.openxmlformats.org/drawingml/2006/table">
            <a:tbl>
              <a:tblPr/>
              <a:tblGrid>
                <a:gridCol w="1559520"/>
                <a:gridCol w="1559520"/>
                <a:gridCol w="1559520"/>
                <a:gridCol w="1559520"/>
                <a:gridCol w="1559520"/>
                <a:gridCol w="156168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Размер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Наименьшее 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Наибольшее 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timestamp [ (p) ] [ without time zone ]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дата и время (без часового пояса)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4713 до н. э.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294276 н. э.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timestamp [ (p) ] with time zone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дата и время (с часовым поясом)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4713 до н. э.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294276 н. э.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байта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дата (без времени суток)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4713 до н. э.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5874897 н. э.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день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 [ (p) ] [ without time zone ]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время суток (без даты)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00:00:00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24:00:00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 [ (p) ] with time zone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 байт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только время суток (с часовым поясом)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00:00:00+1459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24:00:00-1459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interval [ поля ] [ (p) ]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 байт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временной интервал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-178000000 лет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178000000 лет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Логический тип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 байт)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состояние: истина или ложь.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| 't' | 'true' | 'y' | 'yes' | 'on' | '1'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| 'f' | 'false' | 'n' | 'no' | 'off' | '0'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перечислений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TYPE mood AS ENUM ('sad', 'ok', 'happy');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Порядок значений в перечислении определяется последовательностью, в которой были указаны значения при создании типа.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 типы перечислений считаются уникальными и поэтому значения разных типов нельзя сравнивать.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Application>LibreOffice/5.2.7.2$Linux_x86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2017-09-16T12:03:40Z</dcterms:created>
  <dc:creator/>
  <dc:description/>
  <dc:language>ru-RU</dc:language>
  <cp:lastModifiedBy/>
  <dcterms:modified xsi:type="dcterms:W3CDTF">2017-09-17T23:46:33Z</dcterms:modified>
  <cp:revision>92</cp:revision>
  <dc:subject/>
  <dc:title/>
</cp:coreProperties>
</file>