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8"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76505" autoAdjust="0"/>
  </p:normalViewPr>
  <p:slideViewPr>
    <p:cSldViewPr snapToGrid="0">
      <p:cViewPr varScale="1">
        <p:scale>
          <a:sx n="74" d="100"/>
          <a:sy n="74" d="100"/>
        </p:scale>
        <p:origin x="281" y="4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2266" y="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149E5-7DB1-4091-A977-7A654B6CB6CF}" type="doc">
      <dgm:prSet loTypeId="urn:microsoft.com/office/officeart/2018/2/layout/IconCircleList" loCatId="icon" qsTypeId="urn:microsoft.com/office/officeart/2005/8/quickstyle/simple1" qsCatId="simple" csTypeId="urn:microsoft.com/office/officeart/2005/8/colors/accent4_2" csCatId="accent4" phldr="1"/>
      <dgm:spPr/>
      <dgm:t>
        <a:bodyPr/>
        <a:lstStyle/>
        <a:p>
          <a:endParaRPr lang="en-US"/>
        </a:p>
      </dgm:t>
    </dgm:pt>
    <dgm:pt modelId="{0DCB0548-AA83-4543-8906-34A284142184}">
      <dgm:prSet/>
      <dgm:spPr/>
      <dgm:t>
        <a:bodyPr/>
        <a:lstStyle/>
        <a:p>
          <a:pPr>
            <a:lnSpc>
              <a:spcPct val="100000"/>
            </a:lnSpc>
          </a:pPr>
          <a:r>
            <a:rPr lang="en-US" baseline="0"/>
            <a:t>Lighthearted</a:t>
          </a:r>
          <a:r>
            <a:rPr lang="en-GB" baseline="0"/>
            <a:t>, and hopefully even funny, but based on real events.</a:t>
          </a:r>
          <a:endParaRPr lang="en-US"/>
        </a:p>
      </dgm:t>
    </dgm:pt>
    <dgm:pt modelId="{66B179C3-04D5-46EC-92D2-8D10DF4E1979}" type="parTrans" cxnId="{536EC3FC-56A6-4E7A-AA11-322ED3C16868}">
      <dgm:prSet/>
      <dgm:spPr/>
      <dgm:t>
        <a:bodyPr/>
        <a:lstStyle/>
        <a:p>
          <a:endParaRPr lang="en-US"/>
        </a:p>
      </dgm:t>
    </dgm:pt>
    <dgm:pt modelId="{BDC945D3-9F66-488A-8D0D-DEAF6FE3CF31}" type="sibTrans" cxnId="{536EC3FC-56A6-4E7A-AA11-322ED3C16868}">
      <dgm:prSet/>
      <dgm:spPr/>
      <dgm:t>
        <a:bodyPr/>
        <a:lstStyle/>
        <a:p>
          <a:pPr>
            <a:lnSpc>
              <a:spcPct val="100000"/>
            </a:lnSpc>
          </a:pPr>
          <a:endParaRPr lang="en-US"/>
        </a:p>
      </dgm:t>
    </dgm:pt>
    <dgm:pt modelId="{363841AD-80D2-4A94-8595-0189D3760695}">
      <dgm:prSet/>
      <dgm:spPr/>
      <dgm:t>
        <a:bodyPr/>
        <a:lstStyle/>
        <a:p>
          <a:pPr>
            <a:lnSpc>
              <a:spcPct val="100000"/>
            </a:lnSpc>
          </a:pPr>
          <a:r>
            <a:rPr lang="en-GB" baseline="0" dirty="0"/>
            <a:t>Mostly story based, but with some gameplay elements.</a:t>
          </a:r>
          <a:endParaRPr lang="en-US" dirty="0"/>
        </a:p>
      </dgm:t>
    </dgm:pt>
    <dgm:pt modelId="{6ED1FB33-DD74-446F-8A5A-D7209ACFF6DB}" type="parTrans" cxnId="{677CB519-5647-4B3F-947A-F4132EB89819}">
      <dgm:prSet/>
      <dgm:spPr/>
      <dgm:t>
        <a:bodyPr/>
        <a:lstStyle/>
        <a:p>
          <a:endParaRPr lang="en-US"/>
        </a:p>
      </dgm:t>
    </dgm:pt>
    <dgm:pt modelId="{ECFA59E2-F046-4E51-AF38-3CE1EE03544C}" type="sibTrans" cxnId="{677CB519-5647-4B3F-947A-F4132EB89819}">
      <dgm:prSet/>
      <dgm:spPr/>
      <dgm:t>
        <a:bodyPr/>
        <a:lstStyle/>
        <a:p>
          <a:pPr>
            <a:lnSpc>
              <a:spcPct val="100000"/>
            </a:lnSpc>
          </a:pPr>
          <a:endParaRPr lang="en-US"/>
        </a:p>
      </dgm:t>
    </dgm:pt>
    <dgm:pt modelId="{F0112B1B-C9CF-4478-B0AA-D9A6D86F79FA}">
      <dgm:prSet/>
      <dgm:spPr/>
      <dgm:t>
        <a:bodyPr/>
        <a:lstStyle/>
        <a:p>
          <a:pPr>
            <a:lnSpc>
              <a:spcPct val="100000"/>
            </a:lnSpc>
          </a:pPr>
          <a:r>
            <a:rPr lang="en-US" baseline="0"/>
            <a:t>Will have two endings depending on your choices.</a:t>
          </a:r>
          <a:endParaRPr lang="en-US"/>
        </a:p>
      </dgm:t>
    </dgm:pt>
    <dgm:pt modelId="{B9DA60C0-B488-4171-B279-83180F7AC98B}" type="parTrans" cxnId="{9D2C9A65-1C18-4760-927E-02394BC9757A}">
      <dgm:prSet/>
      <dgm:spPr/>
      <dgm:t>
        <a:bodyPr/>
        <a:lstStyle/>
        <a:p>
          <a:endParaRPr lang="en-US"/>
        </a:p>
      </dgm:t>
    </dgm:pt>
    <dgm:pt modelId="{4F4E1498-95D6-4F02-835F-544B61B82A3F}" type="sibTrans" cxnId="{9D2C9A65-1C18-4760-927E-02394BC9757A}">
      <dgm:prSet/>
      <dgm:spPr/>
      <dgm:t>
        <a:bodyPr/>
        <a:lstStyle/>
        <a:p>
          <a:pPr>
            <a:lnSpc>
              <a:spcPct val="100000"/>
            </a:lnSpc>
          </a:pPr>
          <a:endParaRPr lang="en-US"/>
        </a:p>
      </dgm:t>
    </dgm:pt>
    <dgm:pt modelId="{ABFA8E1E-9740-4B59-B246-EB53F9B286A2}">
      <dgm:prSet/>
      <dgm:spPr/>
      <dgm:t>
        <a:bodyPr/>
        <a:lstStyle/>
        <a:p>
          <a:pPr>
            <a:lnSpc>
              <a:spcPct val="100000"/>
            </a:lnSpc>
          </a:pPr>
          <a:r>
            <a:rPr lang="en-US" baseline="0" dirty="0"/>
            <a:t>Full of different characters trying to use the toll road.</a:t>
          </a:r>
          <a:endParaRPr lang="en-US" dirty="0"/>
        </a:p>
      </dgm:t>
    </dgm:pt>
    <dgm:pt modelId="{BCCE99D8-D1F5-43D4-90C7-62AA2710E9E8}" type="parTrans" cxnId="{95574B4F-6E2B-4408-8BB2-8106A7B4EF50}">
      <dgm:prSet/>
      <dgm:spPr/>
      <dgm:t>
        <a:bodyPr/>
        <a:lstStyle/>
        <a:p>
          <a:endParaRPr lang="en-US"/>
        </a:p>
      </dgm:t>
    </dgm:pt>
    <dgm:pt modelId="{669F200E-9F54-439C-9E0A-CA10B0E6E875}" type="sibTrans" cxnId="{95574B4F-6E2B-4408-8BB2-8106A7B4EF50}">
      <dgm:prSet/>
      <dgm:spPr/>
      <dgm:t>
        <a:bodyPr/>
        <a:lstStyle/>
        <a:p>
          <a:endParaRPr lang="en-US"/>
        </a:p>
      </dgm:t>
    </dgm:pt>
    <dgm:pt modelId="{CD0FDEA9-07D2-4039-B31F-369E0B5B1815}" type="pres">
      <dgm:prSet presAssocID="{5D1149E5-7DB1-4091-A977-7A654B6CB6CF}" presName="root" presStyleCnt="0">
        <dgm:presLayoutVars>
          <dgm:dir/>
          <dgm:resizeHandles val="exact"/>
        </dgm:presLayoutVars>
      </dgm:prSet>
      <dgm:spPr/>
    </dgm:pt>
    <dgm:pt modelId="{2C37ADFB-C5CE-4825-952A-B22D5204F017}" type="pres">
      <dgm:prSet presAssocID="{5D1149E5-7DB1-4091-A977-7A654B6CB6CF}" presName="container" presStyleCnt="0">
        <dgm:presLayoutVars>
          <dgm:dir/>
          <dgm:resizeHandles val="exact"/>
        </dgm:presLayoutVars>
      </dgm:prSet>
      <dgm:spPr/>
    </dgm:pt>
    <dgm:pt modelId="{6B1DC42B-92A9-4ADA-86CE-3B0E4190264F}" type="pres">
      <dgm:prSet presAssocID="{0DCB0548-AA83-4543-8906-34A284142184}" presName="compNode" presStyleCnt="0"/>
      <dgm:spPr/>
    </dgm:pt>
    <dgm:pt modelId="{B7C29109-2E0D-4C05-B2D3-F397BE7463F2}" type="pres">
      <dgm:prSet presAssocID="{0DCB0548-AA83-4543-8906-34A284142184}" presName="iconBgRect" presStyleLbl="bgShp" presStyleIdx="0" presStyleCnt="4"/>
      <dgm:spPr/>
    </dgm:pt>
    <dgm:pt modelId="{686AA5FF-E91D-42F9-AD1B-3C55D709038B}" type="pres">
      <dgm:prSet presAssocID="{0DCB0548-AA83-4543-8906-34A28414218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rama with solid fill"/>
        </a:ext>
      </dgm:extLst>
    </dgm:pt>
    <dgm:pt modelId="{C6AD9E3B-0D53-480B-8B5D-A9EE2A0E5418}" type="pres">
      <dgm:prSet presAssocID="{0DCB0548-AA83-4543-8906-34A284142184}" presName="spaceRect" presStyleCnt="0"/>
      <dgm:spPr/>
    </dgm:pt>
    <dgm:pt modelId="{99B337EF-B810-46EE-A280-1CDD173DAF84}" type="pres">
      <dgm:prSet presAssocID="{0DCB0548-AA83-4543-8906-34A284142184}" presName="textRect" presStyleLbl="revTx" presStyleIdx="0" presStyleCnt="4">
        <dgm:presLayoutVars>
          <dgm:chMax val="1"/>
          <dgm:chPref val="1"/>
        </dgm:presLayoutVars>
      </dgm:prSet>
      <dgm:spPr/>
    </dgm:pt>
    <dgm:pt modelId="{B25BC17E-B685-47BE-8598-062ED633F720}" type="pres">
      <dgm:prSet presAssocID="{BDC945D3-9F66-488A-8D0D-DEAF6FE3CF31}" presName="sibTrans" presStyleLbl="sibTrans2D1" presStyleIdx="0" presStyleCnt="0"/>
      <dgm:spPr/>
    </dgm:pt>
    <dgm:pt modelId="{CB661846-E96D-488D-8391-E42B49E31B3F}" type="pres">
      <dgm:prSet presAssocID="{363841AD-80D2-4A94-8595-0189D3760695}" presName="compNode" presStyleCnt="0"/>
      <dgm:spPr/>
    </dgm:pt>
    <dgm:pt modelId="{83852CE0-4BA8-4D28-96B8-FEB0FFFEDC24}" type="pres">
      <dgm:prSet presAssocID="{363841AD-80D2-4A94-8595-0189D3760695}" presName="iconBgRect" presStyleLbl="bgShp" presStyleIdx="1" presStyleCnt="4"/>
      <dgm:spPr/>
    </dgm:pt>
    <dgm:pt modelId="{D4188C83-474F-4784-99B2-68235A3A0508}" type="pres">
      <dgm:prSet presAssocID="{363841AD-80D2-4A94-8595-0189D37606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rytelling with solid fill"/>
        </a:ext>
      </dgm:extLst>
    </dgm:pt>
    <dgm:pt modelId="{43FC4DF7-DF7B-4EF0-A778-8FB2F8D1D8B9}" type="pres">
      <dgm:prSet presAssocID="{363841AD-80D2-4A94-8595-0189D3760695}" presName="spaceRect" presStyleCnt="0"/>
      <dgm:spPr/>
    </dgm:pt>
    <dgm:pt modelId="{09A89AF8-7FFE-4E2E-B5BC-9EF07163C534}" type="pres">
      <dgm:prSet presAssocID="{363841AD-80D2-4A94-8595-0189D3760695}" presName="textRect" presStyleLbl="revTx" presStyleIdx="1" presStyleCnt="4">
        <dgm:presLayoutVars>
          <dgm:chMax val="1"/>
          <dgm:chPref val="1"/>
        </dgm:presLayoutVars>
      </dgm:prSet>
      <dgm:spPr/>
    </dgm:pt>
    <dgm:pt modelId="{E00E4EFA-AA53-4BC1-9878-1B31DB7026B6}" type="pres">
      <dgm:prSet presAssocID="{ECFA59E2-F046-4E51-AF38-3CE1EE03544C}" presName="sibTrans" presStyleLbl="sibTrans2D1" presStyleIdx="0" presStyleCnt="0"/>
      <dgm:spPr/>
    </dgm:pt>
    <dgm:pt modelId="{847B8BA1-1A72-4EE1-ADC4-DC46BAA2087B}" type="pres">
      <dgm:prSet presAssocID="{F0112B1B-C9CF-4478-B0AA-D9A6D86F79FA}" presName="compNode" presStyleCnt="0"/>
      <dgm:spPr/>
    </dgm:pt>
    <dgm:pt modelId="{5F180900-443C-4CD9-B88D-0E0F456C9385}" type="pres">
      <dgm:prSet presAssocID="{F0112B1B-C9CF-4478-B0AA-D9A6D86F79FA}" presName="iconBgRect" presStyleLbl="bgShp" presStyleIdx="2" presStyleCnt="4"/>
      <dgm:spPr/>
    </dgm:pt>
    <dgm:pt modelId="{673BC8D3-29AC-4072-83B9-3441FD439745}" type="pres">
      <dgm:prSet presAssocID="{F0112B1B-C9CF-4478-B0AA-D9A6D86F79F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ecision chart with solid fill"/>
        </a:ext>
      </dgm:extLst>
    </dgm:pt>
    <dgm:pt modelId="{529DDB1F-41A0-4A93-ACF9-73E173606E6F}" type="pres">
      <dgm:prSet presAssocID="{F0112B1B-C9CF-4478-B0AA-D9A6D86F79FA}" presName="spaceRect" presStyleCnt="0"/>
      <dgm:spPr/>
    </dgm:pt>
    <dgm:pt modelId="{5CE9163D-04C4-4C88-9437-34BB733CEF1F}" type="pres">
      <dgm:prSet presAssocID="{F0112B1B-C9CF-4478-B0AA-D9A6D86F79FA}" presName="textRect" presStyleLbl="revTx" presStyleIdx="2" presStyleCnt="4">
        <dgm:presLayoutVars>
          <dgm:chMax val="1"/>
          <dgm:chPref val="1"/>
        </dgm:presLayoutVars>
      </dgm:prSet>
      <dgm:spPr/>
    </dgm:pt>
    <dgm:pt modelId="{694470BE-ECA7-49E0-A034-453B954A765D}" type="pres">
      <dgm:prSet presAssocID="{4F4E1498-95D6-4F02-835F-544B61B82A3F}" presName="sibTrans" presStyleLbl="sibTrans2D1" presStyleIdx="0" presStyleCnt="0"/>
      <dgm:spPr/>
    </dgm:pt>
    <dgm:pt modelId="{8DBC84B6-5BCE-41F9-8D49-C47553EFDE2C}" type="pres">
      <dgm:prSet presAssocID="{ABFA8E1E-9740-4B59-B246-EB53F9B286A2}" presName="compNode" presStyleCnt="0"/>
      <dgm:spPr/>
    </dgm:pt>
    <dgm:pt modelId="{D27B89F9-0101-4603-B155-57019510E27E}" type="pres">
      <dgm:prSet presAssocID="{ABFA8E1E-9740-4B59-B246-EB53F9B286A2}" presName="iconBgRect" presStyleLbl="bgShp" presStyleIdx="3" presStyleCnt="4"/>
      <dgm:spPr/>
    </dgm:pt>
    <dgm:pt modelId="{1BB49363-8792-41B6-A873-D241FA30AD4C}" type="pres">
      <dgm:prSet presAssocID="{ABFA8E1E-9740-4B59-B246-EB53F9B286A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C8ED80E1-C1C3-4E5A-9E73-A1F1852B04F9}" type="pres">
      <dgm:prSet presAssocID="{ABFA8E1E-9740-4B59-B246-EB53F9B286A2}" presName="spaceRect" presStyleCnt="0"/>
      <dgm:spPr/>
    </dgm:pt>
    <dgm:pt modelId="{22464FCC-2F20-4F6C-967F-805C94792478}" type="pres">
      <dgm:prSet presAssocID="{ABFA8E1E-9740-4B59-B246-EB53F9B286A2}" presName="textRect" presStyleLbl="revTx" presStyleIdx="3" presStyleCnt="4">
        <dgm:presLayoutVars>
          <dgm:chMax val="1"/>
          <dgm:chPref val="1"/>
        </dgm:presLayoutVars>
      </dgm:prSet>
      <dgm:spPr/>
    </dgm:pt>
  </dgm:ptLst>
  <dgm:cxnLst>
    <dgm:cxn modelId="{677CB519-5647-4B3F-947A-F4132EB89819}" srcId="{5D1149E5-7DB1-4091-A977-7A654B6CB6CF}" destId="{363841AD-80D2-4A94-8595-0189D3760695}" srcOrd="1" destOrd="0" parTransId="{6ED1FB33-DD74-446F-8A5A-D7209ACFF6DB}" sibTransId="{ECFA59E2-F046-4E51-AF38-3CE1EE03544C}"/>
    <dgm:cxn modelId="{CED0563F-B22F-4C02-8404-6CBB24F4C964}" type="presOf" srcId="{ECFA59E2-F046-4E51-AF38-3CE1EE03544C}" destId="{E00E4EFA-AA53-4BC1-9878-1B31DB7026B6}" srcOrd="0" destOrd="0" presId="urn:microsoft.com/office/officeart/2018/2/layout/IconCircleList"/>
    <dgm:cxn modelId="{9D2C9A65-1C18-4760-927E-02394BC9757A}" srcId="{5D1149E5-7DB1-4091-A977-7A654B6CB6CF}" destId="{F0112B1B-C9CF-4478-B0AA-D9A6D86F79FA}" srcOrd="2" destOrd="0" parTransId="{B9DA60C0-B488-4171-B279-83180F7AC98B}" sibTransId="{4F4E1498-95D6-4F02-835F-544B61B82A3F}"/>
    <dgm:cxn modelId="{94B78A68-C478-40B3-BFA5-68E23773E2A1}" type="presOf" srcId="{ABFA8E1E-9740-4B59-B246-EB53F9B286A2}" destId="{22464FCC-2F20-4F6C-967F-805C94792478}" srcOrd="0" destOrd="0" presId="urn:microsoft.com/office/officeart/2018/2/layout/IconCircleList"/>
    <dgm:cxn modelId="{E0E82A4D-F51C-4A3A-8210-4823F7BEF8E0}" type="presOf" srcId="{BDC945D3-9F66-488A-8D0D-DEAF6FE3CF31}" destId="{B25BC17E-B685-47BE-8598-062ED633F720}" srcOrd="0" destOrd="0" presId="urn:microsoft.com/office/officeart/2018/2/layout/IconCircleList"/>
    <dgm:cxn modelId="{95574B4F-6E2B-4408-8BB2-8106A7B4EF50}" srcId="{5D1149E5-7DB1-4091-A977-7A654B6CB6CF}" destId="{ABFA8E1E-9740-4B59-B246-EB53F9B286A2}" srcOrd="3" destOrd="0" parTransId="{BCCE99D8-D1F5-43D4-90C7-62AA2710E9E8}" sibTransId="{669F200E-9F54-439C-9E0A-CA10B0E6E875}"/>
    <dgm:cxn modelId="{2953A1AE-2387-41E8-AEC9-9BD10AE57D16}" type="presOf" srcId="{4F4E1498-95D6-4F02-835F-544B61B82A3F}" destId="{694470BE-ECA7-49E0-A034-453B954A765D}" srcOrd="0" destOrd="0" presId="urn:microsoft.com/office/officeart/2018/2/layout/IconCircleList"/>
    <dgm:cxn modelId="{4C5883BD-7C57-4EB6-9908-8D0DED841B9D}" type="presOf" srcId="{0DCB0548-AA83-4543-8906-34A284142184}" destId="{99B337EF-B810-46EE-A280-1CDD173DAF84}" srcOrd="0" destOrd="0" presId="urn:microsoft.com/office/officeart/2018/2/layout/IconCircleList"/>
    <dgm:cxn modelId="{1786A7C8-8E3B-4CF9-8CD9-556B8ED98A15}" type="presOf" srcId="{363841AD-80D2-4A94-8595-0189D3760695}" destId="{09A89AF8-7FFE-4E2E-B5BC-9EF07163C534}" srcOrd="0" destOrd="0" presId="urn:microsoft.com/office/officeart/2018/2/layout/IconCircleList"/>
    <dgm:cxn modelId="{9198FDF2-FB75-476A-98D5-5183D036B196}" type="presOf" srcId="{F0112B1B-C9CF-4478-B0AA-D9A6D86F79FA}" destId="{5CE9163D-04C4-4C88-9437-34BB733CEF1F}" srcOrd="0" destOrd="0" presId="urn:microsoft.com/office/officeart/2018/2/layout/IconCircleList"/>
    <dgm:cxn modelId="{536EC3FC-56A6-4E7A-AA11-322ED3C16868}" srcId="{5D1149E5-7DB1-4091-A977-7A654B6CB6CF}" destId="{0DCB0548-AA83-4543-8906-34A284142184}" srcOrd="0" destOrd="0" parTransId="{66B179C3-04D5-46EC-92D2-8D10DF4E1979}" sibTransId="{BDC945D3-9F66-488A-8D0D-DEAF6FE3CF31}"/>
    <dgm:cxn modelId="{43B354FD-23FB-487D-BE29-9E162F1AC67F}" type="presOf" srcId="{5D1149E5-7DB1-4091-A977-7A654B6CB6CF}" destId="{CD0FDEA9-07D2-4039-B31F-369E0B5B1815}" srcOrd="0" destOrd="0" presId="urn:microsoft.com/office/officeart/2018/2/layout/IconCircleList"/>
    <dgm:cxn modelId="{DD2FF30D-B1A5-494B-A5EB-60E482C5767D}" type="presParOf" srcId="{CD0FDEA9-07D2-4039-B31F-369E0B5B1815}" destId="{2C37ADFB-C5CE-4825-952A-B22D5204F017}" srcOrd="0" destOrd="0" presId="urn:microsoft.com/office/officeart/2018/2/layout/IconCircleList"/>
    <dgm:cxn modelId="{01CD796F-1D31-4A48-8943-DF269454CBE8}" type="presParOf" srcId="{2C37ADFB-C5CE-4825-952A-B22D5204F017}" destId="{6B1DC42B-92A9-4ADA-86CE-3B0E4190264F}" srcOrd="0" destOrd="0" presId="urn:microsoft.com/office/officeart/2018/2/layout/IconCircleList"/>
    <dgm:cxn modelId="{DF990239-3201-4E94-868E-A3ED77922573}" type="presParOf" srcId="{6B1DC42B-92A9-4ADA-86CE-3B0E4190264F}" destId="{B7C29109-2E0D-4C05-B2D3-F397BE7463F2}" srcOrd="0" destOrd="0" presId="urn:microsoft.com/office/officeart/2018/2/layout/IconCircleList"/>
    <dgm:cxn modelId="{3229D016-08CD-4CEC-A2B0-8A825D0CD883}" type="presParOf" srcId="{6B1DC42B-92A9-4ADA-86CE-3B0E4190264F}" destId="{686AA5FF-E91D-42F9-AD1B-3C55D709038B}" srcOrd="1" destOrd="0" presId="urn:microsoft.com/office/officeart/2018/2/layout/IconCircleList"/>
    <dgm:cxn modelId="{393797E7-3419-48B4-B4F1-0E9A3555101B}" type="presParOf" srcId="{6B1DC42B-92A9-4ADA-86CE-3B0E4190264F}" destId="{C6AD9E3B-0D53-480B-8B5D-A9EE2A0E5418}" srcOrd="2" destOrd="0" presId="urn:microsoft.com/office/officeart/2018/2/layout/IconCircleList"/>
    <dgm:cxn modelId="{83999CFF-0E3D-4C6A-A72C-F23CD82B2562}" type="presParOf" srcId="{6B1DC42B-92A9-4ADA-86CE-3B0E4190264F}" destId="{99B337EF-B810-46EE-A280-1CDD173DAF84}" srcOrd="3" destOrd="0" presId="urn:microsoft.com/office/officeart/2018/2/layout/IconCircleList"/>
    <dgm:cxn modelId="{A59D9966-51DD-4417-90D2-7D54E9356CA4}" type="presParOf" srcId="{2C37ADFB-C5CE-4825-952A-B22D5204F017}" destId="{B25BC17E-B685-47BE-8598-062ED633F720}" srcOrd="1" destOrd="0" presId="urn:microsoft.com/office/officeart/2018/2/layout/IconCircleList"/>
    <dgm:cxn modelId="{7EFD3E92-4A14-4922-B38B-115F8C4DB92B}" type="presParOf" srcId="{2C37ADFB-C5CE-4825-952A-B22D5204F017}" destId="{CB661846-E96D-488D-8391-E42B49E31B3F}" srcOrd="2" destOrd="0" presId="urn:microsoft.com/office/officeart/2018/2/layout/IconCircleList"/>
    <dgm:cxn modelId="{4B5946A5-C105-4F30-98BC-094A42088486}" type="presParOf" srcId="{CB661846-E96D-488D-8391-E42B49E31B3F}" destId="{83852CE0-4BA8-4D28-96B8-FEB0FFFEDC24}" srcOrd="0" destOrd="0" presId="urn:microsoft.com/office/officeart/2018/2/layout/IconCircleList"/>
    <dgm:cxn modelId="{92C3E13D-92D3-4354-87A5-056316C723BD}" type="presParOf" srcId="{CB661846-E96D-488D-8391-E42B49E31B3F}" destId="{D4188C83-474F-4784-99B2-68235A3A0508}" srcOrd="1" destOrd="0" presId="urn:microsoft.com/office/officeart/2018/2/layout/IconCircleList"/>
    <dgm:cxn modelId="{5026D4F6-80B8-4EA9-B875-4A195722D662}" type="presParOf" srcId="{CB661846-E96D-488D-8391-E42B49E31B3F}" destId="{43FC4DF7-DF7B-4EF0-A778-8FB2F8D1D8B9}" srcOrd="2" destOrd="0" presId="urn:microsoft.com/office/officeart/2018/2/layout/IconCircleList"/>
    <dgm:cxn modelId="{64A779D8-88E0-4698-B00F-6A616070BF99}" type="presParOf" srcId="{CB661846-E96D-488D-8391-E42B49E31B3F}" destId="{09A89AF8-7FFE-4E2E-B5BC-9EF07163C534}" srcOrd="3" destOrd="0" presId="urn:microsoft.com/office/officeart/2018/2/layout/IconCircleList"/>
    <dgm:cxn modelId="{75E56A7F-BD55-499B-8E66-A09A3283FDB0}" type="presParOf" srcId="{2C37ADFB-C5CE-4825-952A-B22D5204F017}" destId="{E00E4EFA-AA53-4BC1-9878-1B31DB7026B6}" srcOrd="3" destOrd="0" presId="urn:microsoft.com/office/officeart/2018/2/layout/IconCircleList"/>
    <dgm:cxn modelId="{2062B977-6D2B-4D79-8292-D1D64E94008A}" type="presParOf" srcId="{2C37ADFB-C5CE-4825-952A-B22D5204F017}" destId="{847B8BA1-1A72-4EE1-ADC4-DC46BAA2087B}" srcOrd="4" destOrd="0" presId="urn:microsoft.com/office/officeart/2018/2/layout/IconCircleList"/>
    <dgm:cxn modelId="{DA2637BE-FEB7-4962-9158-7DE155353EF2}" type="presParOf" srcId="{847B8BA1-1A72-4EE1-ADC4-DC46BAA2087B}" destId="{5F180900-443C-4CD9-B88D-0E0F456C9385}" srcOrd="0" destOrd="0" presId="urn:microsoft.com/office/officeart/2018/2/layout/IconCircleList"/>
    <dgm:cxn modelId="{082CC74B-76A3-44F1-91AE-285B043297BD}" type="presParOf" srcId="{847B8BA1-1A72-4EE1-ADC4-DC46BAA2087B}" destId="{673BC8D3-29AC-4072-83B9-3441FD439745}" srcOrd="1" destOrd="0" presId="urn:microsoft.com/office/officeart/2018/2/layout/IconCircleList"/>
    <dgm:cxn modelId="{379857F8-471C-4D75-ACA0-1A10EC543A3A}" type="presParOf" srcId="{847B8BA1-1A72-4EE1-ADC4-DC46BAA2087B}" destId="{529DDB1F-41A0-4A93-ACF9-73E173606E6F}" srcOrd="2" destOrd="0" presId="urn:microsoft.com/office/officeart/2018/2/layout/IconCircleList"/>
    <dgm:cxn modelId="{FA1758DD-D574-4390-BFDB-B59B52A318B1}" type="presParOf" srcId="{847B8BA1-1A72-4EE1-ADC4-DC46BAA2087B}" destId="{5CE9163D-04C4-4C88-9437-34BB733CEF1F}" srcOrd="3" destOrd="0" presId="urn:microsoft.com/office/officeart/2018/2/layout/IconCircleList"/>
    <dgm:cxn modelId="{F9159D78-0A4D-4275-A8AD-55D89BED2A57}" type="presParOf" srcId="{2C37ADFB-C5CE-4825-952A-B22D5204F017}" destId="{694470BE-ECA7-49E0-A034-453B954A765D}" srcOrd="5" destOrd="0" presId="urn:microsoft.com/office/officeart/2018/2/layout/IconCircleList"/>
    <dgm:cxn modelId="{813474D5-6DDD-47C8-8567-16BAB2626978}" type="presParOf" srcId="{2C37ADFB-C5CE-4825-952A-B22D5204F017}" destId="{8DBC84B6-5BCE-41F9-8D49-C47553EFDE2C}" srcOrd="6" destOrd="0" presId="urn:microsoft.com/office/officeart/2018/2/layout/IconCircleList"/>
    <dgm:cxn modelId="{3D07F7BE-3D06-4CD1-ACD9-6E534CF89575}" type="presParOf" srcId="{8DBC84B6-5BCE-41F9-8D49-C47553EFDE2C}" destId="{D27B89F9-0101-4603-B155-57019510E27E}" srcOrd="0" destOrd="0" presId="urn:microsoft.com/office/officeart/2018/2/layout/IconCircleList"/>
    <dgm:cxn modelId="{7F5B812F-6906-4DAF-818E-7934B8EB42E3}" type="presParOf" srcId="{8DBC84B6-5BCE-41F9-8D49-C47553EFDE2C}" destId="{1BB49363-8792-41B6-A873-D241FA30AD4C}" srcOrd="1" destOrd="0" presId="urn:microsoft.com/office/officeart/2018/2/layout/IconCircleList"/>
    <dgm:cxn modelId="{F0A490DC-BDC8-4A70-9235-1897F217DB16}" type="presParOf" srcId="{8DBC84B6-5BCE-41F9-8D49-C47553EFDE2C}" destId="{C8ED80E1-C1C3-4E5A-9E73-A1F1852B04F9}" srcOrd="2" destOrd="0" presId="urn:microsoft.com/office/officeart/2018/2/layout/IconCircleList"/>
    <dgm:cxn modelId="{AE8A9C84-A7EE-4FD9-ADBA-1ACED64A9C38}" type="presParOf" srcId="{8DBC84B6-5BCE-41F9-8D49-C47553EFDE2C}" destId="{22464FCC-2F20-4F6C-967F-805C9479247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967F8F-785B-437C-8BFA-ABE335638474}" type="doc">
      <dgm:prSet loTypeId="urn:microsoft.com/office/officeart/2018/2/layout/IconCircleList" loCatId="icon" qsTypeId="urn:microsoft.com/office/officeart/2005/8/quickstyle/simple1" qsCatId="simple" csTypeId="urn:microsoft.com/office/officeart/2005/8/colors/accent2_3" csCatId="accent2" phldr="1"/>
      <dgm:spPr/>
      <dgm:t>
        <a:bodyPr/>
        <a:lstStyle/>
        <a:p>
          <a:endParaRPr lang="en-US"/>
        </a:p>
      </dgm:t>
    </dgm:pt>
    <dgm:pt modelId="{BB689863-D4DF-400B-AC3C-036505659DF6}">
      <dgm:prSet/>
      <dgm:spPr/>
      <dgm:t>
        <a:bodyPr/>
        <a:lstStyle/>
        <a:p>
          <a:pPr>
            <a:lnSpc>
              <a:spcPct val="100000"/>
            </a:lnSpc>
          </a:pPr>
          <a:r>
            <a:rPr lang="en-US"/>
            <a:t>Is there any museum displays that </a:t>
          </a:r>
          <a:r>
            <a:rPr lang="en-US" b="1"/>
            <a:t>you</a:t>
          </a:r>
          <a:r>
            <a:rPr lang="en-US"/>
            <a:t> really liked that you could tell me about?</a:t>
          </a:r>
        </a:p>
      </dgm:t>
    </dgm:pt>
    <dgm:pt modelId="{C21C82DC-75C4-46F8-96DE-41E77CFA3953}" type="parTrans" cxnId="{ED6359F2-244E-466E-9B39-6EF5DC16CAE7}">
      <dgm:prSet/>
      <dgm:spPr/>
      <dgm:t>
        <a:bodyPr/>
        <a:lstStyle/>
        <a:p>
          <a:endParaRPr lang="en-US"/>
        </a:p>
      </dgm:t>
    </dgm:pt>
    <dgm:pt modelId="{65C31CF4-D8EA-4002-99BF-B98C6219C0C0}" type="sibTrans" cxnId="{ED6359F2-244E-466E-9B39-6EF5DC16CAE7}">
      <dgm:prSet/>
      <dgm:spPr/>
      <dgm:t>
        <a:bodyPr/>
        <a:lstStyle/>
        <a:p>
          <a:pPr>
            <a:lnSpc>
              <a:spcPct val="100000"/>
            </a:lnSpc>
          </a:pPr>
          <a:endParaRPr lang="en-US"/>
        </a:p>
      </dgm:t>
    </dgm:pt>
    <dgm:pt modelId="{FB00EE89-2C94-455A-927D-DCC554139B29}">
      <dgm:prSet/>
      <dgm:spPr/>
      <dgm:t>
        <a:bodyPr/>
        <a:lstStyle/>
        <a:p>
          <a:pPr>
            <a:lnSpc>
              <a:spcPct val="100000"/>
            </a:lnSpc>
          </a:pPr>
          <a:r>
            <a:rPr lang="en-US" dirty="0"/>
            <a:t>Since I want my game to be very story based, have you played any story-based games that you’ve really liked? </a:t>
          </a:r>
        </a:p>
      </dgm:t>
    </dgm:pt>
    <dgm:pt modelId="{5BA5743B-46CE-47A6-AD48-277776E3991D}" type="parTrans" cxnId="{C501CF25-FA83-4CAF-A1AE-B143F03EBA6F}">
      <dgm:prSet/>
      <dgm:spPr/>
      <dgm:t>
        <a:bodyPr/>
        <a:lstStyle/>
        <a:p>
          <a:endParaRPr lang="en-US"/>
        </a:p>
      </dgm:t>
    </dgm:pt>
    <dgm:pt modelId="{8A0EBFAE-0835-4C3B-B3D3-868E51F03917}" type="sibTrans" cxnId="{C501CF25-FA83-4CAF-A1AE-B143F03EBA6F}">
      <dgm:prSet/>
      <dgm:spPr/>
      <dgm:t>
        <a:bodyPr/>
        <a:lstStyle/>
        <a:p>
          <a:pPr>
            <a:lnSpc>
              <a:spcPct val="100000"/>
            </a:lnSpc>
          </a:pPr>
          <a:endParaRPr lang="en-US"/>
        </a:p>
      </dgm:t>
    </dgm:pt>
    <dgm:pt modelId="{AFF367E7-6619-4501-82A5-66FC4E927E58}">
      <dgm:prSet/>
      <dgm:spPr/>
      <dgm:t>
        <a:bodyPr/>
        <a:lstStyle/>
        <a:p>
          <a:pPr>
            <a:lnSpc>
              <a:spcPct val="100000"/>
            </a:lnSpc>
          </a:pPr>
          <a:r>
            <a:rPr lang="en-US"/>
            <a:t>Do you have any ideas for this game? What kind of things would you add if you were making it?</a:t>
          </a:r>
        </a:p>
      </dgm:t>
    </dgm:pt>
    <dgm:pt modelId="{DEF2600D-8010-4F50-9947-0BC89E889080}" type="parTrans" cxnId="{52AADA8C-7FCB-4924-88D7-E056244233B0}">
      <dgm:prSet/>
      <dgm:spPr/>
      <dgm:t>
        <a:bodyPr/>
        <a:lstStyle/>
        <a:p>
          <a:endParaRPr lang="en-US"/>
        </a:p>
      </dgm:t>
    </dgm:pt>
    <dgm:pt modelId="{12F1EF3C-0B7B-49AD-821F-C1CD0F0BFB05}" type="sibTrans" cxnId="{52AADA8C-7FCB-4924-88D7-E056244233B0}">
      <dgm:prSet/>
      <dgm:spPr/>
      <dgm:t>
        <a:bodyPr/>
        <a:lstStyle/>
        <a:p>
          <a:pPr>
            <a:lnSpc>
              <a:spcPct val="100000"/>
            </a:lnSpc>
          </a:pPr>
          <a:endParaRPr lang="en-US"/>
        </a:p>
      </dgm:t>
    </dgm:pt>
    <dgm:pt modelId="{2D4B3AD0-D512-4F64-8818-FC92E3736799}">
      <dgm:prSet/>
      <dgm:spPr/>
      <dgm:t>
        <a:bodyPr/>
        <a:lstStyle/>
        <a:p>
          <a:pPr>
            <a:lnSpc>
              <a:spcPct val="100000"/>
            </a:lnSpc>
          </a:pPr>
          <a:r>
            <a:rPr lang="en-US"/>
            <a:t>What do you think of the game? Be honest!</a:t>
          </a:r>
        </a:p>
      </dgm:t>
    </dgm:pt>
    <dgm:pt modelId="{DF20994A-28D9-45D3-BE51-1DCC64125BDB}" type="parTrans" cxnId="{708060E4-3490-48E9-A243-5DFDB9BA786F}">
      <dgm:prSet/>
      <dgm:spPr/>
      <dgm:t>
        <a:bodyPr/>
        <a:lstStyle/>
        <a:p>
          <a:endParaRPr lang="en-US"/>
        </a:p>
      </dgm:t>
    </dgm:pt>
    <dgm:pt modelId="{7AA7914E-89E4-4E22-BDA9-363E3B427456}" type="sibTrans" cxnId="{708060E4-3490-48E9-A243-5DFDB9BA786F}">
      <dgm:prSet/>
      <dgm:spPr/>
      <dgm:t>
        <a:bodyPr/>
        <a:lstStyle/>
        <a:p>
          <a:endParaRPr lang="en-US"/>
        </a:p>
      </dgm:t>
    </dgm:pt>
    <dgm:pt modelId="{637174F5-8593-4FFA-BEF7-AF77DD5F84FB}" type="pres">
      <dgm:prSet presAssocID="{EF967F8F-785B-437C-8BFA-ABE335638474}" presName="root" presStyleCnt="0">
        <dgm:presLayoutVars>
          <dgm:dir/>
          <dgm:resizeHandles val="exact"/>
        </dgm:presLayoutVars>
      </dgm:prSet>
      <dgm:spPr/>
    </dgm:pt>
    <dgm:pt modelId="{A0D80191-AC60-49B9-99EE-DB78496A8D85}" type="pres">
      <dgm:prSet presAssocID="{EF967F8F-785B-437C-8BFA-ABE335638474}" presName="container" presStyleCnt="0">
        <dgm:presLayoutVars>
          <dgm:dir/>
          <dgm:resizeHandles val="exact"/>
        </dgm:presLayoutVars>
      </dgm:prSet>
      <dgm:spPr/>
    </dgm:pt>
    <dgm:pt modelId="{F026F312-93FD-4132-BDF3-56ADCE448371}" type="pres">
      <dgm:prSet presAssocID="{BB689863-D4DF-400B-AC3C-036505659DF6}" presName="compNode" presStyleCnt="0"/>
      <dgm:spPr/>
    </dgm:pt>
    <dgm:pt modelId="{823C267B-50F6-435E-9798-8B0329424C0D}" type="pres">
      <dgm:prSet presAssocID="{BB689863-D4DF-400B-AC3C-036505659DF6}" presName="iconBgRect" presStyleLbl="bgShp" presStyleIdx="0" presStyleCnt="4"/>
      <dgm:spPr/>
    </dgm:pt>
    <dgm:pt modelId="{BCC46E13-909B-45F1-8F88-54B98F2DE0F0}" type="pres">
      <dgm:prSet presAssocID="{BB689863-D4DF-400B-AC3C-036505659D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42A89F6C-1CCA-4997-9EBF-E0BC8DB99995}" type="pres">
      <dgm:prSet presAssocID="{BB689863-D4DF-400B-AC3C-036505659DF6}" presName="spaceRect" presStyleCnt="0"/>
      <dgm:spPr/>
    </dgm:pt>
    <dgm:pt modelId="{2C28BE62-4EFB-4233-A142-B6A74E2ED83F}" type="pres">
      <dgm:prSet presAssocID="{BB689863-D4DF-400B-AC3C-036505659DF6}" presName="textRect" presStyleLbl="revTx" presStyleIdx="0" presStyleCnt="4">
        <dgm:presLayoutVars>
          <dgm:chMax val="1"/>
          <dgm:chPref val="1"/>
        </dgm:presLayoutVars>
      </dgm:prSet>
      <dgm:spPr/>
    </dgm:pt>
    <dgm:pt modelId="{EA6F26BC-0A41-4B18-891B-3266C50BBFD1}" type="pres">
      <dgm:prSet presAssocID="{65C31CF4-D8EA-4002-99BF-B98C6219C0C0}" presName="sibTrans" presStyleLbl="sibTrans2D1" presStyleIdx="0" presStyleCnt="0"/>
      <dgm:spPr/>
    </dgm:pt>
    <dgm:pt modelId="{9BC4C7F4-CE11-4660-923E-1383E6D7DC25}" type="pres">
      <dgm:prSet presAssocID="{FB00EE89-2C94-455A-927D-DCC554139B29}" presName="compNode" presStyleCnt="0"/>
      <dgm:spPr/>
    </dgm:pt>
    <dgm:pt modelId="{ED1151F2-4107-4746-B49B-58B033260055}" type="pres">
      <dgm:prSet presAssocID="{FB00EE89-2C94-455A-927D-DCC554139B29}" presName="iconBgRect" presStyleLbl="bgShp" presStyleIdx="1" presStyleCnt="4"/>
      <dgm:spPr/>
    </dgm:pt>
    <dgm:pt modelId="{719ABD79-4526-49CB-A352-B8FEF8D5F61A}" type="pres">
      <dgm:prSet presAssocID="{FB00EE89-2C94-455A-927D-DCC554139B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950BA6DA-1498-45AD-A33C-2181F424E972}" type="pres">
      <dgm:prSet presAssocID="{FB00EE89-2C94-455A-927D-DCC554139B29}" presName="spaceRect" presStyleCnt="0"/>
      <dgm:spPr/>
    </dgm:pt>
    <dgm:pt modelId="{71F21EF5-5600-472D-A9BF-292CF8540898}" type="pres">
      <dgm:prSet presAssocID="{FB00EE89-2C94-455A-927D-DCC554139B29}" presName="textRect" presStyleLbl="revTx" presStyleIdx="1" presStyleCnt="4">
        <dgm:presLayoutVars>
          <dgm:chMax val="1"/>
          <dgm:chPref val="1"/>
        </dgm:presLayoutVars>
      </dgm:prSet>
      <dgm:spPr/>
    </dgm:pt>
    <dgm:pt modelId="{99FDFC23-9E27-4A0B-AD57-8D6EB272C60B}" type="pres">
      <dgm:prSet presAssocID="{8A0EBFAE-0835-4C3B-B3D3-868E51F03917}" presName="sibTrans" presStyleLbl="sibTrans2D1" presStyleIdx="0" presStyleCnt="0"/>
      <dgm:spPr/>
    </dgm:pt>
    <dgm:pt modelId="{2C115400-ACE7-49C7-8B9F-74232BC8A994}" type="pres">
      <dgm:prSet presAssocID="{AFF367E7-6619-4501-82A5-66FC4E927E58}" presName="compNode" presStyleCnt="0"/>
      <dgm:spPr/>
    </dgm:pt>
    <dgm:pt modelId="{CCC630BC-37A2-4B9F-9263-820583DA2D05}" type="pres">
      <dgm:prSet presAssocID="{AFF367E7-6619-4501-82A5-66FC4E927E58}" presName="iconBgRect" presStyleLbl="bgShp" presStyleIdx="2" presStyleCnt="4"/>
      <dgm:spPr/>
    </dgm:pt>
    <dgm:pt modelId="{E45B665A-A660-4FEC-9FE3-903B21265EE7}" type="pres">
      <dgm:prSet presAssocID="{AFF367E7-6619-4501-82A5-66FC4E927E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ss Pieces"/>
        </a:ext>
      </dgm:extLst>
    </dgm:pt>
    <dgm:pt modelId="{E28DE100-4086-4D90-B337-ACB263289821}" type="pres">
      <dgm:prSet presAssocID="{AFF367E7-6619-4501-82A5-66FC4E927E58}" presName="spaceRect" presStyleCnt="0"/>
      <dgm:spPr/>
    </dgm:pt>
    <dgm:pt modelId="{68E13DC8-95FE-4F8B-8F13-50BDBBDD4568}" type="pres">
      <dgm:prSet presAssocID="{AFF367E7-6619-4501-82A5-66FC4E927E58}" presName="textRect" presStyleLbl="revTx" presStyleIdx="2" presStyleCnt="4">
        <dgm:presLayoutVars>
          <dgm:chMax val="1"/>
          <dgm:chPref val="1"/>
        </dgm:presLayoutVars>
      </dgm:prSet>
      <dgm:spPr/>
    </dgm:pt>
    <dgm:pt modelId="{4C4CB750-504C-4315-8E45-DA897B9EE0F7}" type="pres">
      <dgm:prSet presAssocID="{12F1EF3C-0B7B-49AD-821F-C1CD0F0BFB05}" presName="sibTrans" presStyleLbl="sibTrans2D1" presStyleIdx="0" presStyleCnt="0"/>
      <dgm:spPr/>
    </dgm:pt>
    <dgm:pt modelId="{B712F137-EF9D-4300-86E0-DCABFCCFCA4C}" type="pres">
      <dgm:prSet presAssocID="{2D4B3AD0-D512-4F64-8818-FC92E3736799}" presName="compNode" presStyleCnt="0"/>
      <dgm:spPr/>
    </dgm:pt>
    <dgm:pt modelId="{490DFD78-35F1-4DAF-8451-ACF2375E0F81}" type="pres">
      <dgm:prSet presAssocID="{2D4B3AD0-D512-4F64-8818-FC92E3736799}" presName="iconBgRect" presStyleLbl="bgShp" presStyleIdx="3" presStyleCnt="4"/>
      <dgm:spPr/>
    </dgm:pt>
    <dgm:pt modelId="{D22B7060-3DC4-405F-BAFF-7ACD4A4DB74C}" type="pres">
      <dgm:prSet presAssocID="{2D4B3AD0-D512-4F64-8818-FC92E37367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ing Cards"/>
        </a:ext>
      </dgm:extLst>
    </dgm:pt>
    <dgm:pt modelId="{546FE8EF-C27F-4028-AE38-DD3648B409C9}" type="pres">
      <dgm:prSet presAssocID="{2D4B3AD0-D512-4F64-8818-FC92E3736799}" presName="spaceRect" presStyleCnt="0"/>
      <dgm:spPr/>
    </dgm:pt>
    <dgm:pt modelId="{750643AD-A39F-4F94-B53C-32A826C51A43}" type="pres">
      <dgm:prSet presAssocID="{2D4B3AD0-D512-4F64-8818-FC92E3736799}" presName="textRect" presStyleLbl="revTx" presStyleIdx="3" presStyleCnt="4">
        <dgm:presLayoutVars>
          <dgm:chMax val="1"/>
          <dgm:chPref val="1"/>
        </dgm:presLayoutVars>
      </dgm:prSet>
      <dgm:spPr/>
    </dgm:pt>
  </dgm:ptLst>
  <dgm:cxnLst>
    <dgm:cxn modelId="{25DAC01E-89BE-486A-9B54-77A10CB03745}" type="presOf" srcId="{65C31CF4-D8EA-4002-99BF-B98C6219C0C0}" destId="{EA6F26BC-0A41-4B18-891B-3266C50BBFD1}" srcOrd="0" destOrd="0" presId="urn:microsoft.com/office/officeart/2018/2/layout/IconCircleList"/>
    <dgm:cxn modelId="{C501CF25-FA83-4CAF-A1AE-B143F03EBA6F}" srcId="{EF967F8F-785B-437C-8BFA-ABE335638474}" destId="{FB00EE89-2C94-455A-927D-DCC554139B29}" srcOrd="1" destOrd="0" parTransId="{5BA5743B-46CE-47A6-AD48-277776E3991D}" sibTransId="{8A0EBFAE-0835-4C3B-B3D3-868E51F03917}"/>
    <dgm:cxn modelId="{61FEE232-5CEA-4BD2-A555-AF6BF2BBE980}" type="presOf" srcId="{12F1EF3C-0B7B-49AD-821F-C1CD0F0BFB05}" destId="{4C4CB750-504C-4315-8E45-DA897B9EE0F7}" srcOrd="0" destOrd="0" presId="urn:microsoft.com/office/officeart/2018/2/layout/IconCircleList"/>
    <dgm:cxn modelId="{B3895D39-8677-41D5-B260-6231FABC1A22}" type="presOf" srcId="{FB00EE89-2C94-455A-927D-DCC554139B29}" destId="{71F21EF5-5600-472D-A9BF-292CF8540898}" srcOrd="0" destOrd="0" presId="urn:microsoft.com/office/officeart/2018/2/layout/IconCircleList"/>
    <dgm:cxn modelId="{915B3062-2458-4DB7-BAE6-8689F7726B10}" type="presOf" srcId="{8A0EBFAE-0835-4C3B-B3D3-868E51F03917}" destId="{99FDFC23-9E27-4A0B-AD57-8D6EB272C60B}" srcOrd="0" destOrd="0" presId="urn:microsoft.com/office/officeart/2018/2/layout/IconCircleList"/>
    <dgm:cxn modelId="{E20C6D75-9144-4269-A1A7-42C41A08EE69}" type="presOf" srcId="{2D4B3AD0-D512-4F64-8818-FC92E3736799}" destId="{750643AD-A39F-4F94-B53C-32A826C51A43}" srcOrd="0" destOrd="0" presId="urn:microsoft.com/office/officeart/2018/2/layout/IconCircleList"/>
    <dgm:cxn modelId="{87101678-A838-48EA-9625-67390394C7AF}" type="presOf" srcId="{BB689863-D4DF-400B-AC3C-036505659DF6}" destId="{2C28BE62-4EFB-4233-A142-B6A74E2ED83F}" srcOrd="0" destOrd="0" presId="urn:microsoft.com/office/officeart/2018/2/layout/IconCircleList"/>
    <dgm:cxn modelId="{52AADA8C-7FCB-4924-88D7-E056244233B0}" srcId="{EF967F8F-785B-437C-8BFA-ABE335638474}" destId="{AFF367E7-6619-4501-82A5-66FC4E927E58}" srcOrd="2" destOrd="0" parTransId="{DEF2600D-8010-4F50-9947-0BC89E889080}" sibTransId="{12F1EF3C-0B7B-49AD-821F-C1CD0F0BFB05}"/>
    <dgm:cxn modelId="{7F00F3C2-6EC3-4814-890E-ADBF39B2D71B}" type="presOf" srcId="{EF967F8F-785B-437C-8BFA-ABE335638474}" destId="{637174F5-8593-4FFA-BEF7-AF77DD5F84FB}" srcOrd="0" destOrd="0" presId="urn:microsoft.com/office/officeart/2018/2/layout/IconCircleList"/>
    <dgm:cxn modelId="{708060E4-3490-48E9-A243-5DFDB9BA786F}" srcId="{EF967F8F-785B-437C-8BFA-ABE335638474}" destId="{2D4B3AD0-D512-4F64-8818-FC92E3736799}" srcOrd="3" destOrd="0" parTransId="{DF20994A-28D9-45D3-BE51-1DCC64125BDB}" sibTransId="{7AA7914E-89E4-4E22-BDA9-363E3B427456}"/>
    <dgm:cxn modelId="{BB8F92E7-ED74-416A-B489-34010D51CB01}" type="presOf" srcId="{AFF367E7-6619-4501-82A5-66FC4E927E58}" destId="{68E13DC8-95FE-4F8B-8F13-50BDBBDD4568}" srcOrd="0" destOrd="0" presId="urn:microsoft.com/office/officeart/2018/2/layout/IconCircleList"/>
    <dgm:cxn modelId="{ED6359F2-244E-466E-9B39-6EF5DC16CAE7}" srcId="{EF967F8F-785B-437C-8BFA-ABE335638474}" destId="{BB689863-D4DF-400B-AC3C-036505659DF6}" srcOrd="0" destOrd="0" parTransId="{C21C82DC-75C4-46F8-96DE-41E77CFA3953}" sibTransId="{65C31CF4-D8EA-4002-99BF-B98C6219C0C0}"/>
    <dgm:cxn modelId="{119149DF-4B0A-48C4-B6BE-A2BF4653D967}" type="presParOf" srcId="{637174F5-8593-4FFA-BEF7-AF77DD5F84FB}" destId="{A0D80191-AC60-49B9-99EE-DB78496A8D85}" srcOrd="0" destOrd="0" presId="urn:microsoft.com/office/officeart/2018/2/layout/IconCircleList"/>
    <dgm:cxn modelId="{27D15B1B-A856-442A-9409-4177F9E50793}" type="presParOf" srcId="{A0D80191-AC60-49B9-99EE-DB78496A8D85}" destId="{F026F312-93FD-4132-BDF3-56ADCE448371}" srcOrd="0" destOrd="0" presId="urn:microsoft.com/office/officeart/2018/2/layout/IconCircleList"/>
    <dgm:cxn modelId="{2027E701-F799-41C1-9F2C-75F4A1CC0FEB}" type="presParOf" srcId="{F026F312-93FD-4132-BDF3-56ADCE448371}" destId="{823C267B-50F6-435E-9798-8B0329424C0D}" srcOrd="0" destOrd="0" presId="urn:microsoft.com/office/officeart/2018/2/layout/IconCircleList"/>
    <dgm:cxn modelId="{37492F7B-2C82-4220-A93D-7825808F858C}" type="presParOf" srcId="{F026F312-93FD-4132-BDF3-56ADCE448371}" destId="{BCC46E13-909B-45F1-8F88-54B98F2DE0F0}" srcOrd="1" destOrd="0" presId="urn:microsoft.com/office/officeart/2018/2/layout/IconCircleList"/>
    <dgm:cxn modelId="{F6FAF852-E7C6-4A79-A3D3-E29BB15D3477}" type="presParOf" srcId="{F026F312-93FD-4132-BDF3-56ADCE448371}" destId="{42A89F6C-1CCA-4997-9EBF-E0BC8DB99995}" srcOrd="2" destOrd="0" presId="urn:microsoft.com/office/officeart/2018/2/layout/IconCircleList"/>
    <dgm:cxn modelId="{7A83543F-3E50-4D67-A370-2FDFB2E7A3FF}" type="presParOf" srcId="{F026F312-93FD-4132-BDF3-56ADCE448371}" destId="{2C28BE62-4EFB-4233-A142-B6A74E2ED83F}" srcOrd="3" destOrd="0" presId="urn:microsoft.com/office/officeart/2018/2/layout/IconCircleList"/>
    <dgm:cxn modelId="{63D44307-38CE-41B3-91DA-C763CAC3BB29}" type="presParOf" srcId="{A0D80191-AC60-49B9-99EE-DB78496A8D85}" destId="{EA6F26BC-0A41-4B18-891B-3266C50BBFD1}" srcOrd="1" destOrd="0" presId="urn:microsoft.com/office/officeart/2018/2/layout/IconCircleList"/>
    <dgm:cxn modelId="{F78C3685-52BC-493D-8527-69E1ED5E4CD1}" type="presParOf" srcId="{A0D80191-AC60-49B9-99EE-DB78496A8D85}" destId="{9BC4C7F4-CE11-4660-923E-1383E6D7DC25}" srcOrd="2" destOrd="0" presId="urn:microsoft.com/office/officeart/2018/2/layout/IconCircleList"/>
    <dgm:cxn modelId="{19403DA5-86A3-40F5-9BF7-32B04FACDD2F}" type="presParOf" srcId="{9BC4C7F4-CE11-4660-923E-1383E6D7DC25}" destId="{ED1151F2-4107-4746-B49B-58B033260055}" srcOrd="0" destOrd="0" presId="urn:microsoft.com/office/officeart/2018/2/layout/IconCircleList"/>
    <dgm:cxn modelId="{4496C5FB-8F0E-4B16-8073-AF5CA7E0C3BE}" type="presParOf" srcId="{9BC4C7F4-CE11-4660-923E-1383E6D7DC25}" destId="{719ABD79-4526-49CB-A352-B8FEF8D5F61A}" srcOrd="1" destOrd="0" presId="urn:microsoft.com/office/officeart/2018/2/layout/IconCircleList"/>
    <dgm:cxn modelId="{76D839EC-36FB-4534-9DC1-1AD82CD8E992}" type="presParOf" srcId="{9BC4C7F4-CE11-4660-923E-1383E6D7DC25}" destId="{950BA6DA-1498-45AD-A33C-2181F424E972}" srcOrd="2" destOrd="0" presId="urn:microsoft.com/office/officeart/2018/2/layout/IconCircleList"/>
    <dgm:cxn modelId="{ABD64AC2-A284-40AF-8836-9A6EC51839B3}" type="presParOf" srcId="{9BC4C7F4-CE11-4660-923E-1383E6D7DC25}" destId="{71F21EF5-5600-472D-A9BF-292CF8540898}" srcOrd="3" destOrd="0" presId="urn:microsoft.com/office/officeart/2018/2/layout/IconCircleList"/>
    <dgm:cxn modelId="{AB38510B-F199-43B5-B5BB-83E9064E9122}" type="presParOf" srcId="{A0D80191-AC60-49B9-99EE-DB78496A8D85}" destId="{99FDFC23-9E27-4A0B-AD57-8D6EB272C60B}" srcOrd="3" destOrd="0" presId="urn:microsoft.com/office/officeart/2018/2/layout/IconCircleList"/>
    <dgm:cxn modelId="{BFD5B1B5-864F-4514-9FD8-523121BE0C3C}" type="presParOf" srcId="{A0D80191-AC60-49B9-99EE-DB78496A8D85}" destId="{2C115400-ACE7-49C7-8B9F-74232BC8A994}" srcOrd="4" destOrd="0" presId="urn:microsoft.com/office/officeart/2018/2/layout/IconCircleList"/>
    <dgm:cxn modelId="{432EC052-DA09-4A44-9BA5-5263872B3DD7}" type="presParOf" srcId="{2C115400-ACE7-49C7-8B9F-74232BC8A994}" destId="{CCC630BC-37A2-4B9F-9263-820583DA2D05}" srcOrd="0" destOrd="0" presId="urn:microsoft.com/office/officeart/2018/2/layout/IconCircleList"/>
    <dgm:cxn modelId="{2F0EDC0F-1AE6-4180-8BFC-BE3F958AF235}" type="presParOf" srcId="{2C115400-ACE7-49C7-8B9F-74232BC8A994}" destId="{E45B665A-A660-4FEC-9FE3-903B21265EE7}" srcOrd="1" destOrd="0" presId="urn:microsoft.com/office/officeart/2018/2/layout/IconCircleList"/>
    <dgm:cxn modelId="{11945DDE-F981-469A-BDB8-F3C5A7D2EF16}" type="presParOf" srcId="{2C115400-ACE7-49C7-8B9F-74232BC8A994}" destId="{E28DE100-4086-4D90-B337-ACB263289821}" srcOrd="2" destOrd="0" presId="urn:microsoft.com/office/officeart/2018/2/layout/IconCircleList"/>
    <dgm:cxn modelId="{5EA26B0F-F546-46CA-B8FE-88601455A5E8}" type="presParOf" srcId="{2C115400-ACE7-49C7-8B9F-74232BC8A994}" destId="{68E13DC8-95FE-4F8B-8F13-50BDBBDD4568}" srcOrd="3" destOrd="0" presId="urn:microsoft.com/office/officeart/2018/2/layout/IconCircleList"/>
    <dgm:cxn modelId="{542388AC-7954-4C34-9179-2B97F5508BE1}" type="presParOf" srcId="{A0D80191-AC60-49B9-99EE-DB78496A8D85}" destId="{4C4CB750-504C-4315-8E45-DA897B9EE0F7}" srcOrd="5" destOrd="0" presId="urn:microsoft.com/office/officeart/2018/2/layout/IconCircleList"/>
    <dgm:cxn modelId="{61DF97C7-5CDA-471F-AB82-E00421E79636}" type="presParOf" srcId="{A0D80191-AC60-49B9-99EE-DB78496A8D85}" destId="{B712F137-EF9D-4300-86E0-DCABFCCFCA4C}" srcOrd="6" destOrd="0" presId="urn:microsoft.com/office/officeart/2018/2/layout/IconCircleList"/>
    <dgm:cxn modelId="{9B1CB44B-C794-4288-9E35-B8BCEFF4CAED}" type="presParOf" srcId="{B712F137-EF9D-4300-86E0-DCABFCCFCA4C}" destId="{490DFD78-35F1-4DAF-8451-ACF2375E0F81}" srcOrd="0" destOrd="0" presId="urn:microsoft.com/office/officeart/2018/2/layout/IconCircleList"/>
    <dgm:cxn modelId="{3A374B9E-6F5E-4A60-9FC6-1B94B4293BD1}" type="presParOf" srcId="{B712F137-EF9D-4300-86E0-DCABFCCFCA4C}" destId="{D22B7060-3DC4-405F-BAFF-7ACD4A4DB74C}" srcOrd="1" destOrd="0" presId="urn:microsoft.com/office/officeart/2018/2/layout/IconCircleList"/>
    <dgm:cxn modelId="{72ACC9D4-14FC-449B-814C-EE126335867D}" type="presParOf" srcId="{B712F137-EF9D-4300-86E0-DCABFCCFCA4C}" destId="{546FE8EF-C27F-4028-AE38-DD3648B409C9}" srcOrd="2" destOrd="0" presId="urn:microsoft.com/office/officeart/2018/2/layout/IconCircleList"/>
    <dgm:cxn modelId="{5BAFA27B-4ECB-4D65-8FFF-4AA4A97AE5D6}" type="presParOf" srcId="{B712F137-EF9D-4300-86E0-DCABFCCFCA4C}" destId="{750643AD-A39F-4F94-B53C-32A826C51A4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9109-2E0D-4C05-B2D3-F397BE7463F2}">
      <dsp:nvSpPr>
        <dsp:cNvPr id="0" name=""/>
        <dsp:cNvSpPr/>
      </dsp:nvSpPr>
      <dsp:spPr>
        <a:xfrm>
          <a:off x="170350"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AA5FF-E91D-42F9-AD1B-3C55D709038B}">
      <dsp:nvSpPr>
        <dsp:cNvPr id="0" name=""/>
        <dsp:cNvSpPr/>
      </dsp:nvSpPr>
      <dsp:spPr>
        <a:xfrm>
          <a:off x="446342" y="453297"/>
          <a:ext cx="762262" cy="7622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337EF-B810-46EE-A280-1CDD173DAF84}">
      <dsp:nvSpPr>
        <dsp:cNvPr id="0" name=""/>
        <dsp:cNvSpPr/>
      </dsp:nvSpPr>
      <dsp:spPr>
        <a:xfrm>
          <a:off x="1766220"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Lighthearted</a:t>
          </a:r>
          <a:r>
            <a:rPr lang="en-GB" sz="2200" kern="1200" baseline="0"/>
            <a:t>, and hopefully even funny, but based on real events.</a:t>
          </a:r>
          <a:endParaRPr lang="en-US" sz="2200" kern="1200"/>
        </a:p>
      </dsp:txBody>
      <dsp:txXfrm>
        <a:off x="1766220" y="177305"/>
        <a:ext cx="3097864" cy="1314245"/>
      </dsp:txXfrm>
    </dsp:sp>
    <dsp:sp modelId="{83852CE0-4BA8-4D28-96B8-FEB0FFFEDC24}">
      <dsp:nvSpPr>
        <dsp:cNvPr id="0" name=""/>
        <dsp:cNvSpPr/>
      </dsp:nvSpPr>
      <dsp:spPr>
        <a:xfrm>
          <a:off x="5403864"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88C83-474F-4784-99B2-68235A3A0508}">
      <dsp:nvSpPr>
        <dsp:cNvPr id="0" name=""/>
        <dsp:cNvSpPr/>
      </dsp:nvSpPr>
      <dsp:spPr>
        <a:xfrm>
          <a:off x="5679856" y="453297"/>
          <a:ext cx="762262" cy="7622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89AF8-7FFE-4E2E-B5BC-9EF07163C534}">
      <dsp:nvSpPr>
        <dsp:cNvPr id="0" name=""/>
        <dsp:cNvSpPr/>
      </dsp:nvSpPr>
      <dsp:spPr>
        <a:xfrm>
          <a:off x="6999734"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baseline="0" dirty="0"/>
            <a:t>Mostly story based, but with some gameplay elements.</a:t>
          </a:r>
          <a:endParaRPr lang="en-US" sz="2200" kern="1200" dirty="0"/>
        </a:p>
      </dsp:txBody>
      <dsp:txXfrm>
        <a:off x="6999734" y="177305"/>
        <a:ext cx="3097864" cy="1314245"/>
      </dsp:txXfrm>
    </dsp:sp>
    <dsp:sp modelId="{5F180900-443C-4CD9-B88D-0E0F456C9385}">
      <dsp:nvSpPr>
        <dsp:cNvPr id="0" name=""/>
        <dsp:cNvSpPr/>
      </dsp:nvSpPr>
      <dsp:spPr>
        <a:xfrm>
          <a:off x="170350"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BC8D3-29AC-4072-83B9-3441FD439745}">
      <dsp:nvSpPr>
        <dsp:cNvPr id="0" name=""/>
        <dsp:cNvSpPr/>
      </dsp:nvSpPr>
      <dsp:spPr>
        <a:xfrm>
          <a:off x="446342" y="2378540"/>
          <a:ext cx="762262" cy="7622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9163D-04C4-4C88-9437-34BB733CEF1F}">
      <dsp:nvSpPr>
        <dsp:cNvPr id="0" name=""/>
        <dsp:cNvSpPr/>
      </dsp:nvSpPr>
      <dsp:spPr>
        <a:xfrm>
          <a:off x="1766220"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Will have two endings depending on your choices.</a:t>
          </a:r>
          <a:endParaRPr lang="en-US" sz="2200" kern="1200"/>
        </a:p>
      </dsp:txBody>
      <dsp:txXfrm>
        <a:off x="1766220" y="2102548"/>
        <a:ext cx="3097864" cy="1314245"/>
      </dsp:txXfrm>
    </dsp:sp>
    <dsp:sp modelId="{D27B89F9-0101-4603-B155-57019510E27E}">
      <dsp:nvSpPr>
        <dsp:cNvPr id="0" name=""/>
        <dsp:cNvSpPr/>
      </dsp:nvSpPr>
      <dsp:spPr>
        <a:xfrm>
          <a:off x="5403864"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49363-8792-41B6-A873-D241FA30AD4C}">
      <dsp:nvSpPr>
        <dsp:cNvPr id="0" name=""/>
        <dsp:cNvSpPr/>
      </dsp:nvSpPr>
      <dsp:spPr>
        <a:xfrm>
          <a:off x="5679856" y="2378540"/>
          <a:ext cx="762262" cy="7622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64FCC-2F20-4F6C-967F-805C94792478}">
      <dsp:nvSpPr>
        <dsp:cNvPr id="0" name=""/>
        <dsp:cNvSpPr/>
      </dsp:nvSpPr>
      <dsp:spPr>
        <a:xfrm>
          <a:off x="6999734"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dirty="0"/>
            <a:t>Full of different characters trying to use the toll road.</a:t>
          </a:r>
          <a:endParaRPr lang="en-US" sz="2200" kern="1200" dirty="0"/>
        </a:p>
      </dsp:txBody>
      <dsp:txXfrm>
        <a:off x="6999734" y="2102548"/>
        <a:ext cx="3097864" cy="1314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C267B-50F6-435E-9798-8B0329424C0D}">
      <dsp:nvSpPr>
        <dsp:cNvPr id="0" name=""/>
        <dsp:cNvSpPr/>
      </dsp:nvSpPr>
      <dsp:spPr>
        <a:xfrm>
          <a:off x="170480" y="177028"/>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6E13-909B-45F1-8F88-54B98F2DE0F0}">
      <dsp:nvSpPr>
        <dsp:cNvPr id="0" name=""/>
        <dsp:cNvSpPr/>
      </dsp:nvSpPr>
      <dsp:spPr>
        <a:xfrm>
          <a:off x="446485" y="453033"/>
          <a:ext cx="762301" cy="7623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8BE62-4EFB-4233-A142-B6A74E2ED83F}">
      <dsp:nvSpPr>
        <dsp:cNvPr id="0" name=""/>
        <dsp:cNvSpPr/>
      </dsp:nvSpPr>
      <dsp:spPr>
        <a:xfrm>
          <a:off x="1766430" y="177028"/>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Is there any museum displays that </a:t>
          </a:r>
          <a:r>
            <a:rPr lang="en-US" sz="1800" b="1" kern="1200"/>
            <a:t>you</a:t>
          </a:r>
          <a:r>
            <a:rPr lang="en-US" sz="1800" kern="1200"/>
            <a:t> really liked that you could tell me about?</a:t>
          </a:r>
        </a:p>
      </dsp:txBody>
      <dsp:txXfrm>
        <a:off x="1766430" y="177028"/>
        <a:ext cx="3098021" cy="1314312"/>
      </dsp:txXfrm>
    </dsp:sp>
    <dsp:sp modelId="{ED1151F2-4107-4746-B49B-58B033260055}">
      <dsp:nvSpPr>
        <dsp:cNvPr id="0" name=""/>
        <dsp:cNvSpPr/>
      </dsp:nvSpPr>
      <dsp:spPr>
        <a:xfrm>
          <a:off x="5404259" y="177028"/>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ABD79-4526-49CB-A352-B8FEF8D5F61A}">
      <dsp:nvSpPr>
        <dsp:cNvPr id="0" name=""/>
        <dsp:cNvSpPr/>
      </dsp:nvSpPr>
      <dsp:spPr>
        <a:xfrm>
          <a:off x="5680265" y="453033"/>
          <a:ext cx="762301" cy="7623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21EF5-5600-472D-A9BF-292CF8540898}">
      <dsp:nvSpPr>
        <dsp:cNvPr id="0" name=""/>
        <dsp:cNvSpPr/>
      </dsp:nvSpPr>
      <dsp:spPr>
        <a:xfrm>
          <a:off x="7000210" y="177028"/>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Since I want my game to be very story based, have you played any story-based games that you’ve really liked? </a:t>
          </a:r>
        </a:p>
      </dsp:txBody>
      <dsp:txXfrm>
        <a:off x="7000210" y="177028"/>
        <a:ext cx="3098021" cy="1314312"/>
      </dsp:txXfrm>
    </dsp:sp>
    <dsp:sp modelId="{CCC630BC-37A2-4B9F-9263-820583DA2D05}">
      <dsp:nvSpPr>
        <dsp:cNvPr id="0" name=""/>
        <dsp:cNvSpPr/>
      </dsp:nvSpPr>
      <dsp:spPr>
        <a:xfrm>
          <a:off x="170480" y="2102251"/>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B665A-A660-4FEC-9FE3-903B21265EE7}">
      <dsp:nvSpPr>
        <dsp:cNvPr id="0" name=""/>
        <dsp:cNvSpPr/>
      </dsp:nvSpPr>
      <dsp:spPr>
        <a:xfrm>
          <a:off x="446485" y="2378256"/>
          <a:ext cx="762301" cy="7623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E13DC8-95FE-4F8B-8F13-50BDBBDD4568}">
      <dsp:nvSpPr>
        <dsp:cNvPr id="0" name=""/>
        <dsp:cNvSpPr/>
      </dsp:nvSpPr>
      <dsp:spPr>
        <a:xfrm>
          <a:off x="1766430" y="2102251"/>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Do you have any ideas for this game? What kind of things would you add if you were making it?</a:t>
          </a:r>
        </a:p>
      </dsp:txBody>
      <dsp:txXfrm>
        <a:off x="1766430" y="2102251"/>
        <a:ext cx="3098021" cy="1314312"/>
      </dsp:txXfrm>
    </dsp:sp>
    <dsp:sp modelId="{490DFD78-35F1-4DAF-8451-ACF2375E0F81}">
      <dsp:nvSpPr>
        <dsp:cNvPr id="0" name=""/>
        <dsp:cNvSpPr/>
      </dsp:nvSpPr>
      <dsp:spPr>
        <a:xfrm>
          <a:off x="5404259" y="2102251"/>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B7060-3DC4-405F-BAFF-7ACD4A4DB74C}">
      <dsp:nvSpPr>
        <dsp:cNvPr id="0" name=""/>
        <dsp:cNvSpPr/>
      </dsp:nvSpPr>
      <dsp:spPr>
        <a:xfrm>
          <a:off x="5680265" y="2378256"/>
          <a:ext cx="762301" cy="7623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0643AD-A39F-4F94-B53C-32A826C51A43}">
      <dsp:nvSpPr>
        <dsp:cNvPr id="0" name=""/>
        <dsp:cNvSpPr/>
      </dsp:nvSpPr>
      <dsp:spPr>
        <a:xfrm>
          <a:off x="7000210" y="2102251"/>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What do you think of the game? Be honest!</a:t>
          </a:r>
        </a:p>
      </dsp:txBody>
      <dsp:txXfrm>
        <a:off x="7000210" y="2102251"/>
        <a:ext cx="3098021" cy="13143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85C8F1-4743-1939-8921-44B3FA8E83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49355D-590B-8A5A-A365-EAF1E23278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2A14F5-A993-48B2-A840-092A5684DAF9}" type="datetimeFigureOut">
              <a:rPr lang="en-GB" smtClean="0"/>
              <a:t>02/03/2023</a:t>
            </a:fld>
            <a:endParaRPr lang="en-GB"/>
          </a:p>
        </p:txBody>
      </p:sp>
      <p:sp>
        <p:nvSpPr>
          <p:cNvPr id="4" name="Footer Placeholder 3">
            <a:extLst>
              <a:ext uri="{FF2B5EF4-FFF2-40B4-BE49-F238E27FC236}">
                <a16:creationId xmlns:a16="http://schemas.microsoft.com/office/drawing/2014/main" id="{C0D64D48-EC56-1CC3-6C53-56330E7F43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72AF7D5-FB7B-152C-07E9-7CA406D2AF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0C7D50-83D5-4847-A982-EF909586B774}" type="slidenum">
              <a:rPr lang="en-GB" smtClean="0"/>
              <a:t>‹#›</a:t>
            </a:fld>
            <a:endParaRPr lang="en-GB"/>
          </a:p>
        </p:txBody>
      </p:sp>
    </p:spTree>
    <p:extLst>
      <p:ext uri="{BB962C8B-B14F-4D97-AF65-F5344CB8AC3E}">
        <p14:creationId xmlns:p14="http://schemas.microsoft.com/office/powerpoint/2010/main" val="239294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62375-76A2-4729-8055-B28681A79FD4}" type="datetimeFigureOut">
              <a:rPr lang="en-GB" smtClean="0"/>
              <a:t>02/03/2023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6A731-2E37-41FF-AE25-9DC0D3C85574}" type="slidenum">
              <a:rPr lang="en-GB" smtClean="0"/>
              <a:t>‹#›</a:t>
            </a:fld>
            <a:endParaRPr lang="en-GB"/>
          </a:p>
        </p:txBody>
      </p:sp>
    </p:spTree>
    <p:extLst>
      <p:ext uri="{BB962C8B-B14F-4D97-AF65-F5344CB8AC3E}">
        <p14:creationId xmlns:p14="http://schemas.microsoft.com/office/powerpoint/2010/main" val="253253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 and mention that this is a project for my final year of </a:t>
            </a:r>
            <a:r>
              <a:rPr lang="en-US" dirty="0" err="1"/>
              <a:t>uni</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1</a:t>
            </a:fld>
            <a:endParaRPr lang="en-GB"/>
          </a:p>
        </p:txBody>
      </p:sp>
    </p:spTree>
    <p:extLst>
      <p:ext uri="{BB962C8B-B14F-4D97-AF65-F5344CB8AC3E}">
        <p14:creationId xmlns:p14="http://schemas.microsoft.com/office/powerpoint/2010/main" val="109201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say what is on slide. Comment on the letter, summarizing it. “The letter is a warning from "Becca &amp; children" to those who tried to catch them. The writer threatens to burn their property and destroy gates on small roads. The writer claims it is shameful for Welshmen to be ruled by the sons of </a:t>
            </a:r>
            <a:r>
              <a:rPr lang="en-US" dirty="0" err="1"/>
              <a:t>Hengist</a:t>
            </a:r>
            <a:r>
              <a:rPr lang="en-US" dirty="0"/>
              <a:t> and threatens violence against those who do not obey the notice.</a:t>
            </a:r>
            <a:r>
              <a:rPr lang="en-GB" dirty="0"/>
              <a:t>”</a:t>
            </a:r>
            <a:endParaRPr lang="en-US" dirty="0"/>
          </a:p>
        </p:txBody>
      </p:sp>
      <p:sp>
        <p:nvSpPr>
          <p:cNvPr id="4" name="Slide Number Placeholder 3"/>
          <p:cNvSpPr>
            <a:spLocks noGrp="1"/>
          </p:cNvSpPr>
          <p:nvPr>
            <p:ph type="sldNum" sz="quarter" idx="5"/>
          </p:nvPr>
        </p:nvSpPr>
        <p:spPr/>
        <p:txBody>
          <a:bodyPr/>
          <a:lstStyle/>
          <a:p>
            <a:fld id="{5DD6A731-2E37-41FF-AE25-9DC0D3C85574}" type="slidenum">
              <a:rPr lang="en-GB" smtClean="0"/>
              <a:t>2</a:t>
            </a:fld>
            <a:endParaRPr lang="en-GB"/>
          </a:p>
        </p:txBody>
      </p:sp>
    </p:spTree>
    <p:extLst>
      <p:ext uri="{BB962C8B-B14F-4D97-AF65-F5344CB8AC3E}">
        <p14:creationId xmlns:p14="http://schemas.microsoft.com/office/powerpoint/2010/main" val="343076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Summarise</a:t>
            </a:r>
            <a:r>
              <a:rPr lang="en-US" dirty="0"/>
              <a:t> slide, mention horrible histories for the tone before switching to the next slide</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3</a:t>
            </a:fld>
            <a:endParaRPr lang="en-GB"/>
          </a:p>
        </p:txBody>
      </p:sp>
    </p:spTree>
    <p:extLst>
      <p:ext uri="{BB962C8B-B14F-4D97-AF65-F5344CB8AC3E}">
        <p14:creationId xmlns:p14="http://schemas.microsoft.com/office/powerpoint/2010/main" val="30170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on each point. Lighthearted because I want the game to actually be fun to play and not make the player sad, story based so we can actually tell the story of the riots, but I want it to be interactive too. Different endings so playing the game twice is still interesting, different characters and their different cargo mean you have to figure out the toll needed for a wide variety of characters. </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4</a:t>
            </a:fld>
            <a:endParaRPr lang="en-GB"/>
          </a:p>
        </p:txBody>
      </p:sp>
    </p:spTree>
    <p:extLst>
      <p:ext uri="{BB962C8B-B14F-4D97-AF65-F5344CB8AC3E}">
        <p14:creationId xmlns:p14="http://schemas.microsoft.com/office/powerpoint/2010/main" val="7139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6</a:t>
            </a:fld>
            <a:endParaRPr lang="en-GB"/>
          </a:p>
        </p:txBody>
      </p:sp>
    </p:spTree>
    <p:extLst>
      <p:ext uri="{BB962C8B-B14F-4D97-AF65-F5344CB8AC3E}">
        <p14:creationId xmlns:p14="http://schemas.microsoft.com/office/powerpoint/2010/main" val="133788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3/1/2023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575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477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351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176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99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219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82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2430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961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605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534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3/1/2023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611853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in traditional dress&#10;&#10;Description automatically generated with low confidence">
            <a:extLst>
              <a:ext uri="{FF2B5EF4-FFF2-40B4-BE49-F238E27FC236}">
                <a16:creationId xmlns:a16="http://schemas.microsoft.com/office/drawing/2014/main" id="{3698EA02-C011-B35F-D823-7D04089C1D61}"/>
              </a:ext>
            </a:extLst>
          </p:cNvPr>
          <p:cNvPicPr>
            <a:picLocks noChangeAspect="1"/>
          </p:cNvPicPr>
          <p:nvPr/>
        </p:nvPicPr>
        <p:blipFill rotWithShape="1">
          <a:blip r:embed="rId3">
            <a:alphaModFix amt="60000"/>
          </a:blip>
          <a:srcRect t="13462"/>
          <a:stretch/>
        </p:blipFill>
        <p:spPr>
          <a:xfrm>
            <a:off x="20" y="1"/>
            <a:ext cx="12191980" cy="6857999"/>
          </a:xfrm>
          <a:prstGeom prst="rect">
            <a:avLst/>
          </a:prstGeom>
        </p:spPr>
      </p:pic>
      <p:sp>
        <p:nvSpPr>
          <p:cNvPr id="2" name="Title 1">
            <a:extLst>
              <a:ext uri="{FF2B5EF4-FFF2-40B4-BE49-F238E27FC236}">
                <a16:creationId xmlns:a16="http://schemas.microsoft.com/office/drawing/2014/main" id="{B99358CB-38C2-E25F-8EBD-F1433ED9323C}"/>
              </a:ext>
            </a:extLst>
          </p:cNvPr>
          <p:cNvSpPr>
            <a:spLocks noGrp="1"/>
          </p:cNvSpPr>
          <p:nvPr>
            <p:ph type="ctrTitle"/>
          </p:nvPr>
        </p:nvSpPr>
        <p:spPr>
          <a:xfrm>
            <a:off x="960120" y="640080"/>
            <a:ext cx="10268712" cy="3227832"/>
          </a:xfrm>
          <a:noFill/>
        </p:spPr>
        <p:txBody>
          <a:bodyPr anchor="b">
            <a:normAutofit/>
          </a:bodyPr>
          <a:lstStyle/>
          <a:p>
            <a:r>
              <a:rPr lang="en-US" dirty="0"/>
              <a:t>The Rebecca Riots</a:t>
            </a:r>
            <a:endParaRPr lang="en-GB" dirty="0"/>
          </a:p>
        </p:txBody>
      </p:sp>
      <p:sp>
        <p:nvSpPr>
          <p:cNvPr id="3" name="Subtitle 2">
            <a:extLst>
              <a:ext uri="{FF2B5EF4-FFF2-40B4-BE49-F238E27FC236}">
                <a16:creationId xmlns:a16="http://schemas.microsoft.com/office/drawing/2014/main" id="{77E9DA57-3D6D-A628-743E-3E77C1D20BFD}"/>
              </a:ext>
            </a:extLst>
          </p:cNvPr>
          <p:cNvSpPr>
            <a:spLocks noGrp="1"/>
          </p:cNvSpPr>
          <p:nvPr>
            <p:ph type="subTitle" idx="1"/>
          </p:nvPr>
        </p:nvSpPr>
        <p:spPr>
          <a:xfrm>
            <a:off x="960120" y="4526280"/>
            <a:ext cx="10268712" cy="1508760"/>
          </a:xfrm>
        </p:spPr>
        <p:txBody>
          <a:bodyPr anchor="t">
            <a:normAutofit/>
          </a:bodyPr>
          <a:lstStyle/>
          <a:p>
            <a:endParaRPr lang="en-GB" dirty="0">
              <a:solidFill>
                <a:schemeClr val="tx1"/>
              </a:solidFill>
            </a:endParaRPr>
          </a:p>
        </p:txBody>
      </p:sp>
      <p:sp>
        <p:nvSpPr>
          <p:cNvPr id="6" name="TextBox 5">
            <a:extLst>
              <a:ext uri="{FF2B5EF4-FFF2-40B4-BE49-F238E27FC236}">
                <a16:creationId xmlns:a16="http://schemas.microsoft.com/office/drawing/2014/main" id="{C4A71CD8-E147-2A83-509D-A627865BC0AD}"/>
              </a:ext>
            </a:extLst>
          </p:cNvPr>
          <p:cNvSpPr txBox="1"/>
          <p:nvPr/>
        </p:nvSpPr>
        <p:spPr>
          <a:xfrm>
            <a:off x="-35472" y="6488669"/>
            <a:ext cx="3302875" cy="369332"/>
          </a:xfrm>
          <a:prstGeom prst="rect">
            <a:avLst/>
          </a:prstGeom>
          <a:noFill/>
        </p:spPr>
        <p:txBody>
          <a:bodyPr wrap="square" rtlCol="0">
            <a:spAutoFit/>
          </a:bodyPr>
          <a:lstStyle/>
          <a:p>
            <a:r>
              <a:rPr lang="en-GB" dirty="0"/>
              <a:t>© Photos.com/Thinkstock</a:t>
            </a:r>
          </a:p>
        </p:txBody>
      </p:sp>
    </p:spTree>
    <p:extLst>
      <p:ext uri="{BB962C8B-B14F-4D97-AF65-F5344CB8AC3E}">
        <p14:creationId xmlns:p14="http://schemas.microsoft.com/office/powerpoint/2010/main" val="23483499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9BE32-63F2-6FFB-006B-ED3387C1400C}"/>
              </a:ext>
            </a:extLst>
          </p:cNvPr>
          <p:cNvSpPr>
            <a:spLocks noGrp="1"/>
          </p:cNvSpPr>
          <p:nvPr>
            <p:ph type="title"/>
          </p:nvPr>
        </p:nvSpPr>
        <p:spPr>
          <a:xfrm>
            <a:off x="960438" y="317499"/>
            <a:ext cx="4500737" cy="2095501"/>
          </a:xfrm>
        </p:spPr>
        <p:txBody>
          <a:bodyPr>
            <a:normAutofit/>
          </a:bodyPr>
          <a:lstStyle/>
          <a:p>
            <a:r>
              <a:rPr lang="en-US" sz="4600" dirty="0">
                <a:solidFill>
                  <a:schemeClr val="tx1"/>
                </a:solidFill>
              </a:rPr>
              <a:t>What were the Rebecca riots?</a:t>
            </a:r>
            <a:endParaRPr lang="en-GB" sz="4600" dirty="0">
              <a:solidFill>
                <a:schemeClr val="tx1"/>
              </a:solidFill>
            </a:endParaRPr>
          </a:p>
        </p:txBody>
      </p:sp>
      <p:sp>
        <p:nvSpPr>
          <p:cNvPr id="3" name="Content Placeholder 2">
            <a:extLst>
              <a:ext uri="{FF2B5EF4-FFF2-40B4-BE49-F238E27FC236}">
                <a16:creationId xmlns:a16="http://schemas.microsoft.com/office/drawing/2014/main" id="{A874183A-8EBE-9D00-F591-5B17333706CD}"/>
              </a:ext>
            </a:extLst>
          </p:cNvPr>
          <p:cNvSpPr>
            <a:spLocks noGrp="1"/>
          </p:cNvSpPr>
          <p:nvPr>
            <p:ph idx="1"/>
          </p:nvPr>
        </p:nvSpPr>
        <p:spPr>
          <a:xfrm>
            <a:off x="960438" y="2587625"/>
            <a:ext cx="4500737" cy="3594100"/>
          </a:xfrm>
        </p:spPr>
        <p:txBody>
          <a:bodyPr anchor="t">
            <a:normAutofit/>
          </a:bodyPr>
          <a:lstStyle/>
          <a:p>
            <a:pPr>
              <a:lnSpc>
                <a:spcPct val="91000"/>
              </a:lnSpc>
            </a:pPr>
            <a:r>
              <a:rPr lang="en-US" sz="2200" dirty="0"/>
              <a:t>The Rebecca Riots were a series of protests against the rising cost of toll roads. They involved people, usually men wearing traditional Welsh women's wear, refusing to pay the tolls at the gates and calling themselves “Rebecca” or a “Daughter of Rebecca” to avoid being traced. In some cases this led to the toll gates being torn down by the rioters.</a:t>
            </a:r>
            <a:endParaRPr lang="en-GB" sz="2200" dirty="0"/>
          </a:p>
        </p:txBody>
      </p:sp>
      <p:pic>
        <p:nvPicPr>
          <p:cNvPr id="5" name="Picture 4" descr="A letter from &quot;Becca and her children&quot; warning the authorities of the riots.">
            <a:extLst>
              <a:ext uri="{FF2B5EF4-FFF2-40B4-BE49-F238E27FC236}">
                <a16:creationId xmlns:a16="http://schemas.microsoft.com/office/drawing/2014/main" id="{7CB726E9-67D5-8384-8917-823202B85829}"/>
              </a:ext>
            </a:extLst>
          </p:cNvPr>
          <p:cNvPicPr>
            <a:picLocks noChangeAspect="1"/>
          </p:cNvPicPr>
          <p:nvPr/>
        </p:nvPicPr>
        <p:blipFill rotWithShape="1">
          <a:blip r:embed="rId3">
            <a:extLst>
              <a:ext uri="{28A0092B-C50C-407E-A947-70E740481C1C}">
                <a14:useLocalDpi xmlns:a14="http://schemas.microsoft.com/office/drawing/2010/main" val="0"/>
              </a:ext>
            </a:extLst>
          </a:blip>
          <a:srcRect l="2395" t="2345" r="2759" b="2944"/>
          <a:stretch/>
        </p:blipFill>
        <p:spPr>
          <a:xfrm>
            <a:off x="6240544" y="-37707"/>
            <a:ext cx="5783345" cy="6895707"/>
          </a:xfrm>
          <a:prstGeom prst="rect">
            <a:avLst/>
          </a:prstGeom>
        </p:spPr>
      </p:pic>
    </p:spTree>
    <p:extLst>
      <p:ext uri="{BB962C8B-B14F-4D97-AF65-F5344CB8AC3E}">
        <p14:creationId xmlns:p14="http://schemas.microsoft.com/office/powerpoint/2010/main" val="2200441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sp>
        <p:nvSpPr>
          <p:cNvPr id="3" name="Content Placeholder 2">
            <a:extLst>
              <a:ext uri="{FF2B5EF4-FFF2-40B4-BE49-F238E27FC236}">
                <a16:creationId xmlns:a16="http://schemas.microsoft.com/office/drawing/2014/main" id="{205AAC0C-C983-91C8-FF05-E095B7E04555}"/>
              </a:ext>
            </a:extLst>
          </p:cNvPr>
          <p:cNvSpPr>
            <a:spLocks noGrp="1"/>
          </p:cNvSpPr>
          <p:nvPr>
            <p:ph idx="1"/>
          </p:nvPr>
        </p:nvSpPr>
        <p:spPr>
          <a:xfrm>
            <a:off x="960120" y="2784143"/>
            <a:ext cx="5782586" cy="3433031"/>
          </a:xfrm>
        </p:spPr>
        <p:txBody>
          <a:bodyPr anchor="t">
            <a:normAutofit/>
          </a:bodyPr>
          <a:lstStyle/>
          <a:p>
            <a:pPr>
              <a:lnSpc>
                <a:spcPct val="91000"/>
              </a:lnSpc>
            </a:pPr>
            <a:r>
              <a:rPr lang="en-US" sz="2400"/>
              <a:t>My project is going to be a game retelling this story. In it, you will play as a (fictional) toll collector, using the prices from the toll board in the museum, the player will have to collect tolls from people trying to pass the gates, until Rebecca and her daughters start to appear. The player will then have to decide. Do they want to help them or hinder them?</a:t>
            </a:r>
            <a:endParaRPr lang="en-GB" sz="2400" dirty="0"/>
          </a:p>
        </p:txBody>
      </p:sp>
      <p:pic>
        <p:nvPicPr>
          <p:cNvPr id="8" name="Picture 7" descr="A close-up of a document&#10;&#10;Description automatically generated with medium confidence">
            <a:extLst>
              <a:ext uri="{FF2B5EF4-FFF2-40B4-BE49-F238E27FC236}">
                <a16:creationId xmlns:a16="http://schemas.microsoft.com/office/drawing/2014/main" id="{E661C2EC-6436-0165-446B-442D788D4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392" y="2499280"/>
            <a:ext cx="3303440" cy="4040906"/>
          </a:xfrm>
          <a:prstGeom prst="rect">
            <a:avLst/>
          </a:prstGeom>
        </p:spPr>
      </p:pic>
    </p:spTree>
    <p:extLst>
      <p:ext uri="{BB962C8B-B14F-4D97-AF65-F5344CB8AC3E}">
        <p14:creationId xmlns:p14="http://schemas.microsoft.com/office/powerpoint/2010/main" val="2020121832"/>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graphicFrame>
        <p:nvGraphicFramePr>
          <p:cNvPr id="7" name="Content Placeholder 2">
            <a:extLst>
              <a:ext uri="{FF2B5EF4-FFF2-40B4-BE49-F238E27FC236}">
                <a16:creationId xmlns:a16="http://schemas.microsoft.com/office/drawing/2014/main" id="{94E33609-3B43-E29C-BCA8-22EF268D2CAF}"/>
              </a:ext>
            </a:extLst>
          </p:cNvPr>
          <p:cNvGraphicFramePr>
            <a:graphicFrameLocks noGrp="1"/>
          </p:cNvGraphicFramePr>
          <p:nvPr>
            <p:ph idx="1"/>
            <p:extLst>
              <p:ext uri="{D42A27DB-BD31-4B8C-83A1-F6EECF244321}">
                <p14:modId xmlns:p14="http://schemas.microsoft.com/office/powerpoint/2010/main" val="1636840240"/>
              </p:ext>
            </p:extLst>
          </p:nvPr>
        </p:nvGraphicFramePr>
        <p:xfrm>
          <a:off x="960438" y="2587625"/>
          <a:ext cx="102679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2020040"/>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AFFF-E17D-F63D-A3C1-7C07473A18FF}"/>
              </a:ext>
            </a:extLst>
          </p:cNvPr>
          <p:cNvSpPr>
            <a:spLocks noGrp="1"/>
          </p:cNvSpPr>
          <p:nvPr>
            <p:ph type="title"/>
          </p:nvPr>
        </p:nvSpPr>
        <p:spPr/>
        <p:txBody>
          <a:bodyPr>
            <a:normAutofit/>
          </a:bodyPr>
          <a:lstStyle/>
          <a:p>
            <a:r>
              <a:rPr lang="en-US" dirty="0"/>
              <a:t>Any comments or questions?</a:t>
            </a:r>
            <a:endParaRPr lang="en-GB" dirty="0"/>
          </a:p>
        </p:txBody>
      </p:sp>
      <p:sp>
        <p:nvSpPr>
          <p:cNvPr id="4" name="Text Placeholder 3">
            <a:extLst>
              <a:ext uri="{FF2B5EF4-FFF2-40B4-BE49-F238E27FC236}">
                <a16:creationId xmlns:a16="http://schemas.microsoft.com/office/drawing/2014/main" id="{1286F728-6F80-965C-5EE5-13DAA76AB7EA}"/>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05653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0469-B145-E0CD-24C1-3A0DF09A055B}"/>
              </a:ext>
            </a:extLst>
          </p:cNvPr>
          <p:cNvSpPr>
            <a:spLocks noGrp="1"/>
          </p:cNvSpPr>
          <p:nvPr>
            <p:ph type="title"/>
          </p:nvPr>
        </p:nvSpPr>
        <p:spPr/>
        <p:txBody>
          <a:bodyPr>
            <a:normAutofit/>
          </a:bodyPr>
          <a:lstStyle/>
          <a:p>
            <a:r>
              <a:rPr lang="en-US" dirty="0"/>
              <a:t>Some questions for you</a:t>
            </a:r>
            <a:endParaRPr lang="en-GB" dirty="0"/>
          </a:p>
        </p:txBody>
      </p:sp>
      <p:graphicFrame>
        <p:nvGraphicFramePr>
          <p:cNvPr id="6" name="Content Placeholder 2">
            <a:extLst>
              <a:ext uri="{FF2B5EF4-FFF2-40B4-BE49-F238E27FC236}">
                <a16:creationId xmlns:a16="http://schemas.microsoft.com/office/drawing/2014/main" id="{B7B0D053-641A-0C58-EED9-76937135B44C}"/>
              </a:ext>
            </a:extLst>
          </p:cNvPr>
          <p:cNvGraphicFramePr>
            <a:graphicFrameLocks noGrp="1"/>
          </p:cNvGraphicFramePr>
          <p:nvPr>
            <p:ph idx="1"/>
            <p:extLst>
              <p:ext uri="{D42A27DB-BD31-4B8C-83A1-F6EECF244321}">
                <p14:modId xmlns:p14="http://schemas.microsoft.com/office/powerpoint/2010/main" val="2355310343"/>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580603"/>
      </p:ext>
    </p:extLst>
  </p:cSld>
  <p:clrMapOvr>
    <a:masterClrMapping/>
  </p:clrMapOvr>
  <p:transition spd="slow">
    <p:fade thruBlk="1"/>
  </p:transition>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495</Words>
  <Application>Microsoft Office PowerPoint</Application>
  <PresentationFormat>Widescreen</PresentationFormat>
  <Paragraphs>26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 Cond</vt:lpstr>
      <vt:lpstr>Franklin Gothic Medium</vt:lpstr>
      <vt:lpstr>Wingdings</vt:lpstr>
      <vt:lpstr>JuxtaposeVTI</vt:lpstr>
      <vt:lpstr>The Rebecca Riots</vt:lpstr>
      <vt:lpstr>What were the Rebecca riots?</vt:lpstr>
      <vt:lpstr>What is my project going to be?</vt:lpstr>
      <vt:lpstr>What is my project going to be?</vt:lpstr>
      <vt:lpstr>Any comments or questions?</vt:lpstr>
      <vt:lpstr>Some questions for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Rebecca Riots</dc:title>
  <dc:creator>Bee Phillips</dc:creator>
  <cp:lastModifiedBy>Bee Phillips</cp:lastModifiedBy>
  <cp:revision>3</cp:revision>
  <dcterms:created xsi:type="dcterms:W3CDTF">2023-03-01T23:00:31Z</dcterms:created>
  <dcterms:modified xsi:type="dcterms:W3CDTF">2023-03-02T14:38:35Z</dcterms:modified>
</cp:coreProperties>
</file>