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6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JAVA’YA GİRİŞ</a:t>
            </a:r>
            <a:endParaRPr lang="tr-TR" dirty="0"/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32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6275" y="246529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tr-TR" sz="7200" dirty="0" smtClean="0"/>
              <a:t>Soyutlama (</a:t>
            </a:r>
            <a:r>
              <a:rPr lang="tr-TR" sz="7200" dirty="0" err="1" smtClean="0"/>
              <a:t>Abstract</a:t>
            </a:r>
            <a:r>
              <a:rPr lang="tr-TR" sz="7200" dirty="0" smtClean="0"/>
              <a:t>)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18185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6275" y="2465294"/>
            <a:ext cx="8596668" cy="1320800"/>
          </a:xfrm>
        </p:spPr>
        <p:txBody>
          <a:bodyPr>
            <a:normAutofit/>
          </a:bodyPr>
          <a:lstStyle/>
          <a:p>
            <a:r>
              <a:rPr lang="tr-TR" sz="7200" dirty="0" err="1" smtClean="0"/>
              <a:t>Interface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17292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6275" y="2465294"/>
            <a:ext cx="8596668" cy="1320800"/>
          </a:xfrm>
        </p:spPr>
        <p:txBody>
          <a:bodyPr>
            <a:normAutofit/>
          </a:bodyPr>
          <a:lstStyle/>
          <a:p>
            <a:r>
              <a:rPr lang="tr-TR" sz="7200" dirty="0" smtClean="0"/>
              <a:t>İlk Projemiz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18536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6275" y="2465294"/>
            <a:ext cx="8596668" cy="1320800"/>
          </a:xfrm>
        </p:spPr>
        <p:txBody>
          <a:bodyPr>
            <a:normAutofit/>
          </a:bodyPr>
          <a:lstStyle/>
          <a:p>
            <a:r>
              <a:rPr lang="tr-TR" sz="7200" dirty="0" smtClean="0"/>
              <a:t>Değişkenler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14641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6275" y="2465294"/>
            <a:ext cx="8596668" cy="1320800"/>
          </a:xfrm>
        </p:spPr>
        <p:txBody>
          <a:bodyPr>
            <a:normAutofit/>
          </a:bodyPr>
          <a:lstStyle/>
          <a:p>
            <a:r>
              <a:rPr lang="tr-TR" sz="7200" dirty="0" smtClean="0"/>
              <a:t>Kontrol Yapıları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6704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6275" y="2465294"/>
            <a:ext cx="8596668" cy="1320800"/>
          </a:xfrm>
        </p:spPr>
        <p:txBody>
          <a:bodyPr>
            <a:normAutofit/>
          </a:bodyPr>
          <a:lstStyle/>
          <a:p>
            <a:r>
              <a:rPr lang="tr-TR" sz="7200" dirty="0" smtClean="0"/>
              <a:t>Döngüler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3763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6275" y="2465294"/>
            <a:ext cx="8596668" cy="1320800"/>
          </a:xfrm>
        </p:spPr>
        <p:txBody>
          <a:bodyPr>
            <a:normAutofit/>
          </a:bodyPr>
          <a:lstStyle/>
          <a:p>
            <a:r>
              <a:rPr lang="tr-TR" sz="7200" dirty="0" smtClean="0"/>
              <a:t>Sınıflara Giriş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13620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6275" y="2465294"/>
            <a:ext cx="8596668" cy="1320800"/>
          </a:xfrm>
        </p:spPr>
        <p:txBody>
          <a:bodyPr>
            <a:normAutofit/>
          </a:bodyPr>
          <a:lstStyle/>
          <a:p>
            <a:r>
              <a:rPr lang="tr-TR" sz="7200" dirty="0" smtClean="0"/>
              <a:t>Diziler ve Listeler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5119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6275" y="246529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tr-TR" sz="7200" dirty="0" smtClean="0"/>
              <a:t>Çok Biçimlilik (</a:t>
            </a:r>
            <a:r>
              <a:rPr lang="tr-TR" sz="7200" dirty="0" err="1" smtClean="0"/>
              <a:t>Polymorphism</a:t>
            </a:r>
            <a:r>
              <a:rPr lang="tr-TR" sz="7200" dirty="0" smtClean="0"/>
              <a:t>)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9281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6275" y="2465294"/>
            <a:ext cx="8596668" cy="1320800"/>
          </a:xfrm>
        </p:spPr>
        <p:txBody>
          <a:bodyPr>
            <a:normAutofit/>
          </a:bodyPr>
          <a:lstStyle/>
          <a:p>
            <a:r>
              <a:rPr lang="tr-TR" sz="7200" dirty="0" smtClean="0"/>
              <a:t>Kalıtım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4535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istal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Yüzey</Template>
  <TotalTime>12</TotalTime>
  <Words>24</Words>
  <Application>Microsoft Macintosh PowerPoint</Application>
  <PresentationFormat>Geniş Ekran</PresentationFormat>
  <Paragraphs>11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Kristal</vt:lpstr>
      <vt:lpstr>JAVA’YA GİRİŞ</vt:lpstr>
      <vt:lpstr>İlk Projemiz</vt:lpstr>
      <vt:lpstr>Değişkenler</vt:lpstr>
      <vt:lpstr>Kontrol Yapıları</vt:lpstr>
      <vt:lpstr>Döngüler</vt:lpstr>
      <vt:lpstr>Sınıflara Giriş</vt:lpstr>
      <vt:lpstr>Diziler ve Listeler</vt:lpstr>
      <vt:lpstr>Çok Biçimlilik (Polymorphism)</vt:lpstr>
      <vt:lpstr>Kalıtım</vt:lpstr>
      <vt:lpstr>Soyutlama (Abstract)</vt:lpstr>
      <vt:lpstr>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JAVA’YA GİRİŞ</dc:title>
  <dc:creator>Ertuğrul Üngör</dc:creator>
  <cp:lastModifiedBy>Ertuğrul Üngör</cp:lastModifiedBy>
  <cp:revision>2</cp:revision>
  <dcterms:created xsi:type="dcterms:W3CDTF">2016-12-25T11:37:36Z</dcterms:created>
  <dcterms:modified xsi:type="dcterms:W3CDTF">2016-12-25T11:49:44Z</dcterms:modified>
</cp:coreProperties>
</file>