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Assistant" pitchFamily="2" charset="-79"/>
      <p:regular r:id="rId39"/>
      <p:bold r:id="rId40"/>
    </p:embeddedFont>
    <p:embeddedFont>
      <p:font typeface="Bebas Neue" panose="020F0502020204030204" pitchFamily="34" charset="0"/>
      <p:regular r:id="rId41"/>
    </p:embeddedFont>
    <p:embeddedFont>
      <p:font typeface="Big Shoulders Text" panose="020B0604020202020204" charset="0"/>
      <p:regular r:id="rId42"/>
      <p:bold r:id="rId43"/>
    </p:embeddedFont>
    <p:embeddedFont>
      <p:font typeface="Nunito Light" pitchFamily="2" charset="0"/>
      <p:regular r:id="rId44"/>
    </p:embeddedFont>
    <p:embeddedFont>
      <p:font typeface="PT Sans" panose="020F0502020204030204" pitchFamily="34" charset="0"/>
      <p:regular r:id="rId45"/>
      <p:bold r:id="rId46"/>
      <p:italic r:id="rId47"/>
      <p:boldItalic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48" y="2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2cf8d7aba93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2cf8d7aba9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2cf82c2dd9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2cf82c2dd9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2cf82c2dd9f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2cf82c2dd9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2cf8d7aba9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2cf8d7aba9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2cf82c2dd9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2cf82c2dd9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2cf8d7aba93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2cf8d7aba9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2cf8d7aba93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2cf8d7aba9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2cf82c2dd9f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2cf82c2dd9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26f774bc7e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26f774bc7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2cf82c2dd9f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2cf82c2dd9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ace12cad6_0_20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ace12cad6_0_20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2cf82c2dd9f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cf82c2dd9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g2cf8d7aba9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2" name="Google Shape;1092;g2cf8d7aba9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2cf8d7aba9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cf8d7aba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2cfb366d7d4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2cfb366d7d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2cf8d7aba9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2cf8d7aba9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2cf82c2dd9f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2cf82c2dd9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2cf82c2dd9f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2cf82c2dd9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2cf8d7aba93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2cf8d7aba9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2cfb366d7d4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2cfb366d7d4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2cf82c2dd9f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2cf82c2dd9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2cf82c2dd9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2cf82c2dd9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2cfb366d7d4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2cfb366d7d4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2cf82c2dd9f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2cf82c2dd9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2cf82c2dd9f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2cf82c2dd9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2cf82c2dd9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2cf82c2dd9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2cf82c2dd9f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2cf82c2dd9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2cf82c2dd9f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2cf82c2dd9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14ace12cad6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14ace12cad6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2cfb366d7d4_2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2cfb366d7d4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2cfb366d7d4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2cfb366d7d4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cf8d7aba9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cf8d7aba9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2cf82c2dd9f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2cf82c2dd9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2cf82c2dd9f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2cf82c2dd9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cf82c2dd9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cf82c2dd9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61200" y="402050"/>
            <a:ext cx="4569600" cy="3101100"/>
          </a:xfrm>
          <a:prstGeom prst="rect">
            <a:avLst/>
          </a:prstGeom>
        </p:spPr>
        <p:txBody>
          <a:bodyPr spcFirstLastPara="1" wrap="square" lIns="91425" tIns="91425" rIns="91425" bIns="91425" anchor="b" anchorCtr="0">
            <a:noAutofit/>
          </a:bodyPr>
          <a:lstStyle>
            <a:lvl1pPr lvl="0" algn="r">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5838475" y="3589000"/>
            <a:ext cx="2592300" cy="694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78668" y="-3622277"/>
            <a:ext cx="7093598" cy="11211064"/>
            <a:chOff x="1550175" y="-2587150"/>
            <a:chExt cx="6438775" cy="10176150"/>
          </a:xfrm>
        </p:grpSpPr>
        <p:sp>
          <p:nvSpPr>
            <p:cNvPr id="12" name="Google Shape;12;p2"/>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5"/>
        <p:cNvGrpSpPr/>
        <p:nvPr/>
      </p:nvGrpSpPr>
      <p:grpSpPr>
        <a:xfrm>
          <a:off x="0" y="0"/>
          <a:ext cx="0" cy="0"/>
          <a:chOff x="0" y="0"/>
          <a:chExt cx="0" cy="0"/>
        </a:xfrm>
      </p:grpSpPr>
      <p:sp>
        <p:nvSpPr>
          <p:cNvPr id="216" name="Google Shape;216;p11"/>
          <p:cNvSpPr txBox="1">
            <a:spLocks noGrp="1"/>
          </p:cNvSpPr>
          <p:nvPr>
            <p:ph type="title" hasCustomPrompt="1"/>
          </p:nvPr>
        </p:nvSpPr>
        <p:spPr>
          <a:xfrm>
            <a:off x="3404325" y="1818500"/>
            <a:ext cx="2420100" cy="1488600"/>
          </a:xfrm>
          <a:prstGeom prst="rect">
            <a:avLst/>
          </a:prstGeom>
          <a:solidFill>
            <a:schemeClr val="lt2"/>
          </a:solidFill>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17" name="Google Shape;217;p11"/>
          <p:cNvSpPr txBox="1">
            <a:spLocks noGrp="1"/>
          </p:cNvSpPr>
          <p:nvPr>
            <p:ph type="subTitle" idx="1"/>
          </p:nvPr>
        </p:nvSpPr>
        <p:spPr>
          <a:xfrm>
            <a:off x="1284000" y="3492400"/>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18" name="Google Shape;218;p11"/>
          <p:cNvGrpSpPr/>
          <p:nvPr/>
        </p:nvGrpSpPr>
        <p:grpSpPr>
          <a:xfrm rot="-5400000">
            <a:off x="7282771" y="3282263"/>
            <a:ext cx="1913818" cy="1808633"/>
            <a:chOff x="1809775" y="3952575"/>
            <a:chExt cx="1737150" cy="1641675"/>
          </a:xfrm>
        </p:grpSpPr>
        <p:sp>
          <p:nvSpPr>
            <p:cNvPr id="219" name="Google Shape;219;p11"/>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2"/>
        <p:cNvGrpSpPr/>
        <p:nvPr/>
      </p:nvGrpSpPr>
      <p:grpSpPr>
        <a:xfrm>
          <a:off x="0" y="0"/>
          <a:ext cx="0" cy="0"/>
          <a:chOff x="0" y="0"/>
          <a:chExt cx="0" cy="0"/>
        </a:xfrm>
      </p:grpSpPr>
      <p:sp>
        <p:nvSpPr>
          <p:cNvPr id="223" name="Google Shape;22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4" name="Google Shape;224;p13"/>
          <p:cNvSpPr txBox="1">
            <a:spLocks noGrp="1"/>
          </p:cNvSpPr>
          <p:nvPr>
            <p:ph type="subTitle" idx="1"/>
          </p:nvPr>
        </p:nvSpPr>
        <p:spPr>
          <a:xfrm>
            <a:off x="2055300" y="2193175"/>
            <a:ext cx="2362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5" name="Google Shape;225;p13"/>
          <p:cNvSpPr txBox="1">
            <a:spLocks noGrp="1"/>
          </p:cNvSpPr>
          <p:nvPr>
            <p:ph type="subTitle" idx="2"/>
          </p:nvPr>
        </p:nvSpPr>
        <p:spPr>
          <a:xfrm>
            <a:off x="4725904" y="2193175"/>
            <a:ext cx="2362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6" name="Google Shape;226;p13"/>
          <p:cNvSpPr txBox="1">
            <a:spLocks noGrp="1"/>
          </p:cNvSpPr>
          <p:nvPr>
            <p:ph type="subTitle" idx="3"/>
          </p:nvPr>
        </p:nvSpPr>
        <p:spPr>
          <a:xfrm>
            <a:off x="2055300" y="3931375"/>
            <a:ext cx="2362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7" name="Google Shape;227;p13"/>
          <p:cNvSpPr txBox="1">
            <a:spLocks noGrp="1"/>
          </p:cNvSpPr>
          <p:nvPr>
            <p:ph type="subTitle" idx="4"/>
          </p:nvPr>
        </p:nvSpPr>
        <p:spPr>
          <a:xfrm>
            <a:off x="4725904" y="3931375"/>
            <a:ext cx="2362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8" name="Google Shape;228;p13"/>
          <p:cNvSpPr txBox="1">
            <a:spLocks noGrp="1"/>
          </p:cNvSpPr>
          <p:nvPr>
            <p:ph type="title" idx="5" hasCustomPrompt="1"/>
          </p:nvPr>
        </p:nvSpPr>
        <p:spPr>
          <a:xfrm>
            <a:off x="2869352" y="1381646"/>
            <a:ext cx="7347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title" idx="6" hasCustomPrompt="1"/>
          </p:nvPr>
        </p:nvSpPr>
        <p:spPr>
          <a:xfrm>
            <a:off x="2869352" y="3119854"/>
            <a:ext cx="7347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a:spLocks noGrp="1"/>
          </p:cNvSpPr>
          <p:nvPr>
            <p:ph type="title" idx="7" hasCustomPrompt="1"/>
          </p:nvPr>
        </p:nvSpPr>
        <p:spPr>
          <a:xfrm>
            <a:off x="5539952" y="1381646"/>
            <a:ext cx="7347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13"/>
          <p:cNvSpPr txBox="1">
            <a:spLocks noGrp="1"/>
          </p:cNvSpPr>
          <p:nvPr>
            <p:ph type="title" idx="8" hasCustomPrompt="1"/>
          </p:nvPr>
        </p:nvSpPr>
        <p:spPr>
          <a:xfrm>
            <a:off x="5539952" y="3119854"/>
            <a:ext cx="7347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subTitle" idx="9"/>
          </p:nvPr>
        </p:nvSpPr>
        <p:spPr>
          <a:xfrm>
            <a:off x="2055300" y="1980375"/>
            <a:ext cx="23628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a:solidFill>
                  <a:schemeClr val="accent4"/>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3" name="Google Shape;233;p13"/>
          <p:cNvSpPr txBox="1">
            <a:spLocks noGrp="1"/>
          </p:cNvSpPr>
          <p:nvPr>
            <p:ph type="subTitle" idx="13"/>
          </p:nvPr>
        </p:nvSpPr>
        <p:spPr>
          <a:xfrm>
            <a:off x="4725910" y="1980375"/>
            <a:ext cx="23628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a:solidFill>
                  <a:srgbClr val="F6DF5C"/>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4" name="Google Shape;234;p13"/>
          <p:cNvSpPr txBox="1">
            <a:spLocks noGrp="1"/>
          </p:cNvSpPr>
          <p:nvPr>
            <p:ph type="subTitle" idx="14"/>
          </p:nvPr>
        </p:nvSpPr>
        <p:spPr>
          <a:xfrm>
            <a:off x="2055300" y="3718650"/>
            <a:ext cx="23628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a:solidFill>
                  <a:schemeClr val="accent4"/>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5" name="Google Shape;235;p13"/>
          <p:cNvSpPr txBox="1">
            <a:spLocks noGrp="1"/>
          </p:cNvSpPr>
          <p:nvPr>
            <p:ph type="subTitle" idx="15"/>
          </p:nvPr>
        </p:nvSpPr>
        <p:spPr>
          <a:xfrm>
            <a:off x="4725910" y="3718650"/>
            <a:ext cx="23628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a:solidFill>
                  <a:schemeClr val="accent4"/>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36" name="Google Shape;236;p13"/>
          <p:cNvGrpSpPr/>
          <p:nvPr/>
        </p:nvGrpSpPr>
        <p:grpSpPr>
          <a:xfrm>
            <a:off x="-221266" y="3582538"/>
            <a:ext cx="1913818" cy="1808633"/>
            <a:chOff x="1809775" y="3952575"/>
            <a:chExt cx="1737150" cy="1641675"/>
          </a:xfrm>
        </p:grpSpPr>
        <p:sp>
          <p:nvSpPr>
            <p:cNvPr id="237" name="Google Shape;237;p13"/>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3"/>
          <p:cNvGrpSpPr/>
          <p:nvPr/>
        </p:nvGrpSpPr>
        <p:grpSpPr>
          <a:xfrm>
            <a:off x="7977713" y="270475"/>
            <a:ext cx="906125" cy="669300"/>
            <a:chOff x="2527900" y="3184675"/>
            <a:chExt cx="906125" cy="669300"/>
          </a:xfrm>
        </p:grpSpPr>
        <p:sp>
          <p:nvSpPr>
            <p:cNvPr id="240" name="Google Shape;240;p13"/>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4070575" y="3176488"/>
            <a:ext cx="4360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55" name="Google Shape;255;p14"/>
          <p:cNvSpPr txBox="1">
            <a:spLocks noGrp="1"/>
          </p:cNvSpPr>
          <p:nvPr>
            <p:ph type="subTitle" idx="1"/>
          </p:nvPr>
        </p:nvSpPr>
        <p:spPr>
          <a:xfrm>
            <a:off x="1739575" y="1511313"/>
            <a:ext cx="66912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256" name="Google Shape;256;p14"/>
          <p:cNvGrpSpPr/>
          <p:nvPr/>
        </p:nvGrpSpPr>
        <p:grpSpPr>
          <a:xfrm flipH="1">
            <a:off x="-1860818" y="-4340227"/>
            <a:ext cx="7093598" cy="11211064"/>
            <a:chOff x="1550175" y="-2587150"/>
            <a:chExt cx="6438775" cy="10176150"/>
          </a:xfrm>
        </p:grpSpPr>
        <p:sp>
          <p:nvSpPr>
            <p:cNvPr id="257" name="Google Shape;257;p14"/>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4"/>
          <p:cNvGrpSpPr/>
          <p:nvPr/>
        </p:nvGrpSpPr>
        <p:grpSpPr>
          <a:xfrm rot="-1696554">
            <a:off x="445351" y="2972330"/>
            <a:ext cx="1531366" cy="1840985"/>
            <a:chOff x="5460125" y="1253125"/>
            <a:chExt cx="883600" cy="1062250"/>
          </a:xfrm>
        </p:grpSpPr>
        <p:sp>
          <p:nvSpPr>
            <p:cNvPr id="266" name="Google Shape;266;p14"/>
            <p:cNvSpPr/>
            <p:nvPr/>
          </p:nvSpPr>
          <p:spPr>
            <a:xfrm>
              <a:off x="5547600" y="1532150"/>
              <a:ext cx="753400" cy="442825"/>
            </a:xfrm>
            <a:custGeom>
              <a:avLst/>
              <a:gdLst/>
              <a:ahLst/>
              <a:cxnLst/>
              <a:rect l="l" t="t" r="r" b="b"/>
              <a:pathLst>
                <a:path w="30136" h="17713" extrusionOk="0">
                  <a:moveTo>
                    <a:pt x="4428" y="0"/>
                  </a:moveTo>
                  <a:cubicBezTo>
                    <a:pt x="3407" y="0"/>
                    <a:pt x="2469" y="664"/>
                    <a:pt x="2171" y="1696"/>
                  </a:cubicBezTo>
                  <a:lnTo>
                    <a:pt x="299" y="8558"/>
                  </a:lnTo>
                  <a:cubicBezTo>
                    <a:pt x="1" y="9779"/>
                    <a:pt x="706" y="11026"/>
                    <a:pt x="1927" y="11352"/>
                  </a:cubicBezTo>
                  <a:lnTo>
                    <a:pt x="25172" y="17645"/>
                  </a:lnTo>
                  <a:cubicBezTo>
                    <a:pt x="25360" y="17691"/>
                    <a:pt x="25550" y="17713"/>
                    <a:pt x="25736" y="17713"/>
                  </a:cubicBezTo>
                  <a:cubicBezTo>
                    <a:pt x="26756" y="17713"/>
                    <a:pt x="27690" y="17049"/>
                    <a:pt x="27966" y="16017"/>
                  </a:cubicBezTo>
                  <a:lnTo>
                    <a:pt x="29837" y="9155"/>
                  </a:lnTo>
                  <a:cubicBezTo>
                    <a:pt x="30136" y="7934"/>
                    <a:pt x="29430" y="6687"/>
                    <a:pt x="28210" y="6334"/>
                  </a:cubicBezTo>
                  <a:lnTo>
                    <a:pt x="4992" y="68"/>
                  </a:lnTo>
                  <a:cubicBezTo>
                    <a:pt x="4803" y="22"/>
                    <a:pt x="4614" y="0"/>
                    <a:pt x="44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5605250" y="1253125"/>
              <a:ext cx="522825" cy="766250"/>
            </a:xfrm>
            <a:custGeom>
              <a:avLst/>
              <a:gdLst/>
              <a:ahLst/>
              <a:cxnLst/>
              <a:rect l="l" t="t" r="r" b="b"/>
              <a:pathLst>
                <a:path w="20913" h="30650" extrusionOk="0">
                  <a:moveTo>
                    <a:pt x="7866" y="0"/>
                  </a:moveTo>
                  <a:cubicBezTo>
                    <a:pt x="6212" y="7866"/>
                    <a:pt x="3852" y="15434"/>
                    <a:pt x="0" y="22513"/>
                  </a:cubicBezTo>
                  <a:lnTo>
                    <a:pt x="8544" y="30650"/>
                  </a:lnTo>
                  <a:cubicBezTo>
                    <a:pt x="14376" y="22187"/>
                    <a:pt x="18146" y="12748"/>
                    <a:pt x="20913" y="2902"/>
                  </a:cubicBezTo>
                  <a:cubicBezTo>
                    <a:pt x="16573" y="1953"/>
                    <a:pt x="12206" y="1004"/>
                    <a:pt x="7866"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5628300" y="1303300"/>
              <a:ext cx="577775" cy="762200"/>
            </a:xfrm>
            <a:custGeom>
              <a:avLst/>
              <a:gdLst/>
              <a:ahLst/>
              <a:cxnLst/>
              <a:rect l="l" t="t" r="r" b="b"/>
              <a:pathLst>
                <a:path w="23111" h="30488" extrusionOk="0">
                  <a:moveTo>
                    <a:pt x="10498" y="0"/>
                  </a:moveTo>
                  <a:cubicBezTo>
                    <a:pt x="7921" y="7595"/>
                    <a:pt x="4666" y="14810"/>
                    <a:pt x="1" y="21401"/>
                  </a:cubicBezTo>
                  <a:cubicBezTo>
                    <a:pt x="2469" y="24412"/>
                    <a:pt x="4991" y="27477"/>
                    <a:pt x="7487" y="30487"/>
                  </a:cubicBezTo>
                  <a:cubicBezTo>
                    <a:pt x="14295" y="22784"/>
                    <a:pt x="19177" y="13861"/>
                    <a:pt x="23110" y="4394"/>
                  </a:cubicBezTo>
                  <a:cubicBezTo>
                    <a:pt x="18906" y="2930"/>
                    <a:pt x="14702" y="1465"/>
                    <a:pt x="1049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5687300" y="1358225"/>
              <a:ext cx="446900" cy="621825"/>
            </a:xfrm>
            <a:custGeom>
              <a:avLst/>
              <a:gdLst/>
              <a:ahLst/>
              <a:cxnLst/>
              <a:rect l="l" t="t" r="r" b="b"/>
              <a:pathLst>
                <a:path w="17876" h="24873" extrusionOk="0">
                  <a:moveTo>
                    <a:pt x="10796" y="0"/>
                  </a:moveTo>
                  <a:cubicBezTo>
                    <a:pt x="10123" y="958"/>
                    <a:pt x="9129" y="1496"/>
                    <a:pt x="8120" y="1496"/>
                  </a:cubicBezTo>
                  <a:cubicBezTo>
                    <a:pt x="8072" y="1496"/>
                    <a:pt x="8023" y="1495"/>
                    <a:pt x="7975" y="1492"/>
                  </a:cubicBezTo>
                  <a:cubicBezTo>
                    <a:pt x="5778" y="7052"/>
                    <a:pt x="3310" y="12423"/>
                    <a:pt x="0" y="17414"/>
                  </a:cubicBezTo>
                  <a:cubicBezTo>
                    <a:pt x="434" y="18363"/>
                    <a:pt x="516" y="19584"/>
                    <a:pt x="109" y="20587"/>
                  </a:cubicBezTo>
                  <a:cubicBezTo>
                    <a:pt x="1547" y="22242"/>
                    <a:pt x="2279" y="23110"/>
                    <a:pt x="3798" y="24873"/>
                  </a:cubicBezTo>
                  <a:cubicBezTo>
                    <a:pt x="4359" y="24493"/>
                    <a:pt x="4980" y="24295"/>
                    <a:pt x="5600" y="24295"/>
                  </a:cubicBezTo>
                  <a:cubicBezTo>
                    <a:pt x="5999" y="24295"/>
                    <a:pt x="6399" y="24377"/>
                    <a:pt x="6781" y="24547"/>
                  </a:cubicBezTo>
                  <a:cubicBezTo>
                    <a:pt x="11203" y="18661"/>
                    <a:pt x="14783" y="12531"/>
                    <a:pt x="17875" y="5832"/>
                  </a:cubicBezTo>
                  <a:cubicBezTo>
                    <a:pt x="16980" y="4964"/>
                    <a:pt x="16600" y="3635"/>
                    <a:pt x="16736" y="2252"/>
                  </a:cubicBezTo>
                  <a:cubicBezTo>
                    <a:pt x="14240" y="1302"/>
                    <a:pt x="13074" y="841"/>
                    <a:pt x="10796"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5614750" y="1364325"/>
              <a:ext cx="651675" cy="732375"/>
            </a:xfrm>
            <a:custGeom>
              <a:avLst/>
              <a:gdLst/>
              <a:ahLst/>
              <a:cxnLst/>
              <a:rect l="l" t="t" r="r" b="b"/>
              <a:pathLst>
                <a:path w="26067" h="29295" extrusionOk="0">
                  <a:moveTo>
                    <a:pt x="14539" y="0"/>
                  </a:moveTo>
                  <a:cubicBezTo>
                    <a:pt x="10497" y="6917"/>
                    <a:pt x="5886" y="13400"/>
                    <a:pt x="0" y="18879"/>
                  </a:cubicBezTo>
                  <a:cubicBezTo>
                    <a:pt x="1872" y="22378"/>
                    <a:pt x="3689" y="25849"/>
                    <a:pt x="5561" y="29294"/>
                  </a:cubicBezTo>
                  <a:cubicBezTo>
                    <a:pt x="13752" y="23137"/>
                    <a:pt x="20343" y="15325"/>
                    <a:pt x="26066" y="6863"/>
                  </a:cubicBezTo>
                  <a:cubicBezTo>
                    <a:pt x="22242" y="4584"/>
                    <a:pt x="18363" y="2306"/>
                    <a:pt x="14539"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5628300" y="1433500"/>
              <a:ext cx="671350" cy="714725"/>
            </a:xfrm>
            <a:custGeom>
              <a:avLst/>
              <a:gdLst/>
              <a:ahLst/>
              <a:cxnLst/>
              <a:rect l="l" t="t" r="r" b="b"/>
              <a:pathLst>
                <a:path w="26854" h="28589" extrusionOk="0">
                  <a:moveTo>
                    <a:pt x="15868" y="0"/>
                  </a:moveTo>
                  <a:cubicBezTo>
                    <a:pt x="11311" y="6618"/>
                    <a:pt x="6266" y="12748"/>
                    <a:pt x="1" y="17820"/>
                  </a:cubicBezTo>
                  <a:lnTo>
                    <a:pt x="4774" y="28589"/>
                  </a:lnTo>
                  <a:cubicBezTo>
                    <a:pt x="13427" y="23001"/>
                    <a:pt x="20533" y="15705"/>
                    <a:pt x="26853" y="7676"/>
                  </a:cubicBezTo>
                  <a:cubicBezTo>
                    <a:pt x="23192" y="5126"/>
                    <a:pt x="19530" y="2577"/>
                    <a:pt x="1586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678475" y="1506050"/>
              <a:ext cx="526225" cy="564200"/>
            </a:xfrm>
            <a:custGeom>
              <a:avLst/>
              <a:gdLst/>
              <a:ahLst/>
              <a:cxnLst/>
              <a:rect l="l" t="t" r="r" b="b"/>
              <a:pathLst>
                <a:path w="21049" h="22568" extrusionOk="0">
                  <a:moveTo>
                    <a:pt x="15787" y="0"/>
                  </a:moveTo>
                  <a:cubicBezTo>
                    <a:pt x="15134" y="519"/>
                    <a:pt x="14372" y="793"/>
                    <a:pt x="13636" y="793"/>
                  </a:cubicBezTo>
                  <a:cubicBezTo>
                    <a:pt x="13333" y="793"/>
                    <a:pt x="13034" y="746"/>
                    <a:pt x="12749" y="651"/>
                  </a:cubicBezTo>
                  <a:cubicBezTo>
                    <a:pt x="9142" y="5425"/>
                    <a:pt x="5317" y="9900"/>
                    <a:pt x="760" y="13833"/>
                  </a:cubicBezTo>
                  <a:cubicBezTo>
                    <a:pt x="950" y="14837"/>
                    <a:pt x="679" y="16030"/>
                    <a:pt x="1" y="16953"/>
                  </a:cubicBezTo>
                  <a:cubicBezTo>
                    <a:pt x="896" y="18906"/>
                    <a:pt x="1411" y="19936"/>
                    <a:pt x="2388" y="22079"/>
                  </a:cubicBezTo>
                  <a:cubicBezTo>
                    <a:pt x="2750" y="21958"/>
                    <a:pt x="3115" y="21898"/>
                    <a:pt x="3471" y="21898"/>
                  </a:cubicBezTo>
                  <a:cubicBezTo>
                    <a:pt x="4156" y="21898"/>
                    <a:pt x="4809" y="22121"/>
                    <a:pt x="5344" y="22567"/>
                  </a:cubicBezTo>
                  <a:cubicBezTo>
                    <a:pt x="11176" y="18092"/>
                    <a:pt x="16275" y="13128"/>
                    <a:pt x="21049" y="7514"/>
                  </a:cubicBezTo>
                  <a:cubicBezTo>
                    <a:pt x="20425" y="6429"/>
                    <a:pt x="20398" y="5045"/>
                    <a:pt x="20913" y="3743"/>
                  </a:cubicBezTo>
                  <a:cubicBezTo>
                    <a:pt x="18771" y="2197"/>
                    <a:pt x="17767" y="1411"/>
                    <a:pt x="15787"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812075" y="1677275"/>
              <a:ext cx="244125" cy="241900"/>
            </a:xfrm>
            <a:custGeom>
              <a:avLst/>
              <a:gdLst/>
              <a:ahLst/>
              <a:cxnLst/>
              <a:rect l="l" t="t" r="r" b="b"/>
              <a:pathLst>
                <a:path w="9765" h="9676" extrusionOk="0">
                  <a:moveTo>
                    <a:pt x="5403" y="1"/>
                  </a:moveTo>
                  <a:cubicBezTo>
                    <a:pt x="4232" y="1"/>
                    <a:pt x="3039" y="547"/>
                    <a:pt x="2116" y="1560"/>
                  </a:cubicBezTo>
                  <a:cubicBezTo>
                    <a:pt x="434" y="3377"/>
                    <a:pt x="0" y="6198"/>
                    <a:pt x="1248" y="8124"/>
                  </a:cubicBezTo>
                  <a:cubicBezTo>
                    <a:pt x="1909" y="9137"/>
                    <a:pt x="2994" y="9675"/>
                    <a:pt x="4176" y="9675"/>
                  </a:cubicBezTo>
                  <a:cubicBezTo>
                    <a:pt x="5273" y="9675"/>
                    <a:pt x="6454" y="9211"/>
                    <a:pt x="7459" y="8232"/>
                  </a:cubicBezTo>
                  <a:cubicBezTo>
                    <a:pt x="9602" y="6198"/>
                    <a:pt x="9765" y="2889"/>
                    <a:pt x="8083" y="1153"/>
                  </a:cubicBezTo>
                  <a:cubicBezTo>
                    <a:pt x="7312" y="370"/>
                    <a:pt x="6365" y="1"/>
                    <a:pt x="5403"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6025000" y="1570475"/>
              <a:ext cx="78675" cy="95625"/>
            </a:xfrm>
            <a:custGeom>
              <a:avLst/>
              <a:gdLst/>
              <a:ahLst/>
              <a:cxnLst/>
              <a:rect l="l" t="t" r="r" b="b"/>
              <a:pathLst>
                <a:path w="3147" h="3825" extrusionOk="0">
                  <a:moveTo>
                    <a:pt x="2631" y="0"/>
                  </a:moveTo>
                  <a:cubicBezTo>
                    <a:pt x="1628" y="1383"/>
                    <a:pt x="1085" y="2061"/>
                    <a:pt x="0" y="3391"/>
                  </a:cubicBezTo>
                  <a:lnTo>
                    <a:pt x="434" y="3824"/>
                  </a:lnTo>
                  <a:cubicBezTo>
                    <a:pt x="1546" y="2495"/>
                    <a:pt x="2089" y="1817"/>
                    <a:pt x="3147" y="407"/>
                  </a:cubicBezTo>
                  <a:cubicBezTo>
                    <a:pt x="2957" y="244"/>
                    <a:pt x="2848" y="163"/>
                    <a:pt x="2631"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6052125" y="1594875"/>
              <a:ext cx="82075" cy="97675"/>
            </a:xfrm>
            <a:custGeom>
              <a:avLst/>
              <a:gdLst/>
              <a:ahLst/>
              <a:cxnLst/>
              <a:rect l="l" t="t" r="r" b="b"/>
              <a:pathLst>
                <a:path w="3283" h="3907" extrusionOk="0">
                  <a:moveTo>
                    <a:pt x="2767" y="0"/>
                  </a:moveTo>
                  <a:cubicBezTo>
                    <a:pt x="1682" y="1438"/>
                    <a:pt x="1112" y="2116"/>
                    <a:pt x="0" y="3472"/>
                  </a:cubicBezTo>
                  <a:cubicBezTo>
                    <a:pt x="190" y="3635"/>
                    <a:pt x="271" y="3744"/>
                    <a:pt x="461" y="3906"/>
                  </a:cubicBezTo>
                  <a:cubicBezTo>
                    <a:pt x="1628" y="2550"/>
                    <a:pt x="2197" y="1872"/>
                    <a:pt x="3282" y="407"/>
                  </a:cubicBezTo>
                  <a:cubicBezTo>
                    <a:pt x="3092" y="245"/>
                    <a:pt x="2984" y="136"/>
                    <a:pt x="276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5460125" y="1574525"/>
              <a:ext cx="883600" cy="740850"/>
            </a:xfrm>
            <a:custGeom>
              <a:avLst/>
              <a:gdLst/>
              <a:ahLst/>
              <a:cxnLst/>
              <a:rect l="l" t="t" r="r" b="b"/>
              <a:pathLst>
                <a:path w="35344" h="29634" extrusionOk="0">
                  <a:moveTo>
                    <a:pt x="5643" y="1"/>
                  </a:moveTo>
                  <a:lnTo>
                    <a:pt x="326" y="19774"/>
                  </a:lnTo>
                  <a:cubicBezTo>
                    <a:pt x="1" y="20995"/>
                    <a:pt x="733" y="22242"/>
                    <a:pt x="1954" y="22595"/>
                  </a:cubicBezTo>
                  <a:lnTo>
                    <a:pt x="27857" y="29566"/>
                  </a:lnTo>
                  <a:cubicBezTo>
                    <a:pt x="28046" y="29612"/>
                    <a:pt x="28235" y="29634"/>
                    <a:pt x="28421" y="29634"/>
                  </a:cubicBezTo>
                  <a:cubicBezTo>
                    <a:pt x="29441" y="29634"/>
                    <a:pt x="30376" y="28970"/>
                    <a:pt x="30651" y="27938"/>
                  </a:cubicBezTo>
                  <a:lnTo>
                    <a:pt x="35045" y="11800"/>
                  </a:lnTo>
                  <a:cubicBezTo>
                    <a:pt x="35343" y="10579"/>
                    <a:pt x="34638" y="9331"/>
                    <a:pt x="33418" y="8979"/>
                  </a:cubicBezTo>
                  <a:lnTo>
                    <a:pt x="7514" y="2008"/>
                  </a:lnTo>
                  <a:cubicBezTo>
                    <a:pt x="5209" y="1357"/>
                    <a:pt x="5670" y="1"/>
                    <a:pt x="5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5899550" y="2003650"/>
              <a:ext cx="392625" cy="232050"/>
            </a:xfrm>
            <a:custGeom>
              <a:avLst/>
              <a:gdLst/>
              <a:ahLst/>
              <a:cxnLst/>
              <a:rect l="l" t="t" r="r" b="b"/>
              <a:pathLst>
                <a:path w="15705" h="9282" extrusionOk="0">
                  <a:moveTo>
                    <a:pt x="3081" y="0"/>
                  </a:moveTo>
                  <a:cubicBezTo>
                    <a:pt x="2012" y="0"/>
                    <a:pt x="1000" y="713"/>
                    <a:pt x="705" y="1822"/>
                  </a:cubicBezTo>
                  <a:lnTo>
                    <a:pt x="380" y="3043"/>
                  </a:lnTo>
                  <a:cubicBezTo>
                    <a:pt x="0" y="4345"/>
                    <a:pt x="787" y="5728"/>
                    <a:pt x="2089" y="6054"/>
                  </a:cubicBezTo>
                  <a:lnTo>
                    <a:pt x="14078" y="9281"/>
                  </a:lnTo>
                  <a:lnTo>
                    <a:pt x="15705" y="3314"/>
                  </a:lnTo>
                  <a:lnTo>
                    <a:pt x="3716" y="87"/>
                  </a:lnTo>
                  <a:cubicBezTo>
                    <a:pt x="3506" y="28"/>
                    <a:pt x="3292" y="0"/>
                    <a:pt x="30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5947700" y="2040725"/>
              <a:ext cx="104450" cy="94275"/>
            </a:xfrm>
            <a:custGeom>
              <a:avLst/>
              <a:gdLst/>
              <a:ahLst/>
              <a:cxnLst/>
              <a:rect l="l" t="t" r="r" b="b"/>
              <a:pathLst>
                <a:path w="4178" h="3771" extrusionOk="0">
                  <a:moveTo>
                    <a:pt x="2073" y="1"/>
                  </a:moveTo>
                  <a:cubicBezTo>
                    <a:pt x="1249" y="1"/>
                    <a:pt x="497" y="539"/>
                    <a:pt x="271" y="1397"/>
                  </a:cubicBezTo>
                  <a:cubicBezTo>
                    <a:pt x="0" y="2401"/>
                    <a:pt x="570" y="3432"/>
                    <a:pt x="1600" y="3703"/>
                  </a:cubicBezTo>
                  <a:cubicBezTo>
                    <a:pt x="1769" y="3748"/>
                    <a:pt x="1938" y="3770"/>
                    <a:pt x="2104" y="3770"/>
                  </a:cubicBezTo>
                  <a:cubicBezTo>
                    <a:pt x="2928" y="3770"/>
                    <a:pt x="3680" y="3232"/>
                    <a:pt x="3906" y="2374"/>
                  </a:cubicBezTo>
                  <a:cubicBezTo>
                    <a:pt x="4177" y="1370"/>
                    <a:pt x="3553" y="339"/>
                    <a:pt x="2577" y="68"/>
                  </a:cubicBezTo>
                  <a:cubicBezTo>
                    <a:pt x="2409" y="23"/>
                    <a:pt x="2240" y="1"/>
                    <a:pt x="2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5728675" y="1754225"/>
              <a:ext cx="474000" cy="218375"/>
            </a:xfrm>
            <a:custGeom>
              <a:avLst/>
              <a:gdLst/>
              <a:ahLst/>
              <a:cxnLst/>
              <a:rect l="l" t="t" r="r" b="b"/>
              <a:pathLst>
                <a:path w="18960" h="8735" extrusionOk="0">
                  <a:moveTo>
                    <a:pt x="1058" y="1"/>
                  </a:moveTo>
                  <a:lnTo>
                    <a:pt x="0" y="3879"/>
                  </a:lnTo>
                  <a:lnTo>
                    <a:pt x="17902" y="8734"/>
                  </a:lnTo>
                  <a:lnTo>
                    <a:pt x="18960" y="4829"/>
                  </a:lnTo>
                  <a:lnTo>
                    <a:pt x="10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80"/>
        <p:cNvGrpSpPr/>
        <p:nvPr/>
      </p:nvGrpSpPr>
      <p:grpSpPr>
        <a:xfrm>
          <a:off x="0" y="0"/>
          <a:ext cx="0" cy="0"/>
          <a:chOff x="0" y="0"/>
          <a:chExt cx="0" cy="0"/>
        </a:xfrm>
      </p:grpSpPr>
      <p:sp>
        <p:nvSpPr>
          <p:cNvPr id="281" name="Google Shape;281;p15"/>
          <p:cNvSpPr txBox="1">
            <a:spLocks noGrp="1"/>
          </p:cNvSpPr>
          <p:nvPr>
            <p:ph type="title"/>
          </p:nvPr>
        </p:nvSpPr>
        <p:spPr>
          <a:xfrm>
            <a:off x="720000" y="1354363"/>
            <a:ext cx="3594000" cy="1632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2" name="Google Shape;282;p15"/>
          <p:cNvSpPr txBox="1">
            <a:spLocks noGrp="1"/>
          </p:cNvSpPr>
          <p:nvPr>
            <p:ph type="subTitle" idx="1"/>
          </p:nvPr>
        </p:nvSpPr>
        <p:spPr>
          <a:xfrm>
            <a:off x="720000" y="2986350"/>
            <a:ext cx="3594000" cy="111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3" name="Google Shape;283;p15"/>
          <p:cNvSpPr>
            <a:spLocks noGrp="1"/>
          </p:cNvSpPr>
          <p:nvPr>
            <p:ph type="pic" idx="2"/>
          </p:nvPr>
        </p:nvSpPr>
        <p:spPr>
          <a:xfrm>
            <a:off x="4184125" y="690350"/>
            <a:ext cx="4191300" cy="3762900"/>
          </a:xfrm>
          <a:prstGeom prst="rect">
            <a:avLst/>
          </a:prstGeom>
          <a:noFill/>
          <a:ln>
            <a:noFill/>
          </a:ln>
        </p:spPr>
      </p:sp>
      <p:grpSp>
        <p:nvGrpSpPr>
          <p:cNvPr id="284" name="Google Shape;284;p15"/>
          <p:cNvGrpSpPr/>
          <p:nvPr/>
        </p:nvGrpSpPr>
        <p:grpSpPr>
          <a:xfrm>
            <a:off x="4319157" y="-4340227"/>
            <a:ext cx="7093598" cy="11211064"/>
            <a:chOff x="1550175" y="-2587150"/>
            <a:chExt cx="6438775" cy="10176150"/>
          </a:xfrm>
        </p:grpSpPr>
        <p:sp>
          <p:nvSpPr>
            <p:cNvPr id="285" name="Google Shape;285;p15"/>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720000" y="1745250"/>
            <a:ext cx="3233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5" name="Google Shape;295;p16"/>
          <p:cNvSpPr txBox="1">
            <a:spLocks noGrp="1"/>
          </p:cNvSpPr>
          <p:nvPr>
            <p:ph type="subTitle" idx="1"/>
          </p:nvPr>
        </p:nvSpPr>
        <p:spPr>
          <a:xfrm>
            <a:off x="720000" y="2317950"/>
            <a:ext cx="3233100" cy="126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96" name="Google Shape;296;p16"/>
          <p:cNvGrpSpPr/>
          <p:nvPr/>
        </p:nvGrpSpPr>
        <p:grpSpPr>
          <a:xfrm>
            <a:off x="4319157" y="-4340227"/>
            <a:ext cx="7093598" cy="11211064"/>
            <a:chOff x="1550175" y="-2587150"/>
            <a:chExt cx="6438775" cy="10176150"/>
          </a:xfrm>
        </p:grpSpPr>
        <p:sp>
          <p:nvSpPr>
            <p:cNvPr id="297" name="Google Shape;297;p16"/>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6"/>
          <p:cNvGrpSpPr/>
          <p:nvPr/>
        </p:nvGrpSpPr>
        <p:grpSpPr>
          <a:xfrm rot="-1824691">
            <a:off x="7977719" y="4135655"/>
            <a:ext cx="906112" cy="669291"/>
            <a:chOff x="2527900" y="3184675"/>
            <a:chExt cx="906125" cy="669300"/>
          </a:xfrm>
        </p:grpSpPr>
        <p:sp>
          <p:nvSpPr>
            <p:cNvPr id="306" name="Google Shape;306;p16"/>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6"/>
          <p:cNvGrpSpPr/>
          <p:nvPr/>
        </p:nvGrpSpPr>
        <p:grpSpPr>
          <a:xfrm>
            <a:off x="520563" y="327850"/>
            <a:ext cx="906125" cy="669300"/>
            <a:chOff x="2527900" y="3184675"/>
            <a:chExt cx="906125" cy="669300"/>
          </a:xfrm>
        </p:grpSpPr>
        <p:sp>
          <p:nvSpPr>
            <p:cNvPr id="320" name="Google Shape;320;p16"/>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333"/>
        <p:cNvGrpSpPr/>
        <p:nvPr/>
      </p:nvGrpSpPr>
      <p:grpSpPr>
        <a:xfrm>
          <a:off x="0" y="0"/>
          <a:ext cx="0" cy="0"/>
          <a:chOff x="0" y="0"/>
          <a:chExt cx="0" cy="0"/>
        </a:xfrm>
      </p:grpSpPr>
      <p:sp>
        <p:nvSpPr>
          <p:cNvPr id="334" name="Google Shape;334;p17"/>
          <p:cNvSpPr txBox="1">
            <a:spLocks noGrp="1"/>
          </p:cNvSpPr>
          <p:nvPr>
            <p:ph type="title"/>
          </p:nvPr>
        </p:nvSpPr>
        <p:spPr>
          <a:xfrm>
            <a:off x="5553850" y="1745250"/>
            <a:ext cx="2630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5" name="Google Shape;335;p17"/>
          <p:cNvSpPr txBox="1">
            <a:spLocks noGrp="1"/>
          </p:cNvSpPr>
          <p:nvPr>
            <p:ph type="subTitle" idx="1"/>
          </p:nvPr>
        </p:nvSpPr>
        <p:spPr>
          <a:xfrm>
            <a:off x="5553975" y="2317950"/>
            <a:ext cx="26304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36" name="Google Shape;336;p17"/>
          <p:cNvGrpSpPr/>
          <p:nvPr/>
        </p:nvGrpSpPr>
        <p:grpSpPr>
          <a:xfrm flipH="1">
            <a:off x="-2012593" y="-4340227"/>
            <a:ext cx="7093598" cy="11211064"/>
            <a:chOff x="1550175" y="-2587150"/>
            <a:chExt cx="6438775" cy="10176150"/>
          </a:xfrm>
        </p:grpSpPr>
        <p:sp>
          <p:nvSpPr>
            <p:cNvPr id="337" name="Google Shape;337;p17"/>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flipH="1">
            <a:off x="8192503" y="316069"/>
            <a:ext cx="602510" cy="472160"/>
            <a:chOff x="4677300" y="3097700"/>
            <a:chExt cx="304375" cy="238525"/>
          </a:xfrm>
        </p:grpSpPr>
        <p:sp>
          <p:nvSpPr>
            <p:cNvPr id="346" name="Google Shape;346;p17"/>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flipH="1">
            <a:off x="7890889" y="857831"/>
            <a:ext cx="465497" cy="393886"/>
            <a:chOff x="4709125" y="3440000"/>
            <a:chExt cx="270575" cy="228950"/>
          </a:xfrm>
        </p:grpSpPr>
        <p:sp>
          <p:nvSpPr>
            <p:cNvPr id="350" name="Google Shape;350;p17"/>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354"/>
        <p:cNvGrpSpPr/>
        <p:nvPr/>
      </p:nvGrpSpPr>
      <p:grpSpPr>
        <a:xfrm>
          <a:off x="0" y="0"/>
          <a:ext cx="0" cy="0"/>
          <a:chOff x="0" y="0"/>
          <a:chExt cx="0" cy="0"/>
        </a:xfrm>
      </p:grpSpPr>
      <p:sp>
        <p:nvSpPr>
          <p:cNvPr id="355" name="Google Shape;35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6" name="Google Shape;356;p18"/>
          <p:cNvSpPr txBox="1">
            <a:spLocks noGrp="1"/>
          </p:cNvSpPr>
          <p:nvPr>
            <p:ph type="body" idx="1"/>
          </p:nvPr>
        </p:nvSpPr>
        <p:spPr>
          <a:xfrm>
            <a:off x="713225" y="1340000"/>
            <a:ext cx="7704000" cy="96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357" name="Google Shape;357;p18"/>
          <p:cNvGrpSpPr/>
          <p:nvPr/>
        </p:nvGrpSpPr>
        <p:grpSpPr>
          <a:xfrm rot="-5400000">
            <a:off x="7282771" y="3282263"/>
            <a:ext cx="1913818" cy="1808633"/>
            <a:chOff x="1809775" y="3952575"/>
            <a:chExt cx="1737150" cy="1641675"/>
          </a:xfrm>
        </p:grpSpPr>
        <p:sp>
          <p:nvSpPr>
            <p:cNvPr id="358" name="Google Shape;358;p18"/>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8"/>
          <p:cNvGrpSpPr/>
          <p:nvPr/>
        </p:nvGrpSpPr>
        <p:grpSpPr>
          <a:xfrm flipH="1">
            <a:off x="8413078" y="3404169"/>
            <a:ext cx="602510" cy="472160"/>
            <a:chOff x="4677300" y="3097700"/>
            <a:chExt cx="304375" cy="238525"/>
          </a:xfrm>
        </p:grpSpPr>
        <p:sp>
          <p:nvSpPr>
            <p:cNvPr id="361" name="Google Shape;361;p18"/>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18"/>
          <p:cNvGrpSpPr/>
          <p:nvPr/>
        </p:nvGrpSpPr>
        <p:grpSpPr>
          <a:xfrm flipH="1">
            <a:off x="8111464" y="3945931"/>
            <a:ext cx="465497" cy="393886"/>
            <a:chOff x="4709125" y="3440000"/>
            <a:chExt cx="270575" cy="228950"/>
          </a:xfrm>
        </p:grpSpPr>
        <p:sp>
          <p:nvSpPr>
            <p:cNvPr id="365" name="Google Shape;365;p18"/>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4_1_1_1">
    <p:spTree>
      <p:nvGrpSpPr>
        <p:cNvPr id="1" name="Shape 369"/>
        <p:cNvGrpSpPr/>
        <p:nvPr/>
      </p:nvGrpSpPr>
      <p:grpSpPr>
        <a:xfrm>
          <a:off x="0" y="0"/>
          <a:ext cx="0" cy="0"/>
          <a:chOff x="0" y="0"/>
          <a:chExt cx="0" cy="0"/>
        </a:xfrm>
      </p:grpSpPr>
      <p:sp>
        <p:nvSpPr>
          <p:cNvPr id="370" name="Google Shape;37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1" name="Google Shape;371;p19"/>
          <p:cNvSpPr txBox="1">
            <a:spLocks noGrp="1"/>
          </p:cNvSpPr>
          <p:nvPr>
            <p:ph type="body" idx="1"/>
          </p:nvPr>
        </p:nvSpPr>
        <p:spPr>
          <a:xfrm>
            <a:off x="713225" y="1159025"/>
            <a:ext cx="7704000" cy="35211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372" name="Google Shape;372;p19"/>
          <p:cNvGrpSpPr/>
          <p:nvPr/>
        </p:nvGrpSpPr>
        <p:grpSpPr>
          <a:xfrm>
            <a:off x="-4" y="3334863"/>
            <a:ext cx="1913818" cy="1808633"/>
            <a:chOff x="1809775" y="3952575"/>
            <a:chExt cx="1737150" cy="1641675"/>
          </a:xfrm>
        </p:grpSpPr>
        <p:sp>
          <p:nvSpPr>
            <p:cNvPr id="373" name="Google Shape;373;p19"/>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19"/>
          <p:cNvGrpSpPr/>
          <p:nvPr/>
        </p:nvGrpSpPr>
        <p:grpSpPr>
          <a:xfrm rot="10800000">
            <a:off x="7230171" y="-12"/>
            <a:ext cx="1913818" cy="1808633"/>
            <a:chOff x="1809775" y="3952575"/>
            <a:chExt cx="1737150" cy="1641675"/>
          </a:xfrm>
        </p:grpSpPr>
        <p:sp>
          <p:nvSpPr>
            <p:cNvPr id="376" name="Google Shape;376;p19"/>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9"/>
          <p:cNvGrpSpPr/>
          <p:nvPr/>
        </p:nvGrpSpPr>
        <p:grpSpPr>
          <a:xfrm>
            <a:off x="8481553" y="1236500"/>
            <a:ext cx="493325" cy="811218"/>
            <a:chOff x="1129800" y="2995325"/>
            <a:chExt cx="228550" cy="375825"/>
          </a:xfrm>
        </p:grpSpPr>
        <p:sp>
          <p:nvSpPr>
            <p:cNvPr id="379" name="Google Shape;379;p19"/>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5">
  <p:cSld name="CUSTOM_4_1_1_1_1">
    <p:spTree>
      <p:nvGrpSpPr>
        <p:cNvPr id="1" name="Shape 386"/>
        <p:cNvGrpSpPr/>
        <p:nvPr/>
      </p:nvGrpSpPr>
      <p:grpSpPr>
        <a:xfrm>
          <a:off x="0" y="0"/>
          <a:ext cx="0" cy="0"/>
          <a:chOff x="0" y="0"/>
          <a:chExt cx="0" cy="0"/>
        </a:xfrm>
      </p:grpSpPr>
      <p:sp>
        <p:nvSpPr>
          <p:cNvPr id="387" name="Google Shape;387;p20"/>
          <p:cNvSpPr txBox="1">
            <a:spLocks noGrp="1"/>
          </p:cNvSpPr>
          <p:nvPr>
            <p:ph type="title"/>
          </p:nvPr>
        </p:nvSpPr>
        <p:spPr>
          <a:xfrm>
            <a:off x="2746350" y="1339800"/>
            <a:ext cx="3651300" cy="81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5000">
                <a:solidFill>
                  <a:schemeClr val="accent4"/>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8" name="Google Shape;388;p20"/>
          <p:cNvSpPr txBox="1">
            <a:spLocks noGrp="1"/>
          </p:cNvSpPr>
          <p:nvPr>
            <p:ph type="subTitle" idx="1"/>
          </p:nvPr>
        </p:nvSpPr>
        <p:spPr>
          <a:xfrm>
            <a:off x="2746350" y="2141100"/>
            <a:ext cx="3651300" cy="166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89" name="Google Shape;389;p20"/>
          <p:cNvGrpSpPr/>
          <p:nvPr/>
        </p:nvGrpSpPr>
        <p:grpSpPr>
          <a:xfrm flipH="1">
            <a:off x="2355207" y="-3622277"/>
            <a:ext cx="7093598" cy="11211064"/>
            <a:chOff x="1550175" y="-2587150"/>
            <a:chExt cx="6438775" cy="10176150"/>
          </a:xfrm>
        </p:grpSpPr>
        <p:sp>
          <p:nvSpPr>
            <p:cNvPr id="390" name="Google Shape;390;p20"/>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20"/>
          <p:cNvGrpSpPr/>
          <p:nvPr/>
        </p:nvGrpSpPr>
        <p:grpSpPr>
          <a:xfrm>
            <a:off x="11" y="3334863"/>
            <a:ext cx="1913818" cy="1808633"/>
            <a:chOff x="1809775" y="3952575"/>
            <a:chExt cx="1737150" cy="1641675"/>
          </a:xfrm>
        </p:grpSpPr>
        <p:sp>
          <p:nvSpPr>
            <p:cNvPr id="399" name="Google Shape;399;p20"/>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720000" y="2414400"/>
            <a:ext cx="4305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842801" y="1431150"/>
            <a:ext cx="1236000" cy="841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a:spLocks noGrp="1"/>
          </p:cNvSpPr>
          <p:nvPr>
            <p:ph type="subTitle" idx="1"/>
          </p:nvPr>
        </p:nvSpPr>
        <p:spPr>
          <a:xfrm>
            <a:off x="720000" y="3167125"/>
            <a:ext cx="43050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6" name="Google Shape;26;p3"/>
          <p:cNvGrpSpPr/>
          <p:nvPr/>
        </p:nvGrpSpPr>
        <p:grpSpPr>
          <a:xfrm rot="-5400000">
            <a:off x="4727679" y="-2320590"/>
            <a:ext cx="6383002" cy="6383002"/>
            <a:chOff x="2195175" y="1795225"/>
            <a:chExt cx="5793775" cy="5793775"/>
          </a:xfrm>
        </p:grpSpPr>
        <p:sp>
          <p:nvSpPr>
            <p:cNvPr id="27" name="Google Shape;27;p3"/>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01"/>
        <p:cNvGrpSpPr/>
        <p:nvPr/>
      </p:nvGrpSpPr>
      <p:grpSpPr>
        <a:xfrm>
          <a:off x="0" y="0"/>
          <a:ext cx="0" cy="0"/>
          <a:chOff x="0" y="0"/>
          <a:chExt cx="0" cy="0"/>
        </a:xfrm>
      </p:grpSpPr>
      <p:sp>
        <p:nvSpPr>
          <p:cNvPr id="402" name="Google Shape;40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3" name="Google Shape;403;p21"/>
          <p:cNvSpPr txBox="1">
            <a:spLocks noGrp="1"/>
          </p:cNvSpPr>
          <p:nvPr>
            <p:ph type="subTitle" idx="1"/>
          </p:nvPr>
        </p:nvSpPr>
        <p:spPr>
          <a:xfrm>
            <a:off x="5084550" y="2957350"/>
            <a:ext cx="2547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4" name="Google Shape;404;p21"/>
          <p:cNvSpPr txBox="1">
            <a:spLocks noGrp="1"/>
          </p:cNvSpPr>
          <p:nvPr>
            <p:ph type="subTitle" idx="2"/>
          </p:nvPr>
        </p:nvSpPr>
        <p:spPr>
          <a:xfrm>
            <a:off x="1511850" y="2957350"/>
            <a:ext cx="2547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5" name="Google Shape;405;p21"/>
          <p:cNvSpPr txBox="1">
            <a:spLocks noGrp="1"/>
          </p:cNvSpPr>
          <p:nvPr>
            <p:ph type="subTitle" idx="3"/>
          </p:nvPr>
        </p:nvSpPr>
        <p:spPr>
          <a:xfrm>
            <a:off x="1511875" y="2200425"/>
            <a:ext cx="2547600" cy="92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6" name="Google Shape;406;p21"/>
          <p:cNvSpPr txBox="1">
            <a:spLocks noGrp="1"/>
          </p:cNvSpPr>
          <p:nvPr>
            <p:ph type="subTitle" idx="4"/>
          </p:nvPr>
        </p:nvSpPr>
        <p:spPr>
          <a:xfrm>
            <a:off x="5084550" y="2200425"/>
            <a:ext cx="2547600" cy="92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07" name="Google Shape;407;p21"/>
          <p:cNvGrpSpPr/>
          <p:nvPr/>
        </p:nvGrpSpPr>
        <p:grpSpPr>
          <a:xfrm rot="-5400000">
            <a:off x="5456329" y="-3306440"/>
            <a:ext cx="6383002" cy="6383002"/>
            <a:chOff x="2195175" y="1795225"/>
            <a:chExt cx="5793775" cy="5793775"/>
          </a:xfrm>
        </p:grpSpPr>
        <p:sp>
          <p:nvSpPr>
            <p:cNvPr id="408" name="Google Shape;408;p21"/>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21"/>
          <p:cNvGrpSpPr/>
          <p:nvPr/>
        </p:nvGrpSpPr>
        <p:grpSpPr>
          <a:xfrm rot="5400000">
            <a:off x="-3132846" y="1515585"/>
            <a:ext cx="6383002" cy="6383002"/>
            <a:chOff x="2195175" y="1795225"/>
            <a:chExt cx="5793775" cy="5793775"/>
          </a:xfrm>
        </p:grpSpPr>
        <p:sp>
          <p:nvSpPr>
            <p:cNvPr id="413" name="Google Shape;413;p21"/>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1"/>
          <p:cNvGrpSpPr/>
          <p:nvPr/>
        </p:nvGrpSpPr>
        <p:grpSpPr>
          <a:xfrm>
            <a:off x="435148" y="3909704"/>
            <a:ext cx="899049" cy="694293"/>
            <a:chOff x="1544125" y="4400825"/>
            <a:chExt cx="526900" cy="406900"/>
          </a:xfrm>
        </p:grpSpPr>
        <p:sp>
          <p:nvSpPr>
            <p:cNvPr id="418" name="Google Shape;418;p21"/>
            <p:cNvSpPr/>
            <p:nvPr/>
          </p:nvSpPr>
          <p:spPr>
            <a:xfrm>
              <a:off x="1544125" y="4477450"/>
              <a:ext cx="525550" cy="330275"/>
            </a:xfrm>
            <a:custGeom>
              <a:avLst/>
              <a:gdLst/>
              <a:ahLst/>
              <a:cxnLst/>
              <a:rect l="l" t="t" r="r" b="b"/>
              <a:pathLst>
                <a:path w="21022" h="13211" extrusionOk="0">
                  <a:moveTo>
                    <a:pt x="923" y="1"/>
                  </a:moveTo>
                  <a:cubicBezTo>
                    <a:pt x="407" y="1"/>
                    <a:pt x="1" y="408"/>
                    <a:pt x="1" y="923"/>
                  </a:cubicBezTo>
                  <a:lnTo>
                    <a:pt x="1" y="12234"/>
                  </a:lnTo>
                  <a:cubicBezTo>
                    <a:pt x="1" y="12749"/>
                    <a:pt x="407" y="13156"/>
                    <a:pt x="923" y="13156"/>
                  </a:cubicBezTo>
                  <a:lnTo>
                    <a:pt x="20126" y="13210"/>
                  </a:lnTo>
                  <a:cubicBezTo>
                    <a:pt x="20615" y="13210"/>
                    <a:pt x="21022" y="12803"/>
                    <a:pt x="21022" y="12288"/>
                  </a:cubicBezTo>
                  <a:lnTo>
                    <a:pt x="21022" y="950"/>
                  </a:lnTo>
                  <a:cubicBezTo>
                    <a:pt x="21022" y="462"/>
                    <a:pt x="20615" y="55"/>
                    <a:pt x="20126" y="55"/>
                  </a:cubicBezTo>
                  <a:lnTo>
                    <a:pt x="923" y="1"/>
                  </a:lnTo>
                  <a:close/>
                </a:path>
              </a:pathLst>
            </a:custGeom>
            <a:solidFill>
              <a:srgbClr val="456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1612625" y="4467975"/>
              <a:ext cx="61050" cy="23075"/>
            </a:xfrm>
            <a:custGeom>
              <a:avLst/>
              <a:gdLst/>
              <a:ahLst/>
              <a:cxnLst/>
              <a:rect l="l" t="t" r="r" b="b"/>
              <a:pathLst>
                <a:path w="2442" h="923" extrusionOk="0">
                  <a:moveTo>
                    <a:pt x="0" y="0"/>
                  </a:moveTo>
                  <a:lnTo>
                    <a:pt x="0" y="922"/>
                  </a:lnTo>
                  <a:lnTo>
                    <a:pt x="2441" y="922"/>
                  </a:lnTo>
                  <a:lnTo>
                    <a:pt x="2441"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1940825" y="4468650"/>
              <a:ext cx="61050" cy="22400"/>
            </a:xfrm>
            <a:custGeom>
              <a:avLst/>
              <a:gdLst/>
              <a:ahLst/>
              <a:cxnLst/>
              <a:rect l="l" t="t" r="r" b="b"/>
              <a:pathLst>
                <a:path w="2442" h="896" extrusionOk="0">
                  <a:moveTo>
                    <a:pt x="0" y="0"/>
                  </a:moveTo>
                  <a:lnTo>
                    <a:pt x="0" y="895"/>
                  </a:lnTo>
                  <a:lnTo>
                    <a:pt x="2441" y="895"/>
                  </a:lnTo>
                  <a:lnTo>
                    <a:pt x="2441"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1544125" y="4476775"/>
              <a:ext cx="526900" cy="170325"/>
            </a:xfrm>
            <a:custGeom>
              <a:avLst/>
              <a:gdLst/>
              <a:ahLst/>
              <a:cxnLst/>
              <a:rect l="l" t="t" r="r" b="b"/>
              <a:pathLst>
                <a:path w="21076" h="6813" extrusionOk="0">
                  <a:moveTo>
                    <a:pt x="923" y="1"/>
                  </a:moveTo>
                  <a:cubicBezTo>
                    <a:pt x="407" y="1"/>
                    <a:pt x="1" y="407"/>
                    <a:pt x="1" y="923"/>
                  </a:cubicBezTo>
                  <a:lnTo>
                    <a:pt x="1" y="4639"/>
                  </a:lnTo>
                  <a:cubicBezTo>
                    <a:pt x="1" y="4639"/>
                    <a:pt x="4251" y="6813"/>
                    <a:pt x="10534" y="6813"/>
                  </a:cubicBezTo>
                  <a:cubicBezTo>
                    <a:pt x="13641" y="6813"/>
                    <a:pt x="17244" y="6281"/>
                    <a:pt x="21076" y="4693"/>
                  </a:cubicBezTo>
                  <a:lnTo>
                    <a:pt x="21076" y="950"/>
                  </a:lnTo>
                  <a:cubicBezTo>
                    <a:pt x="21022" y="435"/>
                    <a:pt x="20615" y="28"/>
                    <a:pt x="20126" y="28"/>
                  </a:cubicBezTo>
                  <a:lnTo>
                    <a:pt x="923" y="1"/>
                  </a:lnTo>
                  <a:close/>
                </a:path>
              </a:pathLst>
            </a:custGeom>
            <a:solidFill>
              <a:srgbClr val="355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1758400" y="4596800"/>
              <a:ext cx="98350" cy="25125"/>
            </a:xfrm>
            <a:custGeom>
              <a:avLst/>
              <a:gdLst/>
              <a:ahLst/>
              <a:cxnLst/>
              <a:rect l="l" t="t" r="r" b="b"/>
              <a:pathLst>
                <a:path w="3934" h="1005" extrusionOk="0">
                  <a:moveTo>
                    <a:pt x="1" y="1"/>
                  </a:moveTo>
                  <a:lnTo>
                    <a:pt x="1" y="1004"/>
                  </a:lnTo>
                  <a:lnTo>
                    <a:pt x="3934" y="1004"/>
                  </a:lnTo>
                  <a:lnTo>
                    <a:pt x="3934"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1870975" y="4434050"/>
              <a:ext cx="20350" cy="43425"/>
            </a:xfrm>
            <a:custGeom>
              <a:avLst/>
              <a:gdLst/>
              <a:ahLst/>
              <a:cxnLst/>
              <a:rect l="l" t="t" r="r" b="b"/>
              <a:pathLst>
                <a:path w="814" h="1737" extrusionOk="0">
                  <a:moveTo>
                    <a:pt x="0" y="1"/>
                  </a:moveTo>
                  <a:lnTo>
                    <a:pt x="0" y="1737"/>
                  </a:lnTo>
                  <a:lnTo>
                    <a:pt x="814" y="1737"/>
                  </a:lnTo>
                  <a:lnTo>
                    <a:pt x="814"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1883850" y="4433375"/>
              <a:ext cx="7475" cy="43425"/>
            </a:xfrm>
            <a:custGeom>
              <a:avLst/>
              <a:gdLst/>
              <a:ahLst/>
              <a:cxnLst/>
              <a:rect l="l" t="t" r="r" b="b"/>
              <a:pathLst>
                <a:path w="299" h="1737" extrusionOk="0">
                  <a:moveTo>
                    <a:pt x="1" y="1"/>
                  </a:moveTo>
                  <a:lnTo>
                    <a:pt x="1" y="1737"/>
                  </a:lnTo>
                  <a:lnTo>
                    <a:pt x="299" y="1737"/>
                  </a:lnTo>
                  <a:lnTo>
                    <a:pt x="299"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1723150" y="4433375"/>
              <a:ext cx="20350" cy="43425"/>
            </a:xfrm>
            <a:custGeom>
              <a:avLst/>
              <a:gdLst/>
              <a:ahLst/>
              <a:cxnLst/>
              <a:rect l="l" t="t" r="r" b="b"/>
              <a:pathLst>
                <a:path w="814" h="1737" extrusionOk="0">
                  <a:moveTo>
                    <a:pt x="0" y="1"/>
                  </a:moveTo>
                  <a:lnTo>
                    <a:pt x="0" y="1737"/>
                  </a:lnTo>
                  <a:lnTo>
                    <a:pt x="814" y="1737"/>
                  </a:lnTo>
                  <a:lnTo>
                    <a:pt x="814"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1736025" y="4434725"/>
              <a:ext cx="5450" cy="42750"/>
            </a:xfrm>
            <a:custGeom>
              <a:avLst/>
              <a:gdLst/>
              <a:ahLst/>
              <a:cxnLst/>
              <a:rect l="l" t="t" r="r" b="b"/>
              <a:pathLst>
                <a:path w="218" h="1710" extrusionOk="0">
                  <a:moveTo>
                    <a:pt x="1" y="1"/>
                  </a:moveTo>
                  <a:lnTo>
                    <a:pt x="1" y="1710"/>
                  </a:lnTo>
                  <a:lnTo>
                    <a:pt x="218" y="1710"/>
                  </a:lnTo>
                  <a:lnTo>
                    <a:pt x="218"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1706200" y="4400825"/>
              <a:ext cx="202775" cy="39350"/>
            </a:xfrm>
            <a:custGeom>
              <a:avLst/>
              <a:gdLst/>
              <a:ahLst/>
              <a:cxnLst/>
              <a:rect l="l" t="t" r="r" b="b"/>
              <a:pathLst>
                <a:path w="8111" h="1574" extrusionOk="0">
                  <a:moveTo>
                    <a:pt x="271" y="1"/>
                  </a:moveTo>
                  <a:cubicBezTo>
                    <a:pt x="136" y="1"/>
                    <a:pt x="0" y="136"/>
                    <a:pt x="0" y="272"/>
                  </a:cubicBezTo>
                  <a:lnTo>
                    <a:pt x="0" y="1303"/>
                  </a:lnTo>
                  <a:cubicBezTo>
                    <a:pt x="0" y="1438"/>
                    <a:pt x="109" y="1574"/>
                    <a:pt x="271" y="1574"/>
                  </a:cubicBezTo>
                  <a:lnTo>
                    <a:pt x="7839" y="1574"/>
                  </a:lnTo>
                  <a:cubicBezTo>
                    <a:pt x="7975" y="1574"/>
                    <a:pt x="8110" y="1438"/>
                    <a:pt x="8110" y="1303"/>
                  </a:cubicBezTo>
                  <a:lnTo>
                    <a:pt x="8110" y="272"/>
                  </a:lnTo>
                  <a:cubicBezTo>
                    <a:pt x="8110" y="109"/>
                    <a:pt x="8002" y="1"/>
                    <a:pt x="7839" y="1"/>
                  </a:cubicBezTo>
                  <a:close/>
                </a:path>
              </a:pathLst>
            </a:custGeom>
            <a:solidFill>
              <a:srgbClr val="355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21"/>
          <p:cNvGrpSpPr/>
          <p:nvPr/>
        </p:nvGrpSpPr>
        <p:grpSpPr>
          <a:xfrm>
            <a:off x="7981238" y="687063"/>
            <a:ext cx="899054" cy="588733"/>
            <a:chOff x="1381375" y="4620650"/>
            <a:chExt cx="455725" cy="298425"/>
          </a:xfrm>
        </p:grpSpPr>
        <p:sp>
          <p:nvSpPr>
            <p:cNvPr id="429" name="Google Shape;429;p21"/>
            <p:cNvSpPr/>
            <p:nvPr/>
          </p:nvSpPr>
          <p:spPr>
            <a:xfrm>
              <a:off x="1415300" y="4837700"/>
              <a:ext cx="273975" cy="81375"/>
            </a:xfrm>
            <a:custGeom>
              <a:avLst/>
              <a:gdLst/>
              <a:ahLst/>
              <a:cxnLst/>
              <a:rect l="l" t="t" r="r" b="b"/>
              <a:pathLst>
                <a:path w="10959" h="3255" extrusionOk="0">
                  <a:moveTo>
                    <a:pt x="5420" y="0"/>
                  </a:moveTo>
                  <a:cubicBezTo>
                    <a:pt x="2314" y="0"/>
                    <a:pt x="0" y="536"/>
                    <a:pt x="0" y="536"/>
                  </a:cubicBezTo>
                  <a:lnTo>
                    <a:pt x="0" y="1567"/>
                  </a:lnTo>
                  <a:cubicBezTo>
                    <a:pt x="0" y="2380"/>
                    <a:pt x="2468" y="3194"/>
                    <a:pt x="5506" y="3248"/>
                  </a:cubicBezTo>
                  <a:cubicBezTo>
                    <a:pt x="5666" y="3253"/>
                    <a:pt x="5823" y="3255"/>
                    <a:pt x="5979" y="3255"/>
                  </a:cubicBezTo>
                  <a:cubicBezTo>
                    <a:pt x="8769" y="3255"/>
                    <a:pt x="10958" y="2581"/>
                    <a:pt x="10958" y="1811"/>
                  </a:cubicBezTo>
                  <a:lnTo>
                    <a:pt x="10931" y="644"/>
                  </a:lnTo>
                  <a:cubicBezTo>
                    <a:pt x="9023" y="158"/>
                    <a:pt x="7105" y="0"/>
                    <a:pt x="542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1415300" y="4809650"/>
              <a:ext cx="273975" cy="84325"/>
            </a:xfrm>
            <a:custGeom>
              <a:avLst/>
              <a:gdLst/>
              <a:ahLst/>
              <a:cxnLst/>
              <a:rect l="l" t="t" r="r" b="b"/>
              <a:pathLst>
                <a:path w="10959" h="3373" extrusionOk="0">
                  <a:moveTo>
                    <a:pt x="5101" y="0"/>
                  </a:moveTo>
                  <a:cubicBezTo>
                    <a:pt x="2241" y="0"/>
                    <a:pt x="0" y="592"/>
                    <a:pt x="0" y="1658"/>
                  </a:cubicBezTo>
                  <a:cubicBezTo>
                    <a:pt x="0" y="2472"/>
                    <a:pt x="2468" y="3285"/>
                    <a:pt x="5506" y="3367"/>
                  </a:cubicBezTo>
                  <a:cubicBezTo>
                    <a:pt x="5660" y="3371"/>
                    <a:pt x="5813" y="3373"/>
                    <a:pt x="5964" y="3373"/>
                  </a:cubicBezTo>
                  <a:cubicBezTo>
                    <a:pt x="8760" y="3373"/>
                    <a:pt x="10958" y="2674"/>
                    <a:pt x="10958" y="1902"/>
                  </a:cubicBezTo>
                  <a:cubicBezTo>
                    <a:pt x="10958" y="736"/>
                    <a:pt x="8490" y="85"/>
                    <a:pt x="5479" y="3"/>
                  </a:cubicBezTo>
                  <a:cubicBezTo>
                    <a:pt x="5352" y="1"/>
                    <a:pt x="5226" y="0"/>
                    <a:pt x="5101"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1413925" y="4803075"/>
              <a:ext cx="273975" cy="80850"/>
            </a:xfrm>
            <a:custGeom>
              <a:avLst/>
              <a:gdLst/>
              <a:ahLst/>
              <a:cxnLst/>
              <a:rect l="l" t="t" r="r" b="b"/>
              <a:pathLst>
                <a:path w="10959" h="3234" extrusionOk="0">
                  <a:moveTo>
                    <a:pt x="5382" y="1"/>
                  </a:moveTo>
                  <a:cubicBezTo>
                    <a:pt x="2345" y="1"/>
                    <a:pt x="76" y="511"/>
                    <a:pt x="3" y="511"/>
                  </a:cubicBezTo>
                  <a:cubicBezTo>
                    <a:pt x="1" y="511"/>
                    <a:pt x="1" y="511"/>
                    <a:pt x="1" y="511"/>
                  </a:cubicBezTo>
                  <a:lnTo>
                    <a:pt x="1" y="1541"/>
                  </a:lnTo>
                  <a:cubicBezTo>
                    <a:pt x="1" y="2301"/>
                    <a:pt x="2469" y="3169"/>
                    <a:pt x="5480" y="3223"/>
                  </a:cubicBezTo>
                  <a:cubicBezTo>
                    <a:pt x="5682" y="3230"/>
                    <a:pt x="5882" y="3234"/>
                    <a:pt x="6078" y="3234"/>
                  </a:cubicBezTo>
                  <a:cubicBezTo>
                    <a:pt x="8832" y="3234"/>
                    <a:pt x="10959" y="2547"/>
                    <a:pt x="10959" y="1812"/>
                  </a:cubicBezTo>
                  <a:lnTo>
                    <a:pt x="10905" y="646"/>
                  </a:lnTo>
                  <a:cubicBezTo>
                    <a:pt x="8989" y="158"/>
                    <a:pt x="7067" y="1"/>
                    <a:pt x="538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1413925" y="4774275"/>
              <a:ext cx="273975" cy="84450"/>
            </a:xfrm>
            <a:custGeom>
              <a:avLst/>
              <a:gdLst/>
              <a:ahLst/>
              <a:cxnLst/>
              <a:rect l="l" t="t" r="r" b="b"/>
              <a:pathLst>
                <a:path w="10959" h="3378" extrusionOk="0">
                  <a:moveTo>
                    <a:pt x="4933" y="1"/>
                  </a:moveTo>
                  <a:cubicBezTo>
                    <a:pt x="2166" y="1"/>
                    <a:pt x="1" y="615"/>
                    <a:pt x="1" y="1663"/>
                  </a:cubicBezTo>
                  <a:cubicBezTo>
                    <a:pt x="1" y="2449"/>
                    <a:pt x="2469" y="3290"/>
                    <a:pt x="5480" y="3371"/>
                  </a:cubicBezTo>
                  <a:cubicBezTo>
                    <a:pt x="5641" y="3376"/>
                    <a:pt x="5800" y="3378"/>
                    <a:pt x="5957" y="3378"/>
                  </a:cubicBezTo>
                  <a:cubicBezTo>
                    <a:pt x="8769" y="3378"/>
                    <a:pt x="10959" y="2704"/>
                    <a:pt x="10959" y="1934"/>
                  </a:cubicBezTo>
                  <a:cubicBezTo>
                    <a:pt x="10905" y="740"/>
                    <a:pt x="8463" y="116"/>
                    <a:pt x="5453" y="8"/>
                  </a:cubicBezTo>
                  <a:cubicBezTo>
                    <a:pt x="5277" y="3"/>
                    <a:pt x="5104" y="1"/>
                    <a:pt x="493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1414600" y="4768125"/>
              <a:ext cx="275350" cy="81625"/>
            </a:xfrm>
            <a:custGeom>
              <a:avLst/>
              <a:gdLst/>
              <a:ahLst/>
              <a:cxnLst/>
              <a:rect l="l" t="t" r="r" b="b"/>
              <a:pathLst>
                <a:path w="11014" h="3265" extrusionOk="0">
                  <a:moveTo>
                    <a:pt x="5958" y="1"/>
                  </a:moveTo>
                  <a:cubicBezTo>
                    <a:pt x="2590" y="1"/>
                    <a:pt x="19" y="661"/>
                    <a:pt x="1" y="661"/>
                  </a:cubicBezTo>
                  <a:lnTo>
                    <a:pt x="28" y="1664"/>
                  </a:lnTo>
                  <a:cubicBezTo>
                    <a:pt x="82" y="2451"/>
                    <a:pt x="2551" y="3265"/>
                    <a:pt x="5561" y="3265"/>
                  </a:cubicBezTo>
                  <a:cubicBezTo>
                    <a:pt x="8572" y="3265"/>
                    <a:pt x="11013" y="2532"/>
                    <a:pt x="10986" y="1719"/>
                  </a:cubicBezTo>
                  <a:lnTo>
                    <a:pt x="10959" y="552"/>
                  </a:lnTo>
                  <a:cubicBezTo>
                    <a:pt x="9237" y="141"/>
                    <a:pt x="7513" y="1"/>
                    <a:pt x="595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1414600" y="4740550"/>
              <a:ext cx="275350" cy="84125"/>
            </a:xfrm>
            <a:custGeom>
              <a:avLst/>
              <a:gdLst/>
              <a:ahLst/>
              <a:cxnLst/>
              <a:rect l="l" t="t" r="r" b="b"/>
              <a:pathLst>
                <a:path w="11014" h="3365" extrusionOk="0">
                  <a:moveTo>
                    <a:pt x="5453" y="1"/>
                  </a:moveTo>
                  <a:cubicBezTo>
                    <a:pt x="2442" y="1"/>
                    <a:pt x="1" y="652"/>
                    <a:pt x="28" y="1764"/>
                  </a:cubicBezTo>
                  <a:cubicBezTo>
                    <a:pt x="82" y="2550"/>
                    <a:pt x="2551" y="3364"/>
                    <a:pt x="5561" y="3364"/>
                  </a:cubicBezTo>
                  <a:cubicBezTo>
                    <a:pt x="8572" y="3364"/>
                    <a:pt x="11013" y="2605"/>
                    <a:pt x="10986" y="1791"/>
                  </a:cubicBezTo>
                  <a:cubicBezTo>
                    <a:pt x="10959" y="598"/>
                    <a:pt x="8491" y="28"/>
                    <a:pt x="545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1440400" y="4748000"/>
              <a:ext cx="220375" cy="65150"/>
            </a:xfrm>
            <a:custGeom>
              <a:avLst/>
              <a:gdLst/>
              <a:ahLst/>
              <a:cxnLst/>
              <a:rect l="l" t="t" r="r" b="b"/>
              <a:pathLst>
                <a:path w="8815" h="2606" extrusionOk="0">
                  <a:moveTo>
                    <a:pt x="4569" y="0"/>
                  </a:moveTo>
                  <a:cubicBezTo>
                    <a:pt x="4502" y="0"/>
                    <a:pt x="4434" y="0"/>
                    <a:pt x="4367" y="1"/>
                  </a:cubicBezTo>
                  <a:cubicBezTo>
                    <a:pt x="4306" y="0"/>
                    <a:pt x="4246" y="0"/>
                    <a:pt x="4186" y="0"/>
                  </a:cubicBezTo>
                  <a:cubicBezTo>
                    <a:pt x="1856" y="0"/>
                    <a:pt x="0" y="511"/>
                    <a:pt x="27" y="1357"/>
                  </a:cubicBezTo>
                  <a:cubicBezTo>
                    <a:pt x="27" y="2008"/>
                    <a:pt x="2034" y="2605"/>
                    <a:pt x="4421" y="2605"/>
                  </a:cubicBezTo>
                  <a:cubicBezTo>
                    <a:pt x="6862" y="2605"/>
                    <a:pt x="8815" y="2008"/>
                    <a:pt x="8815" y="1384"/>
                  </a:cubicBezTo>
                  <a:cubicBezTo>
                    <a:pt x="8815" y="461"/>
                    <a:pt x="6918" y="0"/>
                    <a:pt x="4569"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1413250" y="4724000"/>
              <a:ext cx="275325" cy="81825"/>
            </a:xfrm>
            <a:custGeom>
              <a:avLst/>
              <a:gdLst/>
              <a:ahLst/>
              <a:cxnLst/>
              <a:rect l="l" t="t" r="r" b="b"/>
              <a:pathLst>
                <a:path w="11013" h="3273" extrusionOk="0">
                  <a:moveTo>
                    <a:pt x="6428" y="1"/>
                  </a:moveTo>
                  <a:cubicBezTo>
                    <a:pt x="2810" y="1"/>
                    <a:pt x="1" y="779"/>
                    <a:pt x="1" y="798"/>
                  </a:cubicBezTo>
                  <a:lnTo>
                    <a:pt x="28" y="1802"/>
                  </a:lnTo>
                  <a:cubicBezTo>
                    <a:pt x="79" y="2550"/>
                    <a:pt x="2312" y="3273"/>
                    <a:pt x="5141" y="3273"/>
                  </a:cubicBezTo>
                  <a:cubicBezTo>
                    <a:pt x="5288" y="3273"/>
                    <a:pt x="5438" y="3271"/>
                    <a:pt x="5588" y="3267"/>
                  </a:cubicBezTo>
                  <a:cubicBezTo>
                    <a:pt x="8599" y="3240"/>
                    <a:pt x="11013" y="2426"/>
                    <a:pt x="10986" y="1612"/>
                  </a:cubicBezTo>
                  <a:lnTo>
                    <a:pt x="10904" y="446"/>
                  </a:lnTo>
                  <a:cubicBezTo>
                    <a:pt x="9369" y="119"/>
                    <a:pt x="7837" y="1"/>
                    <a:pt x="642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1411225" y="4697050"/>
              <a:ext cx="276675" cy="83600"/>
            </a:xfrm>
            <a:custGeom>
              <a:avLst/>
              <a:gdLst/>
              <a:ahLst/>
              <a:cxnLst/>
              <a:rect l="l" t="t" r="r" b="b"/>
              <a:pathLst>
                <a:path w="11067" h="3344" extrusionOk="0">
                  <a:moveTo>
                    <a:pt x="5900" y="1"/>
                  </a:moveTo>
                  <a:cubicBezTo>
                    <a:pt x="5752" y="1"/>
                    <a:pt x="5603" y="2"/>
                    <a:pt x="5452" y="5"/>
                  </a:cubicBezTo>
                  <a:cubicBezTo>
                    <a:pt x="2441" y="32"/>
                    <a:pt x="0" y="764"/>
                    <a:pt x="82" y="1876"/>
                  </a:cubicBezTo>
                  <a:cubicBezTo>
                    <a:pt x="108" y="2635"/>
                    <a:pt x="2432" y="3344"/>
                    <a:pt x="5325" y="3344"/>
                  </a:cubicBezTo>
                  <a:cubicBezTo>
                    <a:pt x="5430" y="3344"/>
                    <a:pt x="5536" y="3343"/>
                    <a:pt x="5642" y="3341"/>
                  </a:cubicBezTo>
                  <a:cubicBezTo>
                    <a:pt x="8653" y="3287"/>
                    <a:pt x="11067" y="2473"/>
                    <a:pt x="11013" y="1659"/>
                  </a:cubicBezTo>
                  <a:cubicBezTo>
                    <a:pt x="10961" y="499"/>
                    <a:pt x="8729" y="1"/>
                    <a:pt x="590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1437675" y="4705275"/>
              <a:ext cx="221075" cy="63125"/>
            </a:xfrm>
            <a:custGeom>
              <a:avLst/>
              <a:gdLst/>
              <a:ahLst/>
              <a:cxnLst/>
              <a:rect l="l" t="t" r="r" b="b"/>
              <a:pathLst>
                <a:path w="8843" h="2525" extrusionOk="0">
                  <a:moveTo>
                    <a:pt x="4594" y="0"/>
                  </a:moveTo>
                  <a:cubicBezTo>
                    <a:pt x="4519" y="0"/>
                    <a:pt x="4443" y="1"/>
                    <a:pt x="4367" y="1"/>
                  </a:cubicBezTo>
                  <a:cubicBezTo>
                    <a:pt x="1926" y="83"/>
                    <a:pt x="0" y="625"/>
                    <a:pt x="27" y="1439"/>
                  </a:cubicBezTo>
                  <a:cubicBezTo>
                    <a:pt x="54" y="2046"/>
                    <a:pt x="1956" y="2525"/>
                    <a:pt x="4284" y="2525"/>
                  </a:cubicBezTo>
                  <a:cubicBezTo>
                    <a:pt x="4348" y="2525"/>
                    <a:pt x="4411" y="2525"/>
                    <a:pt x="4476" y="2524"/>
                  </a:cubicBezTo>
                  <a:cubicBezTo>
                    <a:pt x="6917" y="2497"/>
                    <a:pt x="8843" y="1873"/>
                    <a:pt x="8815" y="1276"/>
                  </a:cubicBezTo>
                  <a:cubicBezTo>
                    <a:pt x="8789" y="409"/>
                    <a:pt x="6930" y="0"/>
                    <a:pt x="4594"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1504125" y="4714100"/>
              <a:ext cx="97675" cy="42750"/>
            </a:xfrm>
            <a:custGeom>
              <a:avLst/>
              <a:gdLst/>
              <a:ahLst/>
              <a:cxnLst/>
              <a:rect l="l" t="t" r="r" b="b"/>
              <a:pathLst>
                <a:path w="3907" h="1710" extrusionOk="0">
                  <a:moveTo>
                    <a:pt x="624" y="1"/>
                  </a:moveTo>
                  <a:lnTo>
                    <a:pt x="55" y="55"/>
                  </a:lnTo>
                  <a:lnTo>
                    <a:pt x="570" y="299"/>
                  </a:lnTo>
                  <a:cubicBezTo>
                    <a:pt x="0" y="408"/>
                    <a:pt x="0" y="625"/>
                    <a:pt x="461" y="815"/>
                  </a:cubicBezTo>
                  <a:cubicBezTo>
                    <a:pt x="895" y="1032"/>
                    <a:pt x="1492" y="1059"/>
                    <a:pt x="2224" y="1059"/>
                  </a:cubicBezTo>
                  <a:cubicBezTo>
                    <a:pt x="2658" y="1059"/>
                    <a:pt x="2903" y="1086"/>
                    <a:pt x="3038" y="1167"/>
                  </a:cubicBezTo>
                  <a:cubicBezTo>
                    <a:pt x="3201" y="1222"/>
                    <a:pt x="3092" y="1303"/>
                    <a:pt x="2821" y="1330"/>
                  </a:cubicBezTo>
                  <a:cubicBezTo>
                    <a:pt x="2523" y="1357"/>
                    <a:pt x="2143" y="1357"/>
                    <a:pt x="1845" y="1357"/>
                  </a:cubicBezTo>
                  <a:lnTo>
                    <a:pt x="2143" y="1601"/>
                  </a:lnTo>
                  <a:cubicBezTo>
                    <a:pt x="2414" y="1601"/>
                    <a:pt x="2794" y="1574"/>
                    <a:pt x="3092" y="1520"/>
                  </a:cubicBezTo>
                  <a:lnTo>
                    <a:pt x="3418" y="1710"/>
                  </a:lnTo>
                  <a:lnTo>
                    <a:pt x="3825" y="1601"/>
                  </a:lnTo>
                  <a:lnTo>
                    <a:pt x="3472" y="1411"/>
                  </a:lnTo>
                  <a:cubicBezTo>
                    <a:pt x="3906" y="1330"/>
                    <a:pt x="3906" y="1140"/>
                    <a:pt x="3635" y="977"/>
                  </a:cubicBezTo>
                  <a:cubicBezTo>
                    <a:pt x="3337" y="815"/>
                    <a:pt x="2930" y="733"/>
                    <a:pt x="2197" y="733"/>
                  </a:cubicBezTo>
                  <a:cubicBezTo>
                    <a:pt x="1655" y="733"/>
                    <a:pt x="1329" y="706"/>
                    <a:pt x="1194" y="652"/>
                  </a:cubicBezTo>
                  <a:cubicBezTo>
                    <a:pt x="1058" y="571"/>
                    <a:pt x="1031" y="516"/>
                    <a:pt x="1411" y="462"/>
                  </a:cubicBezTo>
                  <a:cubicBezTo>
                    <a:pt x="1546" y="453"/>
                    <a:pt x="1673" y="450"/>
                    <a:pt x="1788" y="450"/>
                  </a:cubicBezTo>
                  <a:cubicBezTo>
                    <a:pt x="2019" y="450"/>
                    <a:pt x="2206" y="462"/>
                    <a:pt x="2333" y="462"/>
                  </a:cubicBezTo>
                  <a:lnTo>
                    <a:pt x="2007" y="191"/>
                  </a:lnTo>
                  <a:cubicBezTo>
                    <a:pt x="1899" y="177"/>
                    <a:pt x="1763" y="170"/>
                    <a:pt x="1604" y="170"/>
                  </a:cubicBezTo>
                  <a:cubicBezTo>
                    <a:pt x="1445" y="170"/>
                    <a:pt x="1262" y="177"/>
                    <a:pt x="1058" y="191"/>
                  </a:cubicBezTo>
                  <a:lnTo>
                    <a:pt x="624"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1604475" y="4716025"/>
              <a:ext cx="229900" cy="198250"/>
            </a:xfrm>
            <a:custGeom>
              <a:avLst/>
              <a:gdLst/>
              <a:ahLst/>
              <a:cxnLst/>
              <a:rect l="l" t="t" r="r" b="b"/>
              <a:pathLst>
                <a:path w="9196" h="7930" extrusionOk="0">
                  <a:moveTo>
                    <a:pt x="3163" y="1"/>
                  </a:moveTo>
                  <a:cubicBezTo>
                    <a:pt x="1632" y="1"/>
                    <a:pt x="534" y="1323"/>
                    <a:pt x="299" y="2772"/>
                  </a:cubicBezTo>
                  <a:cubicBezTo>
                    <a:pt x="1" y="4806"/>
                    <a:pt x="1737" y="7003"/>
                    <a:pt x="4096" y="7681"/>
                  </a:cubicBezTo>
                  <a:cubicBezTo>
                    <a:pt x="4577" y="7852"/>
                    <a:pt x="5046" y="7929"/>
                    <a:pt x="5493" y="7929"/>
                  </a:cubicBezTo>
                  <a:cubicBezTo>
                    <a:pt x="7317" y="7929"/>
                    <a:pt x="8755" y="6640"/>
                    <a:pt x="8951" y="5159"/>
                  </a:cubicBezTo>
                  <a:cubicBezTo>
                    <a:pt x="9196" y="3314"/>
                    <a:pt x="7297" y="1497"/>
                    <a:pt x="5100" y="656"/>
                  </a:cubicBezTo>
                  <a:cubicBezTo>
                    <a:pt x="4406" y="196"/>
                    <a:pt x="3753" y="1"/>
                    <a:pt x="3163"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1617350" y="4707425"/>
              <a:ext cx="219750" cy="187825"/>
            </a:xfrm>
            <a:custGeom>
              <a:avLst/>
              <a:gdLst/>
              <a:ahLst/>
              <a:cxnLst/>
              <a:rect l="l" t="t" r="r" b="b"/>
              <a:pathLst>
                <a:path w="8790" h="7513" extrusionOk="0">
                  <a:moveTo>
                    <a:pt x="3424" y="0"/>
                  </a:moveTo>
                  <a:cubicBezTo>
                    <a:pt x="1814" y="0"/>
                    <a:pt x="524" y="897"/>
                    <a:pt x="299" y="2411"/>
                  </a:cubicBezTo>
                  <a:cubicBezTo>
                    <a:pt x="1" y="4445"/>
                    <a:pt x="1737" y="6642"/>
                    <a:pt x="4097" y="7320"/>
                  </a:cubicBezTo>
                  <a:cubicBezTo>
                    <a:pt x="4549" y="7451"/>
                    <a:pt x="4990" y="7513"/>
                    <a:pt x="5407" y="7513"/>
                  </a:cubicBezTo>
                  <a:cubicBezTo>
                    <a:pt x="7064" y="7513"/>
                    <a:pt x="8350" y="6537"/>
                    <a:pt x="8545" y="5042"/>
                  </a:cubicBezTo>
                  <a:cubicBezTo>
                    <a:pt x="8789" y="3224"/>
                    <a:pt x="7243" y="1082"/>
                    <a:pt x="5073" y="295"/>
                  </a:cubicBezTo>
                  <a:cubicBezTo>
                    <a:pt x="4507" y="95"/>
                    <a:pt x="3948" y="0"/>
                    <a:pt x="3424"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1642450" y="4731025"/>
              <a:ext cx="166150" cy="142275"/>
            </a:xfrm>
            <a:custGeom>
              <a:avLst/>
              <a:gdLst/>
              <a:ahLst/>
              <a:cxnLst/>
              <a:rect l="l" t="t" r="r" b="b"/>
              <a:pathLst>
                <a:path w="6646" h="5691" extrusionOk="0">
                  <a:moveTo>
                    <a:pt x="2526" y="0"/>
                  </a:moveTo>
                  <a:cubicBezTo>
                    <a:pt x="1360" y="0"/>
                    <a:pt x="422" y="626"/>
                    <a:pt x="245" y="1711"/>
                  </a:cubicBezTo>
                  <a:cubicBezTo>
                    <a:pt x="1" y="3338"/>
                    <a:pt x="1302" y="4939"/>
                    <a:pt x="3310" y="5535"/>
                  </a:cubicBezTo>
                  <a:cubicBezTo>
                    <a:pt x="3661" y="5641"/>
                    <a:pt x="3999" y="5691"/>
                    <a:pt x="4317" y="5691"/>
                  </a:cubicBezTo>
                  <a:cubicBezTo>
                    <a:pt x="5544" y="5691"/>
                    <a:pt x="6457" y="4947"/>
                    <a:pt x="6565" y="3827"/>
                  </a:cubicBezTo>
                  <a:cubicBezTo>
                    <a:pt x="6646" y="2470"/>
                    <a:pt x="5534" y="924"/>
                    <a:pt x="3906" y="273"/>
                  </a:cubicBezTo>
                  <a:cubicBezTo>
                    <a:pt x="3433" y="88"/>
                    <a:pt x="2963" y="0"/>
                    <a:pt x="252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1691950" y="4746650"/>
              <a:ext cx="73950" cy="111925"/>
            </a:xfrm>
            <a:custGeom>
              <a:avLst/>
              <a:gdLst/>
              <a:ahLst/>
              <a:cxnLst/>
              <a:rect l="l" t="t" r="r" b="b"/>
              <a:pathLst>
                <a:path w="2958" h="4477" extrusionOk="0">
                  <a:moveTo>
                    <a:pt x="1872" y="1"/>
                  </a:moveTo>
                  <a:lnTo>
                    <a:pt x="1737" y="489"/>
                  </a:lnTo>
                  <a:cubicBezTo>
                    <a:pt x="1708" y="488"/>
                    <a:pt x="1680" y="487"/>
                    <a:pt x="1652" y="487"/>
                  </a:cubicBezTo>
                  <a:cubicBezTo>
                    <a:pt x="1076" y="487"/>
                    <a:pt x="700" y="756"/>
                    <a:pt x="570" y="1221"/>
                  </a:cubicBezTo>
                  <a:cubicBezTo>
                    <a:pt x="435" y="1710"/>
                    <a:pt x="787" y="2089"/>
                    <a:pt x="1275" y="2442"/>
                  </a:cubicBezTo>
                  <a:cubicBezTo>
                    <a:pt x="1655" y="2659"/>
                    <a:pt x="1791" y="2822"/>
                    <a:pt x="1737" y="3039"/>
                  </a:cubicBezTo>
                  <a:cubicBezTo>
                    <a:pt x="1674" y="3205"/>
                    <a:pt x="1517" y="3275"/>
                    <a:pt x="1313" y="3275"/>
                  </a:cubicBezTo>
                  <a:cubicBezTo>
                    <a:pt x="1251" y="3275"/>
                    <a:pt x="1183" y="3269"/>
                    <a:pt x="1113" y="3256"/>
                  </a:cubicBezTo>
                  <a:cubicBezTo>
                    <a:pt x="787" y="3147"/>
                    <a:pt x="516" y="2930"/>
                    <a:pt x="299" y="2768"/>
                  </a:cubicBezTo>
                  <a:lnTo>
                    <a:pt x="1" y="3337"/>
                  </a:lnTo>
                  <a:cubicBezTo>
                    <a:pt x="163" y="3527"/>
                    <a:pt x="516" y="3717"/>
                    <a:pt x="841" y="3825"/>
                  </a:cubicBezTo>
                  <a:lnTo>
                    <a:pt x="706" y="4341"/>
                  </a:lnTo>
                  <a:lnTo>
                    <a:pt x="1221" y="4476"/>
                  </a:lnTo>
                  <a:lnTo>
                    <a:pt x="1357" y="3934"/>
                  </a:lnTo>
                  <a:cubicBezTo>
                    <a:pt x="1380" y="3935"/>
                    <a:pt x="1403" y="3935"/>
                    <a:pt x="1426" y="3935"/>
                  </a:cubicBezTo>
                  <a:cubicBezTo>
                    <a:pt x="1989" y="3935"/>
                    <a:pt x="2420" y="3618"/>
                    <a:pt x="2550" y="3174"/>
                  </a:cubicBezTo>
                  <a:cubicBezTo>
                    <a:pt x="2632" y="2713"/>
                    <a:pt x="2469" y="2334"/>
                    <a:pt x="1899" y="1954"/>
                  </a:cubicBezTo>
                  <a:cubicBezTo>
                    <a:pt x="1492" y="1683"/>
                    <a:pt x="1357" y="1520"/>
                    <a:pt x="1384" y="1357"/>
                  </a:cubicBezTo>
                  <a:cubicBezTo>
                    <a:pt x="1405" y="1250"/>
                    <a:pt x="1529" y="1143"/>
                    <a:pt x="1740" y="1143"/>
                  </a:cubicBezTo>
                  <a:cubicBezTo>
                    <a:pt x="1796" y="1143"/>
                    <a:pt x="1858" y="1150"/>
                    <a:pt x="1926" y="1167"/>
                  </a:cubicBezTo>
                  <a:cubicBezTo>
                    <a:pt x="2306" y="1276"/>
                    <a:pt x="2496" y="1438"/>
                    <a:pt x="2632" y="1547"/>
                  </a:cubicBezTo>
                  <a:lnTo>
                    <a:pt x="2957" y="977"/>
                  </a:lnTo>
                  <a:cubicBezTo>
                    <a:pt x="2821" y="842"/>
                    <a:pt x="2577" y="706"/>
                    <a:pt x="2225" y="598"/>
                  </a:cubicBezTo>
                  <a:lnTo>
                    <a:pt x="2360" y="109"/>
                  </a:lnTo>
                  <a:lnTo>
                    <a:pt x="1872"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1413250" y="4698850"/>
              <a:ext cx="224475" cy="45750"/>
            </a:xfrm>
            <a:custGeom>
              <a:avLst/>
              <a:gdLst/>
              <a:ahLst/>
              <a:cxnLst/>
              <a:rect l="l" t="t" r="r" b="b"/>
              <a:pathLst>
                <a:path w="8979" h="1830" extrusionOk="0">
                  <a:moveTo>
                    <a:pt x="6426" y="1"/>
                  </a:moveTo>
                  <a:cubicBezTo>
                    <a:pt x="5813" y="1"/>
                    <a:pt x="5123" y="32"/>
                    <a:pt x="4395" y="96"/>
                  </a:cubicBezTo>
                  <a:cubicBezTo>
                    <a:pt x="1954" y="313"/>
                    <a:pt x="1" y="882"/>
                    <a:pt x="28" y="1316"/>
                  </a:cubicBezTo>
                  <a:cubicBezTo>
                    <a:pt x="66" y="1640"/>
                    <a:pt x="1067" y="1830"/>
                    <a:pt x="2514" y="1830"/>
                  </a:cubicBezTo>
                  <a:cubicBezTo>
                    <a:pt x="3128" y="1830"/>
                    <a:pt x="3822" y="1796"/>
                    <a:pt x="4557" y="1723"/>
                  </a:cubicBezTo>
                  <a:cubicBezTo>
                    <a:pt x="6999" y="1479"/>
                    <a:pt x="8979" y="936"/>
                    <a:pt x="8952" y="502"/>
                  </a:cubicBezTo>
                  <a:cubicBezTo>
                    <a:pt x="8913" y="177"/>
                    <a:pt x="7891" y="1"/>
                    <a:pt x="6426"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1386800" y="4644000"/>
              <a:ext cx="273975" cy="93350"/>
            </a:xfrm>
            <a:custGeom>
              <a:avLst/>
              <a:gdLst/>
              <a:ahLst/>
              <a:cxnLst/>
              <a:rect l="l" t="t" r="r" b="b"/>
              <a:pathLst>
                <a:path w="10959" h="3734" extrusionOk="0">
                  <a:moveTo>
                    <a:pt x="9362" y="0"/>
                  </a:moveTo>
                  <a:cubicBezTo>
                    <a:pt x="4351" y="0"/>
                    <a:pt x="26" y="1883"/>
                    <a:pt x="1" y="1883"/>
                  </a:cubicBezTo>
                  <a:lnTo>
                    <a:pt x="191" y="2859"/>
                  </a:lnTo>
                  <a:cubicBezTo>
                    <a:pt x="302" y="3399"/>
                    <a:pt x="1524" y="3734"/>
                    <a:pt x="3216" y="3734"/>
                  </a:cubicBezTo>
                  <a:cubicBezTo>
                    <a:pt x="3992" y="3734"/>
                    <a:pt x="4866" y="3664"/>
                    <a:pt x="5778" y="3510"/>
                  </a:cubicBezTo>
                  <a:cubicBezTo>
                    <a:pt x="8735" y="3049"/>
                    <a:pt x="10959" y="1910"/>
                    <a:pt x="10796" y="1150"/>
                  </a:cubicBezTo>
                  <a:lnTo>
                    <a:pt x="10579" y="38"/>
                  </a:lnTo>
                  <a:cubicBezTo>
                    <a:pt x="10170" y="12"/>
                    <a:pt x="9764" y="0"/>
                    <a:pt x="9362"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1381375" y="4620650"/>
              <a:ext cx="273975" cy="92000"/>
            </a:xfrm>
            <a:custGeom>
              <a:avLst/>
              <a:gdLst/>
              <a:ahLst/>
              <a:cxnLst/>
              <a:rect l="l" t="t" r="r" b="b"/>
              <a:pathLst>
                <a:path w="10959" h="3680" extrusionOk="0">
                  <a:moveTo>
                    <a:pt x="7899" y="1"/>
                  </a:moveTo>
                  <a:cubicBezTo>
                    <a:pt x="7082" y="1"/>
                    <a:pt x="6146" y="85"/>
                    <a:pt x="5154" y="240"/>
                  </a:cubicBezTo>
                  <a:cubicBezTo>
                    <a:pt x="2252" y="728"/>
                    <a:pt x="1" y="1759"/>
                    <a:pt x="218" y="2817"/>
                  </a:cubicBezTo>
                  <a:cubicBezTo>
                    <a:pt x="330" y="3357"/>
                    <a:pt x="1554" y="3679"/>
                    <a:pt x="3249" y="3679"/>
                  </a:cubicBezTo>
                  <a:cubicBezTo>
                    <a:pt x="4023" y="3679"/>
                    <a:pt x="4896" y="3612"/>
                    <a:pt x="5805" y="3468"/>
                  </a:cubicBezTo>
                  <a:cubicBezTo>
                    <a:pt x="8762" y="3007"/>
                    <a:pt x="10959" y="1867"/>
                    <a:pt x="10823" y="1108"/>
                  </a:cubicBezTo>
                  <a:cubicBezTo>
                    <a:pt x="10661" y="333"/>
                    <a:pt x="9516" y="1"/>
                    <a:pt x="789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1407150" y="4630900"/>
              <a:ext cx="219725" cy="70175"/>
            </a:xfrm>
            <a:custGeom>
              <a:avLst/>
              <a:gdLst/>
              <a:ahLst/>
              <a:cxnLst/>
              <a:rect l="l" t="t" r="r" b="b"/>
              <a:pathLst>
                <a:path w="8789" h="2807" extrusionOk="0">
                  <a:moveTo>
                    <a:pt x="6494" y="1"/>
                  </a:moveTo>
                  <a:cubicBezTo>
                    <a:pt x="5814" y="1"/>
                    <a:pt x="5020" y="74"/>
                    <a:pt x="4178" y="210"/>
                  </a:cubicBezTo>
                  <a:cubicBezTo>
                    <a:pt x="1818" y="589"/>
                    <a:pt x="1" y="1376"/>
                    <a:pt x="163" y="2190"/>
                  </a:cubicBezTo>
                  <a:cubicBezTo>
                    <a:pt x="254" y="2571"/>
                    <a:pt x="1184" y="2807"/>
                    <a:pt x="2489" y="2807"/>
                  </a:cubicBezTo>
                  <a:cubicBezTo>
                    <a:pt x="3133" y="2807"/>
                    <a:pt x="3868" y="2749"/>
                    <a:pt x="4639" y="2624"/>
                  </a:cubicBezTo>
                  <a:cubicBezTo>
                    <a:pt x="6971" y="2244"/>
                    <a:pt x="8789" y="1376"/>
                    <a:pt x="8680" y="779"/>
                  </a:cubicBezTo>
                  <a:cubicBezTo>
                    <a:pt x="8576" y="239"/>
                    <a:pt x="7720" y="1"/>
                    <a:pt x="6494"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1472250" y="4649025"/>
              <a:ext cx="99025" cy="33250"/>
            </a:xfrm>
            <a:custGeom>
              <a:avLst/>
              <a:gdLst/>
              <a:ahLst/>
              <a:cxnLst/>
              <a:rect l="l" t="t" r="r" b="b"/>
              <a:pathLst>
                <a:path w="3961" h="1330" extrusionOk="0">
                  <a:moveTo>
                    <a:pt x="570" y="0"/>
                  </a:moveTo>
                  <a:lnTo>
                    <a:pt x="0" y="136"/>
                  </a:lnTo>
                  <a:lnTo>
                    <a:pt x="516" y="298"/>
                  </a:lnTo>
                  <a:cubicBezTo>
                    <a:pt x="0" y="461"/>
                    <a:pt x="0" y="678"/>
                    <a:pt x="489" y="814"/>
                  </a:cubicBezTo>
                  <a:cubicBezTo>
                    <a:pt x="707" y="878"/>
                    <a:pt x="961" y="906"/>
                    <a:pt x="1240" y="906"/>
                  </a:cubicBezTo>
                  <a:cubicBezTo>
                    <a:pt x="1551" y="906"/>
                    <a:pt x="1894" y="871"/>
                    <a:pt x="2252" y="814"/>
                  </a:cubicBezTo>
                  <a:cubicBezTo>
                    <a:pt x="2491" y="769"/>
                    <a:pt x="2672" y="749"/>
                    <a:pt x="2809" y="749"/>
                  </a:cubicBezTo>
                  <a:cubicBezTo>
                    <a:pt x="2922" y="749"/>
                    <a:pt x="3004" y="762"/>
                    <a:pt x="3065" y="787"/>
                  </a:cubicBezTo>
                  <a:cubicBezTo>
                    <a:pt x="3228" y="814"/>
                    <a:pt x="3120" y="922"/>
                    <a:pt x="2876" y="977"/>
                  </a:cubicBezTo>
                  <a:cubicBezTo>
                    <a:pt x="2577" y="1058"/>
                    <a:pt x="2252" y="1112"/>
                    <a:pt x="1926" y="1139"/>
                  </a:cubicBezTo>
                  <a:lnTo>
                    <a:pt x="2279" y="1329"/>
                  </a:lnTo>
                  <a:cubicBezTo>
                    <a:pt x="2550" y="1275"/>
                    <a:pt x="2876" y="1221"/>
                    <a:pt x="3201" y="1112"/>
                  </a:cubicBezTo>
                  <a:lnTo>
                    <a:pt x="3527" y="1221"/>
                  </a:lnTo>
                  <a:lnTo>
                    <a:pt x="3906" y="1085"/>
                  </a:lnTo>
                  <a:lnTo>
                    <a:pt x="3554" y="977"/>
                  </a:lnTo>
                  <a:cubicBezTo>
                    <a:pt x="3961" y="814"/>
                    <a:pt x="3961" y="651"/>
                    <a:pt x="3662" y="543"/>
                  </a:cubicBezTo>
                  <a:cubicBezTo>
                    <a:pt x="3479" y="482"/>
                    <a:pt x="3271" y="446"/>
                    <a:pt x="2994" y="446"/>
                  </a:cubicBezTo>
                  <a:cubicBezTo>
                    <a:pt x="2777" y="446"/>
                    <a:pt x="2519" y="468"/>
                    <a:pt x="2197" y="515"/>
                  </a:cubicBezTo>
                  <a:cubicBezTo>
                    <a:pt x="1880" y="547"/>
                    <a:pt x="1655" y="560"/>
                    <a:pt x="1491" y="560"/>
                  </a:cubicBezTo>
                  <a:cubicBezTo>
                    <a:pt x="1374" y="560"/>
                    <a:pt x="1288" y="554"/>
                    <a:pt x="1221" y="543"/>
                  </a:cubicBezTo>
                  <a:cubicBezTo>
                    <a:pt x="1058" y="515"/>
                    <a:pt x="1058" y="434"/>
                    <a:pt x="1384" y="326"/>
                  </a:cubicBezTo>
                  <a:cubicBezTo>
                    <a:pt x="1764" y="244"/>
                    <a:pt x="2116" y="190"/>
                    <a:pt x="2279" y="190"/>
                  </a:cubicBezTo>
                  <a:lnTo>
                    <a:pt x="1926" y="0"/>
                  </a:lnTo>
                  <a:cubicBezTo>
                    <a:pt x="1709" y="0"/>
                    <a:pt x="1384" y="54"/>
                    <a:pt x="1031" y="136"/>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1"/>
          <p:cNvGrpSpPr/>
          <p:nvPr/>
        </p:nvGrpSpPr>
        <p:grpSpPr>
          <a:xfrm>
            <a:off x="8482005" y="858586"/>
            <a:ext cx="388843" cy="329024"/>
            <a:chOff x="4709125" y="3440000"/>
            <a:chExt cx="270575" cy="228950"/>
          </a:xfrm>
        </p:grpSpPr>
        <p:sp>
          <p:nvSpPr>
            <p:cNvPr id="450" name="Google Shape;450;p21"/>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21"/>
          <p:cNvGrpSpPr/>
          <p:nvPr/>
        </p:nvGrpSpPr>
        <p:grpSpPr>
          <a:xfrm>
            <a:off x="8179127" y="342289"/>
            <a:ext cx="503284" cy="394401"/>
            <a:chOff x="4677300" y="3097700"/>
            <a:chExt cx="304375" cy="238525"/>
          </a:xfrm>
        </p:grpSpPr>
        <p:sp>
          <p:nvSpPr>
            <p:cNvPr id="456" name="Google Shape;456;p21"/>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60"/>
        <p:cNvGrpSpPr/>
        <p:nvPr/>
      </p:nvGrpSpPr>
      <p:grpSpPr>
        <a:xfrm>
          <a:off x="0" y="0"/>
          <a:ext cx="0" cy="0"/>
          <a:chOff x="0" y="0"/>
          <a:chExt cx="0" cy="0"/>
        </a:xfrm>
      </p:grpSpPr>
      <p:sp>
        <p:nvSpPr>
          <p:cNvPr id="461" name="Google Shape;46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2" name="Google Shape;462;p22"/>
          <p:cNvSpPr txBox="1">
            <a:spLocks noGrp="1"/>
          </p:cNvSpPr>
          <p:nvPr>
            <p:ph type="subTitle" idx="1"/>
          </p:nvPr>
        </p:nvSpPr>
        <p:spPr>
          <a:xfrm>
            <a:off x="4985239" y="1667625"/>
            <a:ext cx="2947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3" name="Google Shape;463;p22"/>
          <p:cNvSpPr txBox="1">
            <a:spLocks noGrp="1"/>
          </p:cNvSpPr>
          <p:nvPr>
            <p:ph type="subTitle" idx="2"/>
          </p:nvPr>
        </p:nvSpPr>
        <p:spPr>
          <a:xfrm>
            <a:off x="1211050" y="1667625"/>
            <a:ext cx="2947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64" name="Google Shape;464;p22"/>
          <p:cNvGrpSpPr/>
          <p:nvPr/>
        </p:nvGrpSpPr>
        <p:grpSpPr>
          <a:xfrm rot="10800000">
            <a:off x="-2856368" y="2092960"/>
            <a:ext cx="5936455" cy="5936483"/>
            <a:chOff x="1550175" y="-2587150"/>
            <a:chExt cx="5388450" cy="5388475"/>
          </a:xfrm>
        </p:grpSpPr>
        <p:sp>
          <p:nvSpPr>
            <p:cNvPr id="465" name="Google Shape;465;p22"/>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22"/>
          <p:cNvGrpSpPr/>
          <p:nvPr/>
        </p:nvGrpSpPr>
        <p:grpSpPr>
          <a:xfrm>
            <a:off x="8537941" y="346091"/>
            <a:ext cx="454573" cy="1100667"/>
            <a:chOff x="1122350" y="2995325"/>
            <a:chExt cx="282800" cy="684750"/>
          </a:xfrm>
        </p:grpSpPr>
        <p:sp>
          <p:nvSpPr>
            <p:cNvPr id="470" name="Google Shape;470;p22"/>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1153775" y="3605450"/>
              <a:ext cx="251375" cy="74625"/>
            </a:xfrm>
            <a:custGeom>
              <a:avLst/>
              <a:gdLst/>
              <a:ahLst/>
              <a:cxnLst/>
              <a:rect l="l" t="t" r="r" b="b"/>
              <a:pathLst>
                <a:path w="10055" h="2985" extrusionOk="0">
                  <a:moveTo>
                    <a:pt x="5063" y="0"/>
                  </a:moveTo>
                  <a:cubicBezTo>
                    <a:pt x="2159" y="0"/>
                    <a:pt x="1" y="515"/>
                    <a:pt x="18" y="515"/>
                  </a:cubicBezTo>
                  <a:lnTo>
                    <a:pt x="18" y="1464"/>
                  </a:lnTo>
                  <a:cubicBezTo>
                    <a:pt x="18" y="2169"/>
                    <a:pt x="2270" y="2929"/>
                    <a:pt x="5036" y="2983"/>
                  </a:cubicBezTo>
                  <a:cubicBezTo>
                    <a:pt x="5095" y="2984"/>
                    <a:pt x="5153" y="2984"/>
                    <a:pt x="5212" y="2984"/>
                  </a:cubicBezTo>
                  <a:cubicBezTo>
                    <a:pt x="7922" y="2984"/>
                    <a:pt x="10054" y="2370"/>
                    <a:pt x="10054" y="1627"/>
                  </a:cubicBezTo>
                  <a:lnTo>
                    <a:pt x="10027" y="569"/>
                  </a:lnTo>
                  <a:cubicBezTo>
                    <a:pt x="8304" y="141"/>
                    <a:pt x="6582" y="0"/>
                    <a:pt x="506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1153550" y="3580825"/>
              <a:ext cx="250925" cy="76250"/>
            </a:xfrm>
            <a:custGeom>
              <a:avLst/>
              <a:gdLst/>
              <a:ahLst/>
              <a:cxnLst/>
              <a:rect l="l" t="t" r="r" b="b"/>
              <a:pathLst>
                <a:path w="10037" h="3050" extrusionOk="0">
                  <a:moveTo>
                    <a:pt x="4520" y="1"/>
                  </a:moveTo>
                  <a:cubicBezTo>
                    <a:pt x="1986" y="1"/>
                    <a:pt x="0" y="584"/>
                    <a:pt x="0" y="1527"/>
                  </a:cubicBezTo>
                  <a:cubicBezTo>
                    <a:pt x="0" y="2232"/>
                    <a:pt x="2252" y="2992"/>
                    <a:pt x="5018" y="3046"/>
                  </a:cubicBezTo>
                  <a:cubicBezTo>
                    <a:pt x="5127" y="3048"/>
                    <a:pt x="5236" y="3049"/>
                    <a:pt x="5343" y="3049"/>
                  </a:cubicBezTo>
                  <a:cubicBezTo>
                    <a:pt x="7982" y="3049"/>
                    <a:pt x="10036" y="2420"/>
                    <a:pt x="10036" y="1690"/>
                  </a:cubicBezTo>
                  <a:cubicBezTo>
                    <a:pt x="10036" y="605"/>
                    <a:pt x="7758" y="35"/>
                    <a:pt x="5018" y="8"/>
                  </a:cubicBezTo>
                  <a:cubicBezTo>
                    <a:pt x="4850" y="3"/>
                    <a:pt x="4684" y="1"/>
                    <a:pt x="452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a:off x="1152175" y="3573850"/>
              <a:ext cx="250925" cy="74400"/>
            </a:xfrm>
            <a:custGeom>
              <a:avLst/>
              <a:gdLst/>
              <a:ahLst/>
              <a:cxnLst/>
              <a:rect l="l" t="t" r="r" b="b"/>
              <a:pathLst>
                <a:path w="10037" h="2976" extrusionOk="0">
                  <a:moveTo>
                    <a:pt x="4898" y="0"/>
                  </a:moveTo>
                  <a:cubicBezTo>
                    <a:pt x="2138" y="0"/>
                    <a:pt x="78" y="450"/>
                    <a:pt x="3" y="450"/>
                  </a:cubicBezTo>
                  <a:cubicBezTo>
                    <a:pt x="2" y="450"/>
                    <a:pt x="1" y="450"/>
                    <a:pt x="1" y="450"/>
                  </a:cubicBezTo>
                  <a:lnTo>
                    <a:pt x="1" y="1399"/>
                  </a:lnTo>
                  <a:cubicBezTo>
                    <a:pt x="1" y="2159"/>
                    <a:pt x="2225" y="2891"/>
                    <a:pt x="5019" y="2972"/>
                  </a:cubicBezTo>
                  <a:cubicBezTo>
                    <a:pt x="5127" y="2974"/>
                    <a:pt x="5235" y="2976"/>
                    <a:pt x="5341" y="2976"/>
                  </a:cubicBezTo>
                  <a:cubicBezTo>
                    <a:pt x="7958" y="2976"/>
                    <a:pt x="10037" y="2347"/>
                    <a:pt x="10037" y="1643"/>
                  </a:cubicBezTo>
                  <a:lnTo>
                    <a:pt x="9983" y="585"/>
                  </a:lnTo>
                  <a:cubicBezTo>
                    <a:pt x="8219" y="142"/>
                    <a:pt x="6448" y="0"/>
                    <a:pt x="489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a:off x="1152175" y="3547600"/>
              <a:ext cx="250925" cy="77600"/>
            </a:xfrm>
            <a:custGeom>
              <a:avLst/>
              <a:gdLst/>
              <a:ahLst/>
              <a:cxnLst/>
              <a:rect l="l" t="t" r="r" b="b"/>
              <a:pathLst>
                <a:path w="10037" h="3104" extrusionOk="0">
                  <a:moveTo>
                    <a:pt x="4517" y="1"/>
                  </a:moveTo>
                  <a:cubicBezTo>
                    <a:pt x="1963" y="1"/>
                    <a:pt x="1" y="584"/>
                    <a:pt x="1" y="1527"/>
                  </a:cubicBezTo>
                  <a:cubicBezTo>
                    <a:pt x="1" y="2286"/>
                    <a:pt x="2225" y="3019"/>
                    <a:pt x="5019" y="3100"/>
                  </a:cubicBezTo>
                  <a:cubicBezTo>
                    <a:pt x="5131" y="3102"/>
                    <a:pt x="5243" y="3103"/>
                    <a:pt x="5354" y="3103"/>
                  </a:cubicBezTo>
                  <a:cubicBezTo>
                    <a:pt x="7965" y="3103"/>
                    <a:pt x="10037" y="2500"/>
                    <a:pt x="10037" y="1771"/>
                  </a:cubicBezTo>
                  <a:cubicBezTo>
                    <a:pt x="10037" y="686"/>
                    <a:pt x="7758" y="89"/>
                    <a:pt x="5019" y="8"/>
                  </a:cubicBezTo>
                  <a:cubicBezTo>
                    <a:pt x="4849" y="3"/>
                    <a:pt x="4682" y="1"/>
                    <a:pt x="4517"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1153550" y="3541825"/>
              <a:ext cx="251600" cy="74475"/>
            </a:xfrm>
            <a:custGeom>
              <a:avLst/>
              <a:gdLst/>
              <a:ahLst/>
              <a:cxnLst/>
              <a:rect l="l" t="t" r="r" b="b"/>
              <a:pathLst>
                <a:path w="10064" h="2979" extrusionOk="0">
                  <a:moveTo>
                    <a:pt x="5390" y="0"/>
                  </a:moveTo>
                  <a:cubicBezTo>
                    <a:pt x="2328" y="0"/>
                    <a:pt x="0" y="592"/>
                    <a:pt x="0" y="592"/>
                  </a:cubicBezTo>
                  <a:lnTo>
                    <a:pt x="0" y="1541"/>
                  </a:lnTo>
                  <a:cubicBezTo>
                    <a:pt x="0" y="2273"/>
                    <a:pt x="2279" y="2979"/>
                    <a:pt x="5045" y="2979"/>
                  </a:cubicBezTo>
                  <a:cubicBezTo>
                    <a:pt x="7839" y="2979"/>
                    <a:pt x="10063" y="2300"/>
                    <a:pt x="10036" y="1568"/>
                  </a:cubicBezTo>
                  <a:lnTo>
                    <a:pt x="10009" y="510"/>
                  </a:lnTo>
                  <a:cubicBezTo>
                    <a:pt x="8418" y="130"/>
                    <a:pt x="6824" y="0"/>
                    <a:pt x="539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1152875" y="3517250"/>
              <a:ext cx="252275" cy="76675"/>
            </a:xfrm>
            <a:custGeom>
              <a:avLst/>
              <a:gdLst/>
              <a:ahLst/>
              <a:cxnLst/>
              <a:rect l="l" t="t" r="r" b="b"/>
              <a:pathLst>
                <a:path w="10091" h="3067" extrusionOk="0">
                  <a:moveTo>
                    <a:pt x="5213" y="0"/>
                  </a:moveTo>
                  <a:cubicBezTo>
                    <a:pt x="5148" y="0"/>
                    <a:pt x="5083" y="1"/>
                    <a:pt x="5018" y="1"/>
                  </a:cubicBezTo>
                  <a:cubicBezTo>
                    <a:pt x="4957" y="1"/>
                    <a:pt x="4896" y="1"/>
                    <a:pt x="4836" y="1"/>
                  </a:cubicBezTo>
                  <a:cubicBezTo>
                    <a:pt x="2128" y="1"/>
                    <a:pt x="1" y="594"/>
                    <a:pt x="27" y="1602"/>
                  </a:cubicBezTo>
                  <a:cubicBezTo>
                    <a:pt x="27" y="2334"/>
                    <a:pt x="2306" y="3066"/>
                    <a:pt x="5072" y="3066"/>
                  </a:cubicBezTo>
                  <a:cubicBezTo>
                    <a:pt x="7866" y="3066"/>
                    <a:pt x="10090" y="2388"/>
                    <a:pt x="10063" y="1629"/>
                  </a:cubicBezTo>
                  <a:cubicBezTo>
                    <a:pt x="10037" y="543"/>
                    <a:pt x="7865" y="0"/>
                    <a:pt x="521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a:off x="1176600" y="3524725"/>
              <a:ext cx="201425" cy="57675"/>
            </a:xfrm>
            <a:custGeom>
              <a:avLst/>
              <a:gdLst/>
              <a:ahLst/>
              <a:cxnLst/>
              <a:rect l="l" t="t" r="r" b="b"/>
              <a:pathLst>
                <a:path w="8057" h="2307" extrusionOk="0">
                  <a:moveTo>
                    <a:pt x="4042" y="1"/>
                  </a:moveTo>
                  <a:cubicBezTo>
                    <a:pt x="1791" y="1"/>
                    <a:pt x="0" y="489"/>
                    <a:pt x="28" y="1221"/>
                  </a:cubicBezTo>
                  <a:cubicBezTo>
                    <a:pt x="28" y="1764"/>
                    <a:pt x="1818" y="2306"/>
                    <a:pt x="4069" y="2306"/>
                  </a:cubicBezTo>
                  <a:cubicBezTo>
                    <a:pt x="6293" y="2306"/>
                    <a:pt x="8056" y="1764"/>
                    <a:pt x="8056" y="1221"/>
                  </a:cubicBezTo>
                  <a:cubicBezTo>
                    <a:pt x="8029" y="408"/>
                    <a:pt x="6239" y="1"/>
                    <a:pt x="404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a:off x="1150825" y="3500875"/>
              <a:ext cx="252950" cy="74900"/>
            </a:xfrm>
            <a:custGeom>
              <a:avLst/>
              <a:gdLst/>
              <a:ahLst/>
              <a:cxnLst/>
              <a:rect l="l" t="t" r="r" b="b"/>
              <a:pathLst>
                <a:path w="10118" h="2996" extrusionOk="0">
                  <a:moveTo>
                    <a:pt x="1" y="684"/>
                  </a:moveTo>
                  <a:cubicBezTo>
                    <a:pt x="1" y="684"/>
                    <a:pt x="1" y="684"/>
                    <a:pt x="1" y="684"/>
                  </a:cubicBezTo>
                  <a:lnTo>
                    <a:pt x="1" y="684"/>
                  </a:lnTo>
                  <a:lnTo>
                    <a:pt x="1" y="684"/>
                  </a:lnTo>
                  <a:close/>
                  <a:moveTo>
                    <a:pt x="5920" y="1"/>
                  </a:moveTo>
                  <a:cubicBezTo>
                    <a:pt x="2681" y="1"/>
                    <a:pt x="138" y="685"/>
                    <a:pt x="6" y="685"/>
                  </a:cubicBezTo>
                  <a:cubicBezTo>
                    <a:pt x="3" y="685"/>
                    <a:pt x="1" y="685"/>
                    <a:pt x="1" y="684"/>
                  </a:cubicBezTo>
                  <a:lnTo>
                    <a:pt x="1" y="684"/>
                  </a:lnTo>
                  <a:lnTo>
                    <a:pt x="28" y="1633"/>
                  </a:lnTo>
                  <a:cubicBezTo>
                    <a:pt x="79" y="2351"/>
                    <a:pt x="2093" y="2996"/>
                    <a:pt x="4672" y="2996"/>
                  </a:cubicBezTo>
                  <a:cubicBezTo>
                    <a:pt x="4822" y="2996"/>
                    <a:pt x="4974" y="2994"/>
                    <a:pt x="5127" y="2989"/>
                  </a:cubicBezTo>
                  <a:cubicBezTo>
                    <a:pt x="7894" y="2962"/>
                    <a:pt x="10118" y="2230"/>
                    <a:pt x="10064" y="1470"/>
                  </a:cubicBezTo>
                  <a:lnTo>
                    <a:pt x="10009" y="412"/>
                  </a:lnTo>
                  <a:cubicBezTo>
                    <a:pt x="8608" y="109"/>
                    <a:pt x="7209" y="1"/>
                    <a:pt x="592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a:off x="1150150" y="3475225"/>
              <a:ext cx="252950" cy="76825"/>
            </a:xfrm>
            <a:custGeom>
              <a:avLst/>
              <a:gdLst/>
              <a:ahLst/>
              <a:cxnLst/>
              <a:rect l="l" t="t" r="r" b="b"/>
              <a:pathLst>
                <a:path w="10118" h="3073" extrusionOk="0">
                  <a:moveTo>
                    <a:pt x="4991" y="1"/>
                  </a:moveTo>
                  <a:cubicBezTo>
                    <a:pt x="2198" y="55"/>
                    <a:pt x="1" y="706"/>
                    <a:pt x="28" y="1710"/>
                  </a:cubicBezTo>
                  <a:cubicBezTo>
                    <a:pt x="79" y="2427"/>
                    <a:pt x="2093" y="3072"/>
                    <a:pt x="4672" y="3072"/>
                  </a:cubicBezTo>
                  <a:cubicBezTo>
                    <a:pt x="4822" y="3072"/>
                    <a:pt x="4974" y="3070"/>
                    <a:pt x="5127" y="3066"/>
                  </a:cubicBezTo>
                  <a:cubicBezTo>
                    <a:pt x="7894" y="3039"/>
                    <a:pt x="10118" y="2306"/>
                    <a:pt x="10064" y="1547"/>
                  </a:cubicBezTo>
                  <a:cubicBezTo>
                    <a:pt x="10009" y="462"/>
                    <a:pt x="7731" y="1"/>
                    <a:pt x="4991"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a:off x="1173875" y="3485125"/>
              <a:ext cx="202775" cy="56700"/>
            </a:xfrm>
            <a:custGeom>
              <a:avLst/>
              <a:gdLst/>
              <a:ahLst/>
              <a:cxnLst/>
              <a:rect l="l" t="t" r="r" b="b"/>
              <a:pathLst>
                <a:path w="8111" h="2268" extrusionOk="0">
                  <a:moveTo>
                    <a:pt x="4568" y="1"/>
                  </a:moveTo>
                  <a:cubicBezTo>
                    <a:pt x="4378" y="1"/>
                    <a:pt x="4185" y="4"/>
                    <a:pt x="3988" y="12"/>
                  </a:cubicBezTo>
                  <a:cubicBezTo>
                    <a:pt x="1764" y="39"/>
                    <a:pt x="1" y="554"/>
                    <a:pt x="28" y="1286"/>
                  </a:cubicBezTo>
                  <a:cubicBezTo>
                    <a:pt x="54" y="1801"/>
                    <a:pt x="1691" y="2267"/>
                    <a:pt x="3759" y="2267"/>
                  </a:cubicBezTo>
                  <a:cubicBezTo>
                    <a:pt x="3870" y="2267"/>
                    <a:pt x="3983" y="2266"/>
                    <a:pt x="4097" y="2263"/>
                  </a:cubicBezTo>
                  <a:cubicBezTo>
                    <a:pt x="6321" y="2236"/>
                    <a:pt x="8111" y="1666"/>
                    <a:pt x="8057" y="1124"/>
                  </a:cubicBezTo>
                  <a:cubicBezTo>
                    <a:pt x="8032" y="382"/>
                    <a:pt x="6520" y="1"/>
                    <a:pt x="4568"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a:off x="1234225" y="3493550"/>
              <a:ext cx="91575" cy="37300"/>
            </a:xfrm>
            <a:custGeom>
              <a:avLst/>
              <a:gdLst/>
              <a:ahLst/>
              <a:cxnLst/>
              <a:rect l="l" t="t" r="r" b="b"/>
              <a:pathLst>
                <a:path w="3663" h="1492" extrusionOk="0">
                  <a:moveTo>
                    <a:pt x="598" y="0"/>
                  </a:moveTo>
                  <a:lnTo>
                    <a:pt x="55" y="27"/>
                  </a:lnTo>
                  <a:lnTo>
                    <a:pt x="489" y="244"/>
                  </a:lnTo>
                  <a:cubicBezTo>
                    <a:pt x="1" y="353"/>
                    <a:pt x="1" y="543"/>
                    <a:pt x="408" y="705"/>
                  </a:cubicBezTo>
                  <a:cubicBezTo>
                    <a:pt x="815" y="922"/>
                    <a:pt x="1384" y="949"/>
                    <a:pt x="2035" y="949"/>
                  </a:cubicBezTo>
                  <a:cubicBezTo>
                    <a:pt x="2442" y="949"/>
                    <a:pt x="2632" y="949"/>
                    <a:pt x="2768" y="1031"/>
                  </a:cubicBezTo>
                  <a:cubicBezTo>
                    <a:pt x="2903" y="1085"/>
                    <a:pt x="2795" y="1139"/>
                    <a:pt x="2578" y="1194"/>
                  </a:cubicBezTo>
                  <a:cubicBezTo>
                    <a:pt x="2307" y="1221"/>
                    <a:pt x="1954" y="1221"/>
                    <a:pt x="1683" y="1221"/>
                  </a:cubicBezTo>
                  <a:lnTo>
                    <a:pt x="2008" y="1438"/>
                  </a:lnTo>
                  <a:cubicBezTo>
                    <a:pt x="2225" y="1438"/>
                    <a:pt x="2578" y="1383"/>
                    <a:pt x="2849" y="1356"/>
                  </a:cubicBezTo>
                  <a:lnTo>
                    <a:pt x="3147" y="1492"/>
                  </a:lnTo>
                  <a:lnTo>
                    <a:pt x="3554" y="1492"/>
                  </a:lnTo>
                  <a:lnTo>
                    <a:pt x="3256" y="1356"/>
                  </a:lnTo>
                  <a:cubicBezTo>
                    <a:pt x="3608" y="1248"/>
                    <a:pt x="3663" y="1085"/>
                    <a:pt x="3391" y="949"/>
                  </a:cubicBezTo>
                  <a:cubicBezTo>
                    <a:pt x="3120" y="787"/>
                    <a:pt x="2740" y="705"/>
                    <a:pt x="2062" y="705"/>
                  </a:cubicBezTo>
                  <a:cubicBezTo>
                    <a:pt x="1547" y="705"/>
                    <a:pt x="1276" y="678"/>
                    <a:pt x="1140" y="624"/>
                  </a:cubicBezTo>
                  <a:cubicBezTo>
                    <a:pt x="1032" y="543"/>
                    <a:pt x="1005" y="488"/>
                    <a:pt x="1357" y="434"/>
                  </a:cubicBezTo>
                  <a:cubicBezTo>
                    <a:pt x="1466" y="425"/>
                    <a:pt x="1571" y="422"/>
                    <a:pt x="1671" y="422"/>
                  </a:cubicBezTo>
                  <a:cubicBezTo>
                    <a:pt x="1870" y="422"/>
                    <a:pt x="2044" y="434"/>
                    <a:pt x="2171" y="434"/>
                  </a:cubicBezTo>
                  <a:lnTo>
                    <a:pt x="1845" y="217"/>
                  </a:lnTo>
                  <a:cubicBezTo>
                    <a:pt x="1750" y="190"/>
                    <a:pt x="1635" y="176"/>
                    <a:pt x="1496" y="176"/>
                  </a:cubicBezTo>
                  <a:cubicBezTo>
                    <a:pt x="1357" y="176"/>
                    <a:pt x="1194" y="190"/>
                    <a:pt x="1005" y="217"/>
                  </a:cubicBezTo>
                  <a:lnTo>
                    <a:pt x="598"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1152175" y="3478000"/>
              <a:ext cx="204825" cy="41575"/>
            </a:xfrm>
            <a:custGeom>
              <a:avLst/>
              <a:gdLst/>
              <a:ahLst/>
              <a:cxnLst/>
              <a:rect l="l" t="t" r="r" b="b"/>
              <a:pathLst>
                <a:path w="8193" h="1663" extrusionOk="0">
                  <a:moveTo>
                    <a:pt x="5793" y="1"/>
                  </a:moveTo>
                  <a:cubicBezTo>
                    <a:pt x="5252" y="1"/>
                    <a:pt x="4649" y="26"/>
                    <a:pt x="4015" y="80"/>
                  </a:cubicBezTo>
                  <a:cubicBezTo>
                    <a:pt x="1791" y="297"/>
                    <a:pt x="1" y="785"/>
                    <a:pt x="28" y="1192"/>
                  </a:cubicBezTo>
                  <a:cubicBezTo>
                    <a:pt x="47" y="1482"/>
                    <a:pt x="994" y="1662"/>
                    <a:pt x="2354" y="1662"/>
                  </a:cubicBezTo>
                  <a:cubicBezTo>
                    <a:pt x="2898" y="1662"/>
                    <a:pt x="3508" y="1633"/>
                    <a:pt x="4151" y="1571"/>
                  </a:cubicBezTo>
                  <a:cubicBezTo>
                    <a:pt x="6402" y="1382"/>
                    <a:pt x="8192" y="866"/>
                    <a:pt x="8165" y="459"/>
                  </a:cubicBezTo>
                  <a:cubicBezTo>
                    <a:pt x="8146" y="167"/>
                    <a:pt x="7174" y="1"/>
                    <a:pt x="5793"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2"/>
            <p:cNvSpPr/>
            <p:nvPr/>
          </p:nvSpPr>
          <p:spPr>
            <a:xfrm>
              <a:off x="1127100" y="3427700"/>
              <a:ext cx="250250" cy="85325"/>
            </a:xfrm>
            <a:custGeom>
              <a:avLst/>
              <a:gdLst/>
              <a:ahLst/>
              <a:cxnLst/>
              <a:rect l="l" t="t" r="r" b="b"/>
              <a:pathLst>
                <a:path w="10010" h="3413" extrusionOk="0">
                  <a:moveTo>
                    <a:pt x="0" y="1712"/>
                  </a:moveTo>
                  <a:cubicBezTo>
                    <a:pt x="0" y="1712"/>
                    <a:pt x="0" y="1712"/>
                    <a:pt x="0" y="1712"/>
                  </a:cubicBezTo>
                  <a:lnTo>
                    <a:pt x="0" y="1712"/>
                  </a:lnTo>
                  <a:lnTo>
                    <a:pt x="0" y="1712"/>
                  </a:lnTo>
                  <a:close/>
                  <a:moveTo>
                    <a:pt x="8660" y="0"/>
                  </a:moveTo>
                  <a:cubicBezTo>
                    <a:pt x="4115" y="0"/>
                    <a:pt x="115" y="1713"/>
                    <a:pt x="3" y="1713"/>
                  </a:cubicBezTo>
                  <a:cubicBezTo>
                    <a:pt x="1" y="1713"/>
                    <a:pt x="1" y="1713"/>
                    <a:pt x="0" y="1712"/>
                  </a:cubicBezTo>
                  <a:lnTo>
                    <a:pt x="0" y="1712"/>
                  </a:lnTo>
                  <a:lnTo>
                    <a:pt x="190" y="2634"/>
                  </a:lnTo>
                  <a:cubicBezTo>
                    <a:pt x="283" y="3100"/>
                    <a:pt x="1402" y="3413"/>
                    <a:pt x="2955" y="3413"/>
                  </a:cubicBezTo>
                  <a:cubicBezTo>
                    <a:pt x="3662" y="3413"/>
                    <a:pt x="4458" y="3348"/>
                    <a:pt x="5290" y="3204"/>
                  </a:cubicBezTo>
                  <a:cubicBezTo>
                    <a:pt x="7975" y="2770"/>
                    <a:pt x="10009" y="1766"/>
                    <a:pt x="9873" y="1034"/>
                  </a:cubicBezTo>
                  <a:lnTo>
                    <a:pt x="9684" y="30"/>
                  </a:lnTo>
                  <a:cubicBezTo>
                    <a:pt x="9340" y="10"/>
                    <a:pt x="8999" y="0"/>
                    <a:pt x="866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a:off x="1122350" y="3406575"/>
              <a:ext cx="250925" cy="84450"/>
            </a:xfrm>
            <a:custGeom>
              <a:avLst/>
              <a:gdLst/>
              <a:ahLst/>
              <a:cxnLst/>
              <a:rect l="l" t="t" r="r" b="b"/>
              <a:pathLst>
                <a:path w="10037" h="3378" extrusionOk="0">
                  <a:moveTo>
                    <a:pt x="7243" y="0"/>
                  </a:moveTo>
                  <a:cubicBezTo>
                    <a:pt x="6500" y="0"/>
                    <a:pt x="5648" y="79"/>
                    <a:pt x="4747" y="224"/>
                  </a:cubicBezTo>
                  <a:cubicBezTo>
                    <a:pt x="2062" y="658"/>
                    <a:pt x="1" y="1608"/>
                    <a:pt x="190" y="2611"/>
                  </a:cubicBezTo>
                  <a:cubicBezTo>
                    <a:pt x="284" y="3078"/>
                    <a:pt x="1405" y="3378"/>
                    <a:pt x="2970" y="3378"/>
                  </a:cubicBezTo>
                  <a:cubicBezTo>
                    <a:pt x="3679" y="3378"/>
                    <a:pt x="4480" y="3316"/>
                    <a:pt x="5317" y="3181"/>
                  </a:cubicBezTo>
                  <a:cubicBezTo>
                    <a:pt x="8002" y="2747"/>
                    <a:pt x="10036" y="1716"/>
                    <a:pt x="9901" y="1011"/>
                  </a:cubicBezTo>
                  <a:cubicBezTo>
                    <a:pt x="9757" y="308"/>
                    <a:pt x="8714" y="0"/>
                    <a:pt x="724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1146075" y="3415725"/>
              <a:ext cx="200750" cy="65175"/>
            </a:xfrm>
            <a:custGeom>
              <a:avLst/>
              <a:gdLst/>
              <a:ahLst/>
              <a:cxnLst/>
              <a:rect l="l" t="t" r="r" b="b"/>
              <a:pathLst>
                <a:path w="8030" h="2607" extrusionOk="0">
                  <a:moveTo>
                    <a:pt x="5943" y="1"/>
                  </a:moveTo>
                  <a:cubicBezTo>
                    <a:pt x="5315" y="1"/>
                    <a:pt x="4580" y="74"/>
                    <a:pt x="3798" y="211"/>
                  </a:cubicBezTo>
                  <a:cubicBezTo>
                    <a:pt x="1655" y="563"/>
                    <a:pt x="1" y="1296"/>
                    <a:pt x="136" y="2028"/>
                  </a:cubicBezTo>
                  <a:cubicBezTo>
                    <a:pt x="209" y="2390"/>
                    <a:pt x="1053" y="2607"/>
                    <a:pt x="2242" y="2607"/>
                  </a:cubicBezTo>
                  <a:cubicBezTo>
                    <a:pt x="2837" y="2607"/>
                    <a:pt x="3518" y="2553"/>
                    <a:pt x="4232" y="2435"/>
                  </a:cubicBezTo>
                  <a:cubicBezTo>
                    <a:pt x="6402" y="2055"/>
                    <a:pt x="8030" y="1296"/>
                    <a:pt x="7921" y="753"/>
                  </a:cubicBezTo>
                  <a:cubicBezTo>
                    <a:pt x="7834" y="233"/>
                    <a:pt x="7059" y="1"/>
                    <a:pt x="5943"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1205075" y="3431825"/>
              <a:ext cx="90225" cy="30550"/>
            </a:xfrm>
            <a:custGeom>
              <a:avLst/>
              <a:gdLst/>
              <a:ahLst/>
              <a:cxnLst/>
              <a:rect l="l" t="t" r="r" b="b"/>
              <a:pathLst>
                <a:path w="3609" h="1222" extrusionOk="0">
                  <a:moveTo>
                    <a:pt x="516" y="1"/>
                  </a:moveTo>
                  <a:lnTo>
                    <a:pt x="1" y="136"/>
                  </a:lnTo>
                  <a:lnTo>
                    <a:pt x="489" y="272"/>
                  </a:lnTo>
                  <a:cubicBezTo>
                    <a:pt x="1" y="435"/>
                    <a:pt x="1" y="598"/>
                    <a:pt x="435" y="733"/>
                  </a:cubicBezTo>
                  <a:cubicBezTo>
                    <a:pt x="652" y="797"/>
                    <a:pt x="895" y="825"/>
                    <a:pt x="1152" y="825"/>
                  </a:cubicBezTo>
                  <a:cubicBezTo>
                    <a:pt x="1440" y="825"/>
                    <a:pt x="1747" y="790"/>
                    <a:pt x="2062" y="733"/>
                  </a:cubicBezTo>
                  <a:cubicBezTo>
                    <a:pt x="2300" y="701"/>
                    <a:pt x="2474" y="688"/>
                    <a:pt x="2603" y="688"/>
                  </a:cubicBezTo>
                  <a:cubicBezTo>
                    <a:pt x="2695" y="688"/>
                    <a:pt x="2765" y="695"/>
                    <a:pt x="2822" y="706"/>
                  </a:cubicBezTo>
                  <a:cubicBezTo>
                    <a:pt x="2957" y="733"/>
                    <a:pt x="2876" y="815"/>
                    <a:pt x="2659" y="869"/>
                  </a:cubicBezTo>
                  <a:cubicBezTo>
                    <a:pt x="2415" y="977"/>
                    <a:pt x="2062" y="1004"/>
                    <a:pt x="1791" y="1059"/>
                  </a:cubicBezTo>
                  <a:lnTo>
                    <a:pt x="2116" y="1221"/>
                  </a:lnTo>
                  <a:cubicBezTo>
                    <a:pt x="2333" y="1167"/>
                    <a:pt x="2659" y="1113"/>
                    <a:pt x="2930" y="1059"/>
                  </a:cubicBezTo>
                  <a:lnTo>
                    <a:pt x="3228" y="1140"/>
                  </a:lnTo>
                  <a:lnTo>
                    <a:pt x="3527" y="1059"/>
                  </a:lnTo>
                  <a:lnTo>
                    <a:pt x="3228" y="950"/>
                  </a:lnTo>
                  <a:cubicBezTo>
                    <a:pt x="3608" y="815"/>
                    <a:pt x="3608" y="652"/>
                    <a:pt x="3337" y="543"/>
                  </a:cubicBezTo>
                  <a:cubicBezTo>
                    <a:pt x="3185" y="482"/>
                    <a:pt x="2989" y="447"/>
                    <a:pt x="2732" y="447"/>
                  </a:cubicBezTo>
                  <a:cubicBezTo>
                    <a:pt x="2532" y="447"/>
                    <a:pt x="2293" y="469"/>
                    <a:pt x="2008" y="516"/>
                  </a:cubicBezTo>
                  <a:cubicBezTo>
                    <a:pt x="1706" y="548"/>
                    <a:pt x="1488" y="561"/>
                    <a:pt x="1332" y="561"/>
                  </a:cubicBezTo>
                  <a:cubicBezTo>
                    <a:pt x="1221" y="561"/>
                    <a:pt x="1142" y="555"/>
                    <a:pt x="1086" y="543"/>
                  </a:cubicBezTo>
                  <a:cubicBezTo>
                    <a:pt x="950" y="462"/>
                    <a:pt x="950" y="408"/>
                    <a:pt x="1248" y="326"/>
                  </a:cubicBezTo>
                  <a:cubicBezTo>
                    <a:pt x="1601" y="245"/>
                    <a:pt x="1899" y="191"/>
                    <a:pt x="2062" y="191"/>
                  </a:cubicBezTo>
                  <a:lnTo>
                    <a:pt x="1764" y="1"/>
                  </a:lnTo>
                  <a:cubicBezTo>
                    <a:pt x="1520" y="28"/>
                    <a:pt x="1248" y="55"/>
                    <a:pt x="923" y="136"/>
                  </a:cubicBezTo>
                  <a:lnTo>
                    <a:pt x="516"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95"/>
        <p:cNvGrpSpPr/>
        <p:nvPr/>
      </p:nvGrpSpPr>
      <p:grpSpPr>
        <a:xfrm>
          <a:off x="0" y="0"/>
          <a:ext cx="0" cy="0"/>
          <a:chOff x="0" y="0"/>
          <a:chExt cx="0" cy="0"/>
        </a:xfrm>
      </p:grpSpPr>
      <p:sp>
        <p:nvSpPr>
          <p:cNvPr id="496" name="Google Shape;49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7" name="Google Shape;497;p23"/>
          <p:cNvSpPr txBox="1">
            <a:spLocks noGrp="1"/>
          </p:cNvSpPr>
          <p:nvPr>
            <p:ph type="subTitle" idx="1"/>
          </p:nvPr>
        </p:nvSpPr>
        <p:spPr>
          <a:xfrm>
            <a:off x="937626" y="297180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98" name="Google Shape;498;p23"/>
          <p:cNvSpPr txBox="1">
            <a:spLocks noGrp="1"/>
          </p:cNvSpPr>
          <p:nvPr>
            <p:ph type="subTitle" idx="2"/>
          </p:nvPr>
        </p:nvSpPr>
        <p:spPr>
          <a:xfrm>
            <a:off x="3484347" y="297180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99" name="Google Shape;499;p23"/>
          <p:cNvSpPr txBox="1">
            <a:spLocks noGrp="1"/>
          </p:cNvSpPr>
          <p:nvPr>
            <p:ph type="subTitle" idx="3"/>
          </p:nvPr>
        </p:nvSpPr>
        <p:spPr>
          <a:xfrm>
            <a:off x="6031074" y="297180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0" name="Google Shape;500;p23"/>
          <p:cNvSpPr txBox="1">
            <a:spLocks noGrp="1"/>
          </p:cNvSpPr>
          <p:nvPr>
            <p:ph type="subTitle" idx="4"/>
          </p:nvPr>
        </p:nvSpPr>
        <p:spPr>
          <a:xfrm>
            <a:off x="937625" y="260102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1" name="Google Shape;501;p23"/>
          <p:cNvSpPr txBox="1">
            <a:spLocks noGrp="1"/>
          </p:cNvSpPr>
          <p:nvPr>
            <p:ph type="subTitle" idx="5"/>
          </p:nvPr>
        </p:nvSpPr>
        <p:spPr>
          <a:xfrm>
            <a:off x="3484350" y="260102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2" name="Google Shape;502;p23"/>
          <p:cNvSpPr txBox="1">
            <a:spLocks noGrp="1"/>
          </p:cNvSpPr>
          <p:nvPr>
            <p:ph type="subTitle" idx="6"/>
          </p:nvPr>
        </p:nvSpPr>
        <p:spPr>
          <a:xfrm>
            <a:off x="6031075" y="260102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503" name="Google Shape;503;p23"/>
          <p:cNvGrpSpPr/>
          <p:nvPr/>
        </p:nvGrpSpPr>
        <p:grpSpPr>
          <a:xfrm rot="-5400000">
            <a:off x="7398846" y="3521713"/>
            <a:ext cx="1913818" cy="1808633"/>
            <a:chOff x="1809775" y="3952575"/>
            <a:chExt cx="1737150" cy="1641675"/>
          </a:xfrm>
        </p:grpSpPr>
        <p:sp>
          <p:nvSpPr>
            <p:cNvPr id="504" name="Google Shape;504;p23"/>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3"/>
          <p:cNvGrpSpPr/>
          <p:nvPr/>
        </p:nvGrpSpPr>
        <p:grpSpPr>
          <a:xfrm>
            <a:off x="-221266" y="3582538"/>
            <a:ext cx="1913818" cy="1808633"/>
            <a:chOff x="1809775" y="3952575"/>
            <a:chExt cx="1737150" cy="1641675"/>
          </a:xfrm>
        </p:grpSpPr>
        <p:sp>
          <p:nvSpPr>
            <p:cNvPr id="507" name="Google Shape;507;p23"/>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23"/>
          <p:cNvGrpSpPr/>
          <p:nvPr/>
        </p:nvGrpSpPr>
        <p:grpSpPr>
          <a:xfrm>
            <a:off x="7527657" y="4052175"/>
            <a:ext cx="1219337" cy="869381"/>
            <a:chOff x="975875" y="1952225"/>
            <a:chExt cx="678125" cy="483500"/>
          </a:xfrm>
        </p:grpSpPr>
        <p:sp>
          <p:nvSpPr>
            <p:cNvPr id="510" name="Google Shape;510;p23"/>
            <p:cNvSpPr/>
            <p:nvPr/>
          </p:nvSpPr>
          <p:spPr>
            <a:xfrm>
              <a:off x="975875" y="1952900"/>
              <a:ext cx="543175" cy="442825"/>
            </a:xfrm>
            <a:custGeom>
              <a:avLst/>
              <a:gdLst/>
              <a:ahLst/>
              <a:cxnLst/>
              <a:rect l="l" t="t" r="r" b="b"/>
              <a:pathLst>
                <a:path w="21727" h="17713" extrusionOk="0">
                  <a:moveTo>
                    <a:pt x="16438" y="1"/>
                  </a:moveTo>
                  <a:lnTo>
                    <a:pt x="1" y="9114"/>
                  </a:lnTo>
                  <a:lnTo>
                    <a:pt x="4775" y="17713"/>
                  </a:lnTo>
                  <a:lnTo>
                    <a:pt x="5995" y="17496"/>
                  </a:lnTo>
                  <a:lnTo>
                    <a:pt x="21727" y="8735"/>
                  </a:lnTo>
                  <a:lnTo>
                    <a:pt x="17089" y="326"/>
                  </a:lnTo>
                  <a:lnTo>
                    <a:pt x="16438" y="1"/>
                  </a:lnTo>
                  <a:close/>
                </a:path>
              </a:pathLst>
            </a:custGeom>
            <a:solidFill>
              <a:srgbClr val="5AB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1386800" y="1952900"/>
              <a:ext cx="132250" cy="218375"/>
            </a:xfrm>
            <a:custGeom>
              <a:avLst/>
              <a:gdLst/>
              <a:ahLst/>
              <a:cxnLst/>
              <a:rect l="l" t="t" r="r" b="b"/>
              <a:pathLst>
                <a:path w="5290" h="8735" extrusionOk="0">
                  <a:moveTo>
                    <a:pt x="1" y="1"/>
                  </a:moveTo>
                  <a:lnTo>
                    <a:pt x="4775" y="8599"/>
                  </a:lnTo>
                  <a:lnTo>
                    <a:pt x="5290" y="8735"/>
                  </a:lnTo>
                  <a:lnTo>
                    <a:pt x="652" y="326"/>
                  </a:lnTo>
                  <a:lnTo>
                    <a:pt x="1" y="1"/>
                  </a:lnTo>
                  <a:close/>
                </a:path>
              </a:pathLst>
            </a:custGeom>
            <a:solidFill>
              <a:srgbClr val="5AB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975875" y="1952225"/>
              <a:ext cx="529625" cy="442825"/>
            </a:xfrm>
            <a:custGeom>
              <a:avLst/>
              <a:gdLst/>
              <a:ahLst/>
              <a:cxnLst/>
              <a:rect l="l" t="t" r="r" b="b"/>
              <a:pathLst>
                <a:path w="21185" h="17713" extrusionOk="0">
                  <a:moveTo>
                    <a:pt x="16438" y="1"/>
                  </a:moveTo>
                  <a:lnTo>
                    <a:pt x="1" y="9114"/>
                  </a:lnTo>
                  <a:lnTo>
                    <a:pt x="4775" y="17713"/>
                  </a:lnTo>
                  <a:lnTo>
                    <a:pt x="21185" y="8599"/>
                  </a:lnTo>
                  <a:lnTo>
                    <a:pt x="16438"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1025375" y="2002400"/>
              <a:ext cx="430625" cy="341800"/>
            </a:xfrm>
            <a:custGeom>
              <a:avLst/>
              <a:gdLst/>
              <a:ahLst/>
              <a:cxnLst/>
              <a:rect l="l" t="t" r="r" b="b"/>
              <a:pathLst>
                <a:path w="17225" h="13672" extrusionOk="0">
                  <a:moveTo>
                    <a:pt x="12613" y="1"/>
                  </a:moveTo>
                  <a:lnTo>
                    <a:pt x="679" y="6619"/>
                  </a:lnTo>
                  <a:cubicBezTo>
                    <a:pt x="815" y="7460"/>
                    <a:pt x="598" y="8328"/>
                    <a:pt x="1" y="8925"/>
                  </a:cubicBezTo>
                  <a:lnTo>
                    <a:pt x="2279" y="13020"/>
                  </a:lnTo>
                  <a:cubicBezTo>
                    <a:pt x="2443" y="12989"/>
                    <a:pt x="2608" y="12973"/>
                    <a:pt x="2771" y="12973"/>
                  </a:cubicBezTo>
                  <a:cubicBezTo>
                    <a:pt x="3449" y="12973"/>
                    <a:pt x="4109" y="13234"/>
                    <a:pt x="4612" y="13671"/>
                  </a:cubicBezTo>
                  <a:lnTo>
                    <a:pt x="16546" y="7053"/>
                  </a:lnTo>
                  <a:cubicBezTo>
                    <a:pt x="16411" y="6212"/>
                    <a:pt x="16655" y="5371"/>
                    <a:pt x="17224" y="4748"/>
                  </a:cubicBezTo>
                  <a:lnTo>
                    <a:pt x="14973" y="652"/>
                  </a:lnTo>
                  <a:cubicBezTo>
                    <a:pt x="14787" y="687"/>
                    <a:pt x="14602" y="704"/>
                    <a:pt x="14421" y="704"/>
                  </a:cubicBezTo>
                  <a:cubicBezTo>
                    <a:pt x="13754" y="704"/>
                    <a:pt x="13125" y="470"/>
                    <a:pt x="12613" y="1"/>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1016575" y="1992250"/>
              <a:ext cx="489600" cy="389250"/>
            </a:xfrm>
            <a:custGeom>
              <a:avLst/>
              <a:gdLst/>
              <a:ahLst/>
              <a:cxnLst/>
              <a:rect l="l" t="t" r="r" b="b"/>
              <a:pathLst>
                <a:path w="19584" h="15570" extrusionOk="0">
                  <a:moveTo>
                    <a:pt x="15678" y="0"/>
                  </a:moveTo>
                  <a:lnTo>
                    <a:pt x="0" y="7513"/>
                  </a:lnTo>
                  <a:lnTo>
                    <a:pt x="4150" y="15569"/>
                  </a:lnTo>
                  <a:lnTo>
                    <a:pt x="19584" y="7025"/>
                  </a:lnTo>
                  <a:lnTo>
                    <a:pt x="15678" y="0"/>
                  </a:ln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1040300" y="1989525"/>
              <a:ext cx="528275" cy="409600"/>
            </a:xfrm>
            <a:custGeom>
              <a:avLst/>
              <a:gdLst/>
              <a:ahLst/>
              <a:cxnLst/>
              <a:rect l="l" t="t" r="r" b="b"/>
              <a:pathLst>
                <a:path w="21131" h="16384" extrusionOk="0">
                  <a:moveTo>
                    <a:pt x="17306" y="1"/>
                  </a:moveTo>
                  <a:lnTo>
                    <a:pt x="1" y="7324"/>
                  </a:lnTo>
                  <a:lnTo>
                    <a:pt x="3825" y="16383"/>
                  </a:lnTo>
                  <a:lnTo>
                    <a:pt x="21130" y="9060"/>
                  </a:lnTo>
                  <a:lnTo>
                    <a:pt x="17306"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1085050" y="2034950"/>
              <a:ext cx="438750" cy="320100"/>
            </a:xfrm>
            <a:custGeom>
              <a:avLst/>
              <a:gdLst/>
              <a:ahLst/>
              <a:cxnLst/>
              <a:rect l="l" t="t" r="r" b="b"/>
              <a:pathLst>
                <a:path w="17550" h="12804" extrusionOk="0">
                  <a:moveTo>
                    <a:pt x="13481" y="1"/>
                  </a:moveTo>
                  <a:lnTo>
                    <a:pt x="923" y="5317"/>
                  </a:lnTo>
                  <a:cubicBezTo>
                    <a:pt x="977" y="6158"/>
                    <a:pt x="652" y="6972"/>
                    <a:pt x="1" y="7568"/>
                  </a:cubicBezTo>
                  <a:lnTo>
                    <a:pt x="1818" y="11908"/>
                  </a:lnTo>
                  <a:cubicBezTo>
                    <a:pt x="1901" y="11900"/>
                    <a:pt x="1983" y="11897"/>
                    <a:pt x="2066" y="11897"/>
                  </a:cubicBezTo>
                  <a:cubicBezTo>
                    <a:pt x="2844" y="11897"/>
                    <a:pt x="3579" y="12239"/>
                    <a:pt x="4069" y="12803"/>
                  </a:cubicBezTo>
                  <a:lnTo>
                    <a:pt x="16655" y="7487"/>
                  </a:lnTo>
                  <a:cubicBezTo>
                    <a:pt x="16573" y="6646"/>
                    <a:pt x="16926" y="5832"/>
                    <a:pt x="17550" y="5263"/>
                  </a:cubicBezTo>
                  <a:lnTo>
                    <a:pt x="15733" y="923"/>
                  </a:lnTo>
                  <a:cubicBezTo>
                    <a:pt x="15674" y="927"/>
                    <a:pt x="15616" y="929"/>
                    <a:pt x="15557" y="929"/>
                  </a:cubicBezTo>
                  <a:cubicBezTo>
                    <a:pt x="14799" y="929"/>
                    <a:pt x="14035" y="605"/>
                    <a:pt x="13481" y="1"/>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a:off x="1209825" y="2110550"/>
              <a:ext cx="190575" cy="168225"/>
            </a:xfrm>
            <a:custGeom>
              <a:avLst/>
              <a:gdLst/>
              <a:ahLst/>
              <a:cxnLst/>
              <a:rect l="l" t="t" r="r" b="b"/>
              <a:pathLst>
                <a:path w="7623" h="6729" extrusionOk="0">
                  <a:moveTo>
                    <a:pt x="3795" y="1"/>
                  </a:moveTo>
                  <a:cubicBezTo>
                    <a:pt x="3361" y="1"/>
                    <a:pt x="2920" y="84"/>
                    <a:pt x="2496" y="259"/>
                  </a:cubicBezTo>
                  <a:cubicBezTo>
                    <a:pt x="760" y="964"/>
                    <a:pt x="1" y="2944"/>
                    <a:pt x="706" y="4680"/>
                  </a:cubicBezTo>
                  <a:cubicBezTo>
                    <a:pt x="1236" y="5965"/>
                    <a:pt x="2487" y="6728"/>
                    <a:pt x="3801" y="6728"/>
                  </a:cubicBezTo>
                  <a:cubicBezTo>
                    <a:pt x="4235" y="6728"/>
                    <a:pt x="4676" y="6645"/>
                    <a:pt x="5100" y="6470"/>
                  </a:cubicBezTo>
                  <a:cubicBezTo>
                    <a:pt x="6836" y="5765"/>
                    <a:pt x="7622" y="3785"/>
                    <a:pt x="6917" y="2049"/>
                  </a:cubicBezTo>
                  <a:cubicBezTo>
                    <a:pt x="6366" y="764"/>
                    <a:pt x="5110" y="1"/>
                    <a:pt x="3795"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a:off x="1565825" y="2077000"/>
              <a:ext cx="58350" cy="249575"/>
            </a:xfrm>
            <a:custGeom>
              <a:avLst/>
              <a:gdLst/>
              <a:ahLst/>
              <a:cxnLst/>
              <a:rect l="l" t="t" r="r" b="b"/>
              <a:pathLst>
                <a:path w="2334" h="9983" extrusionOk="0">
                  <a:moveTo>
                    <a:pt x="1" y="1"/>
                  </a:moveTo>
                  <a:lnTo>
                    <a:pt x="1845" y="9684"/>
                  </a:lnTo>
                  <a:lnTo>
                    <a:pt x="2333" y="9982"/>
                  </a:lnTo>
                  <a:lnTo>
                    <a:pt x="462" y="543"/>
                  </a:lnTo>
                  <a:lnTo>
                    <a:pt x="1" y="1"/>
                  </a:lnTo>
                  <a:close/>
                </a:path>
              </a:pathLst>
            </a:custGeom>
            <a:solidFill>
              <a:srgbClr val="5AB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1104050" y="2077675"/>
              <a:ext cx="507900" cy="331625"/>
            </a:xfrm>
            <a:custGeom>
              <a:avLst/>
              <a:gdLst/>
              <a:ahLst/>
              <a:cxnLst/>
              <a:rect l="l" t="t" r="r" b="b"/>
              <a:pathLst>
                <a:path w="20316" h="13265" extrusionOk="0">
                  <a:moveTo>
                    <a:pt x="18417" y="1"/>
                  </a:moveTo>
                  <a:lnTo>
                    <a:pt x="0" y="3608"/>
                  </a:lnTo>
                  <a:lnTo>
                    <a:pt x="1872" y="13264"/>
                  </a:lnTo>
                  <a:lnTo>
                    <a:pt x="20316" y="9657"/>
                  </a:lnTo>
                  <a:lnTo>
                    <a:pt x="18417"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1136600" y="2110900"/>
              <a:ext cx="442825" cy="264475"/>
            </a:xfrm>
            <a:custGeom>
              <a:avLst/>
              <a:gdLst/>
              <a:ahLst/>
              <a:cxnLst/>
              <a:rect l="l" t="t" r="r" b="b"/>
              <a:pathLst>
                <a:path w="17713" h="10579" extrusionOk="0">
                  <a:moveTo>
                    <a:pt x="14783" y="1"/>
                  </a:moveTo>
                  <a:lnTo>
                    <a:pt x="1356" y="2632"/>
                  </a:lnTo>
                  <a:cubicBezTo>
                    <a:pt x="1248" y="3473"/>
                    <a:pt x="760" y="4205"/>
                    <a:pt x="0" y="4612"/>
                  </a:cubicBezTo>
                  <a:lnTo>
                    <a:pt x="922" y="9223"/>
                  </a:lnTo>
                  <a:cubicBezTo>
                    <a:pt x="1763" y="9331"/>
                    <a:pt x="2523" y="9847"/>
                    <a:pt x="2930" y="10579"/>
                  </a:cubicBezTo>
                  <a:lnTo>
                    <a:pt x="16356" y="7975"/>
                  </a:lnTo>
                  <a:cubicBezTo>
                    <a:pt x="16437" y="7134"/>
                    <a:pt x="16953" y="6375"/>
                    <a:pt x="17712" y="5968"/>
                  </a:cubicBezTo>
                  <a:lnTo>
                    <a:pt x="16790" y="1357"/>
                  </a:lnTo>
                  <a:cubicBezTo>
                    <a:pt x="15976" y="1221"/>
                    <a:pt x="15217" y="760"/>
                    <a:pt x="14783" y="1"/>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1266100" y="2159325"/>
              <a:ext cx="184475" cy="168750"/>
            </a:xfrm>
            <a:custGeom>
              <a:avLst/>
              <a:gdLst/>
              <a:ahLst/>
              <a:cxnLst/>
              <a:rect l="l" t="t" r="r" b="b"/>
              <a:pathLst>
                <a:path w="7379" h="6750" extrusionOk="0">
                  <a:moveTo>
                    <a:pt x="3736" y="0"/>
                  </a:moveTo>
                  <a:cubicBezTo>
                    <a:pt x="3514" y="0"/>
                    <a:pt x="3290" y="23"/>
                    <a:pt x="3066" y="71"/>
                  </a:cubicBezTo>
                  <a:cubicBezTo>
                    <a:pt x="1221" y="451"/>
                    <a:pt x="1" y="2214"/>
                    <a:pt x="381" y="4031"/>
                  </a:cubicBezTo>
                  <a:cubicBezTo>
                    <a:pt x="716" y="5613"/>
                    <a:pt x="2132" y="6750"/>
                    <a:pt x="3710" y="6750"/>
                  </a:cubicBezTo>
                  <a:cubicBezTo>
                    <a:pt x="3918" y="6750"/>
                    <a:pt x="4129" y="6730"/>
                    <a:pt x="4341" y="6689"/>
                  </a:cubicBezTo>
                  <a:cubicBezTo>
                    <a:pt x="6158" y="6309"/>
                    <a:pt x="7378" y="4546"/>
                    <a:pt x="6999" y="2729"/>
                  </a:cubicBezTo>
                  <a:cubicBezTo>
                    <a:pt x="6690" y="1116"/>
                    <a:pt x="5282" y="0"/>
                    <a:pt x="3736"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1150825" y="2160400"/>
              <a:ext cx="459775" cy="248900"/>
            </a:xfrm>
            <a:custGeom>
              <a:avLst/>
              <a:gdLst/>
              <a:ahLst/>
              <a:cxnLst/>
              <a:rect l="l" t="t" r="r" b="b"/>
              <a:pathLst>
                <a:path w="18391" h="9956" extrusionOk="0">
                  <a:moveTo>
                    <a:pt x="17224" y="1"/>
                  </a:moveTo>
                  <a:lnTo>
                    <a:pt x="408" y="1221"/>
                  </a:lnTo>
                  <a:lnTo>
                    <a:pt x="1" y="9955"/>
                  </a:lnTo>
                  <a:lnTo>
                    <a:pt x="18391" y="6782"/>
                  </a:lnTo>
                  <a:lnTo>
                    <a:pt x="17224" y="1"/>
                  </a:ln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1643800" y="2180075"/>
              <a:ext cx="10200" cy="255650"/>
            </a:xfrm>
            <a:custGeom>
              <a:avLst/>
              <a:gdLst/>
              <a:ahLst/>
              <a:cxnLst/>
              <a:rect l="l" t="t" r="r" b="b"/>
              <a:pathLst>
                <a:path w="408" h="10226" extrusionOk="0">
                  <a:moveTo>
                    <a:pt x="1" y="0"/>
                  </a:moveTo>
                  <a:lnTo>
                    <a:pt x="1" y="9819"/>
                  </a:lnTo>
                  <a:lnTo>
                    <a:pt x="408" y="10226"/>
                  </a:lnTo>
                  <a:lnTo>
                    <a:pt x="408" y="597"/>
                  </a:lnTo>
                  <a:lnTo>
                    <a:pt x="1" y="0"/>
                  </a:lnTo>
                  <a:close/>
                </a:path>
              </a:pathLst>
            </a:custGeom>
            <a:solidFill>
              <a:srgbClr val="5AB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1173875" y="2180075"/>
              <a:ext cx="469950" cy="245500"/>
            </a:xfrm>
            <a:custGeom>
              <a:avLst/>
              <a:gdLst/>
              <a:ahLst/>
              <a:cxnLst/>
              <a:rect l="l" t="t" r="r" b="b"/>
              <a:pathLst>
                <a:path w="18798" h="9820" extrusionOk="0">
                  <a:moveTo>
                    <a:pt x="1" y="0"/>
                  </a:moveTo>
                  <a:lnTo>
                    <a:pt x="1" y="9819"/>
                  </a:lnTo>
                  <a:lnTo>
                    <a:pt x="18798" y="9819"/>
                  </a:lnTo>
                  <a:lnTo>
                    <a:pt x="18798" y="0"/>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1194900" y="2201100"/>
              <a:ext cx="428600" cy="202775"/>
            </a:xfrm>
            <a:custGeom>
              <a:avLst/>
              <a:gdLst/>
              <a:ahLst/>
              <a:cxnLst/>
              <a:rect l="l" t="t" r="r" b="b"/>
              <a:pathLst>
                <a:path w="17144" h="8111" extrusionOk="0">
                  <a:moveTo>
                    <a:pt x="1737" y="0"/>
                  </a:moveTo>
                  <a:cubicBezTo>
                    <a:pt x="1465" y="814"/>
                    <a:pt x="815" y="1411"/>
                    <a:pt x="1" y="1682"/>
                  </a:cubicBezTo>
                  <a:lnTo>
                    <a:pt x="1" y="6401"/>
                  </a:lnTo>
                  <a:cubicBezTo>
                    <a:pt x="815" y="6673"/>
                    <a:pt x="1465" y="7324"/>
                    <a:pt x="1737" y="8110"/>
                  </a:cubicBezTo>
                  <a:lnTo>
                    <a:pt x="15407" y="8110"/>
                  </a:lnTo>
                  <a:cubicBezTo>
                    <a:pt x="15678" y="7296"/>
                    <a:pt x="16329" y="6673"/>
                    <a:pt x="17143" y="6401"/>
                  </a:cubicBezTo>
                  <a:lnTo>
                    <a:pt x="17143" y="1682"/>
                  </a:lnTo>
                  <a:cubicBezTo>
                    <a:pt x="16329" y="1465"/>
                    <a:pt x="15678" y="814"/>
                    <a:pt x="15407"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1325775" y="2218725"/>
              <a:ext cx="167525" cy="168200"/>
            </a:xfrm>
            <a:custGeom>
              <a:avLst/>
              <a:gdLst/>
              <a:ahLst/>
              <a:cxnLst/>
              <a:rect l="l" t="t" r="r" b="b"/>
              <a:pathLst>
                <a:path w="6701" h="6728" extrusionOk="0">
                  <a:moveTo>
                    <a:pt x="3337" y="0"/>
                  </a:moveTo>
                  <a:cubicBezTo>
                    <a:pt x="1520" y="0"/>
                    <a:pt x="1" y="1492"/>
                    <a:pt x="1" y="3364"/>
                  </a:cubicBezTo>
                  <a:cubicBezTo>
                    <a:pt x="1" y="5181"/>
                    <a:pt x="1520" y="6727"/>
                    <a:pt x="3337" y="6727"/>
                  </a:cubicBezTo>
                  <a:cubicBezTo>
                    <a:pt x="5181" y="6727"/>
                    <a:pt x="6700" y="5235"/>
                    <a:pt x="6700" y="3364"/>
                  </a:cubicBezTo>
                  <a:cubicBezTo>
                    <a:pt x="6700" y="1492"/>
                    <a:pt x="5181" y="0"/>
                    <a:pt x="333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1371200" y="2243125"/>
              <a:ext cx="72600" cy="116675"/>
            </a:xfrm>
            <a:custGeom>
              <a:avLst/>
              <a:gdLst/>
              <a:ahLst/>
              <a:cxnLst/>
              <a:rect l="l" t="t" r="r" b="b"/>
              <a:pathLst>
                <a:path w="2904" h="4667" extrusionOk="0">
                  <a:moveTo>
                    <a:pt x="1194" y="1"/>
                  </a:moveTo>
                  <a:lnTo>
                    <a:pt x="1194" y="381"/>
                  </a:lnTo>
                  <a:cubicBezTo>
                    <a:pt x="788" y="408"/>
                    <a:pt x="516" y="516"/>
                    <a:pt x="326" y="679"/>
                  </a:cubicBezTo>
                  <a:cubicBezTo>
                    <a:pt x="109" y="869"/>
                    <a:pt x="1" y="1086"/>
                    <a:pt x="1" y="1411"/>
                  </a:cubicBezTo>
                  <a:cubicBezTo>
                    <a:pt x="1" y="1601"/>
                    <a:pt x="55" y="1764"/>
                    <a:pt x="109" y="1900"/>
                  </a:cubicBezTo>
                  <a:cubicBezTo>
                    <a:pt x="191" y="2035"/>
                    <a:pt x="272" y="2171"/>
                    <a:pt x="408" y="2279"/>
                  </a:cubicBezTo>
                  <a:cubicBezTo>
                    <a:pt x="598" y="2415"/>
                    <a:pt x="760" y="2496"/>
                    <a:pt x="1005" y="2578"/>
                  </a:cubicBezTo>
                  <a:cubicBezTo>
                    <a:pt x="1222" y="2686"/>
                    <a:pt x="1357" y="2713"/>
                    <a:pt x="1493" y="2795"/>
                  </a:cubicBezTo>
                  <a:cubicBezTo>
                    <a:pt x="1628" y="2822"/>
                    <a:pt x="1710" y="2903"/>
                    <a:pt x="1764" y="2930"/>
                  </a:cubicBezTo>
                  <a:cubicBezTo>
                    <a:pt x="1818" y="2984"/>
                    <a:pt x="1845" y="3039"/>
                    <a:pt x="1845" y="3093"/>
                  </a:cubicBezTo>
                  <a:cubicBezTo>
                    <a:pt x="1845" y="3201"/>
                    <a:pt x="1818" y="3256"/>
                    <a:pt x="1737" y="3310"/>
                  </a:cubicBezTo>
                  <a:cubicBezTo>
                    <a:pt x="1683" y="3337"/>
                    <a:pt x="1574" y="3364"/>
                    <a:pt x="1411" y="3364"/>
                  </a:cubicBezTo>
                  <a:cubicBezTo>
                    <a:pt x="1222" y="3364"/>
                    <a:pt x="1005" y="3337"/>
                    <a:pt x="760" y="3256"/>
                  </a:cubicBezTo>
                  <a:cubicBezTo>
                    <a:pt x="516" y="3201"/>
                    <a:pt x="272" y="3093"/>
                    <a:pt x="82" y="2984"/>
                  </a:cubicBezTo>
                  <a:lnTo>
                    <a:pt x="82" y="3907"/>
                  </a:lnTo>
                  <a:cubicBezTo>
                    <a:pt x="462" y="4069"/>
                    <a:pt x="815" y="4151"/>
                    <a:pt x="1222" y="4178"/>
                  </a:cubicBezTo>
                  <a:lnTo>
                    <a:pt x="1167" y="4178"/>
                  </a:lnTo>
                  <a:lnTo>
                    <a:pt x="1167" y="4666"/>
                  </a:lnTo>
                  <a:lnTo>
                    <a:pt x="1737" y="4666"/>
                  </a:lnTo>
                  <a:lnTo>
                    <a:pt x="1737" y="4124"/>
                  </a:lnTo>
                  <a:cubicBezTo>
                    <a:pt x="2117" y="4042"/>
                    <a:pt x="2388" y="3934"/>
                    <a:pt x="2578" y="3744"/>
                  </a:cubicBezTo>
                  <a:cubicBezTo>
                    <a:pt x="2795" y="3527"/>
                    <a:pt x="2876" y="3310"/>
                    <a:pt x="2876" y="2984"/>
                  </a:cubicBezTo>
                  <a:cubicBezTo>
                    <a:pt x="2876" y="2713"/>
                    <a:pt x="2822" y="2496"/>
                    <a:pt x="2659" y="2306"/>
                  </a:cubicBezTo>
                  <a:cubicBezTo>
                    <a:pt x="2496" y="2144"/>
                    <a:pt x="2198" y="1981"/>
                    <a:pt x="1845" y="1845"/>
                  </a:cubicBezTo>
                  <a:cubicBezTo>
                    <a:pt x="1683" y="1764"/>
                    <a:pt x="1493" y="1710"/>
                    <a:pt x="1384" y="1683"/>
                  </a:cubicBezTo>
                  <a:cubicBezTo>
                    <a:pt x="1276" y="1601"/>
                    <a:pt x="1194" y="1574"/>
                    <a:pt x="1167" y="1547"/>
                  </a:cubicBezTo>
                  <a:cubicBezTo>
                    <a:pt x="1140" y="1493"/>
                    <a:pt x="1086" y="1466"/>
                    <a:pt x="1086" y="1411"/>
                  </a:cubicBezTo>
                  <a:cubicBezTo>
                    <a:pt x="1086" y="1330"/>
                    <a:pt x="1140" y="1276"/>
                    <a:pt x="1194" y="1221"/>
                  </a:cubicBezTo>
                  <a:cubicBezTo>
                    <a:pt x="1276" y="1194"/>
                    <a:pt x="1357" y="1167"/>
                    <a:pt x="1493" y="1167"/>
                  </a:cubicBezTo>
                  <a:cubicBezTo>
                    <a:pt x="1818" y="1167"/>
                    <a:pt x="2171" y="1276"/>
                    <a:pt x="2551" y="1438"/>
                  </a:cubicBezTo>
                  <a:lnTo>
                    <a:pt x="2903" y="652"/>
                  </a:lnTo>
                  <a:cubicBezTo>
                    <a:pt x="2524" y="489"/>
                    <a:pt x="2144" y="408"/>
                    <a:pt x="1764" y="381"/>
                  </a:cubicBezTo>
                  <a:lnTo>
                    <a:pt x="1764" y="1"/>
                  </a:ln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1523100" y="2283825"/>
              <a:ext cx="71900" cy="12225"/>
            </a:xfrm>
            <a:custGeom>
              <a:avLst/>
              <a:gdLst/>
              <a:ahLst/>
              <a:cxnLst/>
              <a:rect l="l" t="t" r="r" b="b"/>
              <a:pathLst>
                <a:path w="2876" h="489" extrusionOk="0">
                  <a:moveTo>
                    <a:pt x="1" y="0"/>
                  </a:moveTo>
                  <a:lnTo>
                    <a:pt x="1" y="489"/>
                  </a:lnTo>
                  <a:lnTo>
                    <a:pt x="2876" y="489"/>
                  </a:lnTo>
                  <a:lnTo>
                    <a:pt x="2876" y="0"/>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1523100" y="2312975"/>
              <a:ext cx="71900" cy="11550"/>
            </a:xfrm>
            <a:custGeom>
              <a:avLst/>
              <a:gdLst/>
              <a:ahLst/>
              <a:cxnLst/>
              <a:rect l="l" t="t" r="r" b="b"/>
              <a:pathLst>
                <a:path w="2876" h="462" extrusionOk="0">
                  <a:moveTo>
                    <a:pt x="1" y="1"/>
                  </a:moveTo>
                  <a:lnTo>
                    <a:pt x="1" y="462"/>
                  </a:lnTo>
                  <a:lnTo>
                    <a:pt x="2876" y="462"/>
                  </a:lnTo>
                  <a:lnTo>
                    <a:pt x="2876"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1220675" y="2283825"/>
              <a:ext cx="71900" cy="12225"/>
            </a:xfrm>
            <a:custGeom>
              <a:avLst/>
              <a:gdLst/>
              <a:ahLst/>
              <a:cxnLst/>
              <a:rect l="l" t="t" r="r" b="b"/>
              <a:pathLst>
                <a:path w="2876" h="489" extrusionOk="0">
                  <a:moveTo>
                    <a:pt x="0" y="0"/>
                  </a:moveTo>
                  <a:lnTo>
                    <a:pt x="0" y="489"/>
                  </a:lnTo>
                  <a:lnTo>
                    <a:pt x="2876" y="489"/>
                  </a:lnTo>
                  <a:lnTo>
                    <a:pt x="2876" y="0"/>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1220675" y="2312975"/>
              <a:ext cx="71900" cy="11550"/>
            </a:xfrm>
            <a:custGeom>
              <a:avLst/>
              <a:gdLst/>
              <a:ahLst/>
              <a:cxnLst/>
              <a:rect l="l" t="t" r="r" b="b"/>
              <a:pathLst>
                <a:path w="2876" h="462" extrusionOk="0">
                  <a:moveTo>
                    <a:pt x="0" y="1"/>
                  </a:moveTo>
                  <a:lnTo>
                    <a:pt x="0" y="462"/>
                  </a:lnTo>
                  <a:lnTo>
                    <a:pt x="2876" y="462"/>
                  </a:lnTo>
                  <a:lnTo>
                    <a:pt x="2876" y="1"/>
                  </a:ln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23"/>
          <p:cNvGrpSpPr/>
          <p:nvPr/>
        </p:nvGrpSpPr>
        <p:grpSpPr>
          <a:xfrm>
            <a:off x="8583911" y="3773362"/>
            <a:ext cx="334003" cy="334003"/>
            <a:chOff x="1806550" y="2837825"/>
            <a:chExt cx="228550" cy="228550"/>
          </a:xfrm>
        </p:grpSpPr>
        <p:sp>
          <p:nvSpPr>
            <p:cNvPr id="533" name="Google Shape;533;p23"/>
            <p:cNvSpPr/>
            <p:nvPr/>
          </p:nvSpPr>
          <p:spPr>
            <a:xfrm>
              <a:off x="1806550" y="2837825"/>
              <a:ext cx="228550" cy="228550"/>
            </a:xfrm>
            <a:custGeom>
              <a:avLst/>
              <a:gdLst/>
              <a:ahLst/>
              <a:cxnLst/>
              <a:rect l="l" t="t" r="r" b="b"/>
              <a:pathLst>
                <a:path w="9142" h="9142" extrusionOk="0">
                  <a:moveTo>
                    <a:pt x="4557" y="0"/>
                  </a:moveTo>
                  <a:cubicBezTo>
                    <a:pt x="2062" y="0"/>
                    <a:pt x="1" y="2035"/>
                    <a:pt x="1" y="4557"/>
                  </a:cubicBezTo>
                  <a:cubicBezTo>
                    <a:pt x="1" y="7080"/>
                    <a:pt x="2035" y="9141"/>
                    <a:pt x="4557" y="9141"/>
                  </a:cubicBezTo>
                  <a:cubicBezTo>
                    <a:pt x="7080" y="9141"/>
                    <a:pt x="9141" y="7107"/>
                    <a:pt x="9141" y="4557"/>
                  </a:cubicBezTo>
                  <a:cubicBezTo>
                    <a:pt x="9141" y="2062"/>
                    <a:pt x="7107" y="0"/>
                    <a:pt x="455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1855375" y="2902225"/>
              <a:ext cx="142425" cy="106500"/>
            </a:xfrm>
            <a:custGeom>
              <a:avLst/>
              <a:gdLst/>
              <a:ahLst/>
              <a:cxnLst/>
              <a:rect l="l" t="t" r="r" b="b"/>
              <a:pathLst>
                <a:path w="5697" h="4260" extrusionOk="0">
                  <a:moveTo>
                    <a:pt x="4930" y="1"/>
                  </a:moveTo>
                  <a:cubicBezTo>
                    <a:pt x="4744" y="1"/>
                    <a:pt x="4563" y="76"/>
                    <a:pt x="4449" y="218"/>
                  </a:cubicBezTo>
                  <a:lnTo>
                    <a:pt x="2197" y="2659"/>
                  </a:lnTo>
                  <a:lnTo>
                    <a:pt x="1194" y="1818"/>
                  </a:lnTo>
                  <a:cubicBezTo>
                    <a:pt x="1060" y="1718"/>
                    <a:pt x="913" y="1673"/>
                    <a:pt x="771" y="1673"/>
                  </a:cubicBezTo>
                  <a:cubicBezTo>
                    <a:pt x="567" y="1673"/>
                    <a:pt x="373" y="1767"/>
                    <a:pt x="245" y="1927"/>
                  </a:cubicBezTo>
                  <a:cubicBezTo>
                    <a:pt x="0" y="2225"/>
                    <a:pt x="55" y="2632"/>
                    <a:pt x="353" y="2876"/>
                  </a:cubicBezTo>
                  <a:lnTo>
                    <a:pt x="1872" y="4124"/>
                  </a:lnTo>
                  <a:cubicBezTo>
                    <a:pt x="2008" y="4232"/>
                    <a:pt x="2170" y="4260"/>
                    <a:pt x="2306" y="4260"/>
                  </a:cubicBezTo>
                  <a:cubicBezTo>
                    <a:pt x="2469" y="4260"/>
                    <a:pt x="2659" y="4205"/>
                    <a:pt x="2740" y="4070"/>
                  </a:cubicBezTo>
                  <a:lnTo>
                    <a:pt x="5425" y="1140"/>
                  </a:lnTo>
                  <a:cubicBezTo>
                    <a:pt x="5696" y="869"/>
                    <a:pt x="5669" y="435"/>
                    <a:pt x="5398" y="191"/>
                  </a:cubicBezTo>
                  <a:cubicBezTo>
                    <a:pt x="5269" y="62"/>
                    <a:pt x="5098" y="1"/>
                    <a:pt x="49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535"/>
        <p:cNvGrpSpPr/>
        <p:nvPr/>
      </p:nvGrpSpPr>
      <p:grpSpPr>
        <a:xfrm>
          <a:off x="0" y="0"/>
          <a:ext cx="0" cy="0"/>
          <a:chOff x="0" y="0"/>
          <a:chExt cx="0" cy="0"/>
        </a:xfrm>
      </p:grpSpPr>
      <p:sp>
        <p:nvSpPr>
          <p:cNvPr id="536" name="Google Shape;53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7" name="Google Shape;537;p24"/>
          <p:cNvSpPr txBox="1">
            <a:spLocks noGrp="1"/>
          </p:cNvSpPr>
          <p:nvPr>
            <p:ph type="subTitle" idx="1"/>
          </p:nvPr>
        </p:nvSpPr>
        <p:spPr>
          <a:xfrm>
            <a:off x="2424850" y="21428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8" name="Google Shape;538;p24"/>
          <p:cNvSpPr txBox="1">
            <a:spLocks noGrp="1"/>
          </p:cNvSpPr>
          <p:nvPr>
            <p:ph type="subTitle" idx="2"/>
          </p:nvPr>
        </p:nvSpPr>
        <p:spPr>
          <a:xfrm>
            <a:off x="4740954" y="21428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9" name="Google Shape;539;p24"/>
          <p:cNvSpPr txBox="1">
            <a:spLocks noGrp="1"/>
          </p:cNvSpPr>
          <p:nvPr>
            <p:ph type="subTitle" idx="3"/>
          </p:nvPr>
        </p:nvSpPr>
        <p:spPr>
          <a:xfrm>
            <a:off x="2424850" y="38048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0" name="Google Shape;540;p24"/>
          <p:cNvSpPr txBox="1">
            <a:spLocks noGrp="1"/>
          </p:cNvSpPr>
          <p:nvPr>
            <p:ph type="subTitle" idx="4"/>
          </p:nvPr>
        </p:nvSpPr>
        <p:spPr>
          <a:xfrm>
            <a:off x="4740954" y="38048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1" name="Google Shape;541;p24"/>
          <p:cNvSpPr txBox="1">
            <a:spLocks noGrp="1"/>
          </p:cNvSpPr>
          <p:nvPr>
            <p:ph type="subTitle" idx="5"/>
          </p:nvPr>
        </p:nvSpPr>
        <p:spPr>
          <a:xfrm>
            <a:off x="2424850" y="1398425"/>
            <a:ext cx="1978200" cy="90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2" name="Google Shape;542;p24"/>
          <p:cNvSpPr txBox="1">
            <a:spLocks noGrp="1"/>
          </p:cNvSpPr>
          <p:nvPr>
            <p:ph type="subTitle" idx="6"/>
          </p:nvPr>
        </p:nvSpPr>
        <p:spPr>
          <a:xfrm>
            <a:off x="2424850" y="3060350"/>
            <a:ext cx="1978200" cy="90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3" name="Google Shape;543;p24"/>
          <p:cNvSpPr txBox="1">
            <a:spLocks noGrp="1"/>
          </p:cNvSpPr>
          <p:nvPr>
            <p:ph type="subTitle" idx="7"/>
          </p:nvPr>
        </p:nvSpPr>
        <p:spPr>
          <a:xfrm>
            <a:off x="4740950" y="1398275"/>
            <a:ext cx="1978200" cy="90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4" name="Google Shape;544;p24"/>
          <p:cNvSpPr txBox="1">
            <a:spLocks noGrp="1"/>
          </p:cNvSpPr>
          <p:nvPr>
            <p:ph type="subTitle" idx="8"/>
          </p:nvPr>
        </p:nvSpPr>
        <p:spPr>
          <a:xfrm>
            <a:off x="4740950" y="3060350"/>
            <a:ext cx="1978200" cy="90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545" name="Google Shape;545;p24"/>
          <p:cNvGrpSpPr/>
          <p:nvPr/>
        </p:nvGrpSpPr>
        <p:grpSpPr>
          <a:xfrm rot="10800000">
            <a:off x="7324934" y="-172950"/>
            <a:ext cx="1913818" cy="1808633"/>
            <a:chOff x="1809775" y="3952575"/>
            <a:chExt cx="1737150" cy="1641675"/>
          </a:xfrm>
        </p:grpSpPr>
        <p:sp>
          <p:nvSpPr>
            <p:cNvPr id="546" name="Google Shape;546;p24"/>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24"/>
          <p:cNvGrpSpPr/>
          <p:nvPr/>
        </p:nvGrpSpPr>
        <p:grpSpPr>
          <a:xfrm rot="5400000">
            <a:off x="-3132846" y="1515585"/>
            <a:ext cx="6383002" cy="6383002"/>
            <a:chOff x="2195175" y="1795225"/>
            <a:chExt cx="5793775" cy="5793775"/>
          </a:xfrm>
        </p:grpSpPr>
        <p:sp>
          <p:nvSpPr>
            <p:cNvPr id="549" name="Google Shape;549;p24"/>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4"/>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4"/>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4"/>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24"/>
          <p:cNvGrpSpPr/>
          <p:nvPr/>
        </p:nvGrpSpPr>
        <p:grpSpPr>
          <a:xfrm rot="784128">
            <a:off x="8117434" y="460358"/>
            <a:ext cx="748553" cy="1169335"/>
            <a:chOff x="1333925" y="2733400"/>
            <a:chExt cx="562150" cy="878150"/>
          </a:xfrm>
        </p:grpSpPr>
        <p:sp>
          <p:nvSpPr>
            <p:cNvPr id="554" name="Google Shape;554;p24"/>
            <p:cNvSpPr/>
            <p:nvPr/>
          </p:nvSpPr>
          <p:spPr>
            <a:xfrm>
              <a:off x="1333925" y="2733400"/>
              <a:ext cx="501800" cy="878150"/>
            </a:xfrm>
            <a:custGeom>
              <a:avLst/>
              <a:gdLst/>
              <a:ahLst/>
              <a:cxnLst/>
              <a:rect l="l" t="t" r="r" b="b"/>
              <a:pathLst>
                <a:path w="20072" h="35126" extrusionOk="0">
                  <a:moveTo>
                    <a:pt x="2902" y="0"/>
                  </a:moveTo>
                  <a:cubicBezTo>
                    <a:pt x="1302" y="0"/>
                    <a:pt x="0" y="1275"/>
                    <a:pt x="0" y="2875"/>
                  </a:cubicBezTo>
                  <a:lnTo>
                    <a:pt x="0" y="32251"/>
                  </a:lnTo>
                  <a:cubicBezTo>
                    <a:pt x="0" y="33824"/>
                    <a:pt x="1302" y="35126"/>
                    <a:pt x="2902" y="35126"/>
                  </a:cubicBezTo>
                  <a:lnTo>
                    <a:pt x="17197" y="35126"/>
                  </a:lnTo>
                  <a:cubicBezTo>
                    <a:pt x="18797" y="35126"/>
                    <a:pt x="20072" y="33824"/>
                    <a:pt x="20072" y="32251"/>
                  </a:cubicBezTo>
                  <a:lnTo>
                    <a:pt x="20072" y="2875"/>
                  </a:lnTo>
                  <a:cubicBezTo>
                    <a:pt x="20072" y="1275"/>
                    <a:pt x="18797" y="0"/>
                    <a:pt x="17197" y="0"/>
                  </a:cubicBezTo>
                  <a:close/>
                </a:path>
              </a:pathLst>
            </a:custGeom>
            <a:solidFill>
              <a:srgbClr val="456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1376625" y="2791025"/>
              <a:ext cx="417750" cy="702550"/>
            </a:xfrm>
            <a:custGeom>
              <a:avLst/>
              <a:gdLst/>
              <a:ahLst/>
              <a:cxnLst/>
              <a:rect l="l" t="t" r="r" b="b"/>
              <a:pathLst>
                <a:path w="16710" h="28102" extrusionOk="0">
                  <a:moveTo>
                    <a:pt x="1" y="1"/>
                  </a:moveTo>
                  <a:lnTo>
                    <a:pt x="1" y="28101"/>
                  </a:lnTo>
                  <a:lnTo>
                    <a:pt x="16709" y="28101"/>
                  </a:lnTo>
                  <a:lnTo>
                    <a:pt x="16709" y="1"/>
                  </a:lnTo>
                  <a:close/>
                </a:path>
              </a:pathLst>
            </a:custGeom>
            <a:solidFill>
              <a:srgbClr val="72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1382750" y="2796450"/>
              <a:ext cx="404850" cy="691000"/>
            </a:xfrm>
            <a:custGeom>
              <a:avLst/>
              <a:gdLst/>
              <a:ahLst/>
              <a:cxnLst/>
              <a:rect l="l" t="t" r="r" b="b"/>
              <a:pathLst>
                <a:path w="16194" h="27640" extrusionOk="0">
                  <a:moveTo>
                    <a:pt x="0" y="1"/>
                  </a:moveTo>
                  <a:lnTo>
                    <a:pt x="0" y="27640"/>
                  </a:lnTo>
                  <a:lnTo>
                    <a:pt x="16193" y="27640"/>
                  </a:lnTo>
                  <a:lnTo>
                    <a:pt x="16193"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a:off x="1552275" y="3517950"/>
              <a:ext cx="65800" cy="66475"/>
            </a:xfrm>
            <a:custGeom>
              <a:avLst/>
              <a:gdLst/>
              <a:ahLst/>
              <a:cxnLst/>
              <a:rect l="l" t="t" r="r" b="b"/>
              <a:pathLst>
                <a:path w="2632" h="2659" extrusionOk="0">
                  <a:moveTo>
                    <a:pt x="1302" y="136"/>
                  </a:moveTo>
                  <a:cubicBezTo>
                    <a:pt x="1980" y="136"/>
                    <a:pt x="2495" y="652"/>
                    <a:pt x="2495" y="1330"/>
                  </a:cubicBezTo>
                  <a:cubicBezTo>
                    <a:pt x="2495" y="1981"/>
                    <a:pt x="1953" y="2523"/>
                    <a:pt x="1302" y="2523"/>
                  </a:cubicBezTo>
                  <a:cubicBezTo>
                    <a:pt x="678" y="2523"/>
                    <a:pt x="136" y="1981"/>
                    <a:pt x="136" y="1330"/>
                  </a:cubicBezTo>
                  <a:cubicBezTo>
                    <a:pt x="136" y="679"/>
                    <a:pt x="678" y="136"/>
                    <a:pt x="1302" y="136"/>
                  </a:cubicBezTo>
                  <a:close/>
                  <a:moveTo>
                    <a:pt x="1302" y="1"/>
                  </a:moveTo>
                  <a:cubicBezTo>
                    <a:pt x="570" y="1"/>
                    <a:pt x="0" y="624"/>
                    <a:pt x="0" y="1330"/>
                  </a:cubicBezTo>
                  <a:cubicBezTo>
                    <a:pt x="0" y="2035"/>
                    <a:pt x="597" y="2659"/>
                    <a:pt x="1302" y="2659"/>
                  </a:cubicBezTo>
                  <a:cubicBezTo>
                    <a:pt x="2061" y="2659"/>
                    <a:pt x="2631" y="2035"/>
                    <a:pt x="2631" y="1330"/>
                  </a:cubicBezTo>
                  <a:cubicBezTo>
                    <a:pt x="2631" y="597"/>
                    <a:pt x="2061" y="1"/>
                    <a:pt x="1302" y="1"/>
                  </a:cubicBezTo>
                  <a:close/>
                </a:path>
              </a:pathLst>
            </a:custGeom>
            <a:solidFill>
              <a:srgbClr val="6E9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a:off x="1523100" y="2762550"/>
              <a:ext cx="124800" cy="10875"/>
            </a:xfrm>
            <a:custGeom>
              <a:avLst/>
              <a:gdLst/>
              <a:ahLst/>
              <a:cxnLst/>
              <a:rect l="l" t="t" r="r" b="b"/>
              <a:pathLst>
                <a:path w="4992" h="435" extrusionOk="0">
                  <a:moveTo>
                    <a:pt x="272" y="1"/>
                  </a:moveTo>
                  <a:cubicBezTo>
                    <a:pt x="136" y="1"/>
                    <a:pt x="1" y="109"/>
                    <a:pt x="1" y="218"/>
                  </a:cubicBezTo>
                  <a:cubicBezTo>
                    <a:pt x="1" y="326"/>
                    <a:pt x="136" y="435"/>
                    <a:pt x="272" y="435"/>
                  </a:cubicBezTo>
                  <a:lnTo>
                    <a:pt x="4720" y="435"/>
                  </a:lnTo>
                  <a:cubicBezTo>
                    <a:pt x="4856" y="435"/>
                    <a:pt x="4992" y="326"/>
                    <a:pt x="4992" y="218"/>
                  </a:cubicBezTo>
                  <a:cubicBezTo>
                    <a:pt x="4992" y="109"/>
                    <a:pt x="4856" y="1"/>
                    <a:pt x="4720" y="1"/>
                  </a:cubicBezTo>
                  <a:close/>
                </a:path>
              </a:pathLst>
            </a:custGeom>
            <a:solidFill>
              <a:srgbClr val="6E9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1441050" y="2987000"/>
              <a:ext cx="288900" cy="14950"/>
            </a:xfrm>
            <a:custGeom>
              <a:avLst/>
              <a:gdLst/>
              <a:ahLst/>
              <a:cxnLst/>
              <a:rect l="l" t="t" r="r" b="b"/>
              <a:pathLst>
                <a:path w="11556" h="598" extrusionOk="0">
                  <a:moveTo>
                    <a:pt x="408" y="1"/>
                  </a:moveTo>
                  <a:cubicBezTo>
                    <a:pt x="163" y="1"/>
                    <a:pt x="1" y="136"/>
                    <a:pt x="1" y="299"/>
                  </a:cubicBezTo>
                  <a:cubicBezTo>
                    <a:pt x="1" y="462"/>
                    <a:pt x="163" y="597"/>
                    <a:pt x="408" y="597"/>
                  </a:cubicBezTo>
                  <a:lnTo>
                    <a:pt x="11149" y="597"/>
                  </a:lnTo>
                  <a:cubicBezTo>
                    <a:pt x="11393" y="597"/>
                    <a:pt x="11556" y="462"/>
                    <a:pt x="11556" y="299"/>
                  </a:cubicBezTo>
                  <a:cubicBezTo>
                    <a:pt x="11556" y="136"/>
                    <a:pt x="11393" y="1"/>
                    <a:pt x="11149" y="1"/>
                  </a:cubicBez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1447825" y="2991075"/>
              <a:ext cx="395375" cy="426550"/>
            </a:xfrm>
            <a:custGeom>
              <a:avLst/>
              <a:gdLst/>
              <a:ahLst/>
              <a:cxnLst/>
              <a:rect l="l" t="t" r="r" b="b"/>
              <a:pathLst>
                <a:path w="15815" h="17062" extrusionOk="0">
                  <a:moveTo>
                    <a:pt x="9874" y="0"/>
                  </a:moveTo>
                  <a:lnTo>
                    <a:pt x="1" y="55"/>
                  </a:lnTo>
                  <a:cubicBezTo>
                    <a:pt x="5480" y="1601"/>
                    <a:pt x="3663" y="7324"/>
                    <a:pt x="3527" y="11528"/>
                  </a:cubicBezTo>
                  <a:cubicBezTo>
                    <a:pt x="3391" y="16139"/>
                    <a:pt x="5561" y="17061"/>
                    <a:pt x="5561" y="17061"/>
                  </a:cubicBezTo>
                  <a:lnTo>
                    <a:pt x="15814" y="16003"/>
                  </a:lnTo>
                  <a:cubicBezTo>
                    <a:pt x="11691" y="12532"/>
                    <a:pt x="13563" y="6429"/>
                    <a:pt x="13319" y="3526"/>
                  </a:cubicBezTo>
                  <a:cubicBezTo>
                    <a:pt x="13075" y="570"/>
                    <a:pt x="9874" y="0"/>
                    <a:pt x="9874"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1586850" y="3313175"/>
              <a:ext cx="309225" cy="103075"/>
            </a:xfrm>
            <a:custGeom>
              <a:avLst/>
              <a:gdLst/>
              <a:ahLst/>
              <a:cxnLst/>
              <a:rect l="l" t="t" r="r" b="b"/>
              <a:pathLst>
                <a:path w="12369" h="4123" extrusionOk="0">
                  <a:moveTo>
                    <a:pt x="12369" y="0"/>
                  </a:moveTo>
                  <a:lnTo>
                    <a:pt x="461" y="1194"/>
                  </a:lnTo>
                  <a:cubicBezTo>
                    <a:pt x="1025" y="4067"/>
                    <a:pt x="21" y="4122"/>
                    <a:pt x="1" y="4123"/>
                  </a:cubicBezTo>
                  <a:lnTo>
                    <a:pt x="1" y="4123"/>
                  </a:lnTo>
                  <a:cubicBezTo>
                    <a:pt x="4530" y="3960"/>
                    <a:pt x="11365" y="3092"/>
                    <a:pt x="11365" y="3092"/>
                  </a:cubicBezTo>
                  <a:cubicBezTo>
                    <a:pt x="12315" y="2414"/>
                    <a:pt x="12369" y="0"/>
                    <a:pt x="12369" y="0"/>
                  </a:cubicBezTo>
                  <a:close/>
                  <a:moveTo>
                    <a:pt x="1" y="4123"/>
                  </a:moveTo>
                  <a:lnTo>
                    <a:pt x="1" y="4123"/>
                  </a:lnTo>
                  <a:cubicBezTo>
                    <a:pt x="1" y="4123"/>
                    <a:pt x="0" y="4123"/>
                    <a:pt x="0" y="4123"/>
                  </a:cubicBezTo>
                  <a:cubicBezTo>
                    <a:pt x="0" y="4123"/>
                    <a:pt x="0" y="4123"/>
                    <a:pt x="1" y="4123"/>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1573275" y="3069050"/>
              <a:ext cx="173625" cy="35300"/>
            </a:xfrm>
            <a:custGeom>
              <a:avLst/>
              <a:gdLst/>
              <a:ahLst/>
              <a:cxnLst/>
              <a:rect l="l" t="t" r="r" b="b"/>
              <a:pathLst>
                <a:path w="6945" h="1412" extrusionOk="0">
                  <a:moveTo>
                    <a:pt x="6348" y="1"/>
                  </a:moveTo>
                  <a:lnTo>
                    <a:pt x="571" y="245"/>
                  </a:lnTo>
                  <a:cubicBezTo>
                    <a:pt x="218" y="245"/>
                    <a:pt x="1" y="516"/>
                    <a:pt x="1" y="841"/>
                  </a:cubicBezTo>
                  <a:cubicBezTo>
                    <a:pt x="1" y="1140"/>
                    <a:pt x="272" y="1411"/>
                    <a:pt x="571" y="1411"/>
                  </a:cubicBezTo>
                  <a:lnTo>
                    <a:pt x="598" y="1411"/>
                  </a:lnTo>
                  <a:lnTo>
                    <a:pt x="6375" y="1194"/>
                  </a:lnTo>
                  <a:cubicBezTo>
                    <a:pt x="6701" y="1194"/>
                    <a:pt x="6945" y="923"/>
                    <a:pt x="6945" y="570"/>
                  </a:cubicBezTo>
                  <a:cubicBezTo>
                    <a:pt x="6945" y="245"/>
                    <a:pt x="6673" y="1"/>
                    <a:pt x="6348" y="1"/>
                  </a:cubicBezTo>
                  <a:close/>
                </a:path>
              </a:pathLst>
            </a:custGeom>
            <a:solidFill>
              <a:srgbClr val="6E9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1580075" y="3153125"/>
              <a:ext cx="167500" cy="15625"/>
            </a:xfrm>
            <a:custGeom>
              <a:avLst/>
              <a:gdLst/>
              <a:ahLst/>
              <a:cxnLst/>
              <a:rect l="l" t="t" r="r" b="b"/>
              <a:pathLst>
                <a:path w="6700" h="625" extrusionOk="0">
                  <a:moveTo>
                    <a:pt x="6510" y="1"/>
                  </a:moveTo>
                  <a:lnTo>
                    <a:pt x="190" y="218"/>
                  </a:lnTo>
                  <a:cubicBezTo>
                    <a:pt x="54" y="218"/>
                    <a:pt x="0" y="326"/>
                    <a:pt x="0" y="435"/>
                  </a:cubicBezTo>
                  <a:cubicBezTo>
                    <a:pt x="27" y="543"/>
                    <a:pt x="109" y="625"/>
                    <a:pt x="190" y="625"/>
                  </a:cubicBezTo>
                  <a:lnTo>
                    <a:pt x="6510" y="408"/>
                  </a:lnTo>
                  <a:cubicBezTo>
                    <a:pt x="6645" y="408"/>
                    <a:pt x="6700" y="299"/>
                    <a:pt x="6700" y="191"/>
                  </a:cubicBezTo>
                  <a:cubicBezTo>
                    <a:pt x="6700" y="55"/>
                    <a:pt x="6618" y="1"/>
                    <a:pt x="6510"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681100" y="3209425"/>
              <a:ext cx="62400" cy="12900"/>
            </a:xfrm>
            <a:custGeom>
              <a:avLst/>
              <a:gdLst/>
              <a:ahLst/>
              <a:cxnLst/>
              <a:rect l="l" t="t" r="r" b="b"/>
              <a:pathLst>
                <a:path w="2496" h="516" extrusionOk="0">
                  <a:moveTo>
                    <a:pt x="2306" y="0"/>
                  </a:moveTo>
                  <a:lnTo>
                    <a:pt x="190" y="109"/>
                  </a:lnTo>
                  <a:cubicBezTo>
                    <a:pt x="55" y="109"/>
                    <a:pt x="1" y="217"/>
                    <a:pt x="1" y="326"/>
                  </a:cubicBezTo>
                  <a:cubicBezTo>
                    <a:pt x="28" y="407"/>
                    <a:pt x="82" y="516"/>
                    <a:pt x="190" y="516"/>
                  </a:cubicBezTo>
                  <a:lnTo>
                    <a:pt x="2306" y="407"/>
                  </a:lnTo>
                  <a:cubicBezTo>
                    <a:pt x="2442" y="407"/>
                    <a:pt x="2496" y="326"/>
                    <a:pt x="2496" y="217"/>
                  </a:cubicBezTo>
                  <a:cubicBezTo>
                    <a:pt x="2496" y="82"/>
                    <a:pt x="2388" y="0"/>
                    <a:pt x="2306"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576675" y="3212800"/>
              <a:ext cx="96325" cy="13600"/>
            </a:xfrm>
            <a:custGeom>
              <a:avLst/>
              <a:gdLst/>
              <a:ahLst/>
              <a:cxnLst/>
              <a:rect l="l" t="t" r="r" b="b"/>
              <a:pathLst>
                <a:path w="3853" h="544" extrusionOk="0">
                  <a:moveTo>
                    <a:pt x="3662" y="1"/>
                  </a:moveTo>
                  <a:lnTo>
                    <a:pt x="190" y="136"/>
                  </a:lnTo>
                  <a:cubicBezTo>
                    <a:pt x="55" y="136"/>
                    <a:pt x="1" y="245"/>
                    <a:pt x="1" y="353"/>
                  </a:cubicBezTo>
                  <a:cubicBezTo>
                    <a:pt x="28" y="462"/>
                    <a:pt x="82" y="543"/>
                    <a:pt x="190" y="543"/>
                  </a:cubicBezTo>
                  <a:lnTo>
                    <a:pt x="3662" y="408"/>
                  </a:lnTo>
                  <a:cubicBezTo>
                    <a:pt x="3798" y="408"/>
                    <a:pt x="3852" y="326"/>
                    <a:pt x="3852" y="218"/>
                  </a:cubicBezTo>
                  <a:cubicBezTo>
                    <a:pt x="3852" y="82"/>
                    <a:pt x="3771" y="1"/>
                    <a:pt x="3662"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1710250" y="3249425"/>
              <a:ext cx="35975" cy="10875"/>
            </a:xfrm>
            <a:custGeom>
              <a:avLst/>
              <a:gdLst/>
              <a:ahLst/>
              <a:cxnLst/>
              <a:rect l="l" t="t" r="r" b="b"/>
              <a:pathLst>
                <a:path w="1439" h="435" extrusionOk="0">
                  <a:moveTo>
                    <a:pt x="1222" y="1"/>
                  </a:moveTo>
                  <a:lnTo>
                    <a:pt x="191" y="82"/>
                  </a:lnTo>
                  <a:cubicBezTo>
                    <a:pt x="82" y="82"/>
                    <a:pt x="1" y="163"/>
                    <a:pt x="1" y="272"/>
                  </a:cubicBezTo>
                  <a:cubicBezTo>
                    <a:pt x="55" y="380"/>
                    <a:pt x="109" y="435"/>
                    <a:pt x="218" y="435"/>
                  </a:cubicBezTo>
                  <a:lnTo>
                    <a:pt x="1276" y="380"/>
                  </a:lnTo>
                  <a:cubicBezTo>
                    <a:pt x="1357" y="380"/>
                    <a:pt x="1438" y="272"/>
                    <a:pt x="1438" y="163"/>
                  </a:cubicBezTo>
                  <a:cubicBezTo>
                    <a:pt x="1438" y="82"/>
                    <a:pt x="1330" y="1"/>
                    <a:pt x="1222"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643800" y="3252150"/>
              <a:ext cx="59700" cy="12900"/>
            </a:xfrm>
            <a:custGeom>
              <a:avLst/>
              <a:gdLst/>
              <a:ahLst/>
              <a:cxnLst/>
              <a:rect l="l" t="t" r="r" b="b"/>
              <a:pathLst>
                <a:path w="2388" h="516" extrusionOk="0">
                  <a:moveTo>
                    <a:pt x="2198" y="0"/>
                  </a:moveTo>
                  <a:lnTo>
                    <a:pt x="164" y="136"/>
                  </a:lnTo>
                  <a:cubicBezTo>
                    <a:pt x="55" y="136"/>
                    <a:pt x="1" y="244"/>
                    <a:pt x="1" y="326"/>
                  </a:cubicBezTo>
                  <a:cubicBezTo>
                    <a:pt x="28" y="434"/>
                    <a:pt x="82" y="515"/>
                    <a:pt x="191" y="515"/>
                  </a:cubicBezTo>
                  <a:lnTo>
                    <a:pt x="2225" y="380"/>
                  </a:lnTo>
                  <a:cubicBezTo>
                    <a:pt x="2333" y="380"/>
                    <a:pt x="2388" y="271"/>
                    <a:pt x="2388" y="163"/>
                  </a:cubicBezTo>
                  <a:cubicBezTo>
                    <a:pt x="2388" y="54"/>
                    <a:pt x="2306" y="0"/>
                    <a:pt x="219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1576000" y="3256875"/>
              <a:ext cx="59025" cy="12925"/>
            </a:xfrm>
            <a:custGeom>
              <a:avLst/>
              <a:gdLst/>
              <a:ahLst/>
              <a:cxnLst/>
              <a:rect l="l" t="t" r="r" b="b"/>
              <a:pathLst>
                <a:path w="2361" h="517" extrusionOk="0">
                  <a:moveTo>
                    <a:pt x="2170" y="1"/>
                  </a:moveTo>
                  <a:lnTo>
                    <a:pt x="163" y="137"/>
                  </a:lnTo>
                  <a:cubicBezTo>
                    <a:pt x="55" y="137"/>
                    <a:pt x="0" y="245"/>
                    <a:pt x="0" y="354"/>
                  </a:cubicBezTo>
                  <a:cubicBezTo>
                    <a:pt x="28" y="462"/>
                    <a:pt x="82" y="516"/>
                    <a:pt x="190" y="516"/>
                  </a:cubicBezTo>
                  <a:lnTo>
                    <a:pt x="2197" y="381"/>
                  </a:lnTo>
                  <a:cubicBezTo>
                    <a:pt x="2306" y="381"/>
                    <a:pt x="2360" y="272"/>
                    <a:pt x="2360" y="191"/>
                  </a:cubicBezTo>
                  <a:cubicBezTo>
                    <a:pt x="2360" y="82"/>
                    <a:pt x="2252" y="1"/>
                    <a:pt x="2170"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1582775" y="3281975"/>
              <a:ext cx="122075" cy="19000"/>
            </a:xfrm>
            <a:custGeom>
              <a:avLst/>
              <a:gdLst/>
              <a:ahLst/>
              <a:cxnLst/>
              <a:rect l="l" t="t" r="r" b="b"/>
              <a:pathLst>
                <a:path w="4883" h="760" extrusionOk="0">
                  <a:moveTo>
                    <a:pt x="4666" y="1"/>
                  </a:moveTo>
                  <a:lnTo>
                    <a:pt x="163" y="380"/>
                  </a:lnTo>
                  <a:cubicBezTo>
                    <a:pt x="55" y="380"/>
                    <a:pt x="1" y="489"/>
                    <a:pt x="1" y="597"/>
                  </a:cubicBezTo>
                  <a:cubicBezTo>
                    <a:pt x="28" y="706"/>
                    <a:pt x="82" y="760"/>
                    <a:pt x="191" y="760"/>
                  </a:cubicBezTo>
                  <a:lnTo>
                    <a:pt x="4693" y="353"/>
                  </a:lnTo>
                  <a:cubicBezTo>
                    <a:pt x="4802" y="353"/>
                    <a:pt x="4883" y="272"/>
                    <a:pt x="4883" y="163"/>
                  </a:cubicBezTo>
                  <a:cubicBezTo>
                    <a:pt x="4883" y="55"/>
                    <a:pt x="4774" y="1"/>
                    <a:pt x="4666"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1628900" y="3181625"/>
              <a:ext cx="116650" cy="14250"/>
            </a:xfrm>
            <a:custGeom>
              <a:avLst/>
              <a:gdLst/>
              <a:ahLst/>
              <a:cxnLst/>
              <a:rect l="l" t="t" r="r" b="b"/>
              <a:pathLst>
                <a:path w="4666" h="570" extrusionOk="0">
                  <a:moveTo>
                    <a:pt x="4448" y="0"/>
                  </a:moveTo>
                  <a:lnTo>
                    <a:pt x="217" y="163"/>
                  </a:lnTo>
                  <a:cubicBezTo>
                    <a:pt x="81" y="163"/>
                    <a:pt x="0" y="271"/>
                    <a:pt x="0" y="380"/>
                  </a:cubicBezTo>
                  <a:cubicBezTo>
                    <a:pt x="54" y="488"/>
                    <a:pt x="109" y="570"/>
                    <a:pt x="217" y="570"/>
                  </a:cubicBezTo>
                  <a:lnTo>
                    <a:pt x="4448" y="407"/>
                  </a:lnTo>
                  <a:cubicBezTo>
                    <a:pt x="4584" y="407"/>
                    <a:pt x="4665" y="299"/>
                    <a:pt x="4665" y="217"/>
                  </a:cubicBezTo>
                  <a:cubicBezTo>
                    <a:pt x="4665" y="54"/>
                    <a:pt x="4557" y="0"/>
                    <a:pt x="444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1577350" y="3185675"/>
              <a:ext cx="44100" cy="12250"/>
            </a:xfrm>
            <a:custGeom>
              <a:avLst/>
              <a:gdLst/>
              <a:ahLst/>
              <a:cxnLst/>
              <a:rect l="l" t="t" r="r" b="b"/>
              <a:pathLst>
                <a:path w="1764" h="490" extrusionOk="0">
                  <a:moveTo>
                    <a:pt x="1574" y="1"/>
                  </a:moveTo>
                  <a:lnTo>
                    <a:pt x="218" y="82"/>
                  </a:lnTo>
                  <a:cubicBezTo>
                    <a:pt x="55" y="82"/>
                    <a:pt x="1" y="164"/>
                    <a:pt x="1" y="272"/>
                  </a:cubicBezTo>
                  <a:cubicBezTo>
                    <a:pt x="28" y="381"/>
                    <a:pt x="109" y="489"/>
                    <a:pt x="218" y="489"/>
                  </a:cubicBezTo>
                  <a:lnTo>
                    <a:pt x="1574" y="408"/>
                  </a:lnTo>
                  <a:cubicBezTo>
                    <a:pt x="1709" y="408"/>
                    <a:pt x="1764" y="326"/>
                    <a:pt x="1764" y="218"/>
                  </a:cubicBezTo>
                  <a:cubicBezTo>
                    <a:pt x="1764" y="82"/>
                    <a:pt x="1655" y="1"/>
                    <a:pt x="1574"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24"/>
          <p:cNvGrpSpPr/>
          <p:nvPr/>
        </p:nvGrpSpPr>
        <p:grpSpPr>
          <a:xfrm>
            <a:off x="465456" y="3638175"/>
            <a:ext cx="664006" cy="1091884"/>
            <a:chOff x="1129800" y="2995325"/>
            <a:chExt cx="228550" cy="375825"/>
          </a:xfrm>
        </p:grpSpPr>
        <p:sp>
          <p:nvSpPr>
            <p:cNvPr id="573" name="Google Shape;573;p24"/>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82"/>
        <p:cNvGrpSpPr/>
        <p:nvPr/>
      </p:nvGrpSpPr>
      <p:grpSpPr>
        <a:xfrm>
          <a:off x="0" y="0"/>
          <a:ext cx="0" cy="0"/>
          <a:chOff x="0" y="0"/>
          <a:chExt cx="0" cy="0"/>
        </a:xfrm>
      </p:grpSpPr>
      <p:sp>
        <p:nvSpPr>
          <p:cNvPr id="583" name="Google Shape;58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4" name="Google Shape;584;p25"/>
          <p:cNvSpPr txBox="1">
            <a:spLocks noGrp="1"/>
          </p:cNvSpPr>
          <p:nvPr>
            <p:ph type="subTitle" idx="1"/>
          </p:nvPr>
        </p:nvSpPr>
        <p:spPr>
          <a:xfrm>
            <a:off x="1109155" y="21931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5" name="Google Shape;585;p25"/>
          <p:cNvSpPr txBox="1">
            <a:spLocks noGrp="1"/>
          </p:cNvSpPr>
          <p:nvPr>
            <p:ph type="subTitle" idx="2"/>
          </p:nvPr>
        </p:nvSpPr>
        <p:spPr>
          <a:xfrm>
            <a:off x="3579000" y="21931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6" name="Google Shape;586;p25"/>
          <p:cNvSpPr txBox="1">
            <a:spLocks noGrp="1"/>
          </p:cNvSpPr>
          <p:nvPr>
            <p:ph type="subTitle" idx="3"/>
          </p:nvPr>
        </p:nvSpPr>
        <p:spPr>
          <a:xfrm>
            <a:off x="1109155" y="4007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7" name="Google Shape;587;p25"/>
          <p:cNvSpPr txBox="1">
            <a:spLocks noGrp="1"/>
          </p:cNvSpPr>
          <p:nvPr>
            <p:ph type="subTitle" idx="4"/>
          </p:nvPr>
        </p:nvSpPr>
        <p:spPr>
          <a:xfrm>
            <a:off x="3579000" y="4007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8" name="Google Shape;588;p25"/>
          <p:cNvSpPr txBox="1">
            <a:spLocks noGrp="1"/>
          </p:cNvSpPr>
          <p:nvPr>
            <p:ph type="subTitle" idx="5"/>
          </p:nvPr>
        </p:nvSpPr>
        <p:spPr>
          <a:xfrm>
            <a:off x="6048845" y="21931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9" name="Google Shape;589;p25"/>
          <p:cNvSpPr txBox="1">
            <a:spLocks noGrp="1"/>
          </p:cNvSpPr>
          <p:nvPr>
            <p:ph type="subTitle" idx="6"/>
          </p:nvPr>
        </p:nvSpPr>
        <p:spPr>
          <a:xfrm>
            <a:off x="6048845" y="4007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0" name="Google Shape;590;p25"/>
          <p:cNvSpPr txBox="1">
            <a:spLocks noGrp="1"/>
          </p:cNvSpPr>
          <p:nvPr>
            <p:ph type="subTitle" idx="7"/>
          </p:nvPr>
        </p:nvSpPr>
        <p:spPr>
          <a:xfrm>
            <a:off x="1113055" y="19857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1" name="Google Shape;591;p25"/>
          <p:cNvSpPr txBox="1">
            <a:spLocks noGrp="1"/>
          </p:cNvSpPr>
          <p:nvPr>
            <p:ph type="subTitle" idx="8"/>
          </p:nvPr>
        </p:nvSpPr>
        <p:spPr>
          <a:xfrm>
            <a:off x="3582900" y="19857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2" name="Google Shape;592;p25"/>
          <p:cNvSpPr txBox="1">
            <a:spLocks noGrp="1"/>
          </p:cNvSpPr>
          <p:nvPr>
            <p:ph type="subTitle" idx="9"/>
          </p:nvPr>
        </p:nvSpPr>
        <p:spPr>
          <a:xfrm>
            <a:off x="6052745" y="19857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3" name="Google Shape;593;p25"/>
          <p:cNvSpPr txBox="1">
            <a:spLocks noGrp="1"/>
          </p:cNvSpPr>
          <p:nvPr>
            <p:ph type="subTitle" idx="13"/>
          </p:nvPr>
        </p:nvSpPr>
        <p:spPr>
          <a:xfrm>
            <a:off x="1113055" y="37228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4" name="Google Shape;594;p25"/>
          <p:cNvSpPr txBox="1">
            <a:spLocks noGrp="1"/>
          </p:cNvSpPr>
          <p:nvPr>
            <p:ph type="subTitle" idx="14"/>
          </p:nvPr>
        </p:nvSpPr>
        <p:spPr>
          <a:xfrm>
            <a:off x="3582900" y="37228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5" name="Google Shape;595;p25"/>
          <p:cNvSpPr txBox="1">
            <a:spLocks noGrp="1"/>
          </p:cNvSpPr>
          <p:nvPr>
            <p:ph type="subTitle" idx="15"/>
          </p:nvPr>
        </p:nvSpPr>
        <p:spPr>
          <a:xfrm>
            <a:off x="6052745" y="37228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596" name="Google Shape;596;p25"/>
          <p:cNvGrpSpPr/>
          <p:nvPr/>
        </p:nvGrpSpPr>
        <p:grpSpPr>
          <a:xfrm rot="-5400000">
            <a:off x="7398846" y="3521713"/>
            <a:ext cx="1913818" cy="1808633"/>
            <a:chOff x="1809775" y="3952575"/>
            <a:chExt cx="1737150" cy="1641675"/>
          </a:xfrm>
        </p:grpSpPr>
        <p:sp>
          <p:nvSpPr>
            <p:cNvPr id="597" name="Google Shape;597;p25"/>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25"/>
          <p:cNvGrpSpPr/>
          <p:nvPr/>
        </p:nvGrpSpPr>
        <p:grpSpPr>
          <a:xfrm>
            <a:off x="8233057" y="4057828"/>
            <a:ext cx="627658" cy="844111"/>
            <a:chOff x="1772650" y="2039675"/>
            <a:chExt cx="246150" cy="331050"/>
          </a:xfrm>
        </p:grpSpPr>
        <p:sp>
          <p:nvSpPr>
            <p:cNvPr id="600" name="Google Shape;600;p25"/>
            <p:cNvSpPr/>
            <p:nvPr/>
          </p:nvSpPr>
          <p:spPr>
            <a:xfrm>
              <a:off x="1776700" y="2298850"/>
              <a:ext cx="241450" cy="71875"/>
            </a:xfrm>
            <a:custGeom>
              <a:avLst/>
              <a:gdLst/>
              <a:ahLst/>
              <a:cxnLst/>
              <a:rect l="l" t="t" r="r" b="b"/>
              <a:pathLst>
                <a:path w="9658" h="2875" extrusionOk="0">
                  <a:moveTo>
                    <a:pt x="1" y="457"/>
                  </a:moveTo>
                  <a:lnTo>
                    <a:pt x="1" y="457"/>
                  </a:lnTo>
                  <a:cubicBezTo>
                    <a:pt x="1" y="457"/>
                    <a:pt x="1" y="457"/>
                    <a:pt x="1" y="457"/>
                  </a:cubicBezTo>
                  <a:lnTo>
                    <a:pt x="1" y="457"/>
                  </a:lnTo>
                  <a:lnTo>
                    <a:pt x="1" y="457"/>
                  </a:lnTo>
                  <a:close/>
                  <a:moveTo>
                    <a:pt x="4765" y="0"/>
                  </a:moveTo>
                  <a:cubicBezTo>
                    <a:pt x="2065" y="0"/>
                    <a:pt x="58" y="458"/>
                    <a:pt x="2" y="458"/>
                  </a:cubicBezTo>
                  <a:cubicBezTo>
                    <a:pt x="2" y="458"/>
                    <a:pt x="1" y="458"/>
                    <a:pt x="1" y="457"/>
                  </a:cubicBezTo>
                  <a:lnTo>
                    <a:pt x="1" y="457"/>
                  </a:lnTo>
                  <a:lnTo>
                    <a:pt x="1" y="1379"/>
                  </a:lnTo>
                  <a:cubicBezTo>
                    <a:pt x="1" y="2085"/>
                    <a:pt x="2171" y="2790"/>
                    <a:pt x="4856" y="2871"/>
                  </a:cubicBezTo>
                  <a:cubicBezTo>
                    <a:pt x="4964" y="2873"/>
                    <a:pt x="5072" y="2874"/>
                    <a:pt x="5178" y="2874"/>
                  </a:cubicBezTo>
                  <a:cubicBezTo>
                    <a:pt x="7685" y="2874"/>
                    <a:pt x="9657" y="2272"/>
                    <a:pt x="9657" y="1569"/>
                  </a:cubicBezTo>
                  <a:lnTo>
                    <a:pt x="9630" y="566"/>
                  </a:lnTo>
                  <a:cubicBezTo>
                    <a:pt x="7939" y="138"/>
                    <a:pt x="6248" y="0"/>
                    <a:pt x="476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1776025" y="2274800"/>
              <a:ext cx="241450" cy="73625"/>
            </a:xfrm>
            <a:custGeom>
              <a:avLst/>
              <a:gdLst/>
              <a:ahLst/>
              <a:cxnLst/>
              <a:rect l="l" t="t" r="r" b="b"/>
              <a:pathLst>
                <a:path w="9658" h="2945" extrusionOk="0">
                  <a:moveTo>
                    <a:pt x="4279" y="1"/>
                  </a:moveTo>
                  <a:cubicBezTo>
                    <a:pt x="1847" y="1"/>
                    <a:pt x="1" y="534"/>
                    <a:pt x="1" y="1446"/>
                  </a:cubicBezTo>
                  <a:cubicBezTo>
                    <a:pt x="1" y="2179"/>
                    <a:pt x="2171" y="2884"/>
                    <a:pt x="4829" y="2938"/>
                  </a:cubicBezTo>
                  <a:cubicBezTo>
                    <a:pt x="4982" y="2943"/>
                    <a:pt x="5134" y="2945"/>
                    <a:pt x="5283" y="2945"/>
                  </a:cubicBezTo>
                  <a:cubicBezTo>
                    <a:pt x="7752" y="2945"/>
                    <a:pt x="9657" y="2328"/>
                    <a:pt x="9657" y="1663"/>
                  </a:cubicBezTo>
                  <a:cubicBezTo>
                    <a:pt x="9657" y="605"/>
                    <a:pt x="7487" y="36"/>
                    <a:pt x="4802" y="9"/>
                  </a:cubicBezTo>
                  <a:cubicBezTo>
                    <a:pt x="4625" y="3"/>
                    <a:pt x="4451" y="1"/>
                    <a:pt x="427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1774000" y="2268150"/>
              <a:ext cx="241425" cy="72000"/>
            </a:xfrm>
            <a:custGeom>
              <a:avLst/>
              <a:gdLst/>
              <a:ahLst/>
              <a:cxnLst/>
              <a:rect l="l" t="t" r="r" b="b"/>
              <a:pathLst>
                <a:path w="9657" h="2880" extrusionOk="0">
                  <a:moveTo>
                    <a:pt x="4751" y="1"/>
                  </a:moveTo>
                  <a:cubicBezTo>
                    <a:pt x="2025" y="1"/>
                    <a:pt x="1" y="465"/>
                    <a:pt x="1" y="465"/>
                  </a:cubicBezTo>
                  <a:lnTo>
                    <a:pt x="1" y="1387"/>
                  </a:lnTo>
                  <a:cubicBezTo>
                    <a:pt x="1" y="2092"/>
                    <a:pt x="2170" y="2797"/>
                    <a:pt x="4856" y="2879"/>
                  </a:cubicBezTo>
                  <a:cubicBezTo>
                    <a:pt x="4913" y="2879"/>
                    <a:pt x="4971" y="2879"/>
                    <a:pt x="5028" y="2879"/>
                  </a:cubicBezTo>
                  <a:cubicBezTo>
                    <a:pt x="7581" y="2879"/>
                    <a:pt x="9657" y="2293"/>
                    <a:pt x="9657" y="1577"/>
                  </a:cubicBezTo>
                  <a:lnTo>
                    <a:pt x="9657" y="573"/>
                  </a:lnTo>
                  <a:cubicBezTo>
                    <a:pt x="7956" y="141"/>
                    <a:pt x="6248" y="1"/>
                    <a:pt x="475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1774000" y="2244300"/>
              <a:ext cx="241425" cy="73525"/>
            </a:xfrm>
            <a:custGeom>
              <a:avLst/>
              <a:gdLst/>
              <a:ahLst/>
              <a:cxnLst/>
              <a:rect l="l" t="t" r="r" b="b"/>
              <a:pathLst>
                <a:path w="9657" h="2941" extrusionOk="0">
                  <a:moveTo>
                    <a:pt x="4283" y="0"/>
                  </a:moveTo>
                  <a:cubicBezTo>
                    <a:pt x="1870" y="0"/>
                    <a:pt x="1" y="534"/>
                    <a:pt x="1" y="1446"/>
                  </a:cubicBezTo>
                  <a:cubicBezTo>
                    <a:pt x="1" y="2178"/>
                    <a:pt x="2170" y="2883"/>
                    <a:pt x="4856" y="2937"/>
                  </a:cubicBezTo>
                  <a:cubicBezTo>
                    <a:pt x="4963" y="2940"/>
                    <a:pt x="5069" y="2941"/>
                    <a:pt x="5175" y="2941"/>
                  </a:cubicBezTo>
                  <a:cubicBezTo>
                    <a:pt x="7660" y="2941"/>
                    <a:pt x="9657" y="2339"/>
                    <a:pt x="9657" y="1663"/>
                  </a:cubicBezTo>
                  <a:cubicBezTo>
                    <a:pt x="9657" y="605"/>
                    <a:pt x="7487" y="35"/>
                    <a:pt x="4802" y="8"/>
                  </a:cubicBezTo>
                  <a:cubicBezTo>
                    <a:pt x="4626" y="3"/>
                    <a:pt x="4454" y="0"/>
                    <a:pt x="428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1776700" y="2237525"/>
              <a:ext cx="242100" cy="71425"/>
            </a:xfrm>
            <a:custGeom>
              <a:avLst/>
              <a:gdLst/>
              <a:ahLst/>
              <a:cxnLst/>
              <a:rect l="l" t="t" r="r" b="b"/>
              <a:pathLst>
                <a:path w="9684" h="2857" extrusionOk="0">
                  <a:moveTo>
                    <a:pt x="1" y="550"/>
                  </a:moveTo>
                  <a:cubicBezTo>
                    <a:pt x="1" y="550"/>
                    <a:pt x="1" y="551"/>
                    <a:pt x="1" y="551"/>
                  </a:cubicBezTo>
                  <a:lnTo>
                    <a:pt x="1" y="551"/>
                  </a:lnTo>
                  <a:lnTo>
                    <a:pt x="1" y="550"/>
                  </a:lnTo>
                  <a:close/>
                  <a:moveTo>
                    <a:pt x="5219" y="1"/>
                  </a:moveTo>
                  <a:cubicBezTo>
                    <a:pt x="2283" y="1"/>
                    <a:pt x="55" y="551"/>
                    <a:pt x="2" y="551"/>
                  </a:cubicBezTo>
                  <a:cubicBezTo>
                    <a:pt x="2" y="551"/>
                    <a:pt x="1" y="551"/>
                    <a:pt x="1" y="551"/>
                  </a:cubicBezTo>
                  <a:lnTo>
                    <a:pt x="1" y="551"/>
                  </a:lnTo>
                  <a:lnTo>
                    <a:pt x="28" y="1445"/>
                  </a:lnTo>
                  <a:cubicBezTo>
                    <a:pt x="28" y="2124"/>
                    <a:pt x="2198" y="2856"/>
                    <a:pt x="4883" y="2856"/>
                  </a:cubicBezTo>
                  <a:cubicBezTo>
                    <a:pt x="4934" y="2856"/>
                    <a:pt x="4985" y="2857"/>
                    <a:pt x="5036" y="2857"/>
                  </a:cubicBezTo>
                  <a:cubicBezTo>
                    <a:pt x="7598" y="2857"/>
                    <a:pt x="9684" y="2191"/>
                    <a:pt x="9657" y="1500"/>
                  </a:cubicBezTo>
                  <a:lnTo>
                    <a:pt x="9630" y="469"/>
                  </a:lnTo>
                  <a:cubicBezTo>
                    <a:pt x="8105" y="120"/>
                    <a:pt x="6586" y="1"/>
                    <a:pt x="5219"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1776025" y="2212625"/>
              <a:ext cx="242100" cy="73950"/>
            </a:xfrm>
            <a:custGeom>
              <a:avLst/>
              <a:gdLst/>
              <a:ahLst/>
              <a:cxnLst/>
              <a:rect l="l" t="t" r="r" b="b"/>
              <a:pathLst>
                <a:path w="9684" h="2958" extrusionOk="0">
                  <a:moveTo>
                    <a:pt x="4802" y="0"/>
                  </a:moveTo>
                  <a:cubicBezTo>
                    <a:pt x="2171" y="0"/>
                    <a:pt x="1" y="597"/>
                    <a:pt x="28" y="1573"/>
                  </a:cubicBezTo>
                  <a:cubicBezTo>
                    <a:pt x="28" y="2252"/>
                    <a:pt x="2198" y="2957"/>
                    <a:pt x="4883" y="2957"/>
                  </a:cubicBezTo>
                  <a:cubicBezTo>
                    <a:pt x="4934" y="2957"/>
                    <a:pt x="4985" y="2958"/>
                    <a:pt x="5036" y="2958"/>
                  </a:cubicBezTo>
                  <a:cubicBezTo>
                    <a:pt x="7598" y="2958"/>
                    <a:pt x="9684" y="2292"/>
                    <a:pt x="9657" y="1601"/>
                  </a:cubicBezTo>
                  <a:cubicBezTo>
                    <a:pt x="9630" y="543"/>
                    <a:pt x="7460" y="55"/>
                    <a:pt x="4802"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a:off x="1797725" y="2221425"/>
              <a:ext cx="193975" cy="54950"/>
            </a:xfrm>
            <a:custGeom>
              <a:avLst/>
              <a:gdLst/>
              <a:ahLst/>
              <a:cxnLst/>
              <a:rect l="l" t="t" r="r" b="b"/>
              <a:pathLst>
                <a:path w="7759" h="2198" extrusionOk="0">
                  <a:moveTo>
                    <a:pt x="3880" y="1"/>
                  </a:moveTo>
                  <a:cubicBezTo>
                    <a:pt x="1737" y="1"/>
                    <a:pt x="1" y="408"/>
                    <a:pt x="28" y="1140"/>
                  </a:cubicBezTo>
                  <a:cubicBezTo>
                    <a:pt x="28" y="1683"/>
                    <a:pt x="1791" y="2198"/>
                    <a:pt x="3934" y="2198"/>
                  </a:cubicBezTo>
                  <a:cubicBezTo>
                    <a:pt x="6077" y="2198"/>
                    <a:pt x="7758" y="1737"/>
                    <a:pt x="7758" y="1194"/>
                  </a:cubicBezTo>
                  <a:cubicBezTo>
                    <a:pt x="7758" y="408"/>
                    <a:pt x="5995" y="1"/>
                    <a:pt x="3880"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1774200" y="2198075"/>
              <a:ext cx="243275" cy="72300"/>
            </a:xfrm>
            <a:custGeom>
              <a:avLst/>
              <a:gdLst/>
              <a:ahLst/>
              <a:cxnLst/>
              <a:rect l="l" t="t" r="r" b="b"/>
              <a:pathLst>
                <a:path w="9731" h="2892" extrusionOk="0">
                  <a:moveTo>
                    <a:pt x="5674" y="1"/>
                  </a:moveTo>
                  <a:cubicBezTo>
                    <a:pt x="2473" y="1"/>
                    <a:pt x="0" y="691"/>
                    <a:pt x="20" y="691"/>
                  </a:cubicBezTo>
                  <a:lnTo>
                    <a:pt x="47" y="1613"/>
                  </a:lnTo>
                  <a:cubicBezTo>
                    <a:pt x="99" y="2289"/>
                    <a:pt x="2098" y="2891"/>
                    <a:pt x="4631" y="2891"/>
                  </a:cubicBezTo>
                  <a:cubicBezTo>
                    <a:pt x="4738" y="2891"/>
                    <a:pt x="4847" y="2890"/>
                    <a:pt x="4956" y="2888"/>
                  </a:cubicBezTo>
                  <a:cubicBezTo>
                    <a:pt x="7587" y="2834"/>
                    <a:pt x="9730" y="2128"/>
                    <a:pt x="9703" y="1396"/>
                  </a:cubicBezTo>
                  <a:lnTo>
                    <a:pt x="9622" y="392"/>
                  </a:lnTo>
                  <a:cubicBezTo>
                    <a:pt x="8265" y="104"/>
                    <a:pt x="6915" y="1"/>
                    <a:pt x="5674"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1772650" y="2173950"/>
              <a:ext cx="242775" cy="73975"/>
            </a:xfrm>
            <a:custGeom>
              <a:avLst/>
              <a:gdLst/>
              <a:ahLst/>
              <a:cxnLst/>
              <a:rect l="l" t="t" r="r" b="b"/>
              <a:pathLst>
                <a:path w="9711" h="2959" extrusionOk="0">
                  <a:moveTo>
                    <a:pt x="4996" y="0"/>
                  </a:moveTo>
                  <a:cubicBezTo>
                    <a:pt x="4922" y="0"/>
                    <a:pt x="4848" y="0"/>
                    <a:pt x="4774" y="1"/>
                  </a:cubicBezTo>
                  <a:cubicBezTo>
                    <a:pt x="2116" y="55"/>
                    <a:pt x="0" y="679"/>
                    <a:pt x="27" y="1656"/>
                  </a:cubicBezTo>
                  <a:cubicBezTo>
                    <a:pt x="54" y="2346"/>
                    <a:pt x="2134" y="2959"/>
                    <a:pt x="4741" y="2959"/>
                  </a:cubicBezTo>
                  <a:cubicBezTo>
                    <a:pt x="4797" y="2959"/>
                    <a:pt x="4853" y="2958"/>
                    <a:pt x="4910" y="2958"/>
                  </a:cubicBezTo>
                  <a:cubicBezTo>
                    <a:pt x="7595" y="2903"/>
                    <a:pt x="9711" y="2198"/>
                    <a:pt x="9684" y="1493"/>
                  </a:cubicBezTo>
                  <a:cubicBezTo>
                    <a:pt x="9657" y="464"/>
                    <a:pt x="7579" y="0"/>
                    <a:pt x="4996"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1776700" y="2165925"/>
              <a:ext cx="241450" cy="71900"/>
            </a:xfrm>
            <a:custGeom>
              <a:avLst/>
              <a:gdLst/>
              <a:ahLst/>
              <a:cxnLst/>
              <a:rect l="l" t="t" r="r" b="b"/>
              <a:pathLst>
                <a:path w="9658" h="2876" extrusionOk="0">
                  <a:moveTo>
                    <a:pt x="1" y="458"/>
                  </a:moveTo>
                  <a:lnTo>
                    <a:pt x="1" y="458"/>
                  </a:lnTo>
                  <a:cubicBezTo>
                    <a:pt x="1" y="458"/>
                    <a:pt x="1" y="458"/>
                    <a:pt x="1" y="458"/>
                  </a:cubicBezTo>
                  <a:lnTo>
                    <a:pt x="1" y="458"/>
                  </a:lnTo>
                  <a:lnTo>
                    <a:pt x="1" y="458"/>
                  </a:lnTo>
                  <a:close/>
                  <a:moveTo>
                    <a:pt x="4765" y="1"/>
                  </a:moveTo>
                  <a:cubicBezTo>
                    <a:pt x="2065" y="1"/>
                    <a:pt x="58" y="458"/>
                    <a:pt x="2" y="458"/>
                  </a:cubicBezTo>
                  <a:cubicBezTo>
                    <a:pt x="2" y="458"/>
                    <a:pt x="1" y="458"/>
                    <a:pt x="1" y="458"/>
                  </a:cubicBezTo>
                  <a:lnTo>
                    <a:pt x="1" y="458"/>
                  </a:lnTo>
                  <a:lnTo>
                    <a:pt x="1" y="1380"/>
                  </a:lnTo>
                  <a:cubicBezTo>
                    <a:pt x="1" y="2085"/>
                    <a:pt x="2171" y="2790"/>
                    <a:pt x="4856" y="2872"/>
                  </a:cubicBezTo>
                  <a:cubicBezTo>
                    <a:pt x="4960" y="2874"/>
                    <a:pt x="5064" y="2875"/>
                    <a:pt x="5166" y="2875"/>
                  </a:cubicBezTo>
                  <a:cubicBezTo>
                    <a:pt x="7679" y="2875"/>
                    <a:pt x="9657" y="2248"/>
                    <a:pt x="9657" y="1570"/>
                  </a:cubicBezTo>
                  <a:lnTo>
                    <a:pt x="9630" y="566"/>
                  </a:lnTo>
                  <a:cubicBezTo>
                    <a:pt x="7939" y="139"/>
                    <a:pt x="6248" y="1"/>
                    <a:pt x="4765"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a:off x="1776025" y="2140650"/>
              <a:ext cx="241450" cy="74100"/>
            </a:xfrm>
            <a:custGeom>
              <a:avLst/>
              <a:gdLst/>
              <a:ahLst/>
              <a:cxnLst/>
              <a:rect l="l" t="t" r="r" b="b"/>
              <a:pathLst>
                <a:path w="9658" h="2964" extrusionOk="0">
                  <a:moveTo>
                    <a:pt x="4437" y="0"/>
                  </a:moveTo>
                  <a:cubicBezTo>
                    <a:pt x="1927" y="0"/>
                    <a:pt x="1" y="537"/>
                    <a:pt x="1" y="1469"/>
                  </a:cubicBezTo>
                  <a:cubicBezTo>
                    <a:pt x="1" y="2174"/>
                    <a:pt x="2171" y="2879"/>
                    <a:pt x="4829" y="2961"/>
                  </a:cubicBezTo>
                  <a:cubicBezTo>
                    <a:pt x="4938" y="2963"/>
                    <a:pt x="5047" y="2964"/>
                    <a:pt x="5154" y="2964"/>
                  </a:cubicBezTo>
                  <a:cubicBezTo>
                    <a:pt x="7685" y="2964"/>
                    <a:pt x="9657" y="2361"/>
                    <a:pt x="9657" y="1659"/>
                  </a:cubicBezTo>
                  <a:cubicBezTo>
                    <a:pt x="9657" y="628"/>
                    <a:pt x="7487" y="86"/>
                    <a:pt x="4802" y="4"/>
                  </a:cubicBezTo>
                  <a:cubicBezTo>
                    <a:pt x="4679" y="2"/>
                    <a:pt x="4557" y="0"/>
                    <a:pt x="4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1774000" y="2135250"/>
              <a:ext cx="241425" cy="72000"/>
            </a:xfrm>
            <a:custGeom>
              <a:avLst/>
              <a:gdLst/>
              <a:ahLst/>
              <a:cxnLst/>
              <a:rect l="l" t="t" r="r" b="b"/>
              <a:pathLst>
                <a:path w="9657" h="2880" extrusionOk="0">
                  <a:moveTo>
                    <a:pt x="4751" y="1"/>
                  </a:moveTo>
                  <a:cubicBezTo>
                    <a:pt x="2025" y="1"/>
                    <a:pt x="1" y="464"/>
                    <a:pt x="1" y="464"/>
                  </a:cubicBezTo>
                  <a:lnTo>
                    <a:pt x="1" y="1386"/>
                  </a:lnTo>
                  <a:cubicBezTo>
                    <a:pt x="1" y="2092"/>
                    <a:pt x="2170" y="2797"/>
                    <a:pt x="4856" y="2878"/>
                  </a:cubicBezTo>
                  <a:cubicBezTo>
                    <a:pt x="4911" y="2879"/>
                    <a:pt x="4966" y="2879"/>
                    <a:pt x="5021" y="2879"/>
                  </a:cubicBezTo>
                  <a:cubicBezTo>
                    <a:pt x="7577" y="2879"/>
                    <a:pt x="9657" y="2267"/>
                    <a:pt x="9657" y="1576"/>
                  </a:cubicBezTo>
                  <a:lnTo>
                    <a:pt x="9657" y="573"/>
                  </a:lnTo>
                  <a:cubicBezTo>
                    <a:pt x="7956" y="140"/>
                    <a:pt x="6248" y="1"/>
                    <a:pt x="475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1774000" y="2110125"/>
              <a:ext cx="241425" cy="74050"/>
            </a:xfrm>
            <a:custGeom>
              <a:avLst/>
              <a:gdLst/>
              <a:ahLst/>
              <a:cxnLst/>
              <a:rect l="l" t="t" r="r" b="b"/>
              <a:pathLst>
                <a:path w="9657" h="2962" extrusionOk="0">
                  <a:moveTo>
                    <a:pt x="4440" y="1"/>
                  </a:moveTo>
                  <a:cubicBezTo>
                    <a:pt x="1952" y="1"/>
                    <a:pt x="1" y="537"/>
                    <a:pt x="1" y="1469"/>
                  </a:cubicBezTo>
                  <a:cubicBezTo>
                    <a:pt x="1" y="2174"/>
                    <a:pt x="2170" y="2880"/>
                    <a:pt x="4856" y="2961"/>
                  </a:cubicBezTo>
                  <a:cubicBezTo>
                    <a:pt x="4913" y="2962"/>
                    <a:pt x="4971" y="2962"/>
                    <a:pt x="5028" y="2962"/>
                  </a:cubicBezTo>
                  <a:cubicBezTo>
                    <a:pt x="7581" y="2962"/>
                    <a:pt x="9657" y="2375"/>
                    <a:pt x="9657" y="1659"/>
                  </a:cubicBezTo>
                  <a:cubicBezTo>
                    <a:pt x="9657" y="628"/>
                    <a:pt x="7487" y="86"/>
                    <a:pt x="4802" y="5"/>
                  </a:cubicBezTo>
                  <a:cubicBezTo>
                    <a:pt x="4680" y="2"/>
                    <a:pt x="4559" y="1"/>
                    <a:pt x="444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a:off x="1776250" y="2104325"/>
              <a:ext cx="242550" cy="71100"/>
            </a:xfrm>
            <a:custGeom>
              <a:avLst/>
              <a:gdLst/>
              <a:ahLst/>
              <a:cxnLst/>
              <a:rect l="l" t="t" r="r" b="b"/>
              <a:pathLst>
                <a:path w="9702" h="2844" extrusionOk="0">
                  <a:moveTo>
                    <a:pt x="5123" y="0"/>
                  </a:moveTo>
                  <a:cubicBezTo>
                    <a:pt x="2196" y="0"/>
                    <a:pt x="1" y="535"/>
                    <a:pt x="19" y="535"/>
                  </a:cubicBezTo>
                  <a:lnTo>
                    <a:pt x="46" y="1457"/>
                  </a:lnTo>
                  <a:cubicBezTo>
                    <a:pt x="46" y="2135"/>
                    <a:pt x="2216" y="2840"/>
                    <a:pt x="4901" y="2840"/>
                  </a:cubicBezTo>
                  <a:cubicBezTo>
                    <a:pt x="5001" y="2843"/>
                    <a:pt x="5099" y="2844"/>
                    <a:pt x="5197" y="2844"/>
                  </a:cubicBezTo>
                  <a:cubicBezTo>
                    <a:pt x="7693" y="2844"/>
                    <a:pt x="9701" y="2189"/>
                    <a:pt x="9675" y="1484"/>
                  </a:cubicBezTo>
                  <a:lnTo>
                    <a:pt x="9648" y="481"/>
                  </a:lnTo>
                  <a:cubicBezTo>
                    <a:pt x="8081" y="122"/>
                    <a:pt x="6519" y="0"/>
                    <a:pt x="512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a:off x="1797725" y="2087175"/>
              <a:ext cx="193975" cy="55625"/>
            </a:xfrm>
            <a:custGeom>
              <a:avLst/>
              <a:gdLst/>
              <a:ahLst/>
              <a:cxnLst/>
              <a:rect l="l" t="t" r="r" b="b"/>
              <a:pathLst>
                <a:path w="7759" h="2225" extrusionOk="0">
                  <a:moveTo>
                    <a:pt x="3880" y="0"/>
                  </a:moveTo>
                  <a:cubicBezTo>
                    <a:pt x="1737" y="0"/>
                    <a:pt x="1" y="407"/>
                    <a:pt x="28" y="1167"/>
                  </a:cubicBezTo>
                  <a:cubicBezTo>
                    <a:pt x="28" y="1709"/>
                    <a:pt x="1791" y="2225"/>
                    <a:pt x="3934" y="2225"/>
                  </a:cubicBezTo>
                  <a:cubicBezTo>
                    <a:pt x="6077" y="2225"/>
                    <a:pt x="7758" y="1736"/>
                    <a:pt x="7758" y="1194"/>
                  </a:cubicBezTo>
                  <a:cubicBezTo>
                    <a:pt x="7758" y="407"/>
                    <a:pt x="5995" y="55"/>
                    <a:pt x="3880"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1774675" y="2065150"/>
              <a:ext cx="242800" cy="71575"/>
            </a:xfrm>
            <a:custGeom>
              <a:avLst/>
              <a:gdLst/>
              <a:ahLst/>
              <a:cxnLst/>
              <a:rect l="l" t="t" r="r" b="b"/>
              <a:pathLst>
                <a:path w="9712" h="2863" extrusionOk="0">
                  <a:moveTo>
                    <a:pt x="1" y="664"/>
                  </a:moveTo>
                  <a:cubicBezTo>
                    <a:pt x="1" y="665"/>
                    <a:pt x="1" y="665"/>
                    <a:pt x="1" y="665"/>
                  </a:cubicBezTo>
                  <a:lnTo>
                    <a:pt x="1" y="665"/>
                  </a:lnTo>
                  <a:lnTo>
                    <a:pt x="1" y="664"/>
                  </a:lnTo>
                  <a:close/>
                  <a:moveTo>
                    <a:pt x="5644" y="1"/>
                  </a:moveTo>
                  <a:cubicBezTo>
                    <a:pt x="2494" y="1"/>
                    <a:pt x="51" y="665"/>
                    <a:pt x="1" y="665"/>
                  </a:cubicBezTo>
                  <a:cubicBezTo>
                    <a:pt x="1" y="665"/>
                    <a:pt x="1" y="665"/>
                    <a:pt x="1" y="665"/>
                  </a:cubicBezTo>
                  <a:lnTo>
                    <a:pt x="1" y="665"/>
                  </a:lnTo>
                  <a:lnTo>
                    <a:pt x="28" y="1559"/>
                  </a:lnTo>
                  <a:cubicBezTo>
                    <a:pt x="81" y="2276"/>
                    <a:pt x="2158" y="2862"/>
                    <a:pt x="4761" y="2862"/>
                  </a:cubicBezTo>
                  <a:cubicBezTo>
                    <a:pt x="4820" y="2862"/>
                    <a:pt x="4878" y="2862"/>
                    <a:pt x="4937" y="2861"/>
                  </a:cubicBezTo>
                  <a:cubicBezTo>
                    <a:pt x="7568" y="2807"/>
                    <a:pt x="9711" y="2102"/>
                    <a:pt x="9684" y="1397"/>
                  </a:cubicBezTo>
                  <a:lnTo>
                    <a:pt x="9603" y="393"/>
                  </a:lnTo>
                  <a:cubicBezTo>
                    <a:pt x="8242" y="104"/>
                    <a:pt x="6888" y="1"/>
                    <a:pt x="5644"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1772650" y="2039675"/>
              <a:ext cx="242775" cy="74000"/>
            </a:xfrm>
            <a:custGeom>
              <a:avLst/>
              <a:gdLst/>
              <a:ahLst/>
              <a:cxnLst/>
              <a:rect l="l" t="t" r="r" b="b"/>
              <a:pathLst>
                <a:path w="9711" h="2960" extrusionOk="0">
                  <a:moveTo>
                    <a:pt x="4985" y="1"/>
                  </a:moveTo>
                  <a:cubicBezTo>
                    <a:pt x="4915" y="1"/>
                    <a:pt x="4845" y="1"/>
                    <a:pt x="4774" y="2"/>
                  </a:cubicBezTo>
                  <a:cubicBezTo>
                    <a:pt x="2116" y="83"/>
                    <a:pt x="0" y="680"/>
                    <a:pt x="27" y="1683"/>
                  </a:cubicBezTo>
                  <a:cubicBezTo>
                    <a:pt x="54" y="2373"/>
                    <a:pt x="2130" y="2959"/>
                    <a:pt x="4734" y="2959"/>
                  </a:cubicBezTo>
                  <a:cubicBezTo>
                    <a:pt x="4792" y="2959"/>
                    <a:pt x="4851" y="2959"/>
                    <a:pt x="4910" y="2958"/>
                  </a:cubicBezTo>
                  <a:cubicBezTo>
                    <a:pt x="7595" y="2931"/>
                    <a:pt x="9711" y="2226"/>
                    <a:pt x="9684" y="1494"/>
                  </a:cubicBezTo>
                  <a:cubicBezTo>
                    <a:pt x="9657" y="490"/>
                    <a:pt x="7573" y="1"/>
                    <a:pt x="4985"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a:off x="1795025" y="2046350"/>
              <a:ext cx="196000" cy="57900"/>
            </a:xfrm>
            <a:custGeom>
              <a:avLst/>
              <a:gdLst/>
              <a:ahLst/>
              <a:cxnLst/>
              <a:rect l="l" t="t" r="r" b="b"/>
              <a:pathLst>
                <a:path w="7840" h="2316" extrusionOk="0">
                  <a:moveTo>
                    <a:pt x="4231" y="1"/>
                  </a:moveTo>
                  <a:cubicBezTo>
                    <a:pt x="4097" y="1"/>
                    <a:pt x="3962" y="3"/>
                    <a:pt x="3825" y="6"/>
                  </a:cubicBezTo>
                  <a:cubicBezTo>
                    <a:pt x="1709" y="60"/>
                    <a:pt x="0" y="521"/>
                    <a:pt x="55" y="1308"/>
                  </a:cubicBezTo>
                  <a:cubicBezTo>
                    <a:pt x="80" y="1848"/>
                    <a:pt x="1669" y="2316"/>
                    <a:pt x="3639" y="2316"/>
                  </a:cubicBezTo>
                  <a:cubicBezTo>
                    <a:pt x="3745" y="2316"/>
                    <a:pt x="3852" y="2314"/>
                    <a:pt x="3961" y="2311"/>
                  </a:cubicBezTo>
                  <a:cubicBezTo>
                    <a:pt x="6103" y="2284"/>
                    <a:pt x="7839" y="1715"/>
                    <a:pt x="7812" y="1172"/>
                  </a:cubicBezTo>
                  <a:cubicBezTo>
                    <a:pt x="7787" y="384"/>
                    <a:pt x="6235" y="1"/>
                    <a:pt x="423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1795025" y="2049075"/>
              <a:ext cx="196000" cy="55175"/>
            </a:xfrm>
            <a:custGeom>
              <a:avLst/>
              <a:gdLst/>
              <a:ahLst/>
              <a:cxnLst/>
              <a:rect l="l" t="t" r="r" b="b"/>
              <a:pathLst>
                <a:path w="7840" h="2207" extrusionOk="0">
                  <a:moveTo>
                    <a:pt x="4301" y="0"/>
                  </a:moveTo>
                  <a:cubicBezTo>
                    <a:pt x="4163" y="0"/>
                    <a:pt x="4022" y="2"/>
                    <a:pt x="3879" y="5"/>
                  </a:cubicBezTo>
                  <a:cubicBezTo>
                    <a:pt x="1709" y="33"/>
                    <a:pt x="0" y="521"/>
                    <a:pt x="55" y="1253"/>
                  </a:cubicBezTo>
                  <a:cubicBezTo>
                    <a:pt x="80" y="1742"/>
                    <a:pt x="1669" y="2207"/>
                    <a:pt x="3638" y="2207"/>
                  </a:cubicBezTo>
                  <a:cubicBezTo>
                    <a:pt x="3745" y="2207"/>
                    <a:pt x="3852" y="2205"/>
                    <a:pt x="3961" y="2202"/>
                  </a:cubicBezTo>
                  <a:cubicBezTo>
                    <a:pt x="6103" y="2175"/>
                    <a:pt x="7839" y="1633"/>
                    <a:pt x="7812" y="1090"/>
                  </a:cubicBezTo>
                  <a:cubicBezTo>
                    <a:pt x="7787" y="356"/>
                    <a:pt x="6249" y="0"/>
                    <a:pt x="43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1854025" y="2058025"/>
              <a:ext cx="86125" cy="35950"/>
            </a:xfrm>
            <a:custGeom>
              <a:avLst/>
              <a:gdLst/>
              <a:ahLst/>
              <a:cxnLst/>
              <a:rect l="l" t="t" r="r" b="b"/>
              <a:pathLst>
                <a:path w="3445" h="1438" extrusionOk="0">
                  <a:moveTo>
                    <a:pt x="570" y="0"/>
                  </a:moveTo>
                  <a:lnTo>
                    <a:pt x="54" y="27"/>
                  </a:lnTo>
                  <a:lnTo>
                    <a:pt x="488" y="217"/>
                  </a:lnTo>
                  <a:cubicBezTo>
                    <a:pt x="27" y="326"/>
                    <a:pt x="0" y="543"/>
                    <a:pt x="407" y="705"/>
                  </a:cubicBezTo>
                  <a:cubicBezTo>
                    <a:pt x="787" y="868"/>
                    <a:pt x="1329" y="895"/>
                    <a:pt x="1953" y="895"/>
                  </a:cubicBezTo>
                  <a:cubicBezTo>
                    <a:pt x="2360" y="895"/>
                    <a:pt x="2550" y="895"/>
                    <a:pt x="2685" y="977"/>
                  </a:cubicBezTo>
                  <a:cubicBezTo>
                    <a:pt x="2794" y="1031"/>
                    <a:pt x="2740" y="1112"/>
                    <a:pt x="2496" y="1139"/>
                  </a:cubicBezTo>
                  <a:cubicBezTo>
                    <a:pt x="2224" y="1166"/>
                    <a:pt x="1926" y="1166"/>
                    <a:pt x="1655" y="1166"/>
                  </a:cubicBezTo>
                  <a:lnTo>
                    <a:pt x="1926" y="1383"/>
                  </a:lnTo>
                  <a:cubicBezTo>
                    <a:pt x="2170" y="1383"/>
                    <a:pt x="2468" y="1356"/>
                    <a:pt x="2740" y="1302"/>
                  </a:cubicBezTo>
                  <a:lnTo>
                    <a:pt x="3011" y="1438"/>
                  </a:lnTo>
                  <a:lnTo>
                    <a:pt x="3391" y="1410"/>
                  </a:lnTo>
                  <a:lnTo>
                    <a:pt x="3065" y="1275"/>
                  </a:lnTo>
                  <a:cubicBezTo>
                    <a:pt x="3445" y="1221"/>
                    <a:pt x="3445" y="1031"/>
                    <a:pt x="3201" y="895"/>
                  </a:cubicBezTo>
                  <a:cubicBezTo>
                    <a:pt x="2930" y="760"/>
                    <a:pt x="2577" y="705"/>
                    <a:pt x="1926" y="705"/>
                  </a:cubicBezTo>
                  <a:cubicBezTo>
                    <a:pt x="1411" y="678"/>
                    <a:pt x="1167" y="678"/>
                    <a:pt x="1031" y="597"/>
                  </a:cubicBezTo>
                  <a:cubicBezTo>
                    <a:pt x="922" y="543"/>
                    <a:pt x="922" y="461"/>
                    <a:pt x="1248" y="434"/>
                  </a:cubicBezTo>
                  <a:cubicBezTo>
                    <a:pt x="1356" y="425"/>
                    <a:pt x="1465" y="422"/>
                    <a:pt x="1567" y="422"/>
                  </a:cubicBezTo>
                  <a:cubicBezTo>
                    <a:pt x="1772" y="422"/>
                    <a:pt x="1953" y="434"/>
                    <a:pt x="2062" y="434"/>
                  </a:cubicBezTo>
                  <a:lnTo>
                    <a:pt x="1790" y="190"/>
                  </a:lnTo>
                  <a:cubicBezTo>
                    <a:pt x="1668" y="176"/>
                    <a:pt x="1539" y="170"/>
                    <a:pt x="1397" y="170"/>
                  </a:cubicBezTo>
                  <a:cubicBezTo>
                    <a:pt x="1255" y="170"/>
                    <a:pt x="1099" y="176"/>
                    <a:pt x="922" y="190"/>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620"/>
        <p:cNvGrpSpPr/>
        <p:nvPr/>
      </p:nvGrpSpPr>
      <p:grpSpPr>
        <a:xfrm>
          <a:off x="0" y="0"/>
          <a:ext cx="0" cy="0"/>
          <a:chOff x="0" y="0"/>
          <a:chExt cx="0" cy="0"/>
        </a:xfrm>
      </p:grpSpPr>
      <p:sp>
        <p:nvSpPr>
          <p:cNvPr id="621" name="Google Shape;621;p26"/>
          <p:cNvSpPr txBox="1">
            <a:spLocks noGrp="1"/>
          </p:cNvSpPr>
          <p:nvPr>
            <p:ph type="title" hasCustomPrompt="1"/>
          </p:nvPr>
        </p:nvSpPr>
        <p:spPr>
          <a:xfrm>
            <a:off x="2223600" y="670225"/>
            <a:ext cx="4696800" cy="768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22" name="Google Shape;622;p26"/>
          <p:cNvSpPr txBox="1">
            <a:spLocks noGrp="1"/>
          </p:cNvSpPr>
          <p:nvPr>
            <p:ph type="subTitle" idx="1"/>
          </p:nvPr>
        </p:nvSpPr>
        <p:spPr>
          <a:xfrm>
            <a:off x="2223600" y="1439126"/>
            <a:ext cx="4696800" cy="43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623" name="Google Shape;623;p26"/>
          <p:cNvSpPr txBox="1">
            <a:spLocks noGrp="1"/>
          </p:cNvSpPr>
          <p:nvPr>
            <p:ph type="title" idx="2" hasCustomPrompt="1"/>
          </p:nvPr>
        </p:nvSpPr>
        <p:spPr>
          <a:xfrm>
            <a:off x="2223600" y="1954311"/>
            <a:ext cx="4696800" cy="768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24" name="Google Shape;624;p26"/>
          <p:cNvSpPr txBox="1">
            <a:spLocks noGrp="1"/>
          </p:cNvSpPr>
          <p:nvPr>
            <p:ph type="subTitle" idx="3"/>
          </p:nvPr>
        </p:nvSpPr>
        <p:spPr>
          <a:xfrm>
            <a:off x="2223600" y="2712899"/>
            <a:ext cx="4696800" cy="47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625" name="Google Shape;625;p26"/>
          <p:cNvSpPr txBox="1">
            <a:spLocks noGrp="1"/>
          </p:cNvSpPr>
          <p:nvPr>
            <p:ph type="title" idx="4" hasCustomPrompt="1"/>
          </p:nvPr>
        </p:nvSpPr>
        <p:spPr>
          <a:xfrm>
            <a:off x="2223600" y="3265638"/>
            <a:ext cx="4696800" cy="768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26" name="Google Shape;626;p26"/>
          <p:cNvSpPr txBox="1">
            <a:spLocks noGrp="1"/>
          </p:cNvSpPr>
          <p:nvPr>
            <p:ph type="subTitle" idx="5"/>
          </p:nvPr>
        </p:nvSpPr>
        <p:spPr>
          <a:xfrm>
            <a:off x="2223600" y="4023323"/>
            <a:ext cx="4696800" cy="47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grpSp>
        <p:nvGrpSpPr>
          <p:cNvPr id="627" name="Google Shape;627;p26"/>
          <p:cNvGrpSpPr/>
          <p:nvPr/>
        </p:nvGrpSpPr>
        <p:grpSpPr>
          <a:xfrm>
            <a:off x="-4" y="3334863"/>
            <a:ext cx="1913818" cy="1808633"/>
            <a:chOff x="1809775" y="3952575"/>
            <a:chExt cx="1737150" cy="1641675"/>
          </a:xfrm>
        </p:grpSpPr>
        <p:sp>
          <p:nvSpPr>
            <p:cNvPr id="628" name="Google Shape;628;p26"/>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26"/>
          <p:cNvGrpSpPr/>
          <p:nvPr/>
        </p:nvGrpSpPr>
        <p:grpSpPr>
          <a:xfrm rot="10800000">
            <a:off x="7230171" y="-12"/>
            <a:ext cx="1913818" cy="1808633"/>
            <a:chOff x="1809775" y="3952575"/>
            <a:chExt cx="1737150" cy="1641675"/>
          </a:xfrm>
        </p:grpSpPr>
        <p:sp>
          <p:nvSpPr>
            <p:cNvPr id="631" name="Google Shape;631;p26"/>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26"/>
          <p:cNvGrpSpPr/>
          <p:nvPr/>
        </p:nvGrpSpPr>
        <p:grpSpPr>
          <a:xfrm>
            <a:off x="481489" y="4007472"/>
            <a:ext cx="1092234" cy="869937"/>
            <a:chOff x="4246625" y="3506675"/>
            <a:chExt cx="1092125" cy="869850"/>
          </a:xfrm>
        </p:grpSpPr>
        <p:sp>
          <p:nvSpPr>
            <p:cNvPr id="634" name="Google Shape;634;p26"/>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648"/>
        <p:cNvGrpSpPr/>
        <p:nvPr/>
      </p:nvGrpSpPr>
      <p:grpSpPr>
        <a:xfrm>
          <a:off x="0" y="0"/>
          <a:ext cx="0" cy="0"/>
          <a:chOff x="0" y="0"/>
          <a:chExt cx="0" cy="0"/>
        </a:xfrm>
      </p:grpSpPr>
      <p:sp>
        <p:nvSpPr>
          <p:cNvPr id="649" name="Google Shape;649;p27"/>
          <p:cNvSpPr txBox="1">
            <a:spLocks noGrp="1"/>
          </p:cNvSpPr>
          <p:nvPr>
            <p:ph type="title" hasCustomPrompt="1"/>
          </p:nvPr>
        </p:nvSpPr>
        <p:spPr>
          <a:xfrm>
            <a:off x="1567750" y="1962150"/>
            <a:ext cx="914700" cy="406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50" name="Google Shape;650;p27"/>
          <p:cNvSpPr txBox="1">
            <a:spLocks noGrp="1"/>
          </p:cNvSpPr>
          <p:nvPr>
            <p:ph type="subTitle" idx="1"/>
          </p:nvPr>
        </p:nvSpPr>
        <p:spPr>
          <a:xfrm>
            <a:off x="938500" y="3463350"/>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51" name="Google Shape;651;p27"/>
          <p:cNvSpPr txBox="1">
            <a:spLocks noGrp="1"/>
          </p:cNvSpPr>
          <p:nvPr>
            <p:ph type="subTitle" idx="2"/>
          </p:nvPr>
        </p:nvSpPr>
        <p:spPr>
          <a:xfrm>
            <a:off x="9385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2" name="Google Shape;652;p27"/>
          <p:cNvSpPr txBox="1">
            <a:spLocks noGrp="1"/>
          </p:cNvSpPr>
          <p:nvPr>
            <p:ph type="title" idx="3" hasCustomPrompt="1"/>
          </p:nvPr>
        </p:nvSpPr>
        <p:spPr>
          <a:xfrm>
            <a:off x="4113488" y="1962150"/>
            <a:ext cx="914700" cy="406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53" name="Google Shape;653;p27"/>
          <p:cNvSpPr txBox="1">
            <a:spLocks noGrp="1"/>
          </p:cNvSpPr>
          <p:nvPr>
            <p:ph type="subTitle" idx="4"/>
          </p:nvPr>
        </p:nvSpPr>
        <p:spPr>
          <a:xfrm>
            <a:off x="3485400" y="3463350"/>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54" name="Google Shape;654;p27"/>
          <p:cNvSpPr txBox="1">
            <a:spLocks noGrp="1"/>
          </p:cNvSpPr>
          <p:nvPr>
            <p:ph type="subTitle" idx="5"/>
          </p:nvPr>
        </p:nvSpPr>
        <p:spPr>
          <a:xfrm>
            <a:off x="34854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5" name="Google Shape;655;p27"/>
          <p:cNvSpPr txBox="1">
            <a:spLocks noGrp="1"/>
          </p:cNvSpPr>
          <p:nvPr>
            <p:ph type="title" idx="6" hasCustomPrompt="1"/>
          </p:nvPr>
        </p:nvSpPr>
        <p:spPr>
          <a:xfrm>
            <a:off x="6661550" y="1962150"/>
            <a:ext cx="914700" cy="406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56" name="Google Shape;656;p27"/>
          <p:cNvSpPr txBox="1">
            <a:spLocks noGrp="1"/>
          </p:cNvSpPr>
          <p:nvPr>
            <p:ph type="subTitle" idx="7"/>
          </p:nvPr>
        </p:nvSpPr>
        <p:spPr>
          <a:xfrm>
            <a:off x="6032300" y="3463350"/>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57" name="Google Shape;657;p27"/>
          <p:cNvSpPr txBox="1">
            <a:spLocks noGrp="1"/>
          </p:cNvSpPr>
          <p:nvPr>
            <p:ph type="subTitle" idx="8"/>
          </p:nvPr>
        </p:nvSpPr>
        <p:spPr>
          <a:xfrm>
            <a:off x="60323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8" name="Google Shape;658;p27"/>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59" name="Google Shape;659;p27"/>
          <p:cNvGrpSpPr/>
          <p:nvPr/>
        </p:nvGrpSpPr>
        <p:grpSpPr>
          <a:xfrm rot="-5400000">
            <a:off x="5028204" y="-3099240"/>
            <a:ext cx="6383002" cy="6383002"/>
            <a:chOff x="2195175" y="1795225"/>
            <a:chExt cx="5793775" cy="5793775"/>
          </a:xfrm>
        </p:grpSpPr>
        <p:sp>
          <p:nvSpPr>
            <p:cNvPr id="660" name="Google Shape;660;p27"/>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7"/>
          <p:cNvGrpSpPr/>
          <p:nvPr/>
        </p:nvGrpSpPr>
        <p:grpSpPr>
          <a:xfrm rot="-5400000">
            <a:off x="7652702" y="234444"/>
            <a:ext cx="1380051" cy="1380570"/>
            <a:chOff x="2416000" y="1808150"/>
            <a:chExt cx="2662650" cy="2663650"/>
          </a:xfrm>
        </p:grpSpPr>
        <p:sp>
          <p:nvSpPr>
            <p:cNvPr id="665" name="Google Shape;665;p27"/>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27"/>
          <p:cNvGrpSpPr/>
          <p:nvPr/>
        </p:nvGrpSpPr>
        <p:grpSpPr>
          <a:xfrm rot="-1696460">
            <a:off x="7900326" y="267193"/>
            <a:ext cx="1060890" cy="1367516"/>
            <a:chOff x="5605250" y="1253125"/>
            <a:chExt cx="694400" cy="895100"/>
          </a:xfrm>
        </p:grpSpPr>
        <p:sp>
          <p:nvSpPr>
            <p:cNvPr id="670" name="Google Shape;670;p27"/>
            <p:cNvSpPr/>
            <p:nvPr/>
          </p:nvSpPr>
          <p:spPr>
            <a:xfrm>
              <a:off x="5605250" y="1253125"/>
              <a:ext cx="522825" cy="766250"/>
            </a:xfrm>
            <a:custGeom>
              <a:avLst/>
              <a:gdLst/>
              <a:ahLst/>
              <a:cxnLst/>
              <a:rect l="l" t="t" r="r" b="b"/>
              <a:pathLst>
                <a:path w="20913" h="30650" extrusionOk="0">
                  <a:moveTo>
                    <a:pt x="7866" y="0"/>
                  </a:moveTo>
                  <a:cubicBezTo>
                    <a:pt x="6212" y="7866"/>
                    <a:pt x="3852" y="15434"/>
                    <a:pt x="0" y="22513"/>
                  </a:cubicBezTo>
                  <a:lnTo>
                    <a:pt x="8544" y="30650"/>
                  </a:lnTo>
                  <a:cubicBezTo>
                    <a:pt x="14376" y="22187"/>
                    <a:pt x="18146" y="12748"/>
                    <a:pt x="20913" y="2902"/>
                  </a:cubicBezTo>
                  <a:cubicBezTo>
                    <a:pt x="16573" y="1953"/>
                    <a:pt x="12206" y="1004"/>
                    <a:pt x="7866"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5628300" y="1303300"/>
              <a:ext cx="577775" cy="762200"/>
            </a:xfrm>
            <a:custGeom>
              <a:avLst/>
              <a:gdLst/>
              <a:ahLst/>
              <a:cxnLst/>
              <a:rect l="l" t="t" r="r" b="b"/>
              <a:pathLst>
                <a:path w="23111" h="30488" extrusionOk="0">
                  <a:moveTo>
                    <a:pt x="10498" y="0"/>
                  </a:moveTo>
                  <a:cubicBezTo>
                    <a:pt x="7921" y="7595"/>
                    <a:pt x="4666" y="14810"/>
                    <a:pt x="1" y="21401"/>
                  </a:cubicBezTo>
                  <a:cubicBezTo>
                    <a:pt x="2469" y="24412"/>
                    <a:pt x="4991" y="27477"/>
                    <a:pt x="7487" y="30487"/>
                  </a:cubicBezTo>
                  <a:cubicBezTo>
                    <a:pt x="14295" y="22784"/>
                    <a:pt x="19177" y="13861"/>
                    <a:pt x="23110" y="4394"/>
                  </a:cubicBezTo>
                  <a:cubicBezTo>
                    <a:pt x="18906" y="2930"/>
                    <a:pt x="14702" y="1465"/>
                    <a:pt x="1049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5687300" y="1358225"/>
              <a:ext cx="446900" cy="621825"/>
            </a:xfrm>
            <a:custGeom>
              <a:avLst/>
              <a:gdLst/>
              <a:ahLst/>
              <a:cxnLst/>
              <a:rect l="l" t="t" r="r" b="b"/>
              <a:pathLst>
                <a:path w="17876" h="24873" extrusionOk="0">
                  <a:moveTo>
                    <a:pt x="10796" y="0"/>
                  </a:moveTo>
                  <a:cubicBezTo>
                    <a:pt x="10123" y="958"/>
                    <a:pt x="9129" y="1496"/>
                    <a:pt x="8120" y="1496"/>
                  </a:cubicBezTo>
                  <a:cubicBezTo>
                    <a:pt x="8072" y="1496"/>
                    <a:pt x="8023" y="1495"/>
                    <a:pt x="7975" y="1492"/>
                  </a:cubicBezTo>
                  <a:cubicBezTo>
                    <a:pt x="5778" y="7052"/>
                    <a:pt x="3310" y="12423"/>
                    <a:pt x="0" y="17414"/>
                  </a:cubicBezTo>
                  <a:cubicBezTo>
                    <a:pt x="434" y="18363"/>
                    <a:pt x="516" y="19584"/>
                    <a:pt x="109" y="20587"/>
                  </a:cubicBezTo>
                  <a:cubicBezTo>
                    <a:pt x="1547" y="22242"/>
                    <a:pt x="2279" y="23110"/>
                    <a:pt x="3798" y="24873"/>
                  </a:cubicBezTo>
                  <a:cubicBezTo>
                    <a:pt x="4359" y="24493"/>
                    <a:pt x="4980" y="24295"/>
                    <a:pt x="5600" y="24295"/>
                  </a:cubicBezTo>
                  <a:cubicBezTo>
                    <a:pt x="5999" y="24295"/>
                    <a:pt x="6399" y="24377"/>
                    <a:pt x="6781" y="24547"/>
                  </a:cubicBezTo>
                  <a:cubicBezTo>
                    <a:pt x="11203" y="18661"/>
                    <a:pt x="14783" y="12531"/>
                    <a:pt x="17875" y="5832"/>
                  </a:cubicBezTo>
                  <a:cubicBezTo>
                    <a:pt x="16980" y="4964"/>
                    <a:pt x="16600" y="3635"/>
                    <a:pt x="16736" y="2252"/>
                  </a:cubicBezTo>
                  <a:cubicBezTo>
                    <a:pt x="14240" y="1302"/>
                    <a:pt x="13074" y="841"/>
                    <a:pt x="10796"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5614750" y="1364325"/>
              <a:ext cx="651675" cy="732375"/>
            </a:xfrm>
            <a:custGeom>
              <a:avLst/>
              <a:gdLst/>
              <a:ahLst/>
              <a:cxnLst/>
              <a:rect l="l" t="t" r="r" b="b"/>
              <a:pathLst>
                <a:path w="26067" h="29295" extrusionOk="0">
                  <a:moveTo>
                    <a:pt x="14539" y="0"/>
                  </a:moveTo>
                  <a:cubicBezTo>
                    <a:pt x="10497" y="6917"/>
                    <a:pt x="5886" y="13400"/>
                    <a:pt x="0" y="18879"/>
                  </a:cubicBezTo>
                  <a:cubicBezTo>
                    <a:pt x="1872" y="22378"/>
                    <a:pt x="3689" y="25849"/>
                    <a:pt x="5561" y="29294"/>
                  </a:cubicBezTo>
                  <a:cubicBezTo>
                    <a:pt x="13752" y="23137"/>
                    <a:pt x="20343" y="15325"/>
                    <a:pt x="26066" y="6863"/>
                  </a:cubicBezTo>
                  <a:cubicBezTo>
                    <a:pt x="22242" y="4584"/>
                    <a:pt x="18363" y="2306"/>
                    <a:pt x="14539"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5628300" y="1433500"/>
              <a:ext cx="671350" cy="714725"/>
            </a:xfrm>
            <a:custGeom>
              <a:avLst/>
              <a:gdLst/>
              <a:ahLst/>
              <a:cxnLst/>
              <a:rect l="l" t="t" r="r" b="b"/>
              <a:pathLst>
                <a:path w="26854" h="28589" extrusionOk="0">
                  <a:moveTo>
                    <a:pt x="15868" y="0"/>
                  </a:moveTo>
                  <a:cubicBezTo>
                    <a:pt x="11311" y="6618"/>
                    <a:pt x="6266" y="12748"/>
                    <a:pt x="1" y="17820"/>
                  </a:cubicBezTo>
                  <a:lnTo>
                    <a:pt x="4774" y="28589"/>
                  </a:lnTo>
                  <a:cubicBezTo>
                    <a:pt x="13427" y="23001"/>
                    <a:pt x="20533" y="15705"/>
                    <a:pt x="26853" y="7676"/>
                  </a:cubicBezTo>
                  <a:cubicBezTo>
                    <a:pt x="23192" y="5126"/>
                    <a:pt x="19530" y="2577"/>
                    <a:pt x="1586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5678475" y="1506050"/>
              <a:ext cx="526225" cy="564200"/>
            </a:xfrm>
            <a:custGeom>
              <a:avLst/>
              <a:gdLst/>
              <a:ahLst/>
              <a:cxnLst/>
              <a:rect l="l" t="t" r="r" b="b"/>
              <a:pathLst>
                <a:path w="21049" h="22568" extrusionOk="0">
                  <a:moveTo>
                    <a:pt x="15787" y="0"/>
                  </a:moveTo>
                  <a:cubicBezTo>
                    <a:pt x="15134" y="519"/>
                    <a:pt x="14372" y="793"/>
                    <a:pt x="13636" y="793"/>
                  </a:cubicBezTo>
                  <a:cubicBezTo>
                    <a:pt x="13333" y="793"/>
                    <a:pt x="13034" y="746"/>
                    <a:pt x="12749" y="651"/>
                  </a:cubicBezTo>
                  <a:cubicBezTo>
                    <a:pt x="9142" y="5425"/>
                    <a:pt x="5317" y="9900"/>
                    <a:pt x="760" y="13833"/>
                  </a:cubicBezTo>
                  <a:cubicBezTo>
                    <a:pt x="950" y="14837"/>
                    <a:pt x="679" y="16030"/>
                    <a:pt x="1" y="16953"/>
                  </a:cubicBezTo>
                  <a:cubicBezTo>
                    <a:pt x="896" y="18906"/>
                    <a:pt x="1411" y="19936"/>
                    <a:pt x="2388" y="22079"/>
                  </a:cubicBezTo>
                  <a:cubicBezTo>
                    <a:pt x="2750" y="21958"/>
                    <a:pt x="3115" y="21898"/>
                    <a:pt x="3471" y="21898"/>
                  </a:cubicBezTo>
                  <a:cubicBezTo>
                    <a:pt x="4156" y="21898"/>
                    <a:pt x="4809" y="22121"/>
                    <a:pt x="5344" y="22567"/>
                  </a:cubicBezTo>
                  <a:cubicBezTo>
                    <a:pt x="11176" y="18092"/>
                    <a:pt x="16275" y="13128"/>
                    <a:pt x="21049" y="7514"/>
                  </a:cubicBezTo>
                  <a:cubicBezTo>
                    <a:pt x="20425" y="6429"/>
                    <a:pt x="20398" y="5045"/>
                    <a:pt x="20913" y="3743"/>
                  </a:cubicBezTo>
                  <a:cubicBezTo>
                    <a:pt x="18771" y="2197"/>
                    <a:pt x="17767" y="1411"/>
                    <a:pt x="15787"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5812075" y="1677275"/>
              <a:ext cx="244125" cy="241900"/>
            </a:xfrm>
            <a:custGeom>
              <a:avLst/>
              <a:gdLst/>
              <a:ahLst/>
              <a:cxnLst/>
              <a:rect l="l" t="t" r="r" b="b"/>
              <a:pathLst>
                <a:path w="9765" h="9676" extrusionOk="0">
                  <a:moveTo>
                    <a:pt x="5403" y="1"/>
                  </a:moveTo>
                  <a:cubicBezTo>
                    <a:pt x="4232" y="1"/>
                    <a:pt x="3039" y="547"/>
                    <a:pt x="2116" y="1560"/>
                  </a:cubicBezTo>
                  <a:cubicBezTo>
                    <a:pt x="434" y="3377"/>
                    <a:pt x="0" y="6198"/>
                    <a:pt x="1248" y="8124"/>
                  </a:cubicBezTo>
                  <a:cubicBezTo>
                    <a:pt x="1909" y="9137"/>
                    <a:pt x="2994" y="9675"/>
                    <a:pt x="4176" y="9675"/>
                  </a:cubicBezTo>
                  <a:cubicBezTo>
                    <a:pt x="5273" y="9675"/>
                    <a:pt x="6454" y="9211"/>
                    <a:pt x="7459" y="8232"/>
                  </a:cubicBezTo>
                  <a:cubicBezTo>
                    <a:pt x="9602" y="6198"/>
                    <a:pt x="9765" y="2889"/>
                    <a:pt x="8083" y="1153"/>
                  </a:cubicBezTo>
                  <a:cubicBezTo>
                    <a:pt x="7312" y="370"/>
                    <a:pt x="6365" y="1"/>
                    <a:pt x="5403"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6025000" y="1570475"/>
              <a:ext cx="78675" cy="95625"/>
            </a:xfrm>
            <a:custGeom>
              <a:avLst/>
              <a:gdLst/>
              <a:ahLst/>
              <a:cxnLst/>
              <a:rect l="l" t="t" r="r" b="b"/>
              <a:pathLst>
                <a:path w="3147" h="3825" extrusionOk="0">
                  <a:moveTo>
                    <a:pt x="2631" y="0"/>
                  </a:moveTo>
                  <a:cubicBezTo>
                    <a:pt x="1628" y="1383"/>
                    <a:pt x="1085" y="2061"/>
                    <a:pt x="0" y="3391"/>
                  </a:cubicBezTo>
                  <a:lnTo>
                    <a:pt x="434" y="3824"/>
                  </a:lnTo>
                  <a:cubicBezTo>
                    <a:pt x="1546" y="2495"/>
                    <a:pt x="2089" y="1817"/>
                    <a:pt x="3147" y="407"/>
                  </a:cubicBezTo>
                  <a:cubicBezTo>
                    <a:pt x="2957" y="244"/>
                    <a:pt x="2848" y="163"/>
                    <a:pt x="2631"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6052125" y="1594875"/>
              <a:ext cx="82075" cy="97675"/>
            </a:xfrm>
            <a:custGeom>
              <a:avLst/>
              <a:gdLst/>
              <a:ahLst/>
              <a:cxnLst/>
              <a:rect l="l" t="t" r="r" b="b"/>
              <a:pathLst>
                <a:path w="3283" h="3907" extrusionOk="0">
                  <a:moveTo>
                    <a:pt x="2767" y="0"/>
                  </a:moveTo>
                  <a:cubicBezTo>
                    <a:pt x="1682" y="1438"/>
                    <a:pt x="1112" y="2116"/>
                    <a:pt x="0" y="3472"/>
                  </a:cubicBezTo>
                  <a:cubicBezTo>
                    <a:pt x="190" y="3635"/>
                    <a:pt x="271" y="3744"/>
                    <a:pt x="461" y="3906"/>
                  </a:cubicBezTo>
                  <a:cubicBezTo>
                    <a:pt x="1628" y="2550"/>
                    <a:pt x="2197" y="1872"/>
                    <a:pt x="3282" y="407"/>
                  </a:cubicBezTo>
                  <a:cubicBezTo>
                    <a:pt x="3092" y="245"/>
                    <a:pt x="2984" y="136"/>
                    <a:pt x="276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679"/>
        <p:cNvGrpSpPr/>
        <p:nvPr/>
      </p:nvGrpSpPr>
      <p:grpSpPr>
        <a:xfrm>
          <a:off x="0" y="0"/>
          <a:ext cx="0" cy="0"/>
          <a:chOff x="0" y="0"/>
          <a:chExt cx="0" cy="0"/>
        </a:xfrm>
      </p:grpSpPr>
      <p:sp>
        <p:nvSpPr>
          <p:cNvPr id="680" name="Google Shape;680;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81" name="Google Shape;681;p28"/>
          <p:cNvGrpSpPr/>
          <p:nvPr/>
        </p:nvGrpSpPr>
        <p:grpSpPr>
          <a:xfrm>
            <a:off x="-4" y="3334863"/>
            <a:ext cx="1913818" cy="1808633"/>
            <a:chOff x="1809775" y="3952575"/>
            <a:chExt cx="1737150" cy="1641675"/>
          </a:xfrm>
        </p:grpSpPr>
        <p:sp>
          <p:nvSpPr>
            <p:cNvPr id="682" name="Google Shape;682;p28"/>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8"/>
          <p:cNvGrpSpPr/>
          <p:nvPr/>
        </p:nvGrpSpPr>
        <p:grpSpPr>
          <a:xfrm rot="-5400000">
            <a:off x="7282771" y="3282263"/>
            <a:ext cx="1913818" cy="1808633"/>
            <a:chOff x="1809775" y="3952575"/>
            <a:chExt cx="1737150" cy="1641675"/>
          </a:xfrm>
        </p:grpSpPr>
        <p:sp>
          <p:nvSpPr>
            <p:cNvPr id="685" name="Google Shape;685;p28"/>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8"/>
          <p:cNvGrpSpPr/>
          <p:nvPr/>
        </p:nvGrpSpPr>
        <p:grpSpPr>
          <a:xfrm>
            <a:off x="7693238" y="4462026"/>
            <a:ext cx="899054" cy="588733"/>
            <a:chOff x="1381375" y="4620650"/>
            <a:chExt cx="455725" cy="298425"/>
          </a:xfrm>
        </p:grpSpPr>
        <p:sp>
          <p:nvSpPr>
            <p:cNvPr id="688" name="Google Shape;688;p28"/>
            <p:cNvSpPr/>
            <p:nvPr/>
          </p:nvSpPr>
          <p:spPr>
            <a:xfrm>
              <a:off x="1415300" y="4837700"/>
              <a:ext cx="273975" cy="81375"/>
            </a:xfrm>
            <a:custGeom>
              <a:avLst/>
              <a:gdLst/>
              <a:ahLst/>
              <a:cxnLst/>
              <a:rect l="l" t="t" r="r" b="b"/>
              <a:pathLst>
                <a:path w="10959" h="3255" extrusionOk="0">
                  <a:moveTo>
                    <a:pt x="5420" y="0"/>
                  </a:moveTo>
                  <a:cubicBezTo>
                    <a:pt x="2314" y="0"/>
                    <a:pt x="0" y="536"/>
                    <a:pt x="0" y="536"/>
                  </a:cubicBezTo>
                  <a:lnTo>
                    <a:pt x="0" y="1567"/>
                  </a:lnTo>
                  <a:cubicBezTo>
                    <a:pt x="0" y="2380"/>
                    <a:pt x="2468" y="3194"/>
                    <a:pt x="5506" y="3248"/>
                  </a:cubicBezTo>
                  <a:cubicBezTo>
                    <a:pt x="5666" y="3253"/>
                    <a:pt x="5823" y="3255"/>
                    <a:pt x="5979" y="3255"/>
                  </a:cubicBezTo>
                  <a:cubicBezTo>
                    <a:pt x="8769" y="3255"/>
                    <a:pt x="10958" y="2581"/>
                    <a:pt x="10958" y="1811"/>
                  </a:cubicBezTo>
                  <a:lnTo>
                    <a:pt x="10931" y="644"/>
                  </a:lnTo>
                  <a:cubicBezTo>
                    <a:pt x="9023" y="158"/>
                    <a:pt x="7105" y="0"/>
                    <a:pt x="542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1415300" y="4809650"/>
              <a:ext cx="273975" cy="84325"/>
            </a:xfrm>
            <a:custGeom>
              <a:avLst/>
              <a:gdLst/>
              <a:ahLst/>
              <a:cxnLst/>
              <a:rect l="l" t="t" r="r" b="b"/>
              <a:pathLst>
                <a:path w="10959" h="3373" extrusionOk="0">
                  <a:moveTo>
                    <a:pt x="5101" y="0"/>
                  </a:moveTo>
                  <a:cubicBezTo>
                    <a:pt x="2241" y="0"/>
                    <a:pt x="0" y="592"/>
                    <a:pt x="0" y="1658"/>
                  </a:cubicBezTo>
                  <a:cubicBezTo>
                    <a:pt x="0" y="2472"/>
                    <a:pt x="2468" y="3285"/>
                    <a:pt x="5506" y="3367"/>
                  </a:cubicBezTo>
                  <a:cubicBezTo>
                    <a:pt x="5660" y="3371"/>
                    <a:pt x="5813" y="3373"/>
                    <a:pt x="5964" y="3373"/>
                  </a:cubicBezTo>
                  <a:cubicBezTo>
                    <a:pt x="8760" y="3373"/>
                    <a:pt x="10958" y="2674"/>
                    <a:pt x="10958" y="1902"/>
                  </a:cubicBezTo>
                  <a:cubicBezTo>
                    <a:pt x="10958" y="736"/>
                    <a:pt x="8490" y="85"/>
                    <a:pt x="5479" y="3"/>
                  </a:cubicBezTo>
                  <a:cubicBezTo>
                    <a:pt x="5352" y="1"/>
                    <a:pt x="5226" y="0"/>
                    <a:pt x="5101"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1413925" y="4803075"/>
              <a:ext cx="273975" cy="80850"/>
            </a:xfrm>
            <a:custGeom>
              <a:avLst/>
              <a:gdLst/>
              <a:ahLst/>
              <a:cxnLst/>
              <a:rect l="l" t="t" r="r" b="b"/>
              <a:pathLst>
                <a:path w="10959" h="3234" extrusionOk="0">
                  <a:moveTo>
                    <a:pt x="5382" y="1"/>
                  </a:moveTo>
                  <a:cubicBezTo>
                    <a:pt x="2345" y="1"/>
                    <a:pt x="76" y="511"/>
                    <a:pt x="3" y="511"/>
                  </a:cubicBezTo>
                  <a:cubicBezTo>
                    <a:pt x="1" y="511"/>
                    <a:pt x="1" y="511"/>
                    <a:pt x="1" y="511"/>
                  </a:cubicBezTo>
                  <a:lnTo>
                    <a:pt x="1" y="1541"/>
                  </a:lnTo>
                  <a:cubicBezTo>
                    <a:pt x="1" y="2301"/>
                    <a:pt x="2469" y="3169"/>
                    <a:pt x="5480" y="3223"/>
                  </a:cubicBezTo>
                  <a:cubicBezTo>
                    <a:pt x="5682" y="3230"/>
                    <a:pt x="5882" y="3234"/>
                    <a:pt x="6078" y="3234"/>
                  </a:cubicBezTo>
                  <a:cubicBezTo>
                    <a:pt x="8832" y="3234"/>
                    <a:pt x="10959" y="2547"/>
                    <a:pt x="10959" y="1812"/>
                  </a:cubicBezTo>
                  <a:lnTo>
                    <a:pt x="10905" y="646"/>
                  </a:lnTo>
                  <a:cubicBezTo>
                    <a:pt x="8989" y="158"/>
                    <a:pt x="7067" y="1"/>
                    <a:pt x="538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1413925" y="4774275"/>
              <a:ext cx="273975" cy="84450"/>
            </a:xfrm>
            <a:custGeom>
              <a:avLst/>
              <a:gdLst/>
              <a:ahLst/>
              <a:cxnLst/>
              <a:rect l="l" t="t" r="r" b="b"/>
              <a:pathLst>
                <a:path w="10959" h="3378" extrusionOk="0">
                  <a:moveTo>
                    <a:pt x="4933" y="1"/>
                  </a:moveTo>
                  <a:cubicBezTo>
                    <a:pt x="2166" y="1"/>
                    <a:pt x="1" y="615"/>
                    <a:pt x="1" y="1663"/>
                  </a:cubicBezTo>
                  <a:cubicBezTo>
                    <a:pt x="1" y="2449"/>
                    <a:pt x="2469" y="3290"/>
                    <a:pt x="5480" y="3371"/>
                  </a:cubicBezTo>
                  <a:cubicBezTo>
                    <a:pt x="5641" y="3376"/>
                    <a:pt x="5800" y="3378"/>
                    <a:pt x="5957" y="3378"/>
                  </a:cubicBezTo>
                  <a:cubicBezTo>
                    <a:pt x="8769" y="3378"/>
                    <a:pt x="10959" y="2704"/>
                    <a:pt x="10959" y="1934"/>
                  </a:cubicBezTo>
                  <a:cubicBezTo>
                    <a:pt x="10905" y="740"/>
                    <a:pt x="8463" y="116"/>
                    <a:pt x="5453" y="8"/>
                  </a:cubicBezTo>
                  <a:cubicBezTo>
                    <a:pt x="5277" y="3"/>
                    <a:pt x="5104" y="1"/>
                    <a:pt x="493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1414600" y="4768125"/>
              <a:ext cx="275350" cy="81625"/>
            </a:xfrm>
            <a:custGeom>
              <a:avLst/>
              <a:gdLst/>
              <a:ahLst/>
              <a:cxnLst/>
              <a:rect l="l" t="t" r="r" b="b"/>
              <a:pathLst>
                <a:path w="11014" h="3265" extrusionOk="0">
                  <a:moveTo>
                    <a:pt x="5958" y="1"/>
                  </a:moveTo>
                  <a:cubicBezTo>
                    <a:pt x="2590" y="1"/>
                    <a:pt x="19" y="661"/>
                    <a:pt x="1" y="661"/>
                  </a:cubicBezTo>
                  <a:lnTo>
                    <a:pt x="28" y="1664"/>
                  </a:lnTo>
                  <a:cubicBezTo>
                    <a:pt x="82" y="2451"/>
                    <a:pt x="2551" y="3265"/>
                    <a:pt x="5561" y="3265"/>
                  </a:cubicBezTo>
                  <a:cubicBezTo>
                    <a:pt x="8572" y="3265"/>
                    <a:pt x="11013" y="2532"/>
                    <a:pt x="10986" y="1719"/>
                  </a:cubicBezTo>
                  <a:lnTo>
                    <a:pt x="10959" y="552"/>
                  </a:lnTo>
                  <a:cubicBezTo>
                    <a:pt x="9237" y="141"/>
                    <a:pt x="7513" y="1"/>
                    <a:pt x="595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1414600" y="4740550"/>
              <a:ext cx="275350" cy="84125"/>
            </a:xfrm>
            <a:custGeom>
              <a:avLst/>
              <a:gdLst/>
              <a:ahLst/>
              <a:cxnLst/>
              <a:rect l="l" t="t" r="r" b="b"/>
              <a:pathLst>
                <a:path w="11014" h="3365" extrusionOk="0">
                  <a:moveTo>
                    <a:pt x="5453" y="1"/>
                  </a:moveTo>
                  <a:cubicBezTo>
                    <a:pt x="2442" y="1"/>
                    <a:pt x="1" y="652"/>
                    <a:pt x="28" y="1764"/>
                  </a:cubicBezTo>
                  <a:cubicBezTo>
                    <a:pt x="82" y="2550"/>
                    <a:pt x="2551" y="3364"/>
                    <a:pt x="5561" y="3364"/>
                  </a:cubicBezTo>
                  <a:cubicBezTo>
                    <a:pt x="8572" y="3364"/>
                    <a:pt x="11013" y="2605"/>
                    <a:pt x="10986" y="1791"/>
                  </a:cubicBezTo>
                  <a:cubicBezTo>
                    <a:pt x="10959" y="598"/>
                    <a:pt x="8491" y="28"/>
                    <a:pt x="5453"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1440400" y="4748000"/>
              <a:ext cx="220375" cy="65150"/>
            </a:xfrm>
            <a:custGeom>
              <a:avLst/>
              <a:gdLst/>
              <a:ahLst/>
              <a:cxnLst/>
              <a:rect l="l" t="t" r="r" b="b"/>
              <a:pathLst>
                <a:path w="8815" h="2606" extrusionOk="0">
                  <a:moveTo>
                    <a:pt x="4569" y="0"/>
                  </a:moveTo>
                  <a:cubicBezTo>
                    <a:pt x="4502" y="0"/>
                    <a:pt x="4434" y="0"/>
                    <a:pt x="4367" y="1"/>
                  </a:cubicBezTo>
                  <a:cubicBezTo>
                    <a:pt x="4306" y="0"/>
                    <a:pt x="4246" y="0"/>
                    <a:pt x="4186" y="0"/>
                  </a:cubicBezTo>
                  <a:cubicBezTo>
                    <a:pt x="1856" y="0"/>
                    <a:pt x="0" y="511"/>
                    <a:pt x="27" y="1357"/>
                  </a:cubicBezTo>
                  <a:cubicBezTo>
                    <a:pt x="27" y="2008"/>
                    <a:pt x="2034" y="2605"/>
                    <a:pt x="4421" y="2605"/>
                  </a:cubicBezTo>
                  <a:cubicBezTo>
                    <a:pt x="6862" y="2605"/>
                    <a:pt x="8815" y="2008"/>
                    <a:pt x="8815" y="1384"/>
                  </a:cubicBezTo>
                  <a:cubicBezTo>
                    <a:pt x="8815" y="461"/>
                    <a:pt x="6918" y="0"/>
                    <a:pt x="4569"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1413250" y="4724000"/>
              <a:ext cx="275325" cy="81825"/>
            </a:xfrm>
            <a:custGeom>
              <a:avLst/>
              <a:gdLst/>
              <a:ahLst/>
              <a:cxnLst/>
              <a:rect l="l" t="t" r="r" b="b"/>
              <a:pathLst>
                <a:path w="11013" h="3273" extrusionOk="0">
                  <a:moveTo>
                    <a:pt x="6428" y="1"/>
                  </a:moveTo>
                  <a:cubicBezTo>
                    <a:pt x="2810" y="1"/>
                    <a:pt x="1" y="779"/>
                    <a:pt x="1" y="798"/>
                  </a:cubicBezTo>
                  <a:lnTo>
                    <a:pt x="28" y="1802"/>
                  </a:lnTo>
                  <a:cubicBezTo>
                    <a:pt x="79" y="2550"/>
                    <a:pt x="2312" y="3273"/>
                    <a:pt x="5141" y="3273"/>
                  </a:cubicBezTo>
                  <a:cubicBezTo>
                    <a:pt x="5288" y="3273"/>
                    <a:pt x="5438" y="3271"/>
                    <a:pt x="5588" y="3267"/>
                  </a:cubicBezTo>
                  <a:cubicBezTo>
                    <a:pt x="8599" y="3240"/>
                    <a:pt x="11013" y="2426"/>
                    <a:pt x="10986" y="1612"/>
                  </a:cubicBezTo>
                  <a:lnTo>
                    <a:pt x="10904" y="446"/>
                  </a:lnTo>
                  <a:cubicBezTo>
                    <a:pt x="9369" y="119"/>
                    <a:pt x="7837" y="1"/>
                    <a:pt x="6428"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1411225" y="4697050"/>
              <a:ext cx="276675" cy="83600"/>
            </a:xfrm>
            <a:custGeom>
              <a:avLst/>
              <a:gdLst/>
              <a:ahLst/>
              <a:cxnLst/>
              <a:rect l="l" t="t" r="r" b="b"/>
              <a:pathLst>
                <a:path w="11067" h="3344" extrusionOk="0">
                  <a:moveTo>
                    <a:pt x="5900" y="1"/>
                  </a:moveTo>
                  <a:cubicBezTo>
                    <a:pt x="5752" y="1"/>
                    <a:pt x="5603" y="2"/>
                    <a:pt x="5452" y="5"/>
                  </a:cubicBezTo>
                  <a:cubicBezTo>
                    <a:pt x="2441" y="32"/>
                    <a:pt x="0" y="764"/>
                    <a:pt x="82" y="1876"/>
                  </a:cubicBezTo>
                  <a:cubicBezTo>
                    <a:pt x="108" y="2635"/>
                    <a:pt x="2432" y="3344"/>
                    <a:pt x="5325" y="3344"/>
                  </a:cubicBezTo>
                  <a:cubicBezTo>
                    <a:pt x="5430" y="3344"/>
                    <a:pt x="5536" y="3343"/>
                    <a:pt x="5642" y="3341"/>
                  </a:cubicBezTo>
                  <a:cubicBezTo>
                    <a:pt x="8653" y="3287"/>
                    <a:pt x="11067" y="2473"/>
                    <a:pt x="11013" y="1659"/>
                  </a:cubicBezTo>
                  <a:cubicBezTo>
                    <a:pt x="10961" y="499"/>
                    <a:pt x="8729" y="1"/>
                    <a:pt x="590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1437675" y="4705275"/>
              <a:ext cx="221075" cy="63125"/>
            </a:xfrm>
            <a:custGeom>
              <a:avLst/>
              <a:gdLst/>
              <a:ahLst/>
              <a:cxnLst/>
              <a:rect l="l" t="t" r="r" b="b"/>
              <a:pathLst>
                <a:path w="8843" h="2525" extrusionOk="0">
                  <a:moveTo>
                    <a:pt x="4594" y="0"/>
                  </a:moveTo>
                  <a:cubicBezTo>
                    <a:pt x="4519" y="0"/>
                    <a:pt x="4443" y="1"/>
                    <a:pt x="4367" y="1"/>
                  </a:cubicBezTo>
                  <a:cubicBezTo>
                    <a:pt x="1926" y="83"/>
                    <a:pt x="0" y="625"/>
                    <a:pt x="27" y="1439"/>
                  </a:cubicBezTo>
                  <a:cubicBezTo>
                    <a:pt x="54" y="2046"/>
                    <a:pt x="1956" y="2525"/>
                    <a:pt x="4284" y="2525"/>
                  </a:cubicBezTo>
                  <a:cubicBezTo>
                    <a:pt x="4348" y="2525"/>
                    <a:pt x="4411" y="2525"/>
                    <a:pt x="4476" y="2524"/>
                  </a:cubicBezTo>
                  <a:cubicBezTo>
                    <a:pt x="6917" y="2497"/>
                    <a:pt x="8843" y="1873"/>
                    <a:pt x="8815" y="1276"/>
                  </a:cubicBezTo>
                  <a:cubicBezTo>
                    <a:pt x="8789" y="409"/>
                    <a:pt x="6930" y="0"/>
                    <a:pt x="4594"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1504125" y="4714100"/>
              <a:ext cx="97675" cy="42750"/>
            </a:xfrm>
            <a:custGeom>
              <a:avLst/>
              <a:gdLst/>
              <a:ahLst/>
              <a:cxnLst/>
              <a:rect l="l" t="t" r="r" b="b"/>
              <a:pathLst>
                <a:path w="3907" h="1710" extrusionOk="0">
                  <a:moveTo>
                    <a:pt x="624" y="1"/>
                  </a:moveTo>
                  <a:lnTo>
                    <a:pt x="55" y="55"/>
                  </a:lnTo>
                  <a:lnTo>
                    <a:pt x="570" y="299"/>
                  </a:lnTo>
                  <a:cubicBezTo>
                    <a:pt x="0" y="408"/>
                    <a:pt x="0" y="625"/>
                    <a:pt x="461" y="815"/>
                  </a:cubicBezTo>
                  <a:cubicBezTo>
                    <a:pt x="895" y="1032"/>
                    <a:pt x="1492" y="1059"/>
                    <a:pt x="2224" y="1059"/>
                  </a:cubicBezTo>
                  <a:cubicBezTo>
                    <a:pt x="2658" y="1059"/>
                    <a:pt x="2903" y="1086"/>
                    <a:pt x="3038" y="1167"/>
                  </a:cubicBezTo>
                  <a:cubicBezTo>
                    <a:pt x="3201" y="1222"/>
                    <a:pt x="3092" y="1303"/>
                    <a:pt x="2821" y="1330"/>
                  </a:cubicBezTo>
                  <a:cubicBezTo>
                    <a:pt x="2523" y="1357"/>
                    <a:pt x="2143" y="1357"/>
                    <a:pt x="1845" y="1357"/>
                  </a:cubicBezTo>
                  <a:lnTo>
                    <a:pt x="2143" y="1601"/>
                  </a:lnTo>
                  <a:cubicBezTo>
                    <a:pt x="2414" y="1601"/>
                    <a:pt x="2794" y="1574"/>
                    <a:pt x="3092" y="1520"/>
                  </a:cubicBezTo>
                  <a:lnTo>
                    <a:pt x="3418" y="1710"/>
                  </a:lnTo>
                  <a:lnTo>
                    <a:pt x="3825" y="1601"/>
                  </a:lnTo>
                  <a:lnTo>
                    <a:pt x="3472" y="1411"/>
                  </a:lnTo>
                  <a:cubicBezTo>
                    <a:pt x="3906" y="1330"/>
                    <a:pt x="3906" y="1140"/>
                    <a:pt x="3635" y="977"/>
                  </a:cubicBezTo>
                  <a:cubicBezTo>
                    <a:pt x="3337" y="815"/>
                    <a:pt x="2930" y="733"/>
                    <a:pt x="2197" y="733"/>
                  </a:cubicBezTo>
                  <a:cubicBezTo>
                    <a:pt x="1655" y="733"/>
                    <a:pt x="1329" y="706"/>
                    <a:pt x="1194" y="652"/>
                  </a:cubicBezTo>
                  <a:cubicBezTo>
                    <a:pt x="1058" y="571"/>
                    <a:pt x="1031" y="516"/>
                    <a:pt x="1411" y="462"/>
                  </a:cubicBezTo>
                  <a:cubicBezTo>
                    <a:pt x="1546" y="453"/>
                    <a:pt x="1673" y="450"/>
                    <a:pt x="1788" y="450"/>
                  </a:cubicBezTo>
                  <a:cubicBezTo>
                    <a:pt x="2019" y="450"/>
                    <a:pt x="2206" y="462"/>
                    <a:pt x="2333" y="462"/>
                  </a:cubicBezTo>
                  <a:lnTo>
                    <a:pt x="2007" y="191"/>
                  </a:lnTo>
                  <a:cubicBezTo>
                    <a:pt x="1899" y="177"/>
                    <a:pt x="1763" y="170"/>
                    <a:pt x="1604" y="170"/>
                  </a:cubicBezTo>
                  <a:cubicBezTo>
                    <a:pt x="1445" y="170"/>
                    <a:pt x="1262" y="177"/>
                    <a:pt x="1058" y="191"/>
                  </a:cubicBezTo>
                  <a:lnTo>
                    <a:pt x="624"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1604475" y="4716025"/>
              <a:ext cx="229900" cy="198250"/>
            </a:xfrm>
            <a:custGeom>
              <a:avLst/>
              <a:gdLst/>
              <a:ahLst/>
              <a:cxnLst/>
              <a:rect l="l" t="t" r="r" b="b"/>
              <a:pathLst>
                <a:path w="9196" h="7930" extrusionOk="0">
                  <a:moveTo>
                    <a:pt x="3163" y="1"/>
                  </a:moveTo>
                  <a:cubicBezTo>
                    <a:pt x="1632" y="1"/>
                    <a:pt x="534" y="1323"/>
                    <a:pt x="299" y="2772"/>
                  </a:cubicBezTo>
                  <a:cubicBezTo>
                    <a:pt x="1" y="4806"/>
                    <a:pt x="1737" y="7003"/>
                    <a:pt x="4096" y="7681"/>
                  </a:cubicBezTo>
                  <a:cubicBezTo>
                    <a:pt x="4577" y="7852"/>
                    <a:pt x="5046" y="7929"/>
                    <a:pt x="5493" y="7929"/>
                  </a:cubicBezTo>
                  <a:cubicBezTo>
                    <a:pt x="7317" y="7929"/>
                    <a:pt x="8755" y="6640"/>
                    <a:pt x="8951" y="5159"/>
                  </a:cubicBezTo>
                  <a:cubicBezTo>
                    <a:pt x="9196" y="3314"/>
                    <a:pt x="7297" y="1497"/>
                    <a:pt x="5100" y="656"/>
                  </a:cubicBezTo>
                  <a:cubicBezTo>
                    <a:pt x="4406" y="196"/>
                    <a:pt x="3753" y="1"/>
                    <a:pt x="3163"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1617350" y="4707425"/>
              <a:ext cx="219750" cy="187825"/>
            </a:xfrm>
            <a:custGeom>
              <a:avLst/>
              <a:gdLst/>
              <a:ahLst/>
              <a:cxnLst/>
              <a:rect l="l" t="t" r="r" b="b"/>
              <a:pathLst>
                <a:path w="8790" h="7513" extrusionOk="0">
                  <a:moveTo>
                    <a:pt x="3424" y="0"/>
                  </a:moveTo>
                  <a:cubicBezTo>
                    <a:pt x="1814" y="0"/>
                    <a:pt x="524" y="897"/>
                    <a:pt x="299" y="2411"/>
                  </a:cubicBezTo>
                  <a:cubicBezTo>
                    <a:pt x="1" y="4445"/>
                    <a:pt x="1737" y="6642"/>
                    <a:pt x="4097" y="7320"/>
                  </a:cubicBezTo>
                  <a:cubicBezTo>
                    <a:pt x="4549" y="7451"/>
                    <a:pt x="4990" y="7513"/>
                    <a:pt x="5407" y="7513"/>
                  </a:cubicBezTo>
                  <a:cubicBezTo>
                    <a:pt x="7064" y="7513"/>
                    <a:pt x="8350" y="6537"/>
                    <a:pt x="8545" y="5042"/>
                  </a:cubicBezTo>
                  <a:cubicBezTo>
                    <a:pt x="8789" y="3224"/>
                    <a:pt x="7243" y="1082"/>
                    <a:pt x="5073" y="295"/>
                  </a:cubicBezTo>
                  <a:cubicBezTo>
                    <a:pt x="4507" y="95"/>
                    <a:pt x="3948" y="0"/>
                    <a:pt x="3424"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1642450" y="4731025"/>
              <a:ext cx="166150" cy="142275"/>
            </a:xfrm>
            <a:custGeom>
              <a:avLst/>
              <a:gdLst/>
              <a:ahLst/>
              <a:cxnLst/>
              <a:rect l="l" t="t" r="r" b="b"/>
              <a:pathLst>
                <a:path w="6646" h="5691" extrusionOk="0">
                  <a:moveTo>
                    <a:pt x="2526" y="0"/>
                  </a:moveTo>
                  <a:cubicBezTo>
                    <a:pt x="1360" y="0"/>
                    <a:pt x="422" y="626"/>
                    <a:pt x="245" y="1711"/>
                  </a:cubicBezTo>
                  <a:cubicBezTo>
                    <a:pt x="1" y="3338"/>
                    <a:pt x="1302" y="4939"/>
                    <a:pt x="3310" y="5535"/>
                  </a:cubicBezTo>
                  <a:cubicBezTo>
                    <a:pt x="3661" y="5641"/>
                    <a:pt x="3999" y="5691"/>
                    <a:pt x="4317" y="5691"/>
                  </a:cubicBezTo>
                  <a:cubicBezTo>
                    <a:pt x="5544" y="5691"/>
                    <a:pt x="6457" y="4947"/>
                    <a:pt x="6565" y="3827"/>
                  </a:cubicBezTo>
                  <a:cubicBezTo>
                    <a:pt x="6646" y="2470"/>
                    <a:pt x="5534" y="924"/>
                    <a:pt x="3906" y="273"/>
                  </a:cubicBezTo>
                  <a:cubicBezTo>
                    <a:pt x="3433" y="88"/>
                    <a:pt x="2963" y="0"/>
                    <a:pt x="252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1691950" y="4746650"/>
              <a:ext cx="73950" cy="111925"/>
            </a:xfrm>
            <a:custGeom>
              <a:avLst/>
              <a:gdLst/>
              <a:ahLst/>
              <a:cxnLst/>
              <a:rect l="l" t="t" r="r" b="b"/>
              <a:pathLst>
                <a:path w="2958" h="4477" extrusionOk="0">
                  <a:moveTo>
                    <a:pt x="1872" y="1"/>
                  </a:moveTo>
                  <a:lnTo>
                    <a:pt x="1737" y="489"/>
                  </a:lnTo>
                  <a:cubicBezTo>
                    <a:pt x="1708" y="488"/>
                    <a:pt x="1680" y="487"/>
                    <a:pt x="1652" y="487"/>
                  </a:cubicBezTo>
                  <a:cubicBezTo>
                    <a:pt x="1076" y="487"/>
                    <a:pt x="700" y="756"/>
                    <a:pt x="570" y="1221"/>
                  </a:cubicBezTo>
                  <a:cubicBezTo>
                    <a:pt x="435" y="1710"/>
                    <a:pt x="787" y="2089"/>
                    <a:pt x="1275" y="2442"/>
                  </a:cubicBezTo>
                  <a:cubicBezTo>
                    <a:pt x="1655" y="2659"/>
                    <a:pt x="1791" y="2822"/>
                    <a:pt x="1737" y="3039"/>
                  </a:cubicBezTo>
                  <a:cubicBezTo>
                    <a:pt x="1674" y="3205"/>
                    <a:pt x="1517" y="3275"/>
                    <a:pt x="1313" y="3275"/>
                  </a:cubicBezTo>
                  <a:cubicBezTo>
                    <a:pt x="1251" y="3275"/>
                    <a:pt x="1183" y="3269"/>
                    <a:pt x="1113" y="3256"/>
                  </a:cubicBezTo>
                  <a:cubicBezTo>
                    <a:pt x="787" y="3147"/>
                    <a:pt x="516" y="2930"/>
                    <a:pt x="299" y="2768"/>
                  </a:cubicBezTo>
                  <a:lnTo>
                    <a:pt x="1" y="3337"/>
                  </a:lnTo>
                  <a:cubicBezTo>
                    <a:pt x="163" y="3527"/>
                    <a:pt x="516" y="3717"/>
                    <a:pt x="841" y="3825"/>
                  </a:cubicBezTo>
                  <a:lnTo>
                    <a:pt x="706" y="4341"/>
                  </a:lnTo>
                  <a:lnTo>
                    <a:pt x="1221" y="4476"/>
                  </a:lnTo>
                  <a:lnTo>
                    <a:pt x="1357" y="3934"/>
                  </a:lnTo>
                  <a:cubicBezTo>
                    <a:pt x="1380" y="3935"/>
                    <a:pt x="1403" y="3935"/>
                    <a:pt x="1426" y="3935"/>
                  </a:cubicBezTo>
                  <a:cubicBezTo>
                    <a:pt x="1989" y="3935"/>
                    <a:pt x="2420" y="3618"/>
                    <a:pt x="2550" y="3174"/>
                  </a:cubicBezTo>
                  <a:cubicBezTo>
                    <a:pt x="2632" y="2713"/>
                    <a:pt x="2469" y="2334"/>
                    <a:pt x="1899" y="1954"/>
                  </a:cubicBezTo>
                  <a:cubicBezTo>
                    <a:pt x="1492" y="1683"/>
                    <a:pt x="1357" y="1520"/>
                    <a:pt x="1384" y="1357"/>
                  </a:cubicBezTo>
                  <a:cubicBezTo>
                    <a:pt x="1405" y="1250"/>
                    <a:pt x="1529" y="1143"/>
                    <a:pt x="1740" y="1143"/>
                  </a:cubicBezTo>
                  <a:cubicBezTo>
                    <a:pt x="1796" y="1143"/>
                    <a:pt x="1858" y="1150"/>
                    <a:pt x="1926" y="1167"/>
                  </a:cubicBezTo>
                  <a:cubicBezTo>
                    <a:pt x="2306" y="1276"/>
                    <a:pt x="2496" y="1438"/>
                    <a:pt x="2632" y="1547"/>
                  </a:cubicBezTo>
                  <a:lnTo>
                    <a:pt x="2957" y="977"/>
                  </a:lnTo>
                  <a:cubicBezTo>
                    <a:pt x="2821" y="842"/>
                    <a:pt x="2577" y="706"/>
                    <a:pt x="2225" y="598"/>
                  </a:cubicBezTo>
                  <a:lnTo>
                    <a:pt x="2360" y="109"/>
                  </a:lnTo>
                  <a:lnTo>
                    <a:pt x="1872"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1413250" y="4698850"/>
              <a:ext cx="224475" cy="45750"/>
            </a:xfrm>
            <a:custGeom>
              <a:avLst/>
              <a:gdLst/>
              <a:ahLst/>
              <a:cxnLst/>
              <a:rect l="l" t="t" r="r" b="b"/>
              <a:pathLst>
                <a:path w="8979" h="1830" extrusionOk="0">
                  <a:moveTo>
                    <a:pt x="6426" y="1"/>
                  </a:moveTo>
                  <a:cubicBezTo>
                    <a:pt x="5813" y="1"/>
                    <a:pt x="5123" y="32"/>
                    <a:pt x="4395" y="96"/>
                  </a:cubicBezTo>
                  <a:cubicBezTo>
                    <a:pt x="1954" y="313"/>
                    <a:pt x="1" y="882"/>
                    <a:pt x="28" y="1316"/>
                  </a:cubicBezTo>
                  <a:cubicBezTo>
                    <a:pt x="66" y="1640"/>
                    <a:pt x="1067" y="1830"/>
                    <a:pt x="2514" y="1830"/>
                  </a:cubicBezTo>
                  <a:cubicBezTo>
                    <a:pt x="3128" y="1830"/>
                    <a:pt x="3822" y="1796"/>
                    <a:pt x="4557" y="1723"/>
                  </a:cubicBezTo>
                  <a:cubicBezTo>
                    <a:pt x="6999" y="1479"/>
                    <a:pt x="8979" y="936"/>
                    <a:pt x="8952" y="502"/>
                  </a:cubicBezTo>
                  <a:cubicBezTo>
                    <a:pt x="8913" y="177"/>
                    <a:pt x="7891" y="1"/>
                    <a:pt x="6426"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1386800" y="4644000"/>
              <a:ext cx="273975" cy="93350"/>
            </a:xfrm>
            <a:custGeom>
              <a:avLst/>
              <a:gdLst/>
              <a:ahLst/>
              <a:cxnLst/>
              <a:rect l="l" t="t" r="r" b="b"/>
              <a:pathLst>
                <a:path w="10959" h="3734" extrusionOk="0">
                  <a:moveTo>
                    <a:pt x="9362" y="0"/>
                  </a:moveTo>
                  <a:cubicBezTo>
                    <a:pt x="4351" y="0"/>
                    <a:pt x="26" y="1883"/>
                    <a:pt x="1" y="1883"/>
                  </a:cubicBezTo>
                  <a:lnTo>
                    <a:pt x="191" y="2859"/>
                  </a:lnTo>
                  <a:cubicBezTo>
                    <a:pt x="302" y="3399"/>
                    <a:pt x="1524" y="3734"/>
                    <a:pt x="3216" y="3734"/>
                  </a:cubicBezTo>
                  <a:cubicBezTo>
                    <a:pt x="3992" y="3734"/>
                    <a:pt x="4866" y="3664"/>
                    <a:pt x="5778" y="3510"/>
                  </a:cubicBezTo>
                  <a:cubicBezTo>
                    <a:pt x="8735" y="3049"/>
                    <a:pt x="10959" y="1910"/>
                    <a:pt x="10796" y="1150"/>
                  </a:cubicBezTo>
                  <a:lnTo>
                    <a:pt x="10579" y="38"/>
                  </a:lnTo>
                  <a:cubicBezTo>
                    <a:pt x="10170" y="12"/>
                    <a:pt x="9764" y="0"/>
                    <a:pt x="9362"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1381375" y="4620650"/>
              <a:ext cx="273975" cy="92000"/>
            </a:xfrm>
            <a:custGeom>
              <a:avLst/>
              <a:gdLst/>
              <a:ahLst/>
              <a:cxnLst/>
              <a:rect l="l" t="t" r="r" b="b"/>
              <a:pathLst>
                <a:path w="10959" h="3680" extrusionOk="0">
                  <a:moveTo>
                    <a:pt x="7899" y="1"/>
                  </a:moveTo>
                  <a:cubicBezTo>
                    <a:pt x="7082" y="1"/>
                    <a:pt x="6146" y="85"/>
                    <a:pt x="5154" y="240"/>
                  </a:cubicBezTo>
                  <a:cubicBezTo>
                    <a:pt x="2252" y="728"/>
                    <a:pt x="1" y="1759"/>
                    <a:pt x="218" y="2817"/>
                  </a:cubicBezTo>
                  <a:cubicBezTo>
                    <a:pt x="330" y="3357"/>
                    <a:pt x="1554" y="3679"/>
                    <a:pt x="3249" y="3679"/>
                  </a:cubicBezTo>
                  <a:cubicBezTo>
                    <a:pt x="4023" y="3679"/>
                    <a:pt x="4896" y="3612"/>
                    <a:pt x="5805" y="3468"/>
                  </a:cubicBezTo>
                  <a:cubicBezTo>
                    <a:pt x="8762" y="3007"/>
                    <a:pt x="10959" y="1867"/>
                    <a:pt x="10823" y="1108"/>
                  </a:cubicBezTo>
                  <a:cubicBezTo>
                    <a:pt x="10661" y="333"/>
                    <a:pt x="9516" y="1"/>
                    <a:pt x="789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1407150" y="4630900"/>
              <a:ext cx="219725" cy="70175"/>
            </a:xfrm>
            <a:custGeom>
              <a:avLst/>
              <a:gdLst/>
              <a:ahLst/>
              <a:cxnLst/>
              <a:rect l="l" t="t" r="r" b="b"/>
              <a:pathLst>
                <a:path w="8789" h="2807" extrusionOk="0">
                  <a:moveTo>
                    <a:pt x="6494" y="1"/>
                  </a:moveTo>
                  <a:cubicBezTo>
                    <a:pt x="5814" y="1"/>
                    <a:pt x="5020" y="74"/>
                    <a:pt x="4178" y="210"/>
                  </a:cubicBezTo>
                  <a:cubicBezTo>
                    <a:pt x="1818" y="589"/>
                    <a:pt x="1" y="1376"/>
                    <a:pt x="163" y="2190"/>
                  </a:cubicBezTo>
                  <a:cubicBezTo>
                    <a:pt x="254" y="2571"/>
                    <a:pt x="1184" y="2807"/>
                    <a:pt x="2489" y="2807"/>
                  </a:cubicBezTo>
                  <a:cubicBezTo>
                    <a:pt x="3133" y="2807"/>
                    <a:pt x="3868" y="2749"/>
                    <a:pt x="4639" y="2624"/>
                  </a:cubicBezTo>
                  <a:cubicBezTo>
                    <a:pt x="6971" y="2244"/>
                    <a:pt x="8789" y="1376"/>
                    <a:pt x="8680" y="779"/>
                  </a:cubicBezTo>
                  <a:cubicBezTo>
                    <a:pt x="8576" y="239"/>
                    <a:pt x="7720" y="1"/>
                    <a:pt x="6494"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1472250" y="4649025"/>
              <a:ext cx="99025" cy="33250"/>
            </a:xfrm>
            <a:custGeom>
              <a:avLst/>
              <a:gdLst/>
              <a:ahLst/>
              <a:cxnLst/>
              <a:rect l="l" t="t" r="r" b="b"/>
              <a:pathLst>
                <a:path w="3961" h="1330" extrusionOk="0">
                  <a:moveTo>
                    <a:pt x="570" y="0"/>
                  </a:moveTo>
                  <a:lnTo>
                    <a:pt x="0" y="136"/>
                  </a:lnTo>
                  <a:lnTo>
                    <a:pt x="516" y="298"/>
                  </a:lnTo>
                  <a:cubicBezTo>
                    <a:pt x="0" y="461"/>
                    <a:pt x="0" y="678"/>
                    <a:pt x="489" y="814"/>
                  </a:cubicBezTo>
                  <a:cubicBezTo>
                    <a:pt x="707" y="878"/>
                    <a:pt x="961" y="906"/>
                    <a:pt x="1240" y="906"/>
                  </a:cubicBezTo>
                  <a:cubicBezTo>
                    <a:pt x="1551" y="906"/>
                    <a:pt x="1894" y="871"/>
                    <a:pt x="2252" y="814"/>
                  </a:cubicBezTo>
                  <a:cubicBezTo>
                    <a:pt x="2491" y="769"/>
                    <a:pt x="2672" y="749"/>
                    <a:pt x="2809" y="749"/>
                  </a:cubicBezTo>
                  <a:cubicBezTo>
                    <a:pt x="2922" y="749"/>
                    <a:pt x="3004" y="762"/>
                    <a:pt x="3065" y="787"/>
                  </a:cubicBezTo>
                  <a:cubicBezTo>
                    <a:pt x="3228" y="814"/>
                    <a:pt x="3120" y="922"/>
                    <a:pt x="2876" y="977"/>
                  </a:cubicBezTo>
                  <a:cubicBezTo>
                    <a:pt x="2577" y="1058"/>
                    <a:pt x="2252" y="1112"/>
                    <a:pt x="1926" y="1139"/>
                  </a:cubicBezTo>
                  <a:lnTo>
                    <a:pt x="2279" y="1329"/>
                  </a:lnTo>
                  <a:cubicBezTo>
                    <a:pt x="2550" y="1275"/>
                    <a:pt x="2876" y="1221"/>
                    <a:pt x="3201" y="1112"/>
                  </a:cubicBezTo>
                  <a:lnTo>
                    <a:pt x="3527" y="1221"/>
                  </a:lnTo>
                  <a:lnTo>
                    <a:pt x="3906" y="1085"/>
                  </a:lnTo>
                  <a:lnTo>
                    <a:pt x="3554" y="977"/>
                  </a:lnTo>
                  <a:cubicBezTo>
                    <a:pt x="3961" y="814"/>
                    <a:pt x="3961" y="651"/>
                    <a:pt x="3662" y="543"/>
                  </a:cubicBezTo>
                  <a:cubicBezTo>
                    <a:pt x="3479" y="482"/>
                    <a:pt x="3271" y="446"/>
                    <a:pt x="2994" y="446"/>
                  </a:cubicBezTo>
                  <a:cubicBezTo>
                    <a:pt x="2777" y="446"/>
                    <a:pt x="2519" y="468"/>
                    <a:pt x="2197" y="515"/>
                  </a:cubicBezTo>
                  <a:cubicBezTo>
                    <a:pt x="1880" y="547"/>
                    <a:pt x="1655" y="560"/>
                    <a:pt x="1491" y="560"/>
                  </a:cubicBezTo>
                  <a:cubicBezTo>
                    <a:pt x="1374" y="560"/>
                    <a:pt x="1288" y="554"/>
                    <a:pt x="1221" y="543"/>
                  </a:cubicBezTo>
                  <a:cubicBezTo>
                    <a:pt x="1058" y="515"/>
                    <a:pt x="1058" y="434"/>
                    <a:pt x="1384" y="326"/>
                  </a:cubicBezTo>
                  <a:cubicBezTo>
                    <a:pt x="1764" y="244"/>
                    <a:pt x="2116" y="190"/>
                    <a:pt x="2279" y="190"/>
                  </a:cubicBezTo>
                  <a:lnTo>
                    <a:pt x="1926" y="0"/>
                  </a:lnTo>
                  <a:cubicBezTo>
                    <a:pt x="1709" y="0"/>
                    <a:pt x="1384" y="54"/>
                    <a:pt x="1031" y="136"/>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28"/>
          <p:cNvGrpSpPr/>
          <p:nvPr/>
        </p:nvGrpSpPr>
        <p:grpSpPr>
          <a:xfrm>
            <a:off x="130714" y="3493764"/>
            <a:ext cx="503284" cy="394401"/>
            <a:chOff x="4677300" y="3097700"/>
            <a:chExt cx="304375" cy="238525"/>
          </a:xfrm>
        </p:grpSpPr>
        <p:sp>
          <p:nvSpPr>
            <p:cNvPr id="709" name="Google Shape;709;p28"/>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713"/>
        <p:cNvGrpSpPr/>
        <p:nvPr/>
      </p:nvGrpSpPr>
      <p:grpSpPr>
        <a:xfrm>
          <a:off x="0" y="0"/>
          <a:ext cx="0" cy="0"/>
          <a:chOff x="0" y="0"/>
          <a:chExt cx="0" cy="0"/>
        </a:xfrm>
      </p:grpSpPr>
      <p:sp>
        <p:nvSpPr>
          <p:cNvPr id="714" name="Google Shape;71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15" name="Google Shape;715;p29"/>
          <p:cNvGrpSpPr/>
          <p:nvPr/>
        </p:nvGrpSpPr>
        <p:grpSpPr>
          <a:xfrm rot="10800000">
            <a:off x="7230171" y="4713"/>
            <a:ext cx="1913818" cy="1808633"/>
            <a:chOff x="1809775" y="3952575"/>
            <a:chExt cx="1737150" cy="1641675"/>
          </a:xfrm>
        </p:grpSpPr>
        <p:sp>
          <p:nvSpPr>
            <p:cNvPr id="716" name="Google Shape;716;p29"/>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9"/>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9"/>
          <p:cNvGrpSpPr/>
          <p:nvPr/>
        </p:nvGrpSpPr>
        <p:grpSpPr>
          <a:xfrm rot="385761">
            <a:off x="8085629" y="380707"/>
            <a:ext cx="842376" cy="622080"/>
            <a:chOff x="2527900" y="3184675"/>
            <a:chExt cx="906125" cy="669300"/>
          </a:xfrm>
        </p:grpSpPr>
        <p:sp>
          <p:nvSpPr>
            <p:cNvPr id="719" name="Google Shape;719;p29"/>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9"/>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9"/>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9"/>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9"/>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9"/>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9"/>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9"/>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9"/>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9"/>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9"/>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9"/>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9"/>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29"/>
          <p:cNvGrpSpPr/>
          <p:nvPr/>
        </p:nvGrpSpPr>
        <p:grpSpPr>
          <a:xfrm>
            <a:off x="7959665" y="144389"/>
            <a:ext cx="1094615" cy="1095027"/>
            <a:chOff x="2416000" y="1808150"/>
            <a:chExt cx="2662650" cy="2663650"/>
          </a:xfrm>
        </p:grpSpPr>
        <p:sp>
          <p:nvSpPr>
            <p:cNvPr id="733" name="Google Shape;733;p29"/>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solidFill>
              <a:schemeClr val="accent3"/>
            </a:solid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9"/>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solidFill>
              <a:schemeClr val="accent3"/>
            </a:solid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9"/>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solidFill>
              <a:schemeClr val="accent3"/>
            </a:solid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solidFill>
              <a:schemeClr val="accent3"/>
            </a:solid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737"/>
        <p:cNvGrpSpPr/>
        <p:nvPr/>
      </p:nvGrpSpPr>
      <p:grpSpPr>
        <a:xfrm>
          <a:off x="0" y="0"/>
          <a:ext cx="0" cy="0"/>
          <a:chOff x="0" y="0"/>
          <a:chExt cx="0" cy="0"/>
        </a:xfrm>
      </p:grpSpPr>
      <p:sp>
        <p:nvSpPr>
          <p:cNvPr id="738" name="Google Shape;738;p30"/>
          <p:cNvSpPr txBox="1">
            <a:spLocks noGrp="1"/>
          </p:cNvSpPr>
          <p:nvPr>
            <p:ph type="title"/>
          </p:nvPr>
        </p:nvSpPr>
        <p:spPr>
          <a:xfrm>
            <a:off x="1936950" y="1804800"/>
            <a:ext cx="5270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39" name="Google Shape;739;p30"/>
          <p:cNvSpPr txBox="1">
            <a:spLocks noGrp="1"/>
          </p:cNvSpPr>
          <p:nvPr>
            <p:ph type="title" idx="2" hasCustomPrompt="1"/>
          </p:nvPr>
        </p:nvSpPr>
        <p:spPr>
          <a:xfrm>
            <a:off x="3954001" y="845575"/>
            <a:ext cx="1236000" cy="841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40" name="Google Shape;740;p30"/>
          <p:cNvSpPr txBox="1">
            <a:spLocks noGrp="1"/>
          </p:cNvSpPr>
          <p:nvPr>
            <p:ph type="subTitle" idx="1"/>
          </p:nvPr>
        </p:nvSpPr>
        <p:spPr>
          <a:xfrm>
            <a:off x="1936950" y="2557525"/>
            <a:ext cx="52701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1" name="Google Shape;741;p30"/>
          <p:cNvGrpSpPr/>
          <p:nvPr/>
        </p:nvGrpSpPr>
        <p:grpSpPr>
          <a:xfrm rot="-5400000" flipH="1">
            <a:off x="4968579" y="1559585"/>
            <a:ext cx="6383002" cy="6383002"/>
            <a:chOff x="2195175" y="1795225"/>
            <a:chExt cx="5793775" cy="5793775"/>
          </a:xfrm>
        </p:grpSpPr>
        <p:sp>
          <p:nvSpPr>
            <p:cNvPr id="742" name="Google Shape;742;p30"/>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30"/>
          <p:cNvGrpSpPr/>
          <p:nvPr/>
        </p:nvGrpSpPr>
        <p:grpSpPr>
          <a:xfrm rot="5400000">
            <a:off x="-2194246" y="1559585"/>
            <a:ext cx="6383002" cy="6383002"/>
            <a:chOff x="2195175" y="1795225"/>
            <a:chExt cx="5793775" cy="5793775"/>
          </a:xfrm>
        </p:grpSpPr>
        <p:sp>
          <p:nvSpPr>
            <p:cNvPr id="747" name="Google Shape;747;p30"/>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13225" y="1340001"/>
            <a:ext cx="7704000" cy="451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34" name="Google Shape;34;p4"/>
          <p:cNvGrpSpPr/>
          <p:nvPr/>
        </p:nvGrpSpPr>
        <p:grpSpPr>
          <a:xfrm>
            <a:off x="5300607" y="-2919602"/>
            <a:ext cx="5936455" cy="5936483"/>
            <a:chOff x="1550175" y="-2587150"/>
            <a:chExt cx="5388450" cy="5388475"/>
          </a:xfrm>
        </p:grpSpPr>
        <p:sp>
          <p:nvSpPr>
            <p:cNvPr id="35" name="Google Shape;35;p4"/>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a:off x="8482005" y="858586"/>
            <a:ext cx="388843" cy="329024"/>
            <a:chOff x="4709125" y="3440000"/>
            <a:chExt cx="270575" cy="228950"/>
          </a:xfrm>
        </p:grpSpPr>
        <p:sp>
          <p:nvSpPr>
            <p:cNvPr id="40" name="Google Shape;40;p4"/>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4"/>
          <p:cNvGrpSpPr/>
          <p:nvPr/>
        </p:nvGrpSpPr>
        <p:grpSpPr>
          <a:xfrm>
            <a:off x="8179127" y="342289"/>
            <a:ext cx="503284" cy="394401"/>
            <a:chOff x="4677300" y="3097700"/>
            <a:chExt cx="304375" cy="238525"/>
          </a:xfrm>
        </p:grpSpPr>
        <p:sp>
          <p:nvSpPr>
            <p:cNvPr id="46" name="Google Shape;46;p4"/>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2">
  <p:cSld name="CUSTOM_11_1">
    <p:spTree>
      <p:nvGrpSpPr>
        <p:cNvPr id="1" name="Shape 751"/>
        <p:cNvGrpSpPr/>
        <p:nvPr/>
      </p:nvGrpSpPr>
      <p:grpSpPr>
        <a:xfrm>
          <a:off x="0" y="0"/>
          <a:ext cx="0" cy="0"/>
          <a:chOff x="0" y="0"/>
          <a:chExt cx="0" cy="0"/>
        </a:xfrm>
      </p:grpSpPr>
      <p:sp>
        <p:nvSpPr>
          <p:cNvPr id="752" name="Google Shape;752;p31"/>
          <p:cNvSpPr txBox="1">
            <a:spLocks noGrp="1"/>
          </p:cNvSpPr>
          <p:nvPr>
            <p:ph type="title"/>
          </p:nvPr>
        </p:nvSpPr>
        <p:spPr>
          <a:xfrm>
            <a:off x="4470025" y="2414400"/>
            <a:ext cx="3960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753" name="Google Shape;753;p31"/>
          <p:cNvSpPr txBox="1">
            <a:spLocks noGrp="1"/>
          </p:cNvSpPr>
          <p:nvPr>
            <p:ph type="title" idx="2" hasCustomPrompt="1"/>
          </p:nvPr>
        </p:nvSpPr>
        <p:spPr>
          <a:xfrm>
            <a:off x="7589925" y="1444975"/>
            <a:ext cx="840900" cy="8418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
        <p:nvSpPr>
          <p:cNvPr id="754" name="Google Shape;754;p31"/>
          <p:cNvSpPr txBox="1">
            <a:spLocks noGrp="1"/>
          </p:cNvSpPr>
          <p:nvPr>
            <p:ph type="subTitle" idx="1"/>
          </p:nvPr>
        </p:nvSpPr>
        <p:spPr>
          <a:xfrm>
            <a:off x="4470025" y="3167125"/>
            <a:ext cx="39609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grpSp>
        <p:nvGrpSpPr>
          <p:cNvPr id="755" name="Google Shape;755;p31"/>
          <p:cNvGrpSpPr/>
          <p:nvPr/>
        </p:nvGrpSpPr>
        <p:grpSpPr>
          <a:xfrm flipH="1">
            <a:off x="-1860818" y="-4340227"/>
            <a:ext cx="7093598" cy="11211064"/>
            <a:chOff x="1550175" y="-2587150"/>
            <a:chExt cx="6438775" cy="10176150"/>
          </a:xfrm>
        </p:grpSpPr>
        <p:sp>
          <p:nvSpPr>
            <p:cNvPr id="756" name="Google Shape;756;p31"/>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3">
  <p:cSld name="CUSTOM_11_1_1">
    <p:spTree>
      <p:nvGrpSpPr>
        <p:cNvPr id="1" name="Shape 764"/>
        <p:cNvGrpSpPr/>
        <p:nvPr/>
      </p:nvGrpSpPr>
      <p:grpSpPr>
        <a:xfrm>
          <a:off x="0" y="0"/>
          <a:ext cx="0" cy="0"/>
          <a:chOff x="0" y="0"/>
          <a:chExt cx="0" cy="0"/>
        </a:xfrm>
      </p:grpSpPr>
      <p:sp>
        <p:nvSpPr>
          <p:cNvPr id="765" name="Google Shape;765;p32"/>
          <p:cNvSpPr txBox="1">
            <a:spLocks noGrp="1"/>
          </p:cNvSpPr>
          <p:nvPr>
            <p:ph type="title"/>
          </p:nvPr>
        </p:nvSpPr>
        <p:spPr>
          <a:xfrm>
            <a:off x="1936950" y="3072000"/>
            <a:ext cx="5270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6" name="Google Shape;766;p32"/>
          <p:cNvSpPr txBox="1">
            <a:spLocks noGrp="1"/>
          </p:cNvSpPr>
          <p:nvPr>
            <p:ph type="title" idx="2" hasCustomPrompt="1"/>
          </p:nvPr>
        </p:nvSpPr>
        <p:spPr>
          <a:xfrm>
            <a:off x="3954001" y="2114150"/>
            <a:ext cx="1236000" cy="841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67" name="Google Shape;767;p32"/>
          <p:cNvSpPr txBox="1">
            <a:spLocks noGrp="1"/>
          </p:cNvSpPr>
          <p:nvPr>
            <p:ph type="subTitle" idx="1"/>
          </p:nvPr>
        </p:nvSpPr>
        <p:spPr>
          <a:xfrm>
            <a:off x="1936950" y="3824725"/>
            <a:ext cx="52701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68" name="Google Shape;768;p32"/>
          <p:cNvGrpSpPr/>
          <p:nvPr/>
        </p:nvGrpSpPr>
        <p:grpSpPr>
          <a:xfrm rot="5400000" flipH="1">
            <a:off x="-2194246" y="-3545815"/>
            <a:ext cx="6383002" cy="6383002"/>
            <a:chOff x="2195175" y="1795225"/>
            <a:chExt cx="5793775" cy="5793775"/>
          </a:xfrm>
        </p:grpSpPr>
        <p:sp>
          <p:nvSpPr>
            <p:cNvPr id="769" name="Google Shape;769;p32"/>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32"/>
          <p:cNvGrpSpPr/>
          <p:nvPr/>
        </p:nvGrpSpPr>
        <p:grpSpPr>
          <a:xfrm>
            <a:off x="323188" y="523937"/>
            <a:ext cx="821599" cy="643803"/>
            <a:chOff x="4677300" y="3097700"/>
            <a:chExt cx="304375" cy="238525"/>
          </a:xfrm>
        </p:grpSpPr>
        <p:sp>
          <p:nvSpPr>
            <p:cNvPr id="774" name="Google Shape;774;p32"/>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2"/>
          <p:cNvGrpSpPr/>
          <p:nvPr/>
        </p:nvGrpSpPr>
        <p:grpSpPr>
          <a:xfrm>
            <a:off x="395845" y="1402122"/>
            <a:ext cx="634742" cy="537094"/>
            <a:chOff x="4709125" y="3440000"/>
            <a:chExt cx="270575" cy="228950"/>
          </a:xfrm>
        </p:grpSpPr>
        <p:sp>
          <p:nvSpPr>
            <p:cNvPr id="779" name="Google Shape;779;p32"/>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32"/>
          <p:cNvGrpSpPr/>
          <p:nvPr/>
        </p:nvGrpSpPr>
        <p:grpSpPr>
          <a:xfrm rot="-1547370">
            <a:off x="395857" y="2782773"/>
            <a:ext cx="634728" cy="537082"/>
            <a:chOff x="4709125" y="3440000"/>
            <a:chExt cx="270575" cy="228950"/>
          </a:xfrm>
        </p:grpSpPr>
        <p:sp>
          <p:nvSpPr>
            <p:cNvPr id="785" name="Google Shape;785;p32"/>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32"/>
          <p:cNvGrpSpPr/>
          <p:nvPr/>
        </p:nvGrpSpPr>
        <p:grpSpPr>
          <a:xfrm>
            <a:off x="399394" y="3759878"/>
            <a:ext cx="627658" cy="844111"/>
            <a:chOff x="1772650" y="2039675"/>
            <a:chExt cx="246150" cy="331050"/>
          </a:xfrm>
        </p:grpSpPr>
        <p:sp>
          <p:nvSpPr>
            <p:cNvPr id="791" name="Google Shape;791;p32"/>
            <p:cNvSpPr/>
            <p:nvPr/>
          </p:nvSpPr>
          <p:spPr>
            <a:xfrm>
              <a:off x="1776700" y="2298850"/>
              <a:ext cx="241450" cy="71875"/>
            </a:xfrm>
            <a:custGeom>
              <a:avLst/>
              <a:gdLst/>
              <a:ahLst/>
              <a:cxnLst/>
              <a:rect l="l" t="t" r="r" b="b"/>
              <a:pathLst>
                <a:path w="9658" h="2875" extrusionOk="0">
                  <a:moveTo>
                    <a:pt x="1" y="457"/>
                  </a:moveTo>
                  <a:lnTo>
                    <a:pt x="1" y="457"/>
                  </a:lnTo>
                  <a:cubicBezTo>
                    <a:pt x="1" y="457"/>
                    <a:pt x="1" y="457"/>
                    <a:pt x="1" y="457"/>
                  </a:cubicBezTo>
                  <a:lnTo>
                    <a:pt x="1" y="457"/>
                  </a:lnTo>
                  <a:lnTo>
                    <a:pt x="1" y="457"/>
                  </a:lnTo>
                  <a:close/>
                  <a:moveTo>
                    <a:pt x="4765" y="0"/>
                  </a:moveTo>
                  <a:cubicBezTo>
                    <a:pt x="2065" y="0"/>
                    <a:pt x="58" y="458"/>
                    <a:pt x="2" y="458"/>
                  </a:cubicBezTo>
                  <a:cubicBezTo>
                    <a:pt x="2" y="458"/>
                    <a:pt x="1" y="458"/>
                    <a:pt x="1" y="457"/>
                  </a:cubicBezTo>
                  <a:lnTo>
                    <a:pt x="1" y="457"/>
                  </a:lnTo>
                  <a:lnTo>
                    <a:pt x="1" y="1379"/>
                  </a:lnTo>
                  <a:cubicBezTo>
                    <a:pt x="1" y="2085"/>
                    <a:pt x="2171" y="2790"/>
                    <a:pt x="4856" y="2871"/>
                  </a:cubicBezTo>
                  <a:cubicBezTo>
                    <a:pt x="4964" y="2873"/>
                    <a:pt x="5072" y="2874"/>
                    <a:pt x="5178" y="2874"/>
                  </a:cubicBezTo>
                  <a:cubicBezTo>
                    <a:pt x="7685" y="2874"/>
                    <a:pt x="9657" y="2272"/>
                    <a:pt x="9657" y="1569"/>
                  </a:cubicBezTo>
                  <a:lnTo>
                    <a:pt x="9630" y="566"/>
                  </a:lnTo>
                  <a:cubicBezTo>
                    <a:pt x="7939" y="138"/>
                    <a:pt x="6248" y="0"/>
                    <a:pt x="476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1776025" y="2274800"/>
              <a:ext cx="241450" cy="73625"/>
            </a:xfrm>
            <a:custGeom>
              <a:avLst/>
              <a:gdLst/>
              <a:ahLst/>
              <a:cxnLst/>
              <a:rect l="l" t="t" r="r" b="b"/>
              <a:pathLst>
                <a:path w="9658" h="2945" extrusionOk="0">
                  <a:moveTo>
                    <a:pt x="4279" y="1"/>
                  </a:moveTo>
                  <a:cubicBezTo>
                    <a:pt x="1847" y="1"/>
                    <a:pt x="1" y="534"/>
                    <a:pt x="1" y="1446"/>
                  </a:cubicBezTo>
                  <a:cubicBezTo>
                    <a:pt x="1" y="2179"/>
                    <a:pt x="2171" y="2884"/>
                    <a:pt x="4829" y="2938"/>
                  </a:cubicBezTo>
                  <a:cubicBezTo>
                    <a:pt x="4982" y="2943"/>
                    <a:pt x="5134" y="2945"/>
                    <a:pt x="5283" y="2945"/>
                  </a:cubicBezTo>
                  <a:cubicBezTo>
                    <a:pt x="7752" y="2945"/>
                    <a:pt x="9657" y="2328"/>
                    <a:pt x="9657" y="1663"/>
                  </a:cubicBezTo>
                  <a:cubicBezTo>
                    <a:pt x="9657" y="605"/>
                    <a:pt x="7487" y="36"/>
                    <a:pt x="4802" y="9"/>
                  </a:cubicBezTo>
                  <a:cubicBezTo>
                    <a:pt x="4625" y="3"/>
                    <a:pt x="4451" y="1"/>
                    <a:pt x="427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1774000" y="2268150"/>
              <a:ext cx="241425" cy="72000"/>
            </a:xfrm>
            <a:custGeom>
              <a:avLst/>
              <a:gdLst/>
              <a:ahLst/>
              <a:cxnLst/>
              <a:rect l="l" t="t" r="r" b="b"/>
              <a:pathLst>
                <a:path w="9657" h="2880" extrusionOk="0">
                  <a:moveTo>
                    <a:pt x="4751" y="1"/>
                  </a:moveTo>
                  <a:cubicBezTo>
                    <a:pt x="2025" y="1"/>
                    <a:pt x="1" y="465"/>
                    <a:pt x="1" y="465"/>
                  </a:cubicBezTo>
                  <a:lnTo>
                    <a:pt x="1" y="1387"/>
                  </a:lnTo>
                  <a:cubicBezTo>
                    <a:pt x="1" y="2092"/>
                    <a:pt x="2170" y="2797"/>
                    <a:pt x="4856" y="2879"/>
                  </a:cubicBezTo>
                  <a:cubicBezTo>
                    <a:pt x="4913" y="2879"/>
                    <a:pt x="4971" y="2879"/>
                    <a:pt x="5028" y="2879"/>
                  </a:cubicBezTo>
                  <a:cubicBezTo>
                    <a:pt x="7581" y="2879"/>
                    <a:pt x="9657" y="2293"/>
                    <a:pt x="9657" y="1577"/>
                  </a:cubicBezTo>
                  <a:lnTo>
                    <a:pt x="9657" y="573"/>
                  </a:lnTo>
                  <a:cubicBezTo>
                    <a:pt x="7956" y="141"/>
                    <a:pt x="6248" y="1"/>
                    <a:pt x="475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1774000" y="2244300"/>
              <a:ext cx="241425" cy="73525"/>
            </a:xfrm>
            <a:custGeom>
              <a:avLst/>
              <a:gdLst/>
              <a:ahLst/>
              <a:cxnLst/>
              <a:rect l="l" t="t" r="r" b="b"/>
              <a:pathLst>
                <a:path w="9657" h="2941" extrusionOk="0">
                  <a:moveTo>
                    <a:pt x="4283" y="0"/>
                  </a:moveTo>
                  <a:cubicBezTo>
                    <a:pt x="1870" y="0"/>
                    <a:pt x="1" y="534"/>
                    <a:pt x="1" y="1446"/>
                  </a:cubicBezTo>
                  <a:cubicBezTo>
                    <a:pt x="1" y="2178"/>
                    <a:pt x="2170" y="2883"/>
                    <a:pt x="4856" y="2937"/>
                  </a:cubicBezTo>
                  <a:cubicBezTo>
                    <a:pt x="4963" y="2940"/>
                    <a:pt x="5069" y="2941"/>
                    <a:pt x="5175" y="2941"/>
                  </a:cubicBezTo>
                  <a:cubicBezTo>
                    <a:pt x="7660" y="2941"/>
                    <a:pt x="9657" y="2339"/>
                    <a:pt x="9657" y="1663"/>
                  </a:cubicBezTo>
                  <a:cubicBezTo>
                    <a:pt x="9657" y="605"/>
                    <a:pt x="7487" y="35"/>
                    <a:pt x="4802" y="8"/>
                  </a:cubicBezTo>
                  <a:cubicBezTo>
                    <a:pt x="4626" y="3"/>
                    <a:pt x="4454" y="0"/>
                    <a:pt x="428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1776700" y="2237525"/>
              <a:ext cx="242100" cy="71425"/>
            </a:xfrm>
            <a:custGeom>
              <a:avLst/>
              <a:gdLst/>
              <a:ahLst/>
              <a:cxnLst/>
              <a:rect l="l" t="t" r="r" b="b"/>
              <a:pathLst>
                <a:path w="9684" h="2857" extrusionOk="0">
                  <a:moveTo>
                    <a:pt x="1" y="550"/>
                  </a:moveTo>
                  <a:cubicBezTo>
                    <a:pt x="1" y="550"/>
                    <a:pt x="1" y="551"/>
                    <a:pt x="1" y="551"/>
                  </a:cubicBezTo>
                  <a:lnTo>
                    <a:pt x="1" y="551"/>
                  </a:lnTo>
                  <a:lnTo>
                    <a:pt x="1" y="550"/>
                  </a:lnTo>
                  <a:close/>
                  <a:moveTo>
                    <a:pt x="5219" y="1"/>
                  </a:moveTo>
                  <a:cubicBezTo>
                    <a:pt x="2283" y="1"/>
                    <a:pt x="55" y="551"/>
                    <a:pt x="2" y="551"/>
                  </a:cubicBezTo>
                  <a:cubicBezTo>
                    <a:pt x="2" y="551"/>
                    <a:pt x="1" y="551"/>
                    <a:pt x="1" y="551"/>
                  </a:cubicBezTo>
                  <a:lnTo>
                    <a:pt x="1" y="551"/>
                  </a:lnTo>
                  <a:lnTo>
                    <a:pt x="28" y="1445"/>
                  </a:lnTo>
                  <a:cubicBezTo>
                    <a:pt x="28" y="2124"/>
                    <a:pt x="2198" y="2856"/>
                    <a:pt x="4883" y="2856"/>
                  </a:cubicBezTo>
                  <a:cubicBezTo>
                    <a:pt x="4934" y="2856"/>
                    <a:pt x="4985" y="2857"/>
                    <a:pt x="5036" y="2857"/>
                  </a:cubicBezTo>
                  <a:cubicBezTo>
                    <a:pt x="7598" y="2857"/>
                    <a:pt x="9684" y="2191"/>
                    <a:pt x="9657" y="1500"/>
                  </a:cubicBezTo>
                  <a:lnTo>
                    <a:pt x="9630" y="469"/>
                  </a:lnTo>
                  <a:cubicBezTo>
                    <a:pt x="8105" y="120"/>
                    <a:pt x="6586" y="1"/>
                    <a:pt x="5219"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1776025" y="2212625"/>
              <a:ext cx="242100" cy="73950"/>
            </a:xfrm>
            <a:custGeom>
              <a:avLst/>
              <a:gdLst/>
              <a:ahLst/>
              <a:cxnLst/>
              <a:rect l="l" t="t" r="r" b="b"/>
              <a:pathLst>
                <a:path w="9684" h="2958" extrusionOk="0">
                  <a:moveTo>
                    <a:pt x="4802" y="0"/>
                  </a:moveTo>
                  <a:cubicBezTo>
                    <a:pt x="2171" y="0"/>
                    <a:pt x="1" y="597"/>
                    <a:pt x="28" y="1573"/>
                  </a:cubicBezTo>
                  <a:cubicBezTo>
                    <a:pt x="28" y="2252"/>
                    <a:pt x="2198" y="2957"/>
                    <a:pt x="4883" y="2957"/>
                  </a:cubicBezTo>
                  <a:cubicBezTo>
                    <a:pt x="4934" y="2957"/>
                    <a:pt x="4985" y="2958"/>
                    <a:pt x="5036" y="2958"/>
                  </a:cubicBezTo>
                  <a:cubicBezTo>
                    <a:pt x="7598" y="2958"/>
                    <a:pt x="9684" y="2292"/>
                    <a:pt x="9657" y="1601"/>
                  </a:cubicBezTo>
                  <a:cubicBezTo>
                    <a:pt x="9630" y="543"/>
                    <a:pt x="7460" y="55"/>
                    <a:pt x="4802"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1797725" y="2221425"/>
              <a:ext cx="193975" cy="54950"/>
            </a:xfrm>
            <a:custGeom>
              <a:avLst/>
              <a:gdLst/>
              <a:ahLst/>
              <a:cxnLst/>
              <a:rect l="l" t="t" r="r" b="b"/>
              <a:pathLst>
                <a:path w="7759" h="2198" extrusionOk="0">
                  <a:moveTo>
                    <a:pt x="3880" y="1"/>
                  </a:moveTo>
                  <a:cubicBezTo>
                    <a:pt x="1737" y="1"/>
                    <a:pt x="1" y="408"/>
                    <a:pt x="28" y="1140"/>
                  </a:cubicBezTo>
                  <a:cubicBezTo>
                    <a:pt x="28" y="1683"/>
                    <a:pt x="1791" y="2198"/>
                    <a:pt x="3934" y="2198"/>
                  </a:cubicBezTo>
                  <a:cubicBezTo>
                    <a:pt x="6077" y="2198"/>
                    <a:pt x="7758" y="1737"/>
                    <a:pt x="7758" y="1194"/>
                  </a:cubicBezTo>
                  <a:cubicBezTo>
                    <a:pt x="7758" y="408"/>
                    <a:pt x="5995" y="1"/>
                    <a:pt x="3880"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1774200" y="2198075"/>
              <a:ext cx="243275" cy="72300"/>
            </a:xfrm>
            <a:custGeom>
              <a:avLst/>
              <a:gdLst/>
              <a:ahLst/>
              <a:cxnLst/>
              <a:rect l="l" t="t" r="r" b="b"/>
              <a:pathLst>
                <a:path w="9731" h="2892" extrusionOk="0">
                  <a:moveTo>
                    <a:pt x="5674" y="1"/>
                  </a:moveTo>
                  <a:cubicBezTo>
                    <a:pt x="2473" y="1"/>
                    <a:pt x="0" y="691"/>
                    <a:pt x="20" y="691"/>
                  </a:cubicBezTo>
                  <a:lnTo>
                    <a:pt x="47" y="1613"/>
                  </a:lnTo>
                  <a:cubicBezTo>
                    <a:pt x="99" y="2289"/>
                    <a:pt x="2098" y="2891"/>
                    <a:pt x="4631" y="2891"/>
                  </a:cubicBezTo>
                  <a:cubicBezTo>
                    <a:pt x="4738" y="2891"/>
                    <a:pt x="4847" y="2890"/>
                    <a:pt x="4956" y="2888"/>
                  </a:cubicBezTo>
                  <a:cubicBezTo>
                    <a:pt x="7587" y="2834"/>
                    <a:pt x="9730" y="2128"/>
                    <a:pt x="9703" y="1396"/>
                  </a:cubicBezTo>
                  <a:lnTo>
                    <a:pt x="9622" y="392"/>
                  </a:lnTo>
                  <a:cubicBezTo>
                    <a:pt x="8265" y="104"/>
                    <a:pt x="6915" y="1"/>
                    <a:pt x="5674"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1772650" y="2173950"/>
              <a:ext cx="242775" cy="73975"/>
            </a:xfrm>
            <a:custGeom>
              <a:avLst/>
              <a:gdLst/>
              <a:ahLst/>
              <a:cxnLst/>
              <a:rect l="l" t="t" r="r" b="b"/>
              <a:pathLst>
                <a:path w="9711" h="2959" extrusionOk="0">
                  <a:moveTo>
                    <a:pt x="4996" y="0"/>
                  </a:moveTo>
                  <a:cubicBezTo>
                    <a:pt x="4922" y="0"/>
                    <a:pt x="4848" y="0"/>
                    <a:pt x="4774" y="1"/>
                  </a:cubicBezTo>
                  <a:cubicBezTo>
                    <a:pt x="2116" y="55"/>
                    <a:pt x="0" y="679"/>
                    <a:pt x="27" y="1656"/>
                  </a:cubicBezTo>
                  <a:cubicBezTo>
                    <a:pt x="54" y="2346"/>
                    <a:pt x="2134" y="2959"/>
                    <a:pt x="4741" y="2959"/>
                  </a:cubicBezTo>
                  <a:cubicBezTo>
                    <a:pt x="4797" y="2959"/>
                    <a:pt x="4853" y="2958"/>
                    <a:pt x="4910" y="2958"/>
                  </a:cubicBezTo>
                  <a:cubicBezTo>
                    <a:pt x="7595" y="2903"/>
                    <a:pt x="9711" y="2198"/>
                    <a:pt x="9684" y="1493"/>
                  </a:cubicBezTo>
                  <a:cubicBezTo>
                    <a:pt x="9657" y="464"/>
                    <a:pt x="7579" y="0"/>
                    <a:pt x="4996"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1776700" y="2165925"/>
              <a:ext cx="241450" cy="71900"/>
            </a:xfrm>
            <a:custGeom>
              <a:avLst/>
              <a:gdLst/>
              <a:ahLst/>
              <a:cxnLst/>
              <a:rect l="l" t="t" r="r" b="b"/>
              <a:pathLst>
                <a:path w="9658" h="2876" extrusionOk="0">
                  <a:moveTo>
                    <a:pt x="1" y="458"/>
                  </a:moveTo>
                  <a:lnTo>
                    <a:pt x="1" y="458"/>
                  </a:lnTo>
                  <a:cubicBezTo>
                    <a:pt x="1" y="458"/>
                    <a:pt x="1" y="458"/>
                    <a:pt x="1" y="458"/>
                  </a:cubicBezTo>
                  <a:lnTo>
                    <a:pt x="1" y="458"/>
                  </a:lnTo>
                  <a:lnTo>
                    <a:pt x="1" y="458"/>
                  </a:lnTo>
                  <a:close/>
                  <a:moveTo>
                    <a:pt x="4765" y="1"/>
                  </a:moveTo>
                  <a:cubicBezTo>
                    <a:pt x="2065" y="1"/>
                    <a:pt x="58" y="458"/>
                    <a:pt x="2" y="458"/>
                  </a:cubicBezTo>
                  <a:cubicBezTo>
                    <a:pt x="2" y="458"/>
                    <a:pt x="1" y="458"/>
                    <a:pt x="1" y="458"/>
                  </a:cubicBezTo>
                  <a:lnTo>
                    <a:pt x="1" y="458"/>
                  </a:lnTo>
                  <a:lnTo>
                    <a:pt x="1" y="1380"/>
                  </a:lnTo>
                  <a:cubicBezTo>
                    <a:pt x="1" y="2085"/>
                    <a:pt x="2171" y="2790"/>
                    <a:pt x="4856" y="2872"/>
                  </a:cubicBezTo>
                  <a:cubicBezTo>
                    <a:pt x="4960" y="2874"/>
                    <a:pt x="5064" y="2875"/>
                    <a:pt x="5166" y="2875"/>
                  </a:cubicBezTo>
                  <a:cubicBezTo>
                    <a:pt x="7679" y="2875"/>
                    <a:pt x="9657" y="2248"/>
                    <a:pt x="9657" y="1570"/>
                  </a:cubicBezTo>
                  <a:lnTo>
                    <a:pt x="9630" y="566"/>
                  </a:lnTo>
                  <a:cubicBezTo>
                    <a:pt x="7939" y="139"/>
                    <a:pt x="6248" y="1"/>
                    <a:pt x="4765"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1776025" y="2140650"/>
              <a:ext cx="241450" cy="74100"/>
            </a:xfrm>
            <a:custGeom>
              <a:avLst/>
              <a:gdLst/>
              <a:ahLst/>
              <a:cxnLst/>
              <a:rect l="l" t="t" r="r" b="b"/>
              <a:pathLst>
                <a:path w="9658" h="2964" extrusionOk="0">
                  <a:moveTo>
                    <a:pt x="4437" y="0"/>
                  </a:moveTo>
                  <a:cubicBezTo>
                    <a:pt x="1927" y="0"/>
                    <a:pt x="1" y="537"/>
                    <a:pt x="1" y="1469"/>
                  </a:cubicBezTo>
                  <a:cubicBezTo>
                    <a:pt x="1" y="2174"/>
                    <a:pt x="2171" y="2879"/>
                    <a:pt x="4829" y="2961"/>
                  </a:cubicBezTo>
                  <a:cubicBezTo>
                    <a:pt x="4938" y="2963"/>
                    <a:pt x="5047" y="2964"/>
                    <a:pt x="5154" y="2964"/>
                  </a:cubicBezTo>
                  <a:cubicBezTo>
                    <a:pt x="7685" y="2964"/>
                    <a:pt x="9657" y="2361"/>
                    <a:pt x="9657" y="1659"/>
                  </a:cubicBezTo>
                  <a:cubicBezTo>
                    <a:pt x="9657" y="628"/>
                    <a:pt x="7487" y="86"/>
                    <a:pt x="4802" y="4"/>
                  </a:cubicBezTo>
                  <a:cubicBezTo>
                    <a:pt x="4679" y="2"/>
                    <a:pt x="4557" y="0"/>
                    <a:pt x="4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1774000" y="2135250"/>
              <a:ext cx="241425" cy="72000"/>
            </a:xfrm>
            <a:custGeom>
              <a:avLst/>
              <a:gdLst/>
              <a:ahLst/>
              <a:cxnLst/>
              <a:rect l="l" t="t" r="r" b="b"/>
              <a:pathLst>
                <a:path w="9657" h="2880" extrusionOk="0">
                  <a:moveTo>
                    <a:pt x="4751" y="1"/>
                  </a:moveTo>
                  <a:cubicBezTo>
                    <a:pt x="2025" y="1"/>
                    <a:pt x="1" y="464"/>
                    <a:pt x="1" y="464"/>
                  </a:cubicBezTo>
                  <a:lnTo>
                    <a:pt x="1" y="1386"/>
                  </a:lnTo>
                  <a:cubicBezTo>
                    <a:pt x="1" y="2092"/>
                    <a:pt x="2170" y="2797"/>
                    <a:pt x="4856" y="2878"/>
                  </a:cubicBezTo>
                  <a:cubicBezTo>
                    <a:pt x="4911" y="2879"/>
                    <a:pt x="4966" y="2879"/>
                    <a:pt x="5021" y="2879"/>
                  </a:cubicBezTo>
                  <a:cubicBezTo>
                    <a:pt x="7577" y="2879"/>
                    <a:pt x="9657" y="2267"/>
                    <a:pt x="9657" y="1576"/>
                  </a:cubicBezTo>
                  <a:lnTo>
                    <a:pt x="9657" y="573"/>
                  </a:lnTo>
                  <a:cubicBezTo>
                    <a:pt x="7956" y="140"/>
                    <a:pt x="6248" y="1"/>
                    <a:pt x="475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1774000" y="2110125"/>
              <a:ext cx="241425" cy="74050"/>
            </a:xfrm>
            <a:custGeom>
              <a:avLst/>
              <a:gdLst/>
              <a:ahLst/>
              <a:cxnLst/>
              <a:rect l="l" t="t" r="r" b="b"/>
              <a:pathLst>
                <a:path w="9657" h="2962" extrusionOk="0">
                  <a:moveTo>
                    <a:pt x="4440" y="1"/>
                  </a:moveTo>
                  <a:cubicBezTo>
                    <a:pt x="1952" y="1"/>
                    <a:pt x="1" y="537"/>
                    <a:pt x="1" y="1469"/>
                  </a:cubicBezTo>
                  <a:cubicBezTo>
                    <a:pt x="1" y="2174"/>
                    <a:pt x="2170" y="2880"/>
                    <a:pt x="4856" y="2961"/>
                  </a:cubicBezTo>
                  <a:cubicBezTo>
                    <a:pt x="4913" y="2962"/>
                    <a:pt x="4971" y="2962"/>
                    <a:pt x="5028" y="2962"/>
                  </a:cubicBezTo>
                  <a:cubicBezTo>
                    <a:pt x="7581" y="2962"/>
                    <a:pt x="9657" y="2375"/>
                    <a:pt x="9657" y="1659"/>
                  </a:cubicBezTo>
                  <a:cubicBezTo>
                    <a:pt x="9657" y="628"/>
                    <a:pt x="7487" y="86"/>
                    <a:pt x="4802" y="5"/>
                  </a:cubicBezTo>
                  <a:cubicBezTo>
                    <a:pt x="4680" y="2"/>
                    <a:pt x="4559" y="1"/>
                    <a:pt x="444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1776250" y="2104325"/>
              <a:ext cx="242550" cy="71100"/>
            </a:xfrm>
            <a:custGeom>
              <a:avLst/>
              <a:gdLst/>
              <a:ahLst/>
              <a:cxnLst/>
              <a:rect l="l" t="t" r="r" b="b"/>
              <a:pathLst>
                <a:path w="9702" h="2844" extrusionOk="0">
                  <a:moveTo>
                    <a:pt x="5123" y="0"/>
                  </a:moveTo>
                  <a:cubicBezTo>
                    <a:pt x="2196" y="0"/>
                    <a:pt x="1" y="535"/>
                    <a:pt x="19" y="535"/>
                  </a:cubicBezTo>
                  <a:lnTo>
                    <a:pt x="46" y="1457"/>
                  </a:lnTo>
                  <a:cubicBezTo>
                    <a:pt x="46" y="2135"/>
                    <a:pt x="2216" y="2840"/>
                    <a:pt x="4901" y="2840"/>
                  </a:cubicBezTo>
                  <a:cubicBezTo>
                    <a:pt x="5001" y="2843"/>
                    <a:pt x="5099" y="2844"/>
                    <a:pt x="5197" y="2844"/>
                  </a:cubicBezTo>
                  <a:cubicBezTo>
                    <a:pt x="7693" y="2844"/>
                    <a:pt x="9701" y="2189"/>
                    <a:pt x="9675" y="1484"/>
                  </a:cubicBezTo>
                  <a:lnTo>
                    <a:pt x="9648" y="481"/>
                  </a:lnTo>
                  <a:cubicBezTo>
                    <a:pt x="8081" y="122"/>
                    <a:pt x="6519" y="0"/>
                    <a:pt x="512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1797725" y="2087175"/>
              <a:ext cx="193975" cy="55625"/>
            </a:xfrm>
            <a:custGeom>
              <a:avLst/>
              <a:gdLst/>
              <a:ahLst/>
              <a:cxnLst/>
              <a:rect l="l" t="t" r="r" b="b"/>
              <a:pathLst>
                <a:path w="7759" h="2225" extrusionOk="0">
                  <a:moveTo>
                    <a:pt x="3880" y="0"/>
                  </a:moveTo>
                  <a:cubicBezTo>
                    <a:pt x="1737" y="0"/>
                    <a:pt x="1" y="407"/>
                    <a:pt x="28" y="1167"/>
                  </a:cubicBezTo>
                  <a:cubicBezTo>
                    <a:pt x="28" y="1709"/>
                    <a:pt x="1791" y="2225"/>
                    <a:pt x="3934" y="2225"/>
                  </a:cubicBezTo>
                  <a:cubicBezTo>
                    <a:pt x="6077" y="2225"/>
                    <a:pt x="7758" y="1736"/>
                    <a:pt x="7758" y="1194"/>
                  </a:cubicBezTo>
                  <a:cubicBezTo>
                    <a:pt x="7758" y="407"/>
                    <a:pt x="5995" y="55"/>
                    <a:pt x="3880"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1774675" y="2065150"/>
              <a:ext cx="242800" cy="71575"/>
            </a:xfrm>
            <a:custGeom>
              <a:avLst/>
              <a:gdLst/>
              <a:ahLst/>
              <a:cxnLst/>
              <a:rect l="l" t="t" r="r" b="b"/>
              <a:pathLst>
                <a:path w="9712" h="2863" extrusionOk="0">
                  <a:moveTo>
                    <a:pt x="1" y="664"/>
                  </a:moveTo>
                  <a:cubicBezTo>
                    <a:pt x="1" y="665"/>
                    <a:pt x="1" y="665"/>
                    <a:pt x="1" y="665"/>
                  </a:cubicBezTo>
                  <a:lnTo>
                    <a:pt x="1" y="665"/>
                  </a:lnTo>
                  <a:lnTo>
                    <a:pt x="1" y="664"/>
                  </a:lnTo>
                  <a:close/>
                  <a:moveTo>
                    <a:pt x="5644" y="1"/>
                  </a:moveTo>
                  <a:cubicBezTo>
                    <a:pt x="2494" y="1"/>
                    <a:pt x="51" y="665"/>
                    <a:pt x="1" y="665"/>
                  </a:cubicBezTo>
                  <a:cubicBezTo>
                    <a:pt x="1" y="665"/>
                    <a:pt x="1" y="665"/>
                    <a:pt x="1" y="665"/>
                  </a:cubicBezTo>
                  <a:lnTo>
                    <a:pt x="1" y="665"/>
                  </a:lnTo>
                  <a:lnTo>
                    <a:pt x="28" y="1559"/>
                  </a:lnTo>
                  <a:cubicBezTo>
                    <a:pt x="81" y="2276"/>
                    <a:pt x="2158" y="2862"/>
                    <a:pt x="4761" y="2862"/>
                  </a:cubicBezTo>
                  <a:cubicBezTo>
                    <a:pt x="4820" y="2862"/>
                    <a:pt x="4878" y="2862"/>
                    <a:pt x="4937" y="2861"/>
                  </a:cubicBezTo>
                  <a:cubicBezTo>
                    <a:pt x="7568" y="2807"/>
                    <a:pt x="9711" y="2102"/>
                    <a:pt x="9684" y="1397"/>
                  </a:cubicBezTo>
                  <a:lnTo>
                    <a:pt x="9603" y="393"/>
                  </a:lnTo>
                  <a:cubicBezTo>
                    <a:pt x="8242" y="104"/>
                    <a:pt x="6888" y="1"/>
                    <a:pt x="5644"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1772650" y="2039675"/>
              <a:ext cx="242775" cy="74000"/>
            </a:xfrm>
            <a:custGeom>
              <a:avLst/>
              <a:gdLst/>
              <a:ahLst/>
              <a:cxnLst/>
              <a:rect l="l" t="t" r="r" b="b"/>
              <a:pathLst>
                <a:path w="9711" h="2960" extrusionOk="0">
                  <a:moveTo>
                    <a:pt x="4985" y="1"/>
                  </a:moveTo>
                  <a:cubicBezTo>
                    <a:pt x="4915" y="1"/>
                    <a:pt x="4845" y="1"/>
                    <a:pt x="4774" y="2"/>
                  </a:cubicBezTo>
                  <a:cubicBezTo>
                    <a:pt x="2116" y="83"/>
                    <a:pt x="0" y="680"/>
                    <a:pt x="27" y="1683"/>
                  </a:cubicBezTo>
                  <a:cubicBezTo>
                    <a:pt x="54" y="2373"/>
                    <a:pt x="2130" y="2959"/>
                    <a:pt x="4734" y="2959"/>
                  </a:cubicBezTo>
                  <a:cubicBezTo>
                    <a:pt x="4792" y="2959"/>
                    <a:pt x="4851" y="2959"/>
                    <a:pt x="4910" y="2958"/>
                  </a:cubicBezTo>
                  <a:cubicBezTo>
                    <a:pt x="7595" y="2931"/>
                    <a:pt x="9711" y="2226"/>
                    <a:pt x="9684" y="1494"/>
                  </a:cubicBezTo>
                  <a:cubicBezTo>
                    <a:pt x="9657" y="490"/>
                    <a:pt x="7573" y="1"/>
                    <a:pt x="4985"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1795025" y="2046350"/>
              <a:ext cx="196000" cy="57900"/>
            </a:xfrm>
            <a:custGeom>
              <a:avLst/>
              <a:gdLst/>
              <a:ahLst/>
              <a:cxnLst/>
              <a:rect l="l" t="t" r="r" b="b"/>
              <a:pathLst>
                <a:path w="7840" h="2316" extrusionOk="0">
                  <a:moveTo>
                    <a:pt x="4231" y="1"/>
                  </a:moveTo>
                  <a:cubicBezTo>
                    <a:pt x="4097" y="1"/>
                    <a:pt x="3962" y="3"/>
                    <a:pt x="3825" y="6"/>
                  </a:cubicBezTo>
                  <a:cubicBezTo>
                    <a:pt x="1709" y="60"/>
                    <a:pt x="0" y="521"/>
                    <a:pt x="55" y="1308"/>
                  </a:cubicBezTo>
                  <a:cubicBezTo>
                    <a:pt x="80" y="1848"/>
                    <a:pt x="1669" y="2316"/>
                    <a:pt x="3639" y="2316"/>
                  </a:cubicBezTo>
                  <a:cubicBezTo>
                    <a:pt x="3745" y="2316"/>
                    <a:pt x="3852" y="2314"/>
                    <a:pt x="3961" y="2311"/>
                  </a:cubicBezTo>
                  <a:cubicBezTo>
                    <a:pt x="6103" y="2284"/>
                    <a:pt x="7839" y="1715"/>
                    <a:pt x="7812" y="1172"/>
                  </a:cubicBezTo>
                  <a:cubicBezTo>
                    <a:pt x="7787" y="384"/>
                    <a:pt x="6235" y="1"/>
                    <a:pt x="423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a:off x="1795025" y="2049075"/>
              <a:ext cx="196000" cy="55175"/>
            </a:xfrm>
            <a:custGeom>
              <a:avLst/>
              <a:gdLst/>
              <a:ahLst/>
              <a:cxnLst/>
              <a:rect l="l" t="t" r="r" b="b"/>
              <a:pathLst>
                <a:path w="7840" h="2207" extrusionOk="0">
                  <a:moveTo>
                    <a:pt x="4301" y="0"/>
                  </a:moveTo>
                  <a:cubicBezTo>
                    <a:pt x="4163" y="0"/>
                    <a:pt x="4022" y="2"/>
                    <a:pt x="3879" y="5"/>
                  </a:cubicBezTo>
                  <a:cubicBezTo>
                    <a:pt x="1709" y="33"/>
                    <a:pt x="0" y="521"/>
                    <a:pt x="55" y="1253"/>
                  </a:cubicBezTo>
                  <a:cubicBezTo>
                    <a:pt x="80" y="1742"/>
                    <a:pt x="1669" y="2207"/>
                    <a:pt x="3638" y="2207"/>
                  </a:cubicBezTo>
                  <a:cubicBezTo>
                    <a:pt x="3745" y="2207"/>
                    <a:pt x="3852" y="2205"/>
                    <a:pt x="3961" y="2202"/>
                  </a:cubicBezTo>
                  <a:cubicBezTo>
                    <a:pt x="6103" y="2175"/>
                    <a:pt x="7839" y="1633"/>
                    <a:pt x="7812" y="1090"/>
                  </a:cubicBezTo>
                  <a:cubicBezTo>
                    <a:pt x="7787" y="356"/>
                    <a:pt x="6249" y="0"/>
                    <a:pt x="43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a:off x="1854025" y="2058025"/>
              <a:ext cx="86125" cy="35950"/>
            </a:xfrm>
            <a:custGeom>
              <a:avLst/>
              <a:gdLst/>
              <a:ahLst/>
              <a:cxnLst/>
              <a:rect l="l" t="t" r="r" b="b"/>
              <a:pathLst>
                <a:path w="3445" h="1438" extrusionOk="0">
                  <a:moveTo>
                    <a:pt x="570" y="0"/>
                  </a:moveTo>
                  <a:lnTo>
                    <a:pt x="54" y="27"/>
                  </a:lnTo>
                  <a:lnTo>
                    <a:pt x="488" y="217"/>
                  </a:lnTo>
                  <a:cubicBezTo>
                    <a:pt x="27" y="326"/>
                    <a:pt x="0" y="543"/>
                    <a:pt x="407" y="705"/>
                  </a:cubicBezTo>
                  <a:cubicBezTo>
                    <a:pt x="787" y="868"/>
                    <a:pt x="1329" y="895"/>
                    <a:pt x="1953" y="895"/>
                  </a:cubicBezTo>
                  <a:cubicBezTo>
                    <a:pt x="2360" y="895"/>
                    <a:pt x="2550" y="895"/>
                    <a:pt x="2685" y="977"/>
                  </a:cubicBezTo>
                  <a:cubicBezTo>
                    <a:pt x="2794" y="1031"/>
                    <a:pt x="2740" y="1112"/>
                    <a:pt x="2496" y="1139"/>
                  </a:cubicBezTo>
                  <a:cubicBezTo>
                    <a:pt x="2224" y="1166"/>
                    <a:pt x="1926" y="1166"/>
                    <a:pt x="1655" y="1166"/>
                  </a:cubicBezTo>
                  <a:lnTo>
                    <a:pt x="1926" y="1383"/>
                  </a:lnTo>
                  <a:cubicBezTo>
                    <a:pt x="2170" y="1383"/>
                    <a:pt x="2468" y="1356"/>
                    <a:pt x="2740" y="1302"/>
                  </a:cubicBezTo>
                  <a:lnTo>
                    <a:pt x="3011" y="1438"/>
                  </a:lnTo>
                  <a:lnTo>
                    <a:pt x="3391" y="1410"/>
                  </a:lnTo>
                  <a:lnTo>
                    <a:pt x="3065" y="1275"/>
                  </a:lnTo>
                  <a:cubicBezTo>
                    <a:pt x="3445" y="1221"/>
                    <a:pt x="3445" y="1031"/>
                    <a:pt x="3201" y="895"/>
                  </a:cubicBezTo>
                  <a:cubicBezTo>
                    <a:pt x="2930" y="760"/>
                    <a:pt x="2577" y="705"/>
                    <a:pt x="1926" y="705"/>
                  </a:cubicBezTo>
                  <a:cubicBezTo>
                    <a:pt x="1411" y="678"/>
                    <a:pt x="1167" y="678"/>
                    <a:pt x="1031" y="597"/>
                  </a:cubicBezTo>
                  <a:cubicBezTo>
                    <a:pt x="922" y="543"/>
                    <a:pt x="922" y="461"/>
                    <a:pt x="1248" y="434"/>
                  </a:cubicBezTo>
                  <a:cubicBezTo>
                    <a:pt x="1356" y="425"/>
                    <a:pt x="1465" y="422"/>
                    <a:pt x="1567" y="422"/>
                  </a:cubicBezTo>
                  <a:cubicBezTo>
                    <a:pt x="1772" y="422"/>
                    <a:pt x="1953" y="434"/>
                    <a:pt x="2062" y="434"/>
                  </a:cubicBezTo>
                  <a:lnTo>
                    <a:pt x="1790" y="190"/>
                  </a:lnTo>
                  <a:cubicBezTo>
                    <a:pt x="1668" y="176"/>
                    <a:pt x="1539" y="170"/>
                    <a:pt x="1397" y="170"/>
                  </a:cubicBezTo>
                  <a:cubicBezTo>
                    <a:pt x="1255" y="170"/>
                    <a:pt x="1099" y="176"/>
                    <a:pt x="922" y="190"/>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2"/>
          <p:cNvGrpSpPr/>
          <p:nvPr/>
        </p:nvGrpSpPr>
        <p:grpSpPr>
          <a:xfrm rot="-5400000">
            <a:off x="4968579" y="-3545815"/>
            <a:ext cx="6383002" cy="6383002"/>
            <a:chOff x="2195175" y="1795225"/>
            <a:chExt cx="5793775" cy="5793775"/>
          </a:xfrm>
        </p:grpSpPr>
        <p:sp>
          <p:nvSpPr>
            <p:cNvPr id="812" name="Google Shape;812;p32"/>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816"/>
        <p:cNvGrpSpPr/>
        <p:nvPr/>
      </p:nvGrpSpPr>
      <p:grpSpPr>
        <a:xfrm>
          <a:off x="0" y="0"/>
          <a:ext cx="0" cy="0"/>
          <a:chOff x="0" y="0"/>
          <a:chExt cx="0" cy="0"/>
        </a:xfrm>
      </p:grpSpPr>
      <p:sp>
        <p:nvSpPr>
          <p:cNvPr id="817" name="Google Shape;817;p33"/>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8" name="Google Shape;818;p33"/>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9" name="Google Shape;819;p33"/>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Assistant"/>
                <a:ea typeface="Assistant"/>
                <a:cs typeface="Assistant"/>
                <a:sym typeface="Assistant"/>
              </a:rPr>
              <a:t>CREDITS: This presentation template was created by </a:t>
            </a:r>
            <a:r>
              <a:rPr lang="en" sz="1200" b="1">
                <a:solidFill>
                  <a:schemeClr val="dk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200">
                <a:solidFill>
                  <a:schemeClr val="dk1"/>
                </a:solidFill>
                <a:latin typeface="Assistant"/>
                <a:ea typeface="Assistant"/>
                <a:cs typeface="Assistant"/>
                <a:sym typeface="Assistant"/>
              </a:rPr>
              <a:t>, and includes icons by </a:t>
            </a:r>
            <a:r>
              <a:rPr lang="en" sz="1200" b="1">
                <a:solidFill>
                  <a:schemeClr val="dk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200">
                <a:solidFill>
                  <a:schemeClr val="dk1"/>
                </a:solidFill>
                <a:latin typeface="Assistant"/>
                <a:ea typeface="Assistant"/>
                <a:cs typeface="Assistant"/>
                <a:sym typeface="Assistant"/>
              </a:rPr>
              <a:t>, and infographics &amp; images by </a:t>
            </a:r>
            <a:r>
              <a:rPr lang="en" sz="1200" b="1">
                <a:solidFill>
                  <a:schemeClr val="dk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r>
              <a:rPr lang="en" sz="1200" b="1">
                <a:solidFill>
                  <a:schemeClr val="dk1"/>
                </a:solidFill>
                <a:latin typeface="Assistant"/>
                <a:ea typeface="Assistant"/>
                <a:cs typeface="Assistant"/>
                <a:sym typeface="Assistant"/>
              </a:rPr>
              <a:t> </a:t>
            </a:r>
            <a:endParaRPr sz="1200" b="1">
              <a:solidFill>
                <a:schemeClr val="dk1"/>
              </a:solidFill>
              <a:latin typeface="Assistant"/>
              <a:ea typeface="Assistant"/>
              <a:cs typeface="Assistant"/>
              <a:sym typeface="Assistant"/>
            </a:endParaRPr>
          </a:p>
        </p:txBody>
      </p:sp>
      <p:grpSp>
        <p:nvGrpSpPr>
          <p:cNvPr id="820" name="Google Shape;820;p33"/>
          <p:cNvGrpSpPr/>
          <p:nvPr/>
        </p:nvGrpSpPr>
        <p:grpSpPr>
          <a:xfrm>
            <a:off x="4319157" y="-4340227"/>
            <a:ext cx="7093598" cy="11211064"/>
            <a:chOff x="1550175" y="-2587150"/>
            <a:chExt cx="6438775" cy="10176150"/>
          </a:xfrm>
        </p:grpSpPr>
        <p:sp>
          <p:nvSpPr>
            <p:cNvPr id="821" name="Google Shape;821;p33"/>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33"/>
          <p:cNvGrpSpPr/>
          <p:nvPr/>
        </p:nvGrpSpPr>
        <p:grpSpPr>
          <a:xfrm flipH="1">
            <a:off x="-2012593" y="-4340227"/>
            <a:ext cx="7093598" cy="11211064"/>
            <a:chOff x="1550175" y="-2587150"/>
            <a:chExt cx="6438775" cy="10176150"/>
          </a:xfrm>
        </p:grpSpPr>
        <p:sp>
          <p:nvSpPr>
            <p:cNvPr id="830" name="Google Shape;830;p33"/>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3"/>
          <p:cNvGrpSpPr/>
          <p:nvPr/>
        </p:nvGrpSpPr>
        <p:grpSpPr>
          <a:xfrm flipH="1">
            <a:off x="7655114" y="3789922"/>
            <a:ext cx="1092234" cy="869937"/>
            <a:chOff x="4246625" y="3506675"/>
            <a:chExt cx="1092125" cy="869850"/>
          </a:xfrm>
        </p:grpSpPr>
        <p:sp>
          <p:nvSpPr>
            <p:cNvPr id="839" name="Google Shape;839;p33"/>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33"/>
          <p:cNvGrpSpPr/>
          <p:nvPr/>
        </p:nvGrpSpPr>
        <p:grpSpPr>
          <a:xfrm flipH="1">
            <a:off x="386560" y="4062479"/>
            <a:ext cx="739833" cy="715503"/>
            <a:chOff x="1122350" y="3406575"/>
            <a:chExt cx="282800" cy="273500"/>
          </a:xfrm>
        </p:grpSpPr>
        <p:sp>
          <p:nvSpPr>
            <p:cNvPr id="854" name="Google Shape;854;p33"/>
            <p:cNvSpPr/>
            <p:nvPr/>
          </p:nvSpPr>
          <p:spPr>
            <a:xfrm>
              <a:off x="1153775" y="3605450"/>
              <a:ext cx="251375" cy="74625"/>
            </a:xfrm>
            <a:custGeom>
              <a:avLst/>
              <a:gdLst/>
              <a:ahLst/>
              <a:cxnLst/>
              <a:rect l="l" t="t" r="r" b="b"/>
              <a:pathLst>
                <a:path w="10055" h="2985" extrusionOk="0">
                  <a:moveTo>
                    <a:pt x="5063" y="0"/>
                  </a:moveTo>
                  <a:cubicBezTo>
                    <a:pt x="2159" y="0"/>
                    <a:pt x="1" y="515"/>
                    <a:pt x="18" y="515"/>
                  </a:cubicBezTo>
                  <a:lnTo>
                    <a:pt x="18" y="1464"/>
                  </a:lnTo>
                  <a:cubicBezTo>
                    <a:pt x="18" y="2169"/>
                    <a:pt x="2270" y="2929"/>
                    <a:pt x="5036" y="2983"/>
                  </a:cubicBezTo>
                  <a:cubicBezTo>
                    <a:pt x="5095" y="2984"/>
                    <a:pt x="5153" y="2984"/>
                    <a:pt x="5212" y="2984"/>
                  </a:cubicBezTo>
                  <a:cubicBezTo>
                    <a:pt x="7922" y="2984"/>
                    <a:pt x="10054" y="2370"/>
                    <a:pt x="10054" y="1627"/>
                  </a:cubicBezTo>
                  <a:lnTo>
                    <a:pt x="10027" y="569"/>
                  </a:lnTo>
                  <a:cubicBezTo>
                    <a:pt x="8304" y="141"/>
                    <a:pt x="6582" y="0"/>
                    <a:pt x="506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1153550" y="3580825"/>
              <a:ext cx="250925" cy="76250"/>
            </a:xfrm>
            <a:custGeom>
              <a:avLst/>
              <a:gdLst/>
              <a:ahLst/>
              <a:cxnLst/>
              <a:rect l="l" t="t" r="r" b="b"/>
              <a:pathLst>
                <a:path w="10037" h="3050" extrusionOk="0">
                  <a:moveTo>
                    <a:pt x="4520" y="1"/>
                  </a:moveTo>
                  <a:cubicBezTo>
                    <a:pt x="1986" y="1"/>
                    <a:pt x="0" y="584"/>
                    <a:pt x="0" y="1527"/>
                  </a:cubicBezTo>
                  <a:cubicBezTo>
                    <a:pt x="0" y="2232"/>
                    <a:pt x="2252" y="2992"/>
                    <a:pt x="5018" y="3046"/>
                  </a:cubicBezTo>
                  <a:cubicBezTo>
                    <a:pt x="5127" y="3048"/>
                    <a:pt x="5236" y="3049"/>
                    <a:pt x="5343" y="3049"/>
                  </a:cubicBezTo>
                  <a:cubicBezTo>
                    <a:pt x="7982" y="3049"/>
                    <a:pt x="10036" y="2420"/>
                    <a:pt x="10036" y="1690"/>
                  </a:cubicBezTo>
                  <a:cubicBezTo>
                    <a:pt x="10036" y="605"/>
                    <a:pt x="7758" y="35"/>
                    <a:pt x="5018" y="8"/>
                  </a:cubicBezTo>
                  <a:cubicBezTo>
                    <a:pt x="4850" y="3"/>
                    <a:pt x="4684" y="1"/>
                    <a:pt x="452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1152175" y="3573850"/>
              <a:ext cx="250925" cy="74400"/>
            </a:xfrm>
            <a:custGeom>
              <a:avLst/>
              <a:gdLst/>
              <a:ahLst/>
              <a:cxnLst/>
              <a:rect l="l" t="t" r="r" b="b"/>
              <a:pathLst>
                <a:path w="10037" h="2976" extrusionOk="0">
                  <a:moveTo>
                    <a:pt x="4898" y="0"/>
                  </a:moveTo>
                  <a:cubicBezTo>
                    <a:pt x="2138" y="0"/>
                    <a:pt x="78" y="450"/>
                    <a:pt x="3" y="450"/>
                  </a:cubicBezTo>
                  <a:cubicBezTo>
                    <a:pt x="2" y="450"/>
                    <a:pt x="1" y="450"/>
                    <a:pt x="1" y="450"/>
                  </a:cubicBezTo>
                  <a:lnTo>
                    <a:pt x="1" y="1399"/>
                  </a:lnTo>
                  <a:cubicBezTo>
                    <a:pt x="1" y="2159"/>
                    <a:pt x="2225" y="2891"/>
                    <a:pt x="5019" y="2972"/>
                  </a:cubicBezTo>
                  <a:cubicBezTo>
                    <a:pt x="5127" y="2974"/>
                    <a:pt x="5235" y="2976"/>
                    <a:pt x="5341" y="2976"/>
                  </a:cubicBezTo>
                  <a:cubicBezTo>
                    <a:pt x="7958" y="2976"/>
                    <a:pt x="10037" y="2347"/>
                    <a:pt x="10037" y="1643"/>
                  </a:cubicBezTo>
                  <a:lnTo>
                    <a:pt x="9983" y="585"/>
                  </a:lnTo>
                  <a:cubicBezTo>
                    <a:pt x="8219" y="142"/>
                    <a:pt x="6448" y="0"/>
                    <a:pt x="489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1152175" y="3547600"/>
              <a:ext cx="250925" cy="77600"/>
            </a:xfrm>
            <a:custGeom>
              <a:avLst/>
              <a:gdLst/>
              <a:ahLst/>
              <a:cxnLst/>
              <a:rect l="l" t="t" r="r" b="b"/>
              <a:pathLst>
                <a:path w="10037" h="3104" extrusionOk="0">
                  <a:moveTo>
                    <a:pt x="4517" y="1"/>
                  </a:moveTo>
                  <a:cubicBezTo>
                    <a:pt x="1963" y="1"/>
                    <a:pt x="1" y="584"/>
                    <a:pt x="1" y="1527"/>
                  </a:cubicBezTo>
                  <a:cubicBezTo>
                    <a:pt x="1" y="2286"/>
                    <a:pt x="2225" y="3019"/>
                    <a:pt x="5019" y="3100"/>
                  </a:cubicBezTo>
                  <a:cubicBezTo>
                    <a:pt x="5131" y="3102"/>
                    <a:pt x="5243" y="3103"/>
                    <a:pt x="5354" y="3103"/>
                  </a:cubicBezTo>
                  <a:cubicBezTo>
                    <a:pt x="7965" y="3103"/>
                    <a:pt x="10037" y="2500"/>
                    <a:pt x="10037" y="1771"/>
                  </a:cubicBezTo>
                  <a:cubicBezTo>
                    <a:pt x="10037" y="686"/>
                    <a:pt x="7758" y="89"/>
                    <a:pt x="5019" y="8"/>
                  </a:cubicBezTo>
                  <a:cubicBezTo>
                    <a:pt x="4849" y="3"/>
                    <a:pt x="4682" y="1"/>
                    <a:pt x="4517"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1153550" y="3541825"/>
              <a:ext cx="251600" cy="74475"/>
            </a:xfrm>
            <a:custGeom>
              <a:avLst/>
              <a:gdLst/>
              <a:ahLst/>
              <a:cxnLst/>
              <a:rect l="l" t="t" r="r" b="b"/>
              <a:pathLst>
                <a:path w="10064" h="2979" extrusionOk="0">
                  <a:moveTo>
                    <a:pt x="5390" y="0"/>
                  </a:moveTo>
                  <a:cubicBezTo>
                    <a:pt x="2328" y="0"/>
                    <a:pt x="0" y="592"/>
                    <a:pt x="0" y="592"/>
                  </a:cubicBezTo>
                  <a:lnTo>
                    <a:pt x="0" y="1541"/>
                  </a:lnTo>
                  <a:cubicBezTo>
                    <a:pt x="0" y="2273"/>
                    <a:pt x="2279" y="2979"/>
                    <a:pt x="5045" y="2979"/>
                  </a:cubicBezTo>
                  <a:cubicBezTo>
                    <a:pt x="7839" y="2979"/>
                    <a:pt x="10063" y="2300"/>
                    <a:pt x="10036" y="1568"/>
                  </a:cubicBezTo>
                  <a:lnTo>
                    <a:pt x="10009" y="510"/>
                  </a:lnTo>
                  <a:cubicBezTo>
                    <a:pt x="8418" y="130"/>
                    <a:pt x="6824" y="0"/>
                    <a:pt x="539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1152875" y="3517250"/>
              <a:ext cx="252275" cy="76675"/>
            </a:xfrm>
            <a:custGeom>
              <a:avLst/>
              <a:gdLst/>
              <a:ahLst/>
              <a:cxnLst/>
              <a:rect l="l" t="t" r="r" b="b"/>
              <a:pathLst>
                <a:path w="10091" h="3067" extrusionOk="0">
                  <a:moveTo>
                    <a:pt x="5213" y="0"/>
                  </a:moveTo>
                  <a:cubicBezTo>
                    <a:pt x="5148" y="0"/>
                    <a:pt x="5083" y="1"/>
                    <a:pt x="5018" y="1"/>
                  </a:cubicBezTo>
                  <a:cubicBezTo>
                    <a:pt x="4957" y="1"/>
                    <a:pt x="4896" y="1"/>
                    <a:pt x="4836" y="1"/>
                  </a:cubicBezTo>
                  <a:cubicBezTo>
                    <a:pt x="2128" y="1"/>
                    <a:pt x="1" y="594"/>
                    <a:pt x="27" y="1602"/>
                  </a:cubicBezTo>
                  <a:cubicBezTo>
                    <a:pt x="27" y="2334"/>
                    <a:pt x="2306" y="3066"/>
                    <a:pt x="5072" y="3066"/>
                  </a:cubicBezTo>
                  <a:cubicBezTo>
                    <a:pt x="7866" y="3066"/>
                    <a:pt x="10090" y="2388"/>
                    <a:pt x="10063" y="1629"/>
                  </a:cubicBezTo>
                  <a:cubicBezTo>
                    <a:pt x="10037" y="543"/>
                    <a:pt x="7865" y="0"/>
                    <a:pt x="521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1176600" y="3524725"/>
              <a:ext cx="201425" cy="57675"/>
            </a:xfrm>
            <a:custGeom>
              <a:avLst/>
              <a:gdLst/>
              <a:ahLst/>
              <a:cxnLst/>
              <a:rect l="l" t="t" r="r" b="b"/>
              <a:pathLst>
                <a:path w="8057" h="2307" extrusionOk="0">
                  <a:moveTo>
                    <a:pt x="4042" y="1"/>
                  </a:moveTo>
                  <a:cubicBezTo>
                    <a:pt x="1791" y="1"/>
                    <a:pt x="0" y="489"/>
                    <a:pt x="28" y="1221"/>
                  </a:cubicBezTo>
                  <a:cubicBezTo>
                    <a:pt x="28" y="1764"/>
                    <a:pt x="1818" y="2306"/>
                    <a:pt x="4069" y="2306"/>
                  </a:cubicBezTo>
                  <a:cubicBezTo>
                    <a:pt x="6293" y="2306"/>
                    <a:pt x="8056" y="1764"/>
                    <a:pt x="8056" y="1221"/>
                  </a:cubicBezTo>
                  <a:cubicBezTo>
                    <a:pt x="8029" y="408"/>
                    <a:pt x="6239" y="1"/>
                    <a:pt x="404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1150825" y="3500875"/>
              <a:ext cx="252950" cy="74900"/>
            </a:xfrm>
            <a:custGeom>
              <a:avLst/>
              <a:gdLst/>
              <a:ahLst/>
              <a:cxnLst/>
              <a:rect l="l" t="t" r="r" b="b"/>
              <a:pathLst>
                <a:path w="10118" h="2996" extrusionOk="0">
                  <a:moveTo>
                    <a:pt x="1" y="684"/>
                  </a:moveTo>
                  <a:cubicBezTo>
                    <a:pt x="1" y="684"/>
                    <a:pt x="1" y="684"/>
                    <a:pt x="1" y="684"/>
                  </a:cubicBezTo>
                  <a:lnTo>
                    <a:pt x="1" y="684"/>
                  </a:lnTo>
                  <a:lnTo>
                    <a:pt x="1" y="684"/>
                  </a:lnTo>
                  <a:close/>
                  <a:moveTo>
                    <a:pt x="5920" y="1"/>
                  </a:moveTo>
                  <a:cubicBezTo>
                    <a:pt x="2681" y="1"/>
                    <a:pt x="138" y="685"/>
                    <a:pt x="6" y="685"/>
                  </a:cubicBezTo>
                  <a:cubicBezTo>
                    <a:pt x="3" y="685"/>
                    <a:pt x="1" y="685"/>
                    <a:pt x="1" y="684"/>
                  </a:cubicBezTo>
                  <a:lnTo>
                    <a:pt x="1" y="684"/>
                  </a:lnTo>
                  <a:lnTo>
                    <a:pt x="28" y="1633"/>
                  </a:lnTo>
                  <a:cubicBezTo>
                    <a:pt x="79" y="2351"/>
                    <a:pt x="2093" y="2996"/>
                    <a:pt x="4672" y="2996"/>
                  </a:cubicBezTo>
                  <a:cubicBezTo>
                    <a:pt x="4822" y="2996"/>
                    <a:pt x="4974" y="2994"/>
                    <a:pt x="5127" y="2989"/>
                  </a:cubicBezTo>
                  <a:cubicBezTo>
                    <a:pt x="7894" y="2962"/>
                    <a:pt x="10118" y="2230"/>
                    <a:pt x="10064" y="1470"/>
                  </a:cubicBezTo>
                  <a:lnTo>
                    <a:pt x="10009" y="412"/>
                  </a:lnTo>
                  <a:cubicBezTo>
                    <a:pt x="8608" y="109"/>
                    <a:pt x="7209" y="1"/>
                    <a:pt x="592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1150150" y="3475225"/>
              <a:ext cx="252950" cy="76825"/>
            </a:xfrm>
            <a:custGeom>
              <a:avLst/>
              <a:gdLst/>
              <a:ahLst/>
              <a:cxnLst/>
              <a:rect l="l" t="t" r="r" b="b"/>
              <a:pathLst>
                <a:path w="10118" h="3073" extrusionOk="0">
                  <a:moveTo>
                    <a:pt x="4991" y="1"/>
                  </a:moveTo>
                  <a:cubicBezTo>
                    <a:pt x="2198" y="55"/>
                    <a:pt x="1" y="706"/>
                    <a:pt x="28" y="1710"/>
                  </a:cubicBezTo>
                  <a:cubicBezTo>
                    <a:pt x="79" y="2427"/>
                    <a:pt x="2093" y="3072"/>
                    <a:pt x="4672" y="3072"/>
                  </a:cubicBezTo>
                  <a:cubicBezTo>
                    <a:pt x="4822" y="3072"/>
                    <a:pt x="4974" y="3070"/>
                    <a:pt x="5127" y="3066"/>
                  </a:cubicBezTo>
                  <a:cubicBezTo>
                    <a:pt x="7894" y="3039"/>
                    <a:pt x="10118" y="2306"/>
                    <a:pt x="10064" y="1547"/>
                  </a:cubicBezTo>
                  <a:cubicBezTo>
                    <a:pt x="10009" y="462"/>
                    <a:pt x="7731" y="1"/>
                    <a:pt x="4991"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1173875" y="3485125"/>
              <a:ext cx="202775" cy="56700"/>
            </a:xfrm>
            <a:custGeom>
              <a:avLst/>
              <a:gdLst/>
              <a:ahLst/>
              <a:cxnLst/>
              <a:rect l="l" t="t" r="r" b="b"/>
              <a:pathLst>
                <a:path w="8111" h="2268" extrusionOk="0">
                  <a:moveTo>
                    <a:pt x="4568" y="1"/>
                  </a:moveTo>
                  <a:cubicBezTo>
                    <a:pt x="4378" y="1"/>
                    <a:pt x="4185" y="4"/>
                    <a:pt x="3988" y="12"/>
                  </a:cubicBezTo>
                  <a:cubicBezTo>
                    <a:pt x="1764" y="39"/>
                    <a:pt x="1" y="554"/>
                    <a:pt x="28" y="1286"/>
                  </a:cubicBezTo>
                  <a:cubicBezTo>
                    <a:pt x="54" y="1801"/>
                    <a:pt x="1691" y="2267"/>
                    <a:pt x="3759" y="2267"/>
                  </a:cubicBezTo>
                  <a:cubicBezTo>
                    <a:pt x="3870" y="2267"/>
                    <a:pt x="3983" y="2266"/>
                    <a:pt x="4097" y="2263"/>
                  </a:cubicBezTo>
                  <a:cubicBezTo>
                    <a:pt x="6321" y="2236"/>
                    <a:pt x="8111" y="1666"/>
                    <a:pt x="8057" y="1124"/>
                  </a:cubicBezTo>
                  <a:cubicBezTo>
                    <a:pt x="8032" y="382"/>
                    <a:pt x="6520" y="1"/>
                    <a:pt x="4568"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1152175" y="3478000"/>
              <a:ext cx="204825" cy="41575"/>
            </a:xfrm>
            <a:custGeom>
              <a:avLst/>
              <a:gdLst/>
              <a:ahLst/>
              <a:cxnLst/>
              <a:rect l="l" t="t" r="r" b="b"/>
              <a:pathLst>
                <a:path w="8193" h="1663" extrusionOk="0">
                  <a:moveTo>
                    <a:pt x="5793" y="1"/>
                  </a:moveTo>
                  <a:cubicBezTo>
                    <a:pt x="5252" y="1"/>
                    <a:pt x="4649" y="26"/>
                    <a:pt x="4015" y="80"/>
                  </a:cubicBezTo>
                  <a:cubicBezTo>
                    <a:pt x="1791" y="297"/>
                    <a:pt x="1" y="785"/>
                    <a:pt x="28" y="1192"/>
                  </a:cubicBezTo>
                  <a:cubicBezTo>
                    <a:pt x="47" y="1482"/>
                    <a:pt x="994" y="1662"/>
                    <a:pt x="2354" y="1662"/>
                  </a:cubicBezTo>
                  <a:cubicBezTo>
                    <a:pt x="2898" y="1662"/>
                    <a:pt x="3508" y="1633"/>
                    <a:pt x="4151" y="1571"/>
                  </a:cubicBezTo>
                  <a:cubicBezTo>
                    <a:pt x="6402" y="1382"/>
                    <a:pt x="8192" y="866"/>
                    <a:pt x="8165" y="459"/>
                  </a:cubicBezTo>
                  <a:cubicBezTo>
                    <a:pt x="8146" y="167"/>
                    <a:pt x="7174" y="1"/>
                    <a:pt x="5793"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1127100" y="3427700"/>
              <a:ext cx="250250" cy="85325"/>
            </a:xfrm>
            <a:custGeom>
              <a:avLst/>
              <a:gdLst/>
              <a:ahLst/>
              <a:cxnLst/>
              <a:rect l="l" t="t" r="r" b="b"/>
              <a:pathLst>
                <a:path w="10010" h="3413" extrusionOk="0">
                  <a:moveTo>
                    <a:pt x="0" y="1712"/>
                  </a:moveTo>
                  <a:cubicBezTo>
                    <a:pt x="0" y="1712"/>
                    <a:pt x="0" y="1712"/>
                    <a:pt x="0" y="1712"/>
                  </a:cubicBezTo>
                  <a:lnTo>
                    <a:pt x="0" y="1712"/>
                  </a:lnTo>
                  <a:lnTo>
                    <a:pt x="0" y="1712"/>
                  </a:lnTo>
                  <a:close/>
                  <a:moveTo>
                    <a:pt x="8660" y="0"/>
                  </a:moveTo>
                  <a:cubicBezTo>
                    <a:pt x="4115" y="0"/>
                    <a:pt x="115" y="1713"/>
                    <a:pt x="3" y="1713"/>
                  </a:cubicBezTo>
                  <a:cubicBezTo>
                    <a:pt x="1" y="1713"/>
                    <a:pt x="1" y="1713"/>
                    <a:pt x="0" y="1712"/>
                  </a:cubicBezTo>
                  <a:lnTo>
                    <a:pt x="0" y="1712"/>
                  </a:lnTo>
                  <a:lnTo>
                    <a:pt x="190" y="2634"/>
                  </a:lnTo>
                  <a:cubicBezTo>
                    <a:pt x="283" y="3100"/>
                    <a:pt x="1402" y="3413"/>
                    <a:pt x="2955" y="3413"/>
                  </a:cubicBezTo>
                  <a:cubicBezTo>
                    <a:pt x="3662" y="3413"/>
                    <a:pt x="4458" y="3348"/>
                    <a:pt x="5290" y="3204"/>
                  </a:cubicBezTo>
                  <a:cubicBezTo>
                    <a:pt x="7975" y="2770"/>
                    <a:pt x="10009" y="1766"/>
                    <a:pt x="9873" y="1034"/>
                  </a:cubicBezTo>
                  <a:lnTo>
                    <a:pt x="9684" y="30"/>
                  </a:lnTo>
                  <a:cubicBezTo>
                    <a:pt x="9340" y="10"/>
                    <a:pt x="8999" y="0"/>
                    <a:pt x="866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1122350" y="3406575"/>
              <a:ext cx="250925" cy="84450"/>
            </a:xfrm>
            <a:custGeom>
              <a:avLst/>
              <a:gdLst/>
              <a:ahLst/>
              <a:cxnLst/>
              <a:rect l="l" t="t" r="r" b="b"/>
              <a:pathLst>
                <a:path w="10037" h="3378" extrusionOk="0">
                  <a:moveTo>
                    <a:pt x="7243" y="0"/>
                  </a:moveTo>
                  <a:cubicBezTo>
                    <a:pt x="6500" y="0"/>
                    <a:pt x="5648" y="79"/>
                    <a:pt x="4747" y="224"/>
                  </a:cubicBezTo>
                  <a:cubicBezTo>
                    <a:pt x="2062" y="658"/>
                    <a:pt x="1" y="1608"/>
                    <a:pt x="190" y="2611"/>
                  </a:cubicBezTo>
                  <a:cubicBezTo>
                    <a:pt x="284" y="3078"/>
                    <a:pt x="1405" y="3378"/>
                    <a:pt x="2970" y="3378"/>
                  </a:cubicBezTo>
                  <a:cubicBezTo>
                    <a:pt x="3679" y="3378"/>
                    <a:pt x="4480" y="3316"/>
                    <a:pt x="5317" y="3181"/>
                  </a:cubicBezTo>
                  <a:cubicBezTo>
                    <a:pt x="8002" y="2747"/>
                    <a:pt x="10036" y="1716"/>
                    <a:pt x="9901" y="1011"/>
                  </a:cubicBezTo>
                  <a:cubicBezTo>
                    <a:pt x="9757" y="308"/>
                    <a:pt x="8714" y="0"/>
                    <a:pt x="724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1146075" y="3415725"/>
              <a:ext cx="200750" cy="65175"/>
            </a:xfrm>
            <a:custGeom>
              <a:avLst/>
              <a:gdLst/>
              <a:ahLst/>
              <a:cxnLst/>
              <a:rect l="l" t="t" r="r" b="b"/>
              <a:pathLst>
                <a:path w="8030" h="2607" extrusionOk="0">
                  <a:moveTo>
                    <a:pt x="5943" y="1"/>
                  </a:moveTo>
                  <a:cubicBezTo>
                    <a:pt x="5315" y="1"/>
                    <a:pt x="4580" y="74"/>
                    <a:pt x="3798" y="211"/>
                  </a:cubicBezTo>
                  <a:cubicBezTo>
                    <a:pt x="1655" y="563"/>
                    <a:pt x="1" y="1296"/>
                    <a:pt x="136" y="2028"/>
                  </a:cubicBezTo>
                  <a:cubicBezTo>
                    <a:pt x="209" y="2390"/>
                    <a:pt x="1053" y="2607"/>
                    <a:pt x="2242" y="2607"/>
                  </a:cubicBezTo>
                  <a:cubicBezTo>
                    <a:pt x="2837" y="2607"/>
                    <a:pt x="3518" y="2553"/>
                    <a:pt x="4232" y="2435"/>
                  </a:cubicBezTo>
                  <a:cubicBezTo>
                    <a:pt x="6402" y="2055"/>
                    <a:pt x="8030" y="1296"/>
                    <a:pt x="7921" y="753"/>
                  </a:cubicBezTo>
                  <a:cubicBezTo>
                    <a:pt x="7834" y="233"/>
                    <a:pt x="7059" y="1"/>
                    <a:pt x="5943"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33"/>
          <p:cNvGrpSpPr/>
          <p:nvPr/>
        </p:nvGrpSpPr>
        <p:grpSpPr>
          <a:xfrm flipH="1">
            <a:off x="414269" y="426733"/>
            <a:ext cx="597910" cy="983196"/>
            <a:chOff x="1129800" y="2995325"/>
            <a:chExt cx="228550" cy="375825"/>
          </a:xfrm>
        </p:grpSpPr>
        <p:sp>
          <p:nvSpPr>
            <p:cNvPr id="869" name="Google Shape;869;p33"/>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33"/>
          <p:cNvGrpSpPr/>
          <p:nvPr/>
        </p:nvGrpSpPr>
        <p:grpSpPr>
          <a:xfrm rot="-5400000">
            <a:off x="7511215" y="3534594"/>
            <a:ext cx="1380051" cy="1380570"/>
            <a:chOff x="2416000" y="1808150"/>
            <a:chExt cx="2662650" cy="2663650"/>
          </a:xfrm>
        </p:grpSpPr>
        <p:sp>
          <p:nvSpPr>
            <p:cNvPr id="877" name="Google Shape;877;p33"/>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81"/>
        <p:cNvGrpSpPr/>
        <p:nvPr/>
      </p:nvGrpSpPr>
      <p:grpSpPr>
        <a:xfrm>
          <a:off x="0" y="0"/>
          <a:ext cx="0" cy="0"/>
          <a:chOff x="0" y="0"/>
          <a:chExt cx="0" cy="0"/>
        </a:xfrm>
      </p:grpSpPr>
      <p:grpSp>
        <p:nvGrpSpPr>
          <p:cNvPr id="882" name="Google Shape;882;p34"/>
          <p:cNvGrpSpPr/>
          <p:nvPr/>
        </p:nvGrpSpPr>
        <p:grpSpPr>
          <a:xfrm rot="5400000" flipH="1">
            <a:off x="-2675846" y="-4094840"/>
            <a:ext cx="6383002" cy="6383002"/>
            <a:chOff x="2195175" y="1795225"/>
            <a:chExt cx="5793775" cy="5793775"/>
          </a:xfrm>
        </p:grpSpPr>
        <p:sp>
          <p:nvSpPr>
            <p:cNvPr id="883" name="Google Shape;883;p34"/>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34"/>
          <p:cNvGrpSpPr/>
          <p:nvPr/>
        </p:nvGrpSpPr>
        <p:grpSpPr>
          <a:xfrm rot="-5400000" flipH="1">
            <a:off x="5768029" y="2070085"/>
            <a:ext cx="6383002" cy="6383002"/>
            <a:chOff x="2195175" y="1795225"/>
            <a:chExt cx="5793775" cy="5793775"/>
          </a:xfrm>
        </p:grpSpPr>
        <p:sp>
          <p:nvSpPr>
            <p:cNvPr id="888" name="Google Shape;888;p34"/>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34"/>
          <p:cNvGrpSpPr/>
          <p:nvPr/>
        </p:nvGrpSpPr>
        <p:grpSpPr>
          <a:xfrm>
            <a:off x="8174969" y="3886875"/>
            <a:ext cx="664006" cy="1091884"/>
            <a:chOff x="1129800" y="2995325"/>
            <a:chExt cx="228550" cy="375825"/>
          </a:xfrm>
        </p:grpSpPr>
        <p:sp>
          <p:nvSpPr>
            <p:cNvPr id="893" name="Google Shape;893;p34"/>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02"/>
        <p:cNvGrpSpPr/>
        <p:nvPr/>
      </p:nvGrpSpPr>
      <p:grpSpPr>
        <a:xfrm>
          <a:off x="0" y="0"/>
          <a:ext cx="0" cy="0"/>
          <a:chOff x="0" y="0"/>
          <a:chExt cx="0" cy="0"/>
        </a:xfrm>
      </p:grpSpPr>
      <p:grpSp>
        <p:nvGrpSpPr>
          <p:cNvPr id="903" name="Google Shape;903;p35"/>
          <p:cNvGrpSpPr/>
          <p:nvPr/>
        </p:nvGrpSpPr>
        <p:grpSpPr>
          <a:xfrm>
            <a:off x="-4" y="3334863"/>
            <a:ext cx="1913818" cy="1808633"/>
            <a:chOff x="1809775" y="3952575"/>
            <a:chExt cx="1737150" cy="1641675"/>
          </a:xfrm>
        </p:grpSpPr>
        <p:sp>
          <p:nvSpPr>
            <p:cNvPr id="904" name="Google Shape;904;p35"/>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5"/>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5"/>
          <p:cNvGrpSpPr/>
          <p:nvPr/>
        </p:nvGrpSpPr>
        <p:grpSpPr>
          <a:xfrm rot="10800000">
            <a:off x="7230184" y="-12"/>
            <a:ext cx="1913818" cy="1808633"/>
            <a:chOff x="1809775" y="3952575"/>
            <a:chExt cx="1737150" cy="1641675"/>
          </a:xfrm>
        </p:grpSpPr>
        <p:sp>
          <p:nvSpPr>
            <p:cNvPr id="907" name="Google Shape;907;p35"/>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5"/>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35"/>
          <p:cNvGrpSpPr/>
          <p:nvPr/>
        </p:nvGrpSpPr>
        <p:grpSpPr>
          <a:xfrm flipH="1">
            <a:off x="7828489" y="312747"/>
            <a:ext cx="1092234" cy="869937"/>
            <a:chOff x="4246625" y="3506675"/>
            <a:chExt cx="1092125" cy="869850"/>
          </a:xfrm>
        </p:grpSpPr>
        <p:sp>
          <p:nvSpPr>
            <p:cNvPr id="910" name="Google Shape;910;p35"/>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5"/>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5"/>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5"/>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5"/>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5"/>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5"/>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5"/>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5"/>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5"/>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5"/>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5"/>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5"/>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5"/>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35"/>
          <p:cNvGrpSpPr/>
          <p:nvPr/>
        </p:nvGrpSpPr>
        <p:grpSpPr>
          <a:xfrm rot="-5400000">
            <a:off x="7684590" y="57419"/>
            <a:ext cx="1380051" cy="1380570"/>
            <a:chOff x="2416000" y="1808150"/>
            <a:chExt cx="2662650" cy="2663650"/>
          </a:xfrm>
        </p:grpSpPr>
        <p:sp>
          <p:nvSpPr>
            <p:cNvPr id="925" name="Google Shape;925;p35"/>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5"/>
          <p:cNvSpPr txBox="1">
            <a:spLocks noGrp="1"/>
          </p:cNvSpPr>
          <p:nvPr>
            <p:ph type="subTitle" idx="1"/>
          </p:nvPr>
        </p:nvSpPr>
        <p:spPr>
          <a:xfrm>
            <a:off x="5131397" y="3539824"/>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5"/>
          <p:cNvSpPr txBox="1">
            <a:spLocks noGrp="1"/>
          </p:cNvSpPr>
          <p:nvPr>
            <p:ph type="subTitle" idx="2"/>
          </p:nvPr>
        </p:nvSpPr>
        <p:spPr>
          <a:xfrm>
            <a:off x="1507013" y="3539824"/>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5"/>
          <p:cNvSpPr txBox="1">
            <a:spLocks noGrp="1"/>
          </p:cNvSpPr>
          <p:nvPr>
            <p:ph type="subTitle" idx="3"/>
          </p:nvPr>
        </p:nvSpPr>
        <p:spPr>
          <a:xfrm>
            <a:off x="51314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5"/>
          <p:cNvSpPr txBox="1">
            <a:spLocks noGrp="1"/>
          </p:cNvSpPr>
          <p:nvPr>
            <p:ph type="subTitle" idx="4"/>
          </p:nvPr>
        </p:nvSpPr>
        <p:spPr>
          <a:xfrm>
            <a:off x="15071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56" name="Google Shape;56;p5"/>
          <p:cNvGrpSpPr/>
          <p:nvPr/>
        </p:nvGrpSpPr>
        <p:grpSpPr>
          <a:xfrm rot="-5400000">
            <a:off x="7282771" y="3282263"/>
            <a:ext cx="1913818" cy="1808633"/>
            <a:chOff x="1809775" y="3952575"/>
            <a:chExt cx="1737150" cy="1641675"/>
          </a:xfrm>
        </p:grpSpPr>
        <p:sp>
          <p:nvSpPr>
            <p:cNvPr id="57" name="Google Shape;57;p5"/>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5"/>
          <p:cNvGrpSpPr/>
          <p:nvPr/>
        </p:nvGrpSpPr>
        <p:grpSpPr>
          <a:xfrm>
            <a:off x="-4" y="3334863"/>
            <a:ext cx="1913818" cy="1808633"/>
            <a:chOff x="1809775" y="3952575"/>
            <a:chExt cx="1737150" cy="1641675"/>
          </a:xfrm>
        </p:grpSpPr>
        <p:sp>
          <p:nvSpPr>
            <p:cNvPr id="60" name="Google Shape;60;p5"/>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5"/>
          <p:cNvGrpSpPr/>
          <p:nvPr/>
        </p:nvGrpSpPr>
        <p:grpSpPr>
          <a:xfrm rot="385761">
            <a:off x="7960779" y="420169"/>
            <a:ext cx="842376" cy="622080"/>
            <a:chOff x="2527900" y="3184675"/>
            <a:chExt cx="906125" cy="669300"/>
          </a:xfrm>
        </p:grpSpPr>
        <p:sp>
          <p:nvSpPr>
            <p:cNvPr id="63" name="Google Shape;63;p5"/>
            <p:cNvSpPr/>
            <p:nvPr/>
          </p:nvSpPr>
          <p:spPr>
            <a:xfrm>
              <a:off x="2527900" y="3184675"/>
              <a:ext cx="906125" cy="669300"/>
            </a:xfrm>
            <a:custGeom>
              <a:avLst/>
              <a:gdLst/>
              <a:ahLst/>
              <a:cxnLst/>
              <a:rect l="l" t="t" r="r" b="b"/>
              <a:pathLst>
                <a:path w="36245" h="26772" extrusionOk="0">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2616900" y="3482600"/>
              <a:ext cx="691300" cy="207450"/>
            </a:xfrm>
            <a:custGeom>
              <a:avLst/>
              <a:gdLst/>
              <a:ahLst/>
              <a:cxnLst/>
              <a:rect l="l" t="t" r="r" b="b"/>
              <a:pathLst>
                <a:path w="27652" h="8298" extrusionOk="0">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595525" y="3557200"/>
              <a:ext cx="311350" cy="101850"/>
            </a:xfrm>
            <a:custGeom>
              <a:avLst/>
              <a:gdLst/>
              <a:ahLst/>
              <a:cxnLst/>
              <a:rect l="l" t="t" r="r" b="b"/>
              <a:pathLst>
                <a:path w="12454" h="4074" extrusionOk="0">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3109250" y="3700100"/>
              <a:ext cx="175075" cy="64050"/>
            </a:xfrm>
            <a:custGeom>
              <a:avLst/>
              <a:gdLst/>
              <a:ahLst/>
              <a:cxnLst/>
              <a:rect l="l" t="t" r="r" b="b"/>
              <a:pathLst>
                <a:path w="7003" h="2562" extrusionOk="0">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3130650" y="3405025"/>
              <a:ext cx="54725" cy="65550"/>
            </a:xfrm>
            <a:custGeom>
              <a:avLst/>
              <a:gdLst/>
              <a:ahLst/>
              <a:cxnLst/>
              <a:rect l="l" t="t" r="r" b="b"/>
              <a:pathLst>
                <a:path w="2189" h="2622" extrusionOk="0">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3174900" y="3422450"/>
              <a:ext cx="51250" cy="67150"/>
            </a:xfrm>
            <a:custGeom>
              <a:avLst/>
              <a:gdLst/>
              <a:ahLst/>
              <a:cxnLst/>
              <a:rect l="l" t="t" r="r" b="b"/>
              <a:pathLst>
                <a:path w="2050" h="2686" extrusionOk="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3231600" y="3432875"/>
              <a:ext cx="62175" cy="70650"/>
            </a:xfrm>
            <a:custGeom>
              <a:avLst/>
              <a:gdLst/>
              <a:ahLst/>
              <a:cxnLst/>
              <a:rect l="l" t="t" r="r" b="b"/>
              <a:pathLst>
                <a:path w="2487" h="2826" extrusionOk="0">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3286300" y="3447800"/>
              <a:ext cx="59200" cy="70650"/>
            </a:xfrm>
            <a:custGeom>
              <a:avLst/>
              <a:gdLst/>
              <a:ahLst/>
              <a:cxnLst/>
              <a:rect l="l" t="t" r="r" b="b"/>
              <a:pathLst>
                <a:path w="2368" h="2826" extrusionOk="0">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2760150" y="3289150"/>
              <a:ext cx="71625" cy="50275"/>
            </a:xfrm>
            <a:custGeom>
              <a:avLst/>
              <a:gdLst/>
              <a:ahLst/>
              <a:cxnLst/>
              <a:rect l="l" t="t" r="r" b="b"/>
              <a:pathLst>
                <a:path w="2865" h="2011" extrusionOk="0">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2751175" y="3324975"/>
              <a:ext cx="73150" cy="44775"/>
            </a:xfrm>
            <a:custGeom>
              <a:avLst/>
              <a:gdLst/>
              <a:ahLst/>
              <a:cxnLst/>
              <a:rect l="l" t="t" r="r" b="b"/>
              <a:pathLst>
                <a:path w="2926" h="1791" extrusionOk="0">
                  <a:moveTo>
                    <a:pt x="299" y="0"/>
                  </a:moveTo>
                  <a:lnTo>
                    <a:pt x="1" y="1054"/>
                  </a:lnTo>
                  <a:lnTo>
                    <a:pt x="2627" y="1791"/>
                  </a:lnTo>
                  <a:lnTo>
                    <a:pt x="2925" y="736"/>
                  </a:lnTo>
                  <a:lnTo>
                    <a:pt x="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2660175" y="3270275"/>
              <a:ext cx="104475" cy="92525"/>
            </a:xfrm>
            <a:custGeom>
              <a:avLst/>
              <a:gdLst/>
              <a:ahLst/>
              <a:cxnLst/>
              <a:rect l="l" t="t" r="r" b="b"/>
              <a:pathLst>
                <a:path w="4179" h="3701" extrusionOk="0">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2655700" y="3343375"/>
              <a:ext cx="86550" cy="45775"/>
            </a:xfrm>
            <a:custGeom>
              <a:avLst/>
              <a:gdLst/>
              <a:ahLst/>
              <a:cxnLst/>
              <a:rect l="l" t="t" r="r" b="b"/>
              <a:pathLst>
                <a:path w="3462" h="1831" extrusionOk="0">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2740250" y="3356300"/>
              <a:ext cx="75625" cy="46300"/>
            </a:xfrm>
            <a:custGeom>
              <a:avLst/>
              <a:gdLst/>
              <a:ahLst/>
              <a:cxnLst/>
              <a:rect l="l" t="t" r="r" b="b"/>
              <a:pathLst>
                <a:path w="3025" h="1852" extrusionOk="0">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5"/>
          <p:cNvGrpSpPr/>
          <p:nvPr/>
        </p:nvGrpSpPr>
        <p:grpSpPr>
          <a:xfrm>
            <a:off x="7834815" y="183852"/>
            <a:ext cx="1094615" cy="1095027"/>
            <a:chOff x="2416000" y="1808150"/>
            <a:chExt cx="2662650" cy="2663650"/>
          </a:xfrm>
        </p:grpSpPr>
        <p:sp>
          <p:nvSpPr>
            <p:cNvPr id="77" name="Google Shape;77;p5"/>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solidFill>
              <a:schemeClr val="accent3"/>
            </a:solid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solidFill>
              <a:schemeClr val="accent3"/>
            </a:solid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solidFill>
              <a:schemeClr val="accent3"/>
            </a:solid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solidFill>
              <a:schemeClr val="accent3"/>
            </a:solid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3" name="Google Shape;83;p6"/>
          <p:cNvGrpSpPr/>
          <p:nvPr/>
        </p:nvGrpSpPr>
        <p:grpSpPr>
          <a:xfrm>
            <a:off x="-4" y="3334863"/>
            <a:ext cx="1913818" cy="1808633"/>
            <a:chOff x="1809775" y="3952575"/>
            <a:chExt cx="1737150" cy="1641675"/>
          </a:xfrm>
        </p:grpSpPr>
        <p:sp>
          <p:nvSpPr>
            <p:cNvPr id="84" name="Google Shape;84;p6"/>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6"/>
          <p:cNvGrpSpPr/>
          <p:nvPr/>
        </p:nvGrpSpPr>
        <p:grpSpPr>
          <a:xfrm rot="10800000">
            <a:off x="7230171" y="4713"/>
            <a:ext cx="1913818" cy="1808633"/>
            <a:chOff x="1809775" y="3952575"/>
            <a:chExt cx="1737150" cy="1641675"/>
          </a:xfrm>
        </p:grpSpPr>
        <p:sp>
          <p:nvSpPr>
            <p:cNvPr id="87" name="Google Shape;87;p6"/>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6"/>
          <p:cNvGrpSpPr/>
          <p:nvPr/>
        </p:nvGrpSpPr>
        <p:grpSpPr>
          <a:xfrm rot="-5400000">
            <a:off x="7874951" y="175340"/>
            <a:ext cx="1111656" cy="1112074"/>
            <a:chOff x="2416000" y="1808150"/>
            <a:chExt cx="2662650" cy="2663650"/>
          </a:xfrm>
        </p:grpSpPr>
        <p:sp>
          <p:nvSpPr>
            <p:cNvPr id="90" name="Google Shape;90;p6"/>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accent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6"/>
          <p:cNvGrpSpPr/>
          <p:nvPr/>
        </p:nvGrpSpPr>
        <p:grpSpPr>
          <a:xfrm flipH="1">
            <a:off x="8163334" y="291555"/>
            <a:ext cx="534876" cy="879543"/>
            <a:chOff x="1129800" y="2995325"/>
            <a:chExt cx="228550" cy="375825"/>
          </a:xfrm>
        </p:grpSpPr>
        <p:sp>
          <p:nvSpPr>
            <p:cNvPr id="95" name="Google Shape;95;p6"/>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sp>
        <p:nvSpPr>
          <p:cNvPr id="103" name="Google Shape;103;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105" name="Google Shape;105;p7"/>
          <p:cNvGrpSpPr/>
          <p:nvPr/>
        </p:nvGrpSpPr>
        <p:grpSpPr>
          <a:xfrm>
            <a:off x="5767929" y="1017735"/>
            <a:ext cx="6383002" cy="6383002"/>
            <a:chOff x="2195175" y="1795225"/>
            <a:chExt cx="5793775" cy="5793775"/>
          </a:xfrm>
        </p:grpSpPr>
        <p:sp>
          <p:nvSpPr>
            <p:cNvPr id="106" name="Google Shape;106;p7"/>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0"/>
        <p:cNvGrpSpPr/>
        <p:nvPr/>
      </p:nvGrpSpPr>
      <p:grpSpPr>
        <a:xfrm>
          <a:off x="0" y="0"/>
          <a:ext cx="0" cy="0"/>
          <a:chOff x="0" y="0"/>
          <a:chExt cx="0" cy="0"/>
        </a:xfrm>
      </p:grpSpPr>
      <p:sp>
        <p:nvSpPr>
          <p:cNvPr id="111" name="Google Shape;11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12" name="Google Shape;112;p8"/>
          <p:cNvGrpSpPr/>
          <p:nvPr/>
        </p:nvGrpSpPr>
        <p:grpSpPr>
          <a:xfrm flipH="1">
            <a:off x="2355207" y="-3622277"/>
            <a:ext cx="7093598" cy="11211064"/>
            <a:chOff x="1550175" y="-2587150"/>
            <a:chExt cx="6438775" cy="10176150"/>
          </a:xfrm>
        </p:grpSpPr>
        <p:sp>
          <p:nvSpPr>
            <p:cNvPr id="113" name="Google Shape;113;p8"/>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8"/>
          <p:cNvGrpSpPr/>
          <p:nvPr/>
        </p:nvGrpSpPr>
        <p:grpSpPr>
          <a:xfrm>
            <a:off x="379381" y="3988806"/>
            <a:ext cx="862851" cy="834476"/>
            <a:chOff x="1122350" y="3406575"/>
            <a:chExt cx="282800" cy="273500"/>
          </a:xfrm>
        </p:grpSpPr>
        <p:sp>
          <p:nvSpPr>
            <p:cNvPr id="124" name="Google Shape;124;p8"/>
            <p:cNvSpPr/>
            <p:nvPr/>
          </p:nvSpPr>
          <p:spPr>
            <a:xfrm>
              <a:off x="1153775" y="3605450"/>
              <a:ext cx="251375" cy="74625"/>
            </a:xfrm>
            <a:custGeom>
              <a:avLst/>
              <a:gdLst/>
              <a:ahLst/>
              <a:cxnLst/>
              <a:rect l="l" t="t" r="r" b="b"/>
              <a:pathLst>
                <a:path w="10055" h="2985" extrusionOk="0">
                  <a:moveTo>
                    <a:pt x="5063" y="0"/>
                  </a:moveTo>
                  <a:cubicBezTo>
                    <a:pt x="2159" y="0"/>
                    <a:pt x="1" y="515"/>
                    <a:pt x="18" y="515"/>
                  </a:cubicBezTo>
                  <a:lnTo>
                    <a:pt x="18" y="1464"/>
                  </a:lnTo>
                  <a:cubicBezTo>
                    <a:pt x="18" y="2169"/>
                    <a:pt x="2270" y="2929"/>
                    <a:pt x="5036" y="2983"/>
                  </a:cubicBezTo>
                  <a:cubicBezTo>
                    <a:pt x="5095" y="2984"/>
                    <a:pt x="5153" y="2984"/>
                    <a:pt x="5212" y="2984"/>
                  </a:cubicBezTo>
                  <a:cubicBezTo>
                    <a:pt x="7922" y="2984"/>
                    <a:pt x="10054" y="2370"/>
                    <a:pt x="10054" y="1627"/>
                  </a:cubicBezTo>
                  <a:lnTo>
                    <a:pt x="10027" y="569"/>
                  </a:lnTo>
                  <a:cubicBezTo>
                    <a:pt x="8304" y="141"/>
                    <a:pt x="6582" y="0"/>
                    <a:pt x="506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1153550" y="3580825"/>
              <a:ext cx="250925" cy="76250"/>
            </a:xfrm>
            <a:custGeom>
              <a:avLst/>
              <a:gdLst/>
              <a:ahLst/>
              <a:cxnLst/>
              <a:rect l="l" t="t" r="r" b="b"/>
              <a:pathLst>
                <a:path w="10037" h="3050" extrusionOk="0">
                  <a:moveTo>
                    <a:pt x="4520" y="1"/>
                  </a:moveTo>
                  <a:cubicBezTo>
                    <a:pt x="1986" y="1"/>
                    <a:pt x="0" y="584"/>
                    <a:pt x="0" y="1527"/>
                  </a:cubicBezTo>
                  <a:cubicBezTo>
                    <a:pt x="0" y="2232"/>
                    <a:pt x="2252" y="2992"/>
                    <a:pt x="5018" y="3046"/>
                  </a:cubicBezTo>
                  <a:cubicBezTo>
                    <a:pt x="5127" y="3048"/>
                    <a:pt x="5236" y="3049"/>
                    <a:pt x="5343" y="3049"/>
                  </a:cubicBezTo>
                  <a:cubicBezTo>
                    <a:pt x="7982" y="3049"/>
                    <a:pt x="10036" y="2420"/>
                    <a:pt x="10036" y="1690"/>
                  </a:cubicBezTo>
                  <a:cubicBezTo>
                    <a:pt x="10036" y="605"/>
                    <a:pt x="7758" y="35"/>
                    <a:pt x="5018" y="8"/>
                  </a:cubicBezTo>
                  <a:cubicBezTo>
                    <a:pt x="4850" y="3"/>
                    <a:pt x="4684" y="1"/>
                    <a:pt x="452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1152175" y="3573850"/>
              <a:ext cx="250925" cy="74400"/>
            </a:xfrm>
            <a:custGeom>
              <a:avLst/>
              <a:gdLst/>
              <a:ahLst/>
              <a:cxnLst/>
              <a:rect l="l" t="t" r="r" b="b"/>
              <a:pathLst>
                <a:path w="10037" h="2976" extrusionOk="0">
                  <a:moveTo>
                    <a:pt x="4898" y="0"/>
                  </a:moveTo>
                  <a:cubicBezTo>
                    <a:pt x="2138" y="0"/>
                    <a:pt x="78" y="450"/>
                    <a:pt x="3" y="450"/>
                  </a:cubicBezTo>
                  <a:cubicBezTo>
                    <a:pt x="2" y="450"/>
                    <a:pt x="1" y="450"/>
                    <a:pt x="1" y="450"/>
                  </a:cubicBezTo>
                  <a:lnTo>
                    <a:pt x="1" y="1399"/>
                  </a:lnTo>
                  <a:cubicBezTo>
                    <a:pt x="1" y="2159"/>
                    <a:pt x="2225" y="2891"/>
                    <a:pt x="5019" y="2972"/>
                  </a:cubicBezTo>
                  <a:cubicBezTo>
                    <a:pt x="5127" y="2974"/>
                    <a:pt x="5235" y="2976"/>
                    <a:pt x="5341" y="2976"/>
                  </a:cubicBezTo>
                  <a:cubicBezTo>
                    <a:pt x="7958" y="2976"/>
                    <a:pt x="10037" y="2347"/>
                    <a:pt x="10037" y="1643"/>
                  </a:cubicBezTo>
                  <a:lnTo>
                    <a:pt x="9983" y="585"/>
                  </a:lnTo>
                  <a:cubicBezTo>
                    <a:pt x="8219" y="142"/>
                    <a:pt x="6448" y="0"/>
                    <a:pt x="489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1152175" y="3547600"/>
              <a:ext cx="250925" cy="77600"/>
            </a:xfrm>
            <a:custGeom>
              <a:avLst/>
              <a:gdLst/>
              <a:ahLst/>
              <a:cxnLst/>
              <a:rect l="l" t="t" r="r" b="b"/>
              <a:pathLst>
                <a:path w="10037" h="3104" extrusionOk="0">
                  <a:moveTo>
                    <a:pt x="4517" y="1"/>
                  </a:moveTo>
                  <a:cubicBezTo>
                    <a:pt x="1963" y="1"/>
                    <a:pt x="1" y="584"/>
                    <a:pt x="1" y="1527"/>
                  </a:cubicBezTo>
                  <a:cubicBezTo>
                    <a:pt x="1" y="2286"/>
                    <a:pt x="2225" y="3019"/>
                    <a:pt x="5019" y="3100"/>
                  </a:cubicBezTo>
                  <a:cubicBezTo>
                    <a:pt x="5131" y="3102"/>
                    <a:pt x="5243" y="3103"/>
                    <a:pt x="5354" y="3103"/>
                  </a:cubicBezTo>
                  <a:cubicBezTo>
                    <a:pt x="7965" y="3103"/>
                    <a:pt x="10037" y="2500"/>
                    <a:pt x="10037" y="1771"/>
                  </a:cubicBezTo>
                  <a:cubicBezTo>
                    <a:pt x="10037" y="686"/>
                    <a:pt x="7758" y="89"/>
                    <a:pt x="5019" y="8"/>
                  </a:cubicBezTo>
                  <a:cubicBezTo>
                    <a:pt x="4849" y="3"/>
                    <a:pt x="4682" y="1"/>
                    <a:pt x="4517"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1153550" y="3541825"/>
              <a:ext cx="251600" cy="74475"/>
            </a:xfrm>
            <a:custGeom>
              <a:avLst/>
              <a:gdLst/>
              <a:ahLst/>
              <a:cxnLst/>
              <a:rect l="l" t="t" r="r" b="b"/>
              <a:pathLst>
                <a:path w="10064" h="2979" extrusionOk="0">
                  <a:moveTo>
                    <a:pt x="5390" y="0"/>
                  </a:moveTo>
                  <a:cubicBezTo>
                    <a:pt x="2328" y="0"/>
                    <a:pt x="0" y="592"/>
                    <a:pt x="0" y="592"/>
                  </a:cubicBezTo>
                  <a:lnTo>
                    <a:pt x="0" y="1541"/>
                  </a:lnTo>
                  <a:cubicBezTo>
                    <a:pt x="0" y="2273"/>
                    <a:pt x="2279" y="2979"/>
                    <a:pt x="5045" y="2979"/>
                  </a:cubicBezTo>
                  <a:cubicBezTo>
                    <a:pt x="7839" y="2979"/>
                    <a:pt x="10063" y="2300"/>
                    <a:pt x="10036" y="1568"/>
                  </a:cubicBezTo>
                  <a:lnTo>
                    <a:pt x="10009" y="510"/>
                  </a:lnTo>
                  <a:cubicBezTo>
                    <a:pt x="8418" y="130"/>
                    <a:pt x="6824" y="0"/>
                    <a:pt x="539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1152875" y="3517250"/>
              <a:ext cx="252275" cy="76675"/>
            </a:xfrm>
            <a:custGeom>
              <a:avLst/>
              <a:gdLst/>
              <a:ahLst/>
              <a:cxnLst/>
              <a:rect l="l" t="t" r="r" b="b"/>
              <a:pathLst>
                <a:path w="10091" h="3067" extrusionOk="0">
                  <a:moveTo>
                    <a:pt x="5213" y="0"/>
                  </a:moveTo>
                  <a:cubicBezTo>
                    <a:pt x="5148" y="0"/>
                    <a:pt x="5083" y="1"/>
                    <a:pt x="5018" y="1"/>
                  </a:cubicBezTo>
                  <a:cubicBezTo>
                    <a:pt x="4957" y="1"/>
                    <a:pt x="4896" y="1"/>
                    <a:pt x="4836" y="1"/>
                  </a:cubicBezTo>
                  <a:cubicBezTo>
                    <a:pt x="2128" y="1"/>
                    <a:pt x="1" y="594"/>
                    <a:pt x="27" y="1602"/>
                  </a:cubicBezTo>
                  <a:cubicBezTo>
                    <a:pt x="27" y="2334"/>
                    <a:pt x="2306" y="3066"/>
                    <a:pt x="5072" y="3066"/>
                  </a:cubicBezTo>
                  <a:cubicBezTo>
                    <a:pt x="7866" y="3066"/>
                    <a:pt x="10090" y="2388"/>
                    <a:pt x="10063" y="1629"/>
                  </a:cubicBezTo>
                  <a:cubicBezTo>
                    <a:pt x="10037" y="543"/>
                    <a:pt x="7865" y="0"/>
                    <a:pt x="521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1176600" y="3524725"/>
              <a:ext cx="201425" cy="57675"/>
            </a:xfrm>
            <a:custGeom>
              <a:avLst/>
              <a:gdLst/>
              <a:ahLst/>
              <a:cxnLst/>
              <a:rect l="l" t="t" r="r" b="b"/>
              <a:pathLst>
                <a:path w="8057" h="2307" extrusionOk="0">
                  <a:moveTo>
                    <a:pt x="4042" y="1"/>
                  </a:moveTo>
                  <a:cubicBezTo>
                    <a:pt x="1791" y="1"/>
                    <a:pt x="0" y="489"/>
                    <a:pt x="28" y="1221"/>
                  </a:cubicBezTo>
                  <a:cubicBezTo>
                    <a:pt x="28" y="1764"/>
                    <a:pt x="1818" y="2306"/>
                    <a:pt x="4069" y="2306"/>
                  </a:cubicBezTo>
                  <a:cubicBezTo>
                    <a:pt x="6293" y="2306"/>
                    <a:pt x="8056" y="1764"/>
                    <a:pt x="8056" y="1221"/>
                  </a:cubicBezTo>
                  <a:cubicBezTo>
                    <a:pt x="8029" y="408"/>
                    <a:pt x="6239" y="1"/>
                    <a:pt x="404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150825" y="3500875"/>
              <a:ext cx="252950" cy="74900"/>
            </a:xfrm>
            <a:custGeom>
              <a:avLst/>
              <a:gdLst/>
              <a:ahLst/>
              <a:cxnLst/>
              <a:rect l="l" t="t" r="r" b="b"/>
              <a:pathLst>
                <a:path w="10118" h="2996" extrusionOk="0">
                  <a:moveTo>
                    <a:pt x="1" y="684"/>
                  </a:moveTo>
                  <a:cubicBezTo>
                    <a:pt x="1" y="684"/>
                    <a:pt x="1" y="684"/>
                    <a:pt x="1" y="684"/>
                  </a:cubicBezTo>
                  <a:lnTo>
                    <a:pt x="1" y="684"/>
                  </a:lnTo>
                  <a:lnTo>
                    <a:pt x="1" y="684"/>
                  </a:lnTo>
                  <a:close/>
                  <a:moveTo>
                    <a:pt x="5920" y="1"/>
                  </a:moveTo>
                  <a:cubicBezTo>
                    <a:pt x="2681" y="1"/>
                    <a:pt x="138" y="685"/>
                    <a:pt x="6" y="685"/>
                  </a:cubicBezTo>
                  <a:cubicBezTo>
                    <a:pt x="3" y="685"/>
                    <a:pt x="1" y="685"/>
                    <a:pt x="1" y="684"/>
                  </a:cubicBezTo>
                  <a:lnTo>
                    <a:pt x="1" y="684"/>
                  </a:lnTo>
                  <a:lnTo>
                    <a:pt x="28" y="1633"/>
                  </a:lnTo>
                  <a:cubicBezTo>
                    <a:pt x="79" y="2351"/>
                    <a:pt x="2093" y="2996"/>
                    <a:pt x="4672" y="2996"/>
                  </a:cubicBezTo>
                  <a:cubicBezTo>
                    <a:pt x="4822" y="2996"/>
                    <a:pt x="4974" y="2994"/>
                    <a:pt x="5127" y="2989"/>
                  </a:cubicBezTo>
                  <a:cubicBezTo>
                    <a:pt x="7894" y="2962"/>
                    <a:pt x="10118" y="2230"/>
                    <a:pt x="10064" y="1470"/>
                  </a:cubicBezTo>
                  <a:lnTo>
                    <a:pt x="10009" y="412"/>
                  </a:lnTo>
                  <a:cubicBezTo>
                    <a:pt x="8608" y="109"/>
                    <a:pt x="7209" y="1"/>
                    <a:pt x="592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150150" y="3475225"/>
              <a:ext cx="252950" cy="76825"/>
            </a:xfrm>
            <a:custGeom>
              <a:avLst/>
              <a:gdLst/>
              <a:ahLst/>
              <a:cxnLst/>
              <a:rect l="l" t="t" r="r" b="b"/>
              <a:pathLst>
                <a:path w="10118" h="3073" extrusionOk="0">
                  <a:moveTo>
                    <a:pt x="4991" y="1"/>
                  </a:moveTo>
                  <a:cubicBezTo>
                    <a:pt x="2198" y="55"/>
                    <a:pt x="1" y="706"/>
                    <a:pt x="28" y="1710"/>
                  </a:cubicBezTo>
                  <a:cubicBezTo>
                    <a:pt x="79" y="2427"/>
                    <a:pt x="2093" y="3072"/>
                    <a:pt x="4672" y="3072"/>
                  </a:cubicBezTo>
                  <a:cubicBezTo>
                    <a:pt x="4822" y="3072"/>
                    <a:pt x="4974" y="3070"/>
                    <a:pt x="5127" y="3066"/>
                  </a:cubicBezTo>
                  <a:cubicBezTo>
                    <a:pt x="7894" y="3039"/>
                    <a:pt x="10118" y="2306"/>
                    <a:pt x="10064" y="1547"/>
                  </a:cubicBezTo>
                  <a:cubicBezTo>
                    <a:pt x="10009" y="462"/>
                    <a:pt x="7731" y="1"/>
                    <a:pt x="4991"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1173875" y="3485125"/>
              <a:ext cx="202775" cy="56700"/>
            </a:xfrm>
            <a:custGeom>
              <a:avLst/>
              <a:gdLst/>
              <a:ahLst/>
              <a:cxnLst/>
              <a:rect l="l" t="t" r="r" b="b"/>
              <a:pathLst>
                <a:path w="8111" h="2268" extrusionOk="0">
                  <a:moveTo>
                    <a:pt x="4568" y="1"/>
                  </a:moveTo>
                  <a:cubicBezTo>
                    <a:pt x="4378" y="1"/>
                    <a:pt x="4185" y="4"/>
                    <a:pt x="3988" y="12"/>
                  </a:cubicBezTo>
                  <a:cubicBezTo>
                    <a:pt x="1764" y="39"/>
                    <a:pt x="1" y="554"/>
                    <a:pt x="28" y="1286"/>
                  </a:cubicBezTo>
                  <a:cubicBezTo>
                    <a:pt x="54" y="1801"/>
                    <a:pt x="1691" y="2267"/>
                    <a:pt x="3759" y="2267"/>
                  </a:cubicBezTo>
                  <a:cubicBezTo>
                    <a:pt x="3870" y="2267"/>
                    <a:pt x="3983" y="2266"/>
                    <a:pt x="4097" y="2263"/>
                  </a:cubicBezTo>
                  <a:cubicBezTo>
                    <a:pt x="6321" y="2236"/>
                    <a:pt x="8111" y="1666"/>
                    <a:pt x="8057" y="1124"/>
                  </a:cubicBezTo>
                  <a:cubicBezTo>
                    <a:pt x="8032" y="382"/>
                    <a:pt x="6520" y="1"/>
                    <a:pt x="4568"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1234225" y="3493550"/>
              <a:ext cx="91575" cy="37300"/>
            </a:xfrm>
            <a:custGeom>
              <a:avLst/>
              <a:gdLst/>
              <a:ahLst/>
              <a:cxnLst/>
              <a:rect l="l" t="t" r="r" b="b"/>
              <a:pathLst>
                <a:path w="3663" h="1492" extrusionOk="0">
                  <a:moveTo>
                    <a:pt x="598" y="0"/>
                  </a:moveTo>
                  <a:lnTo>
                    <a:pt x="55" y="27"/>
                  </a:lnTo>
                  <a:lnTo>
                    <a:pt x="489" y="244"/>
                  </a:lnTo>
                  <a:cubicBezTo>
                    <a:pt x="1" y="353"/>
                    <a:pt x="1" y="543"/>
                    <a:pt x="408" y="705"/>
                  </a:cubicBezTo>
                  <a:cubicBezTo>
                    <a:pt x="815" y="922"/>
                    <a:pt x="1384" y="949"/>
                    <a:pt x="2035" y="949"/>
                  </a:cubicBezTo>
                  <a:cubicBezTo>
                    <a:pt x="2442" y="949"/>
                    <a:pt x="2632" y="949"/>
                    <a:pt x="2768" y="1031"/>
                  </a:cubicBezTo>
                  <a:cubicBezTo>
                    <a:pt x="2903" y="1085"/>
                    <a:pt x="2795" y="1139"/>
                    <a:pt x="2578" y="1194"/>
                  </a:cubicBezTo>
                  <a:cubicBezTo>
                    <a:pt x="2307" y="1221"/>
                    <a:pt x="1954" y="1221"/>
                    <a:pt x="1683" y="1221"/>
                  </a:cubicBezTo>
                  <a:lnTo>
                    <a:pt x="2008" y="1438"/>
                  </a:lnTo>
                  <a:cubicBezTo>
                    <a:pt x="2225" y="1438"/>
                    <a:pt x="2578" y="1383"/>
                    <a:pt x="2849" y="1356"/>
                  </a:cubicBezTo>
                  <a:lnTo>
                    <a:pt x="3147" y="1492"/>
                  </a:lnTo>
                  <a:lnTo>
                    <a:pt x="3554" y="1492"/>
                  </a:lnTo>
                  <a:lnTo>
                    <a:pt x="3256" y="1356"/>
                  </a:lnTo>
                  <a:cubicBezTo>
                    <a:pt x="3608" y="1248"/>
                    <a:pt x="3663" y="1085"/>
                    <a:pt x="3391" y="949"/>
                  </a:cubicBezTo>
                  <a:cubicBezTo>
                    <a:pt x="3120" y="787"/>
                    <a:pt x="2740" y="705"/>
                    <a:pt x="2062" y="705"/>
                  </a:cubicBezTo>
                  <a:cubicBezTo>
                    <a:pt x="1547" y="705"/>
                    <a:pt x="1276" y="678"/>
                    <a:pt x="1140" y="624"/>
                  </a:cubicBezTo>
                  <a:cubicBezTo>
                    <a:pt x="1032" y="543"/>
                    <a:pt x="1005" y="488"/>
                    <a:pt x="1357" y="434"/>
                  </a:cubicBezTo>
                  <a:cubicBezTo>
                    <a:pt x="1466" y="425"/>
                    <a:pt x="1571" y="422"/>
                    <a:pt x="1671" y="422"/>
                  </a:cubicBezTo>
                  <a:cubicBezTo>
                    <a:pt x="1870" y="422"/>
                    <a:pt x="2044" y="434"/>
                    <a:pt x="2171" y="434"/>
                  </a:cubicBezTo>
                  <a:lnTo>
                    <a:pt x="1845" y="217"/>
                  </a:lnTo>
                  <a:cubicBezTo>
                    <a:pt x="1750" y="190"/>
                    <a:pt x="1635" y="176"/>
                    <a:pt x="1496" y="176"/>
                  </a:cubicBezTo>
                  <a:cubicBezTo>
                    <a:pt x="1357" y="176"/>
                    <a:pt x="1194" y="190"/>
                    <a:pt x="1005" y="217"/>
                  </a:cubicBezTo>
                  <a:lnTo>
                    <a:pt x="598"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1152175" y="3478000"/>
              <a:ext cx="204825" cy="41575"/>
            </a:xfrm>
            <a:custGeom>
              <a:avLst/>
              <a:gdLst/>
              <a:ahLst/>
              <a:cxnLst/>
              <a:rect l="l" t="t" r="r" b="b"/>
              <a:pathLst>
                <a:path w="8193" h="1663" extrusionOk="0">
                  <a:moveTo>
                    <a:pt x="5793" y="1"/>
                  </a:moveTo>
                  <a:cubicBezTo>
                    <a:pt x="5252" y="1"/>
                    <a:pt x="4649" y="26"/>
                    <a:pt x="4015" y="80"/>
                  </a:cubicBezTo>
                  <a:cubicBezTo>
                    <a:pt x="1791" y="297"/>
                    <a:pt x="1" y="785"/>
                    <a:pt x="28" y="1192"/>
                  </a:cubicBezTo>
                  <a:cubicBezTo>
                    <a:pt x="47" y="1482"/>
                    <a:pt x="994" y="1662"/>
                    <a:pt x="2354" y="1662"/>
                  </a:cubicBezTo>
                  <a:cubicBezTo>
                    <a:pt x="2898" y="1662"/>
                    <a:pt x="3508" y="1633"/>
                    <a:pt x="4151" y="1571"/>
                  </a:cubicBezTo>
                  <a:cubicBezTo>
                    <a:pt x="6402" y="1382"/>
                    <a:pt x="8192" y="866"/>
                    <a:pt x="8165" y="459"/>
                  </a:cubicBezTo>
                  <a:cubicBezTo>
                    <a:pt x="8146" y="167"/>
                    <a:pt x="7174" y="1"/>
                    <a:pt x="5793" y="1"/>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127100" y="3427700"/>
              <a:ext cx="250250" cy="85325"/>
            </a:xfrm>
            <a:custGeom>
              <a:avLst/>
              <a:gdLst/>
              <a:ahLst/>
              <a:cxnLst/>
              <a:rect l="l" t="t" r="r" b="b"/>
              <a:pathLst>
                <a:path w="10010" h="3413" extrusionOk="0">
                  <a:moveTo>
                    <a:pt x="0" y="1712"/>
                  </a:moveTo>
                  <a:cubicBezTo>
                    <a:pt x="0" y="1712"/>
                    <a:pt x="0" y="1712"/>
                    <a:pt x="0" y="1712"/>
                  </a:cubicBezTo>
                  <a:lnTo>
                    <a:pt x="0" y="1712"/>
                  </a:lnTo>
                  <a:lnTo>
                    <a:pt x="0" y="1712"/>
                  </a:lnTo>
                  <a:close/>
                  <a:moveTo>
                    <a:pt x="8660" y="0"/>
                  </a:moveTo>
                  <a:cubicBezTo>
                    <a:pt x="4115" y="0"/>
                    <a:pt x="115" y="1713"/>
                    <a:pt x="3" y="1713"/>
                  </a:cubicBezTo>
                  <a:cubicBezTo>
                    <a:pt x="1" y="1713"/>
                    <a:pt x="1" y="1713"/>
                    <a:pt x="0" y="1712"/>
                  </a:cubicBezTo>
                  <a:lnTo>
                    <a:pt x="0" y="1712"/>
                  </a:lnTo>
                  <a:lnTo>
                    <a:pt x="190" y="2634"/>
                  </a:lnTo>
                  <a:cubicBezTo>
                    <a:pt x="283" y="3100"/>
                    <a:pt x="1402" y="3413"/>
                    <a:pt x="2955" y="3413"/>
                  </a:cubicBezTo>
                  <a:cubicBezTo>
                    <a:pt x="3662" y="3413"/>
                    <a:pt x="4458" y="3348"/>
                    <a:pt x="5290" y="3204"/>
                  </a:cubicBezTo>
                  <a:cubicBezTo>
                    <a:pt x="7975" y="2770"/>
                    <a:pt x="10009" y="1766"/>
                    <a:pt x="9873" y="1034"/>
                  </a:cubicBezTo>
                  <a:lnTo>
                    <a:pt x="9684" y="30"/>
                  </a:lnTo>
                  <a:cubicBezTo>
                    <a:pt x="9340" y="10"/>
                    <a:pt x="8999" y="0"/>
                    <a:pt x="8660"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122350" y="3406575"/>
              <a:ext cx="250925" cy="84450"/>
            </a:xfrm>
            <a:custGeom>
              <a:avLst/>
              <a:gdLst/>
              <a:ahLst/>
              <a:cxnLst/>
              <a:rect l="l" t="t" r="r" b="b"/>
              <a:pathLst>
                <a:path w="10037" h="3378" extrusionOk="0">
                  <a:moveTo>
                    <a:pt x="7243" y="0"/>
                  </a:moveTo>
                  <a:cubicBezTo>
                    <a:pt x="6500" y="0"/>
                    <a:pt x="5648" y="79"/>
                    <a:pt x="4747" y="224"/>
                  </a:cubicBezTo>
                  <a:cubicBezTo>
                    <a:pt x="2062" y="658"/>
                    <a:pt x="1" y="1608"/>
                    <a:pt x="190" y="2611"/>
                  </a:cubicBezTo>
                  <a:cubicBezTo>
                    <a:pt x="284" y="3078"/>
                    <a:pt x="1405" y="3378"/>
                    <a:pt x="2970" y="3378"/>
                  </a:cubicBezTo>
                  <a:cubicBezTo>
                    <a:pt x="3679" y="3378"/>
                    <a:pt x="4480" y="3316"/>
                    <a:pt x="5317" y="3181"/>
                  </a:cubicBezTo>
                  <a:cubicBezTo>
                    <a:pt x="8002" y="2747"/>
                    <a:pt x="10036" y="1716"/>
                    <a:pt x="9901" y="1011"/>
                  </a:cubicBezTo>
                  <a:cubicBezTo>
                    <a:pt x="9757" y="308"/>
                    <a:pt x="8714" y="0"/>
                    <a:pt x="724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1146075" y="3413525"/>
              <a:ext cx="200750" cy="66225"/>
            </a:xfrm>
            <a:custGeom>
              <a:avLst/>
              <a:gdLst/>
              <a:ahLst/>
              <a:cxnLst/>
              <a:rect l="l" t="t" r="r" b="b"/>
              <a:pathLst>
                <a:path w="8030" h="2649" extrusionOk="0">
                  <a:moveTo>
                    <a:pt x="5883" y="0"/>
                  </a:moveTo>
                  <a:cubicBezTo>
                    <a:pt x="5270" y="0"/>
                    <a:pt x="4558" y="67"/>
                    <a:pt x="3798" y="190"/>
                  </a:cubicBezTo>
                  <a:cubicBezTo>
                    <a:pt x="1628" y="516"/>
                    <a:pt x="1" y="1275"/>
                    <a:pt x="136" y="2062"/>
                  </a:cubicBezTo>
                  <a:cubicBezTo>
                    <a:pt x="210" y="2431"/>
                    <a:pt x="1085" y="2649"/>
                    <a:pt x="2311" y="2649"/>
                  </a:cubicBezTo>
                  <a:cubicBezTo>
                    <a:pt x="2889" y="2649"/>
                    <a:pt x="3545" y="2600"/>
                    <a:pt x="4232" y="2496"/>
                  </a:cubicBezTo>
                  <a:cubicBezTo>
                    <a:pt x="6402" y="2116"/>
                    <a:pt x="8030" y="1302"/>
                    <a:pt x="7921" y="760"/>
                  </a:cubicBezTo>
                  <a:cubicBezTo>
                    <a:pt x="7815" y="231"/>
                    <a:pt x="7022" y="0"/>
                    <a:pt x="588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1146075" y="3415725"/>
              <a:ext cx="200750" cy="65175"/>
            </a:xfrm>
            <a:custGeom>
              <a:avLst/>
              <a:gdLst/>
              <a:ahLst/>
              <a:cxnLst/>
              <a:rect l="l" t="t" r="r" b="b"/>
              <a:pathLst>
                <a:path w="8030" h="2607" extrusionOk="0">
                  <a:moveTo>
                    <a:pt x="5943" y="1"/>
                  </a:moveTo>
                  <a:cubicBezTo>
                    <a:pt x="5315" y="1"/>
                    <a:pt x="4580" y="74"/>
                    <a:pt x="3798" y="211"/>
                  </a:cubicBezTo>
                  <a:cubicBezTo>
                    <a:pt x="1655" y="563"/>
                    <a:pt x="1" y="1296"/>
                    <a:pt x="136" y="2028"/>
                  </a:cubicBezTo>
                  <a:cubicBezTo>
                    <a:pt x="209" y="2390"/>
                    <a:pt x="1053" y="2607"/>
                    <a:pt x="2242" y="2607"/>
                  </a:cubicBezTo>
                  <a:cubicBezTo>
                    <a:pt x="2837" y="2607"/>
                    <a:pt x="3518" y="2553"/>
                    <a:pt x="4232" y="2435"/>
                  </a:cubicBezTo>
                  <a:cubicBezTo>
                    <a:pt x="6402" y="2055"/>
                    <a:pt x="8030" y="1296"/>
                    <a:pt x="7921" y="753"/>
                  </a:cubicBezTo>
                  <a:cubicBezTo>
                    <a:pt x="7834" y="233"/>
                    <a:pt x="7059" y="1"/>
                    <a:pt x="5943"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1205075" y="3431825"/>
              <a:ext cx="90225" cy="30550"/>
            </a:xfrm>
            <a:custGeom>
              <a:avLst/>
              <a:gdLst/>
              <a:ahLst/>
              <a:cxnLst/>
              <a:rect l="l" t="t" r="r" b="b"/>
              <a:pathLst>
                <a:path w="3609" h="1222" extrusionOk="0">
                  <a:moveTo>
                    <a:pt x="516" y="1"/>
                  </a:moveTo>
                  <a:lnTo>
                    <a:pt x="1" y="136"/>
                  </a:lnTo>
                  <a:lnTo>
                    <a:pt x="489" y="272"/>
                  </a:lnTo>
                  <a:cubicBezTo>
                    <a:pt x="1" y="435"/>
                    <a:pt x="1" y="598"/>
                    <a:pt x="435" y="733"/>
                  </a:cubicBezTo>
                  <a:cubicBezTo>
                    <a:pt x="652" y="797"/>
                    <a:pt x="895" y="825"/>
                    <a:pt x="1152" y="825"/>
                  </a:cubicBezTo>
                  <a:cubicBezTo>
                    <a:pt x="1440" y="825"/>
                    <a:pt x="1747" y="790"/>
                    <a:pt x="2062" y="733"/>
                  </a:cubicBezTo>
                  <a:cubicBezTo>
                    <a:pt x="2300" y="701"/>
                    <a:pt x="2474" y="688"/>
                    <a:pt x="2603" y="688"/>
                  </a:cubicBezTo>
                  <a:cubicBezTo>
                    <a:pt x="2695" y="688"/>
                    <a:pt x="2765" y="695"/>
                    <a:pt x="2822" y="706"/>
                  </a:cubicBezTo>
                  <a:cubicBezTo>
                    <a:pt x="2957" y="733"/>
                    <a:pt x="2876" y="815"/>
                    <a:pt x="2659" y="869"/>
                  </a:cubicBezTo>
                  <a:cubicBezTo>
                    <a:pt x="2415" y="977"/>
                    <a:pt x="2062" y="1004"/>
                    <a:pt x="1791" y="1059"/>
                  </a:cubicBezTo>
                  <a:lnTo>
                    <a:pt x="2116" y="1221"/>
                  </a:lnTo>
                  <a:cubicBezTo>
                    <a:pt x="2333" y="1167"/>
                    <a:pt x="2659" y="1113"/>
                    <a:pt x="2930" y="1059"/>
                  </a:cubicBezTo>
                  <a:lnTo>
                    <a:pt x="3228" y="1140"/>
                  </a:lnTo>
                  <a:lnTo>
                    <a:pt x="3527" y="1059"/>
                  </a:lnTo>
                  <a:lnTo>
                    <a:pt x="3228" y="950"/>
                  </a:lnTo>
                  <a:cubicBezTo>
                    <a:pt x="3608" y="815"/>
                    <a:pt x="3608" y="652"/>
                    <a:pt x="3337" y="543"/>
                  </a:cubicBezTo>
                  <a:cubicBezTo>
                    <a:pt x="3185" y="482"/>
                    <a:pt x="2989" y="447"/>
                    <a:pt x="2732" y="447"/>
                  </a:cubicBezTo>
                  <a:cubicBezTo>
                    <a:pt x="2532" y="447"/>
                    <a:pt x="2293" y="469"/>
                    <a:pt x="2008" y="516"/>
                  </a:cubicBezTo>
                  <a:cubicBezTo>
                    <a:pt x="1706" y="548"/>
                    <a:pt x="1488" y="561"/>
                    <a:pt x="1332" y="561"/>
                  </a:cubicBezTo>
                  <a:cubicBezTo>
                    <a:pt x="1221" y="561"/>
                    <a:pt x="1142" y="555"/>
                    <a:pt x="1086" y="543"/>
                  </a:cubicBezTo>
                  <a:cubicBezTo>
                    <a:pt x="950" y="462"/>
                    <a:pt x="950" y="408"/>
                    <a:pt x="1248" y="326"/>
                  </a:cubicBezTo>
                  <a:cubicBezTo>
                    <a:pt x="1601" y="245"/>
                    <a:pt x="1899" y="191"/>
                    <a:pt x="2062" y="191"/>
                  </a:cubicBezTo>
                  <a:lnTo>
                    <a:pt x="1764" y="1"/>
                  </a:lnTo>
                  <a:cubicBezTo>
                    <a:pt x="1520" y="28"/>
                    <a:pt x="1248" y="55"/>
                    <a:pt x="923" y="136"/>
                  </a:cubicBezTo>
                  <a:lnTo>
                    <a:pt x="516"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1889250" y="1330200"/>
            <a:ext cx="53655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solidFill>
                  <a:schemeClr val="accent4"/>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3" name="Google Shape;143;p9"/>
          <p:cNvSpPr txBox="1">
            <a:spLocks noGrp="1"/>
          </p:cNvSpPr>
          <p:nvPr>
            <p:ph type="subTitle" idx="1"/>
          </p:nvPr>
        </p:nvSpPr>
        <p:spPr>
          <a:xfrm>
            <a:off x="1889250" y="3142200"/>
            <a:ext cx="53655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44" name="Google Shape;144;p9"/>
          <p:cNvGrpSpPr/>
          <p:nvPr/>
        </p:nvGrpSpPr>
        <p:grpSpPr>
          <a:xfrm rot="5400000">
            <a:off x="-52591" y="70100"/>
            <a:ext cx="1913818" cy="1808633"/>
            <a:chOff x="1809775" y="3952575"/>
            <a:chExt cx="1737150" cy="1641675"/>
          </a:xfrm>
        </p:grpSpPr>
        <p:sp>
          <p:nvSpPr>
            <p:cNvPr id="145" name="Google Shape;145;p9"/>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9"/>
          <p:cNvGrpSpPr/>
          <p:nvPr/>
        </p:nvGrpSpPr>
        <p:grpSpPr>
          <a:xfrm>
            <a:off x="4655054" y="2003060"/>
            <a:ext cx="6383002" cy="6383002"/>
            <a:chOff x="2195175" y="1795225"/>
            <a:chExt cx="5793775" cy="5793775"/>
          </a:xfrm>
        </p:grpSpPr>
        <p:sp>
          <p:nvSpPr>
            <p:cNvPr id="148" name="Google Shape;148;p9"/>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9"/>
          <p:cNvGrpSpPr/>
          <p:nvPr/>
        </p:nvGrpSpPr>
        <p:grpSpPr>
          <a:xfrm>
            <a:off x="312090" y="293456"/>
            <a:ext cx="1380051" cy="1380570"/>
            <a:chOff x="2416000" y="1808150"/>
            <a:chExt cx="2662650" cy="2663650"/>
          </a:xfrm>
        </p:grpSpPr>
        <p:sp>
          <p:nvSpPr>
            <p:cNvPr id="153" name="Google Shape;153;p9"/>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9"/>
          <p:cNvGrpSpPr/>
          <p:nvPr/>
        </p:nvGrpSpPr>
        <p:grpSpPr>
          <a:xfrm>
            <a:off x="7719500" y="3824600"/>
            <a:ext cx="1092125" cy="869850"/>
            <a:chOff x="4246625" y="3506675"/>
            <a:chExt cx="1092125" cy="869850"/>
          </a:xfrm>
        </p:grpSpPr>
        <p:sp>
          <p:nvSpPr>
            <p:cNvPr id="158" name="Google Shape;158;p9"/>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9"/>
          <p:cNvGrpSpPr/>
          <p:nvPr/>
        </p:nvGrpSpPr>
        <p:grpSpPr>
          <a:xfrm flipH="1">
            <a:off x="445325" y="539500"/>
            <a:ext cx="1092125" cy="869850"/>
            <a:chOff x="4246625" y="3506675"/>
            <a:chExt cx="1092125" cy="869850"/>
          </a:xfrm>
        </p:grpSpPr>
        <p:sp>
          <p:nvSpPr>
            <p:cNvPr id="173" name="Google Shape;173;p9"/>
            <p:cNvSpPr/>
            <p:nvPr/>
          </p:nvSpPr>
          <p:spPr>
            <a:xfrm>
              <a:off x="5009500" y="3622725"/>
              <a:ext cx="218150" cy="155250"/>
            </a:xfrm>
            <a:custGeom>
              <a:avLst/>
              <a:gdLst/>
              <a:ahLst/>
              <a:cxnLst/>
              <a:rect l="l" t="t" r="r" b="b"/>
              <a:pathLst>
                <a:path w="8726" h="6210" extrusionOk="0">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5101500" y="3622050"/>
              <a:ext cx="138275" cy="160250"/>
            </a:xfrm>
            <a:custGeom>
              <a:avLst/>
              <a:gdLst/>
              <a:ahLst/>
              <a:cxnLst/>
              <a:rect l="l" t="t" r="r" b="b"/>
              <a:pathLst>
                <a:path w="5531" h="6410" extrusionOk="0">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4246625" y="3599975"/>
              <a:ext cx="143750" cy="140275"/>
            </a:xfrm>
            <a:custGeom>
              <a:avLst/>
              <a:gdLst/>
              <a:ahLst/>
              <a:cxnLst/>
              <a:rect l="l" t="t" r="r" b="b"/>
              <a:pathLst>
                <a:path w="5750" h="5611" extrusionOk="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4689725" y="4231075"/>
              <a:ext cx="137775" cy="112075"/>
            </a:xfrm>
            <a:custGeom>
              <a:avLst/>
              <a:gdLst/>
              <a:ahLst/>
              <a:cxnLst/>
              <a:rect l="l" t="t" r="r" b="b"/>
              <a:pathLst>
                <a:path w="5511" h="4483" extrusionOk="0">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4557450" y="4177875"/>
              <a:ext cx="135775" cy="118650"/>
            </a:xfrm>
            <a:custGeom>
              <a:avLst/>
              <a:gdLst/>
              <a:ahLst/>
              <a:cxnLst/>
              <a:rect l="l" t="t" r="r" b="b"/>
              <a:pathLst>
                <a:path w="5431" h="4746" extrusionOk="0">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299325" y="3506675"/>
              <a:ext cx="1039425" cy="869850"/>
            </a:xfrm>
            <a:custGeom>
              <a:avLst/>
              <a:gdLst/>
              <a:ahLst/>
              <a:cxnLst/>
              <a:rect l="l" t="t" r="r" b="b"/>
              <a:pathLst>
                <a:path w="41577" h="34794" extrusionOk="0">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4760850" y="3580850"/>
              <a:ext cx="177075" cy="178475"/>
            </a:xfrm>
            <a:custGeom>
              <a:avLst/>
              <a:gdLst/>
              <a:ahLst/>
              <a:cxnLst/>
              <a:rect l="l" t="t" r="r" b="b"/>
              <a:pathLst>
                <a:path w="7083" h="7139" extrusionOk="0">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4754800" y="3581425"/>
              <a:ext cx="173750" cy="178175"/>
            </a:xfrm>
            <a:custGeom>
              <a:avLst/>
              <a:gdLst/>
              <a:ahLst/>
              <a:cxnLst/>
              <a:rect l="l" t="t" r="r" b="b"/>
              <a:pathLst>
                <a:path w="6950" h="7127" extrusionOk="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5106475" y="3821250"/>
              <a:ext cx="77600" cy="49400"/>
            </a:xfrm>
            <a:custGeom>
              <a:avLst/>
              <a:gdLst/>
              <a:ahLst/>
              <a:cxnLst/>
              <a:rect l="l" t="t" r="r" b="b"/>
              <a:pathLst>
                <a:path w="3104" h="1976" extrusionOk="0">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4929925" y="3812300"/>
              <a:ext cx="90050" cy="58350"/>
            </a:xfrm>
            <a:custGeom>
              <a:avLst/>
              <a:gdLst/>
              <a:ahLst/>
              <a:cxnLst/>
              <a:rect l="l" t="t" r="r" b="b"/>
              <a:pathLst>
                <a:path w="3602" h="2334" extrusionOk="0">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4666850" y="3526875"/>
              <a:ext cx="348650" cy="82575"/>
            </a:xfrm>
            <a:custGeom>
              <a:avLst/>
              <a:gdLst/>
              <a:ahLst/>
              <a:cxnLst/>
              <a:rect l="l" t="t" r="r" b="b"/>
              <a:pathLst>
                <a:path w="13946" h="3303" extrusionOk="0">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4950325" y="3911375"/>
              <a:ext cx="306375" cy="246225"/>
            </a:xfrm>
            <a:custGeom>
              <a:avLst/>
              <a:gdLst/>
              <a:ahLst/>
              <a:cxnLst/>
              <a:rect l="l" t="t" r="r" b="b"/>
              <a:pathLst>
                <a:path w="12255" h="9849" extrusionOk="0">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5060225" y="3984800"/>
              <a:ext cx="39825" cy="72850"/>
            </a:xfrm>
            <a:custGeom>
              <a:avLst/>
              <a:gdLst/>
              <a:ahLst/>
              <a:cxnLst/>
              <a:rect l="l" t="t" r="r" b="b"/>
              <a:pathLst>
                <a:path w="1593" h="2914" extrusionOk="0">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5135325" y="3988350"/>
              <a:ext cx="40300" cy="73225"/>
            </a:xfrm>
            <a:custGeom>
              <a:avLst/>
              <a:gdLst/>
              <a:ahLst/>
              <a:cxnLst/>
              <a:rect l="l" t="t" r="r" b="b"/>
              <a:pathLst>
                <a:path w="1612" h="2929" extrusionOk="0">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9"/>
          <p:cNvGrpSpPr/>
          <p:nvPr/>
        </p:nvGrpSpPr>
        <p:grpSpPr>
          <a:xfrm rot="-5400000">
            <a:off x="7575540" y="3569231"/>
            <a:ext cx="1380051" cy="1380570"/>
            <a:chOff x="2416000" y="1808150"/>
            <a:chExt cx="2662650" cy="2663650"/>
          </a:xfrm>
        </p:grpSpPr>
        <p:sp>
          <p:nvSpPr>
            <p:cNvPr id="188" name="Google Shape;188;p9"/>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2"/>
        <p:cNvGrpSpPr/>
        <p:nvPr/>
      </p:nvGrpSpPr>
      <p:grpSpPr>
        <a:xfrm>
          <a:off x="0" y="0"/>
          <a:ext cx="0" cy="0"/>
          <a:chOff x="0" y="0"/>
          <a:chExt cx="0" cy="0"/>
        </a:xfrm>
      </p:grpSpPr>
      <p:sp>
        <p:nvSpPr>
          <p:cNvPr id="193" name="Google Shape;193;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94" name="Google Shape;194;p10"/>
          <p:cNvGrpSpPr/>
          <p:nvPr/>
        </p:nvGrpSpPr>
        <p:grpSpPr>
          <a:xfrm rot="5400000">
            <a:off x="-52604" y="52588"/>
            <a:ext cx="1913818" cy="1808633"/>
            <a:chOff x="1809775" y="3952575"/>
            <a:chExt cx="1737150" cy="1641675"/>
          </a:xfrm>
        </p:grpSpPr>
        <p:sp>
          <p:nvSpPr>
            <p:cNvPr id="195" name="Google Shape;195;p10"/>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0"/>
          <p:cNvGrpSpPr/>
          <p:nvPr/>
        </p:nvGrpSpPr>
        <p:grpSpPr>
          <a:xfrm rot="-5400000">
            <a:off x="7282771" y="3282263"/>
            <a:ext cx="1913818" cy="1808633"/>
            <a:chOff x="1809775" y="3952575"/>
            <a:chExt cx="1737150" cy="1641675"/>
          </a:xfrm>
        </p:grpSpPr>
        <p:sp>
          <p:nvSpPr>
            <p:cNvPr id="198" name="Google Shape;198;p10"/>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10"/>
          <p:cNvGrpSpPr/>
          <p:nvPr/>
        </p:nvGrpSpPr>
        <p:grpSpPr>
          <a:xfrm>
            <a:off x="493219" y="410975"/>
            <a:ext cx="664006" cy="1091884"/>
            <a:chOff x="1129800" y="2995325"/>
            <a:chExt cx="228550" cy="375825"/>
          </a:xfrm>
        </p:grpSpPr>
        <p:sp>
          <p:nvSpPr>
            <p:cNvPr id="201" name="Google Shape;201;p10"/>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0"/>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0"/>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0"/>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0"/>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0"/>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0"/>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0"/>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0"/>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10"/>
          <p:cNvGrpSpPr/>
          <p:nvPr/>
        </p:nvGrpSpPr>
        <p:grpSpPr>
          <a:xfrm rot="-5400000">
            <a:off x="135202" y="266619"/>
            <a:ext cx="1380051" cy="1380570"/>
            <a:chOff x="2416000" y="1808150"/>
            <a:chExt cx="2662650" cy="2663650"/>
          </a:xfrm>
        </p:grpSpPr>
        <p:sp>
          <p:nvSpPr>
            <p:cNvPr id="211" name="Google Shape;211;p10"/>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0"/>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0"/>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0"/>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ig Shoulders Text"/>
              <a:buNone/>
              <a:defRPr sz="3500">
                <a:solidFill>
                  <a:schemeClr val="dk1"/>
                </a:solidFill>
                <a:latin typeface="Big Shoulders Text"/>
                <a:ea typeface="Big Shoulders Text"/>
                <a:cs typeface="Big Shoulders Text"/>
                <a:sym typeface="Big Shoulders Tex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9.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hyperlink" Target="https://www.researchgate.net/publication/344914401_An_Investigation_of_Credit_Card_Default_Prediction_in_the_Imbalanced_Datasets" TargetMode="External"/><Relationship Id="rId7" Type="http://schemas.openxmlformats.org/officeDocument/2006/relationships/hyperlink" Target="http://www.ijraset.com/research-paper/fraud-detection-in-credit-cards-system-using-ml-with-aws-stage-maker" TargetMode="External"/><Relationship Id="rId2" Type="http://schemas.openxmlformats.org/officeDocument/2006/relationships/notesSlide" Target="../notesSlides/notesSlide33.xml"/><Relationship Id="rId1" Type="http://schemas.openxmlformats.org/officeDocument/2006/relationships/slideLayout" Target="../slideLayouts/slideLayout19.xml"/><Relationship Id="rId6" Type="http://schemas.openxmlformats.org/officeDocument/2006/relationships/hyperlink" Target="https://www.ijraset.com/research-paper/fraud-detection-in-credit-cards-system-using-ml-with-aws-stage-maker" TargetMode="External"/><Relationship Id="rId5" Type="http://schemas.openxmlformats.org/officeDocument/2006/relationships/hyperlink" Target="https://www.sciencedirect.com/science/article/pii/S1319157817301842" TargetMode="External"/><Relationship Id="rId4" Type="http://schemas.openxmlformats.org/officeDocument/2006/relationships/hyperlink" Target="https://www.researchgate.net/publication/323505133_Heterogeneous_Ensemble_for_Default_Prediction_of_Peer-to-Peer_Lending_in_China"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36"/>
          <p:cNvSpPr txBox="1"/>
          <p:nvPr/>
        </p:nvSpPr>
        <p:spPr>
          <a:xfrm>
            <a:off x="566025" y="650550"/>
            <a:ext cx="7057500" cy="9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latin typeface="Assistant"/>
                <a:ea typeface="Assistant"/>
                <a:cs typeface="Assistant"/>
                <a:sym typeface="Assistant"/>
              </a:rPr>
              <a:t>CREDIT CARD FRAUD DETECTION USING MACHINE LEARNING- Credit risk assessment and prediction in credit card applications. </a:t>
            </a:r>
            <a:endParaRPr lang="en-US" sz="2000" dirty="0">
              <a:solidFill>
                <a:schemeClr val="dk1"/>
              </a:solidFill>
              <a:latin typeface="Assistant"/>
              <a:ea typeface="Assistant"/>
              <a:cs typeface="Assistant"/>
              <a:sym typeface="Assistant"/>
            </a:endParaRPr>
          </a:p>
        </p:txBody>
      </p:sp>
      <p:sp>
        <p:nvSpPr>
          <p:cNvPr id="934" name="Google Shape;934;p36"/>
          <p:cNvSpPr txBox="1"/>
          <p:nvPr/>
        </p:nvSpPr>
        <p:spPr>
          <a:xfrm>
            <a:off x="5086175" y="2183500"/>
            <a:ext cx="2923500" cy="1354187"/>
          </a:xfrm>
          <a:prstGeom prst="rect">
            <a:avLst/>
          </a:prstGeom>
          <a:noFill/>
          <a:ln>
            <a:noFill/>
          </a:ln>
        </p:spPr>
        <p:txBody>
          <a:bodyPr spcFirstLastPara="1" wrap="square" lIns="91425" tIns="91425" rIns="91425" bIns="91425" anchor="t" anchorCtr="0">
            <a:spAutoFit/>
          </a:bodyPr>
          <a:lstStyle/>
          <a:p>
            <a:pPr marL="139700" lvl="0" algn="r" rtl="0">
              <a:spcBef>
                <a:spcPts val="0"/>
              </a:spcBef>
              <a:spcAft>
                <a:spcPts val="0"/>
              </a:spcAft>
              <a:buClr>
                <a:schemeClr val="dk1"/>
              </a:buClr>
              <a:buSzPts val="1400"/>
            </a:pPr>
            <a:r>
              <a:rPr lang="en-US" sz="2000" b="1" dirty="0">
                <a:solidFill>
                  <a:schemeClr val="dk1"/>
                </a:solidFill>
                <a:latin typeface="Assistant"/>
                <a:ea typeface="Assistant"/>
                <a:cs typeface="Assistant"/>
                <a:sym typeface="Assistant"/>
              </a:rPr>
              <a:t>TEAM-2</a:t>
            </a:r>
          </a:p>
          <a:p>
            <a:pPr marL="139700" lvl="0" algn="r" rtl="0">
              <a:spcBef>
                <a:spcPts val="0"/>
              </a:spcBef>
              <a:spcAft>
                <a:spcPts val="0"/>
              </a:spcAft>
              <a:buClr>
                <a:schemeClr val="dk1"/>
              </a:buClr>
              <a:buSzPts val="1400"/>
            </a:pPr>
            <a:r>
              <a:rPr lang="en-US" dirty="0" err="1">
                <a:solidFill>
                  <a:schemeClr val="dk1"/>
                </a:solidFill>
                <a:latin typeface="Assistant"/>
                <a:ea typeface="Assistant"/>
                <a:cs typeface="Assistant"/>
                <a:sym typeface="Assistant"/>
              </a:rPr>
              <a:t>Yadika</a:t>
            </a:r>
            <a:r>
              <a:rPr lang="en-US" dirty="0">
                <a:solidFill>
                  <a:schemeClr val="dk1"/>
                </a:solidFill>
                <a:latin typeface="Assistant"/>
                <a:ea typeface="Assistant"/>
                <a:cs typeface="Assistant"/>
                <a:sym typeface="Assistant"/>
              </a:rPr>
              <a:t> Dammagoni </a:t>
            </a:r>
          </a:p>
          <a:p>
            <a:pPr marL="139700" lvl="0" algn="r" rtl="0">
              <a:spcBef>
                <a:spcPts val="0"/>
              </a:spcBef>
              <a:spcAft>
                <a:spcPts val="0"/>
              </a:spcAft>
              <a:buClr>
                <a:schemeClr val="dk1"/>
              </a:buClr>
              <a:buSzPts val="1400"/>
            </a:pPr>
            <a:r>
              <a:rPr lang="en-US" dirty="0">
                <a:solidFill>
                  <a:schemeClr val="dk1"/>
                </a:solidFill>
                <a:latin typeface="Assistant"/>
                <a:ea typeface="Assistant"/>
                <a:cs typeface="Assistant"/>
                <a:sym typeface="Assistant"/>
              </a:rPr>
              <a:t>Abhinav </a:t>
            </a:r>
            <a:r>
              <a:rPr lang="en-US" dirty="0" err="1">
                <a:solidFill>
                  <a:schemeClr val="dk1"/>
                </a:solidFill>
                <a:latin typeface="Assistant"/>
                <a:ea typeface="Assistant"/>
                <a:cs typeface="Assistant"/>
                <a:sym typeface="Assistant"/>
              </a:rPr>
              <a:t>Keesari</a:t>
            </a:r>
            <a:br>
              <a:rPr lang="en-US" dirty="0">
                <a:solidFill>
                  <a:schemeClr val="dk1"/>
                </a:solidFill>
                <a:latin typeface="Assistant"/>
                <a:ea typeface="Assistant"/>
                <a:cs typeface="Assistant"/>
                <a:sym typeface="Assistant"/>
              </a:rPr>
            </a:br>
            <a:r>
              <a:rPr lang="en-US" dirty="0">
                <a:solidFill>
                  <a:schemeClr val="dk1"/>
                </a:solidFill>
                <a:latin typeface="Assistant"/>
                <a:ea typeface="Assistant"/>
                <a:cs typeface="Assistant"/>
                <a:sym typeface="Assistant"/>
              </a:rPr>
              <a:t>Apoorva </a:t>
            </a:r>
            <a:r>
              <a:rPr lang="en-US" dirty="0" err="1">
                <a:solidFill>
                  <a:schemeClr val="dk1"/>
                </a:solidFill>
                <a:latin typeface="Assistant"/>
                <a:ea typeface="Assistant"/>
                <a:cs typeface="Assistant"/>
                <a:sym typeface="Assistant"/>
              </a:rPr>
              <a:t>Keesari</a:t>
            </a:r>
            <a:br>
              <a:rPr lang="en-US" dirty="0">
                <a:solidFill>
                  <a:schemeClr val="dk1"/>
                </a:solidFill>
                <a:latin typeface="Assistant"/>
                <a:ea typeface="Assistant"/>
                <a:cs typeface="Assistant"/>
                <a:sym typeface="Assistant"/>
              </a:rPr>
            </a:br>
            <a:endParaRPr lang="en-US" dirty="0">
              <a:solidFill>
                <a:schemeClr val="dk1"/>
              </a:solidFill>
              <a:latin typeface="Assistant"/>
              <a:ea typeface="Assistant"/>
              <a:cs typeface="Assistant"/>
              <a:sym typeface="Assistan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45"/>
          <p:cNvSpPr txBox="1"/>
          <p:nvPr/>
        </p:nvSpPr>
        <p:spPr>
          <a:xfrm>
            <a:off x="79050" y="838450"/>
            <a:ext cx="8985900" cy="199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'target 1' and 'target 0' are subsets of the datasets based on the values of a specific target variable. This target variable likely represents the outcome of interest in a predictive modeling task, such as whether a client experienced payment difficulties or not.</a:t>
            </a:r>
            <a:endParaRPr sz="1200">
              <a:solidFill>
                <a:schemeClr val="dk1"/>
              </a:solidFill>
              <a:latin typeface="Roboto"/>
              <a:ea typeface="Roboto"/>
              <a:cs typeface="Roboto"/>
              <a:sym typeface="Roboto"/>
            </a:endParaRPr>
          </a:p>
          <a:p>
            <a:pPr marL="457200" lvl="0" indent="-304800" algn="l" rtl="0">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Target 1: This subset includes records where the target variable has a value of 1, indicating that the corresponding client experienced payment difficulties.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Target 0: This subset includes records where the target variable has a value of 0, indicating that the corresponding client did not experience payment difficulties</a:t>
            </a:r>
            <a:endParaRPr sz="1200">
              <a:solidFill>
                <a:schemeClr val="dk1"/>
              </a:solidFill>
              <a:latin typeface="Roboto"/>
              <a:ea typeface="Roboto"/>
              <a:cs typeface="Roboto"/>
              <a:sym typeface="Roboto"/>
            </a:endParaRPr>
          </a:p>
          <a:p>
            <a:pPr marL="457200" lvl="0" indent="0" algn="l" rtl="0">
              <a:lnSpc>
                <a:spcPct val="115000"/>
              </a:lnSpc>
              <a:spcBef>
                <a:spcPts val="1200"/>
              </a:spcBef>
              <a:spcAft>
                <a:spcPts val="120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p:txBody>
      </p:sp>
      <p:pic>
        <p:nvPicPr>
          <p:cNvPr id="1024" name="Google Shape;1024;p45"/>
          <p:cNvPicPr preferRelativeResize="0"/>
          <p:nvPr/>
        </p:nvPicPr>
        <p:blipFill>
          <a:blip r:embed="rId3">
            <a:alphaModFix/>
          </a:blip>
          <a:stretch>
            <a:fillRect/>
          </a:stretch>
        </p:blipFill>
        <p:spPr>
          <a:xfrm>
            <a:off x="4780600" y="2371125"/>
            <a:ext cx="3713725" cy="2651250"/>
          </a:xfrm>
          <a:prstGeom prst="rect">
            <a:avLst/>
          </a:prstGeom>
          <a:noFill/>
          <a:ln>
            <a:noFill/>
          </a:ln>
        </p:spPr>
      </p:pic>
      <p:sp>
        <p:nvSpPr>
          <p:cNvPr id="1025" name="Google Shape;1025;p45"/>
          <p:cNvSpPr txBox="1"/>
          <p:nvPr/>
        </p:nvSpPr>
        <p:spPr>
          <a:xfrm>
            <a:off x="0" y="0"/>
            <a:ext cx="85632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100">
                <a:solidFill>
                  <a:schemeClr val="accent4"/>
                </a:solidFill>
                <a:latin typeface="Big Shoulders Text"/>
                <a:ea typeface="Big Shoulders Text"/>
                <a:cs typeface="Big Shoulders Text"/>
                <a:sym typeface="Big Shoulders Text"/>
              </a:rPr>
              <a:t>Gender Distribution of Clients With Payment Difficulties</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46"/>
          <p:cNvSpPr txBox="1">
            <a:spLocks noGrp="1"/>
          </p:cNvSpPr>
          <p:nvPr>
            <p:ph type="title"/>
          </p:nvPr>
        </p:nvSpPr>
        <p:spPr>
          <a:xfrm>
            <a:off x="883075" y="132700"/>
            <a:ext cx="7257300" cy="813600"/>
          </a:xfrm>
          <a:prstGeom prst="rect">
            <a:avLst/>
          </a:prstGeom>
        </p:spPr>
        <p:txBody>
          <a:bodyPr spcFirstLastPara="1" wrap="square" lIns="91425" tIns="91425" rIns="71300" bIns="91425" anchor="t" anchorCtr="0">
            <a:noAutofit/>
          </a:bodyPr>
          <a:lstStyle/>
          <a:p>
            <a:pPr marL="0" lvl="0" indent="0" algn="ctr" rtl="0">
              <a:lnSpc>
                <a:spcPct val="115000"/>
              </a:lnSpc>
              <a:spcBef>
                <a:spcPts val="1200"/>
              </a:spcBef>
              <a:spcAft>
                <a:spcPts val="0"/>
              </a:spcAft>
              <a:buNone/>
            </a:pPr>
            <a:r>
              <a:rPr lang="en" sz="2000"/>
              <a:t>Occupation Type Distribution of</a:t>
            </a:r>
            <a:r>
              <a:rPr lang="en" sz="3800"/>
              <a:t> </a:t>
            </a:r>
            <a:r>
              <a:rPr lang="en" sz="2100"/>
              <a:t>Applicants with Payment Difficulty</a:t>
            </a:r>
            <a:endParaRPr sz="2100"/>
          </a:p>
          <a:p>
            <a:pPr marL="0" lvl="0" indent="0" algn="ctr" rtl="0">
              <a:spcBef>
                <a:spcPts val="1200"/>
              </a:spcBef>
              <a:spcAft>
                <a:spcPts val="0"/>
              </a:spcAft>
              <a:buNone/>
            </a:pPr>
            <a:endParaRPr sz="3700"/>
          </a:p>
        </p:txBody>
      </p:sp>
      <p:sp>
        <p:nvSpPr>
          <p:cNvPr id="1031" name="Google Shape;1031;p46"/>
          <p:cNvSpPr txBox="1">
            <a:spLocks noGrp="1"/>
          </p:cNvSpPr>
          <p:nvPr>
            <p:ph type="subTitle" idx="1"/>
          </p:nvPr>
        </p:nvSpPr>
        <p:spPr>
          <a:xfrm>
            <a:off x="2746350" y="2141100"/>
            <a:ext cx="3651300" cy="16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032" name="Google Shape;1032;p46"/>
          <p:cNvPicPr preferRelativeResize="0"/>
          <p:nvPr/>
        </p:nvPicPr>
        <p:blipFill>
          <a:blip r:embed="rId3">
            <a:alphaModFix/>
          </a:blip>
          <a:stretch>
            <a:fillRect/>
          </a:stretch>
        </p:blipFill>
        <p:spPr>
          <a:xfrm>
            <a:off x="436850" y="1009650"/>
            <a:ext cx="7926624" cy="385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47"/>
          <p:cNvSpPr txBox="1">
            <a:spLocks noGrp="1"/>
          </p:cNvSpPr>
          <p:nvPr>
            <p:ph type="title"/>
          </p:nvPr>
        </p:nvSpPr>
        <p:spPr>
          <a:xfrm>
            <a:off x="800875" y="132700"/>
            <a:ext cx="76299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Income Distribution Across Education Types</a:t>
            </a:r>
            <a:endParaRPr sz="2300"/>
          </a:p>
        </p:txBody>
      </p:sp>
      <p:sp>
        <p:nvSpPr>
          <p:cNvPr id="1038" name="Google Shape;1038;p47"/>
          <p:cNvSpPr txBox="1">
            <a:spLocks noGrp="1"/>
          </p:cNvSpPr>
          <p:nvPr>
            <p:ph type="subTitle" idx="1"/>
          </p:nvPr>
        </p:nvSpPr>
        <p:spPr>
          <a:xfrm>
            <a:off x="2746350" y="2141100"/>
            <a:ext cx="3651300" cy="16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039" name="Google Shape;1039;p47"/>
          <p:cNvPicPr preferRelativeResize="0"/>
          <p:nvPr/>
        </p:nvPicPr>
        <p:blipFill>
          <a:blip r:embed="rId3">
            <a:alphaModFix/>
          </a:blip>
          <a:stretch>
            <a:fillRect/>
          </a:stretch>
        </p:blipFill>
        <p:spPr>
          <a:xfrm>
            <a:off x="220025" y="893950"/>
            <a:ext cx="8791575" cy="388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48"/>
          <p:cNvSpPr txBox="1"/>
          <p:nvPr/>
        </p:nvSpPr>
        <p:spPr>
          <a:xfrm>
            <a:off x="519050" y="539500"/>
            <a:ext cx="8431500" cy="357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dk1"/>
                </a:solidFill>
                <a:latin typeface="Roboto"/>
                <a:ea typeface="Roboto"/>
                <a:cs typeface="Roboto"/>
                <a:sym typeface="Roboto"/>
              </a:rPr>
              <a:t>Interpretation:</a:t>
            </a:r>
            <a:endParaRPr sz="1900">
              <a:solidFill>
                <a:schemeClr val="dk1"/>
              </a:solidFill>
              <a:latin typeface="Roboto"/>
              <a:ea typeface="Roboto"/>
              <a:cs typeface="Roboto"/>
              <a:sym typeface="Roboto"/>
            </a:endParaRPr>
          </a:p>
          <a:p>
            <a:pPr marL="457200" lvl="0" indent="-349250" algn="l" rtl="0">
              <a:lnSpc>
                <a:spcPct val="115000"/>
              </a:lnSpc>
              <a:spcBef>
                <a:spcPts val="900"/>
              </a:spcBef>
              <a:spcAft>
                <a:spcPts val="0"/>
              </a:spcAft>
              <a:buClr>
                <a:schemeClr val="dk1"/>
              </a:buClr>
              <a:buSzPts val="1900"/>
              <a:buFont typeface="Roboto"/>
              <a:buChar char="●"/>
            </a:pPr>
            <a:r>
              <a:rPr lang="en" sz="1900">
                <a:solidFill>
                  <a:schemeClr val="dk1"/>
                </a:solidFill>
                <a:latin typeface="Roboto"/>
                <a:ea typeface="Roboto"/>
                <a:cs typeface="Roboto"/>
                <a:sym typeface="Roboto"/>
              </a:rPr>
              <a:t>The plot provides insights into the income distribution across different education levels.</a:t>
            </a:r>
            <a:endParaRPr sz="1900">
              <a:solidFill>
                <a:schemeClr val="dk1"/>
              </a:solidFill>
              <a:latin typeface="Roboto"/>
              <a:ea typeface="Roboto"/>
              <a:cs typeface="Roboto"/>
              <a:sym typeface="Roboto"/>
            </a:endParaRPr>
          </a:p>
          <a:p>
            <a:pPr marL="457200" lvl="0" indent="-349250" algn="l" rtl="0">
              <a:lnSpc>
                <a:spcPct val="11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It suggests that individuals with higher education (such as bachelor’s or master’s degrees) tend to earn more than those with lower education levels.</a:t>
            </a:r>
            <a:br>
              <a:rPr lang="en" sz="1900">
                <a:solidFill>
                  <a:schemeClr val="dk1"/>
                </a:solidFill>
                <a:latin typeface="Roboto"/>
                <a:ea typeface="Roboto"/>
                <a:cs typeface="Roboto"/>
                <a:sym typeface="Roboto"/>
              </a:rPr>
            </a:br>
            <a:r>
              <a:rPr lang="en" sz="1900" b="1">
                <a:solidFill>
                  <a:schemeClr val="dk1"/>
                </a:solidFill>
                <a:latin typeface="Roboto"/>
                <a:ea typeface="Roboto"/>
                <a:cs typeface="Roboto"/>
                <a:sym typeface="Roboto"/>
              </a:rPr>
              <a:t>Incomplete higher</a:t>
            </a:r>
            <a:r>
              <a:rPr lang="en" sz="1900">
                <a:solidFill>
                  <a:schemeClr val="dk1"/>
                </a:solidFill>
                <a:latin typeface="Roboto"/>
                <a:ea typeface="Roboto"/>
                <a:cs typeface="Roboto"/>
                <a:sym typeface="Roboto"/>
              </a:rPr>
              <a:t>, </a:t>
            </a:r>
            <a:r>
              <a:rPr lang="en" sz="1900" b="1">
                <a:solidFill>
                  <a:schemeClr val="dk1"/>
                </a:solidFill>
                <a:latin typeface="Roboto"/>
                <a:ea typeface="Roboto"/>
                <a:cs typeface="Roboto"/>
                <a:sym typeface="Roboto"/>
              </a:rPr>
              <a:t>Lower secondary</a:t>
            </a:r>
            <a:r>
              <a:rPr lang="en" sz="1900">
                <a:solidFill>
                  <a:schemeClr val="dk1"/>
                </a:solidFill>
                <a:latin typeface="Roboto"/>
                <a:ea typeface="Roboto"/>
                <a:cs typeface="Roboto"/>
                <a:sym typeface="Roboto"/>
              </a:rPr>
              <a:t>, and </a:t>
            </a:r>
            <a:r>
              <a:rPr lang="en" sz="1900" b="1">
                <a:solidFill>
                  <a:schemeClr val="dk1"/>
                </a:solidFill>
                <a:latin typeface="Roboto"/>
                <a:ea typeface="Roboto"/>
                <a:cs typeface="Roboto"/>
                <a:sym typeface="Roboto"/>
              </a:rPr>
              <a:t>Academic degree</a:t>
            </a:r>
            <a:r>
              <a:rPr lang="en" sz="1900">
                <a:solidFill>
                  <a:schemeClr val="dk1"/>
                </a:solidFill>
                <a:latin typeface="Roboto"/>
                <a:ea typeface="Roboto"/>
                <a:cs typeface="Roboto"/>
                <a:sym typeface="Roboto"/>
              </a:rPr>
              <a:t> have shorter bars, indicating lower total incomes for these groups.</a:t>
            </a:r>
            <a:endParaRPr sz="1900">
              <a:solidFill>
                <a:schemeClr val="dk1"/>
              </a:solidFill>
              <a:latin typeface="Roboto"/>
              <a:ea typeface="Roboto"/>
              <a:cs typeface="Roboto"/>
              <a:sym typeface="Roboto"/>
            </a:endParaRPr>
          </a:p>
          <a:p>
            <a:pPr marL="457200" lvl="0" indent="-349250" algn="l" rtl="0">
              <a:lnSpc>
                <a:spcPct val="11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In summary, this plot visually represents how income varies across different education types. </a:t>
            </a:r>
            <a:endParaRPr sz="19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49"/>
          <p:cNvSpPr txBox="1">
            <a:spLocks noGrp="1"/>
          </p:cNvSpPr>
          <p:nvPr>
            <p:ph type="title"/>
          </p:nvPr>
        </p:nvSpPr>
        <p:spPr>
          <a:xfrm>
            <a:off x="169730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t>EDA - 3</a:t>
            </a:r>
            <a:endParaRPr sz="3700"/>
          </a:p>
        </p:txBody>
      </p:sp>
      <p:pic>
        <p:nvPicPr>
          <p:cNvPr id="1050" name="Google Shape;1050;p49"/>
          <p:cNvPicPr preferRelativeResize="0"/>
          <p:nvPr/>
        </p:nvPicPr>
        <p:blipFill>
          <a:blip r:embed="rId3">
            <a:alphaModFix/>
          </a:blip>
          <a:stretch>
            <a:fillRect/>
          </a:stretch>
        </p:blipFill>
        <p:spPr>
          <a:xfrm>
            <a:off x="152400" y="1098700"/>
            <a:ext cx="4300600" cy="3661975"/>
          </a:xfrm>
          <a:prstGeom prst="rect">
            <a:avLst/>
          </a:prstGeom>
          <a:noFill/>
          <a:ln>
            <a:noFill/>
          </a:ln>
        </p:spPr>
      </p:pic>
      <p:sp>
        <p:nvSpPr>
          <p:cNvPr id="1051" name="Google Shape;1051;p49"/>
          <p:cNvSpPr txBox="1"/>
          <p:nvPr/>
        </p:nvSpPr>
        <p:spPr>
          <a:xfrm>
            <a:off x="4699600" y="864200"/>
            <a:ext cx="4014000" cy="43776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900"/>
              </a:spcBef>
              <a:spcAft>
                <a:spcPts val="0"/>
              </a:spcAft>
              <a:buClr>
                <a:schemeClr val="dk1"/>
              </a:buClr>
              <a:buSzPts val="1400"/>
              <a:buFont typeface="Roboto"/>
              <a:buChar char="●"/>
            </a:pPr>
            <a:r>
              <a:rPr lang="en">
                <a:solidFill>
                  <a:schemeClr val="dk1"/>
                </a:solidFill>
                <a:latin typeface="Roboto"/>
                <a:ea typeface="Roboto"/>
                <a:cs typeface="Roboto"/>
                <a:sym typeface="Roboto"/>
              </a:rPr>
              <a:t>By understanding the distribution of credit types, banks can assess their risk exposure.</a:t>
            </a:r>
            <a:endParaRPr>
              <a:solidFill>
                <a:schemeClr val="dk1"/>
              </a:solidFill>
              <a:latin typeface="Roboto"/>
              <a:ea typeface="Roboto"/>
              <a:cs typeface="Roboto"/>
              <a:sym typeface="Roboto"/>
            </a:endParaRPr>
          </a:p>
          <a:p>
            <a:pPr marL="457200" lvl="0" indent="0" algn="l" rtl="0">
              <a:lnSpc>
                <a:spcPct val="115000"/>
              </a:lnSpc>
              <a:spcBef>
                <a:spcPts val="900"/>
              </a:spcBef>
              <a:spcAft>
                <a:spcPts val="0"/>
              </a:spcAft>
              <a:buNone/>
            </a:pPr>
            <a:endParaRPr>
              <a:solidFill>
                <a:schemeClr val="dk1"/>
              </a:solidFill>
              <a:latin typeface="Roboto"/>
              <a:ea typeface="Roboto"/>
              <a:cs typeface="Roboto"/>
              <a:sym typeface="Roboto"/>
            </a:endParaRPr>
          </a:p>
          <a:p>
            <a:pPr marL="457200" lvl="0" indent="-317500" algn="l" rtl="0">
              <a:lnSpc>
                <a:spcPct val="115000"/>
              </a:lnSpc>
              <a:spcBef>
                <a:spcPts val="900"/>
              </a:spcBef>
              <a:spcAft>
                <a:spcPts val="0"/>
              </a:spcAft>
              <a:buClr>
                <a:schemeClr val="dk1"/>
              </a:buClr>
              <a:buSzPts val="1400"/>
              <a:buFont typeface="Roboto"/>
              <a:buChar char="●"/>
            </a:pPr>
            <a:r>
              <a:rPr lang="en">
                <a:solidFill>
                  <a:schemeClr val="dk1"/>
                </a:solidFill>
                <a:latin typeface="Roboto"/>
                <a:ea typeface="Roboto"/>
                <a:cs typeface="Roboto"/>
                <a:sym typeface="Roboto"/>
              </a:rPr>
              <a:t>Consumer loans, being the most significant segment, may carry higher risk due to their prevalence. Banks need to closely monitor these loans and evaluate the creditworthiness of borrowers.</a:t>
            </a:r>
            <a:endParaRPr>
              <a:solidFill>
                <a:schemeClr val="dk1"/>
              </a:solidFill>
              <a:latin typeface="Roboto"/>
              <a:ea typeface="Roboto"/>
              <a:cs typeface="Roboto"/>
              <a:sym typeface="Roboto"/>
            </a:endParaRPr>
          </a:p>
          <a:p>
            <a:pPr marL="457200" lvl="0" indent="0" algn="l" rtl="0">
              <a:lnSpc>
                <a:spcPct val="115000"/>
              </a:lnSpc>
              <a:spcBef>
                <a:spcPts val="900"/>
              </a:spcBef>
              <a:spcAft>
                <a:spcPts val="0"/>
              </a:spcAft>
              <a:buNone/>
            </a:pPr>
            <a:endParaRPr>
              <a:solidFill>
                <a:schemeClr val="dk1"/>
              </a:solidFill>
              <a:latin typeface="Roboto"/>
              <a:ea typeface="Roboto"/>
              <a:cs typeface="Roboto"/>
              <a:sym typeface="Roboto"/>
            </a:endParaRPr>
          </a:p>
          <a:p>
            <a:pPr marL="457200" lvl="0" indent="-317500" algn="l" rtl="0">
              <a:lnSpc>
                <a:spcPct val="115000"/>
              </a:lnSpc>
              <a:spcBef>
                <a:spcPts val="900"/>
              </a:spcBef>
              <a:spcAft>
                <a:spcPts val="0"/>
              </a:spcAft>
              <a:buClr>
                <a:schemeClr val="dk1"/>
              </a:buClr>
              <a:buSzPts val="1400"/>
              <a:buFont typeface="Roboto"/>
              <a:buChar char="●"/>
            </a:pPr>
            <a:r>
              <a:rPr lang="en">
                <a:solidFill>
                  <a:schemeClr val="dk1"/>
                </a:solidFill>
                <a:latin typeface="Roboto"/>
                <a:ea typeface="Roboto"/>
                <a:cs typeface="Roboto"/>
                <a:sym typeface="Roboto"/>
              </a:rPr>
              <a:t>Cash loans, while less common, still contribute significantly to the overall credit portfolio. Banks should analyze the risk associated with these loans as well.</a:t>
            </a:r>
            <a:endParaRPr>
              <a:solidFill>
                <a:schemeClr val="dk1"/>
              </a:solidFill>
              <a:latin typeface="Roboto"/>
              <a:ea typeface="Roboto"/>
              <a:cs typeface="Roboto"/>
              <a:sym typeface="Roboto"/>
            </a:endParaRPr>
          </a:p>
          <a:p>
            <a:pPr marL="0" lvl="0" indent="0" algn="l" rtl="0">
              <a:spcBef>
                <a:spcPts val="0"/>
              </a:spcBef>
              <a:spcAft>
                <a:spcPts val="0"/>
              </a:spcAft>
              <a:buNone/>
            </a:pPr>
            <a:endParaRPr sz="1700">
              <a:solidFill>
                <a:schemeClr val="dk1"/>
              </a:solidFill>
              <a:latin typeface="Assistant"/>
              <a:ea typeface="Assistant"/>
              <a:cs typeface="Assistant"/>
              <a:sym typeface="Assistan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50"/>
          <p:cNvSpPr txBox="1">
            <a:spLocks noGrp="1"/>
          </p:cNvSpPr>
          <p:nvPr>
            <p:ph type="title"/>
          </p:nvPr>
        </p:nvSpPr>
        <p:spPr>
          <a:xfrm>
            <a:off x="2746350" y="1339800"/>
            <a:ext cx="3651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057" name="Google Shape;1057;p50"/>
          <p:cNvPicPr preferRelativeResize="0"/>
          <p:nvPr/>
        </p:nvPicPr>
        <p:blipFill>
          <a:blip r:embed="rId3">
            <a:alphaModFix/>
          </a:blip>
          <a:stretch>
            <a:fillRect/>
          </a:stretch>
        </p:blipFill>
        <p:spPr>
          <a:xfrm>
            <a:off x="604850" y="403975"/>
            <a:ext cx="7934325" cy="2853575"/>
          </a:xfrm>
          <a:prstGeom prst="rect">
            <a:avLst/>
          </a:prstGeom>
          <a:noFill/>
          <a:ln>
            <a:noFill/>
          </a:ln>
        </p:spPr>
      </p:pic>
      <p:sp>
        <p:nvSpPr>
          <p:cNvPr id="1058" name="Google Shape;1058;p50"/>
          <p:cNvSpPr txBox="1"/>
          <p:nvPr/>
        </p:nvSpPr>
        <p:spPr>
          <a:xfrm>
            <a:off x="1247125" y="3468900"/>
            <a:ext cx="6764100" cy="12498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900"/>
              </a:spcBef>
              <a:spcAft>
                <a:spcPts val="0"/>
              </a:spcAft>
              <a:buClr>
                <a:schemeClr val="dk1"/>
              </a:buClr>
              <a:buSzPts val="1200"/>
              <a:buFont typeface="Roboto"/>
              <a:buChar char="●"/>
            </a:pPr>
            <a:r>
              <a:rPr lang="en" sz="1200">
                <a:solidFill>
                  <a:schemeClr val="dk1"/>
                </a:solidFill>
                <a:latin typeface="Roboto"/>
                <a:ea typeface="Roboto"/>
                <a:cs typeface="Roboto"/>
                <a:sym typeface="Roboto"/>
              </a:rPr>
              <a:t>People with an </a:t>
            </a:r>
            <a:r>
              <a:rPr lang="en" sz="1200" b="1">
                <a:solidFill>
                  <a:schemeClr val="dk1"/>
                </a:solidFill>
                <a:latin typeface="Roboto"/>
                <a:ea typeface="Roboto"/>
                <a:cs typeface="Roboto"/>
                <a:sym typeface="Roboto"/>
              </a:rPr>
              <a:t>academic degree</a:t>
            </a:r>
            <a:r>
              <a:rPr lang="en" sz="1200">
                <a:solidFill>
                  <a:schemeClr val="dk1"/>
                </a:solidFill>
                <a:latin typeface="Roboto"/>
                <a:ea typeface="Roboto"/>
                <a:cs typeface="Roboto"/>
                <a:sym typeface="Roboto"/>
              </a:rPr>
              <a:t> tend to have higher incomes compared to other education types.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Among those with an academic degree:</a:t>
            </a:r>
            <a:endParaRPr sz="1200">
              <a:solidFill>
                <a:schemeClr val="dk1"/>
              </a:solidFill>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 sz="1200" b="1">
                <a:solidFill>
                  <a:schemeClr val="dk1"/>
                </a:solidFill>
                <a:latin typeface="Roboto"/>
                <a:ea typeface="Roboto"/>
                <a:cs typeface="Roboto"/>
                <a:sym typeface="Roboto"/>
              </a:rPr>
              <a:t>Males</a:t>
            </a:r>
            <a:r>
              <a:rPr lang="en" sz="1200">
                <a:solidFill>
                  <a:schemeClr val="dk1"/>
                </a:solidFill>
                <a:latin typeface="Roboto"/>
                <a:ea typeface="Roboto"/>
                <a:cs typeface="Roboto"/>
                <a:sym typeface="Roboto"/>
              </a:rPr>
              <a:t> earn notably more than females in the same category. </a:t>
            </a:r>
            <a:endParaRPr sz="1200">
              <a:solidFill>
                <a:srgbClr val="111111"/>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51"/>
          <p:cNvSpPr txBox="1"/>
          <p:nvPr/>
        </p:nvSpPr>
        <p:spPr>
          <a:xfrm>
            <a:off x="624725" y="3633325"/>
            <a:ext cx="8184900" cy="1546800"/>
          </a:xfrm>
          <a:prstGeom prst="rect">
            <a:avLst/>
          </a:prstGeom>
          <a:noFill/>
          <a:ln>
            <a:noFill/>
          </a:ln>
        </p:spPr>
        <p:txBody>
          <a:bodyPr spcFirstLastPara="1" wrap="square" lIns="91425" tIns="91425" rIns="91425" bIns="91425" anchor="t" anchorCtr="0">
            <a:spAutoFit/>
          </a:bodyPr>
          <a:lstStyle/>
          <a:p>
            <a:pPr marL="914400" lvl="1" indent="-292100" algn="l" rtl="0">
              <a:lnSpc>
                <a:spcPct val="115000"/>
              </a:lnSpc>
              <a:spcBef>
                <a:spcPts val="1800"/>
              </a:spcBef>
              <a:spcAft>
                <a:spcPts val="0"/>
              </a:spcAft>
              <a:buClr>
                <a:schemeClr val="dk1"/>
              </a:buClr>
              <a:buSzPts val="1000"/>
              <a:buFont typeface="Roboto"/>
              <a:buChar char="○"/>
            </a:pPr>
            <a:r>
              <a:rPr lang="en" sz="1000">
                <a:solidFill>
                  <a:schemeClr val="dk1"/>
                </a:solidFill>
                <a:latin typeface="Roboto"/>
                <a:ea typeface="Roboto"/>
                <a:cs typeface="Roboto"/>
                <a:sym typeface="Roboto"/>
              </a:rPr>
              <a:t>Each gender category has two sets of boxplots:</a:t>
            </a:r>
            <a:endParaRPr sz="1000">
              <a:solidFill>
                <a:schemeClr val="dk1"/>
              </a:solidFill>
              <a:latin typeface="Roboto"/>
              <a:ea typeface="Roboto"/>
              <a:cs typeface="Roboto"/>
              <a:sym typeface="Roboto"/>
            </a:endParaRPr>
          </a:p>
          <a:p>
            <a:pPr marL="1371600" lvl="2" indent="-292100" algn="l" rtl="0">
              <a:lnSpc>
                <a:spcPct val="115000"/>
              </a:lnSpc>
              <a:spcBef>
                <a:spcPts val="0"/>
              </a:spcBef>
              <a:spcAft>
                <a:spcPts val="0"/>
              </a:spcAft>
              <a:buClr>
                <a:schemeClr val="dk1"/>
              </a:buClr>
              <a:buSzPts val="1000"/>
              <a:buFont typeface="Roboto"/>
              <a:buChar char="■"/>
            </a:pPr>
            <a:r>
              <a:rPr lang="en" sz="1000" b="1">
                <a:solidFill>
                  <a:schemeClr val="dk1"/>
                </a:solidFill>
                <a:latin typeface="Roboto"/>
                <a:ea typeface="Roboto"/>
                <a:cs typeface="Roboto"/>
                <a:sym typeface="Roboto"/>
              </a:rPr>
              <a:t>Blue</a:t>
            </a:r>
            <a:r>
              <a:rPr lang="en" sz="1000">
                <a:solidFill>
                  <a:schemeClr val="dk1"/>
                </a:solidFill>
                <a:latin typeface="Roboto"/>
                <a:ea typeface="Roboto"/>
                <a:cs typeface="Roboto"/>
                <a:sym typeface="Roboto"/>
              </a:rPr>
              <a:t>: Represents individuals who probably will repay the loan (TARGET = 0).</a:t>
            </a:r>
            <a:endParaRPr sz="1000">
              <a:solidFill>
                <a:schemeClr val="dk1"/>
              </a:solidFill>
              <a:latin typeface="Roboto"/>
              <a:ea typeface="Roboto"/>
              <a:cs typeface="Roboto"/>
              <a:sym typeface="Roboto"/>
            </a:endParaRPr>
          </a:p>
          <a:p>
            <a:pPr marL="1371600" lvl="2" indent="-292100" algn="l" rtl="0">
              <a:lnSpc>
                <a:spcPct val="115000"/>
              </a:lnSpc>
              <a:spcBef>
                <a:spcPts val="0"/>
              </a:spcBef>
              <a:spcAft>
                <a:spcPts val="0"/>
              </a:spcAft>
              <a:buClr>
                <a:schemeClr val="dk1"/>
              </a:buClr>
              <a:buSzPts val="1000"/>
              <a:buFont typeface="Roboto"/>
              <a:buChar char="■"/>
            </a:pPr>
            <a:r>
              <a:rPr lang="en" sz="1000" b="1">
                <a:solidFill>
                  <a:schemeClr val="dk1"/>
                </a:solidFill>
                <a:latin typeface="Roboto"/>
                <a:ea typeface="Roboto"/>
                <a:cs typeface="Roboto"/>
                <a:sym typeface="Roboto"/>
              </a:rPr>
              <a:t>Orange</a:t>
            </a:r>
            <a:r>
              <a:rPr lang="en" sz="1000">
                <a:solidFill>
                  <a:schemeClr val="dk1"/>
                </a:solidFill>
                <a:latin typeface="Roboto"/>
                <a:ea typeface="Roboto"/>
                <a:cs typeface="Roboto"/>
                <a:sym typeface="Roboto"/>
              </a:rPr>
              <a:t>: Represents individuals who probably will not repay the loan (TARGET = 1).</a:t>
            </a:r>
            <a:endParaRPr sz="1000">
              <a:solidFill>
                <a:schemeClr val="dk1"/>
              </a:solidFill>
              <a:latin typeface="Roboto"/>
              <a:ea typeface="Roboto"/>
              <a:cs typeface="Roboto"/>
              <a:sym typeface="Roboto"/>
            </a:endParaRPr>
          </a:p>
          <a:p>
            <a:pPr marL="914400" lvl="1" indent="-292100" algn="l" rtl="0">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The boxplots show the distribution of credit amounts within each gender category.</a:t>
            </a:r>
            <a:endParaRPr sz="1000">
              <a:solidFill>
                <a:schemeClr val="dk1"/>
              </a:solidFill>
              <a:latin typeface="Roboto"/>
              <a:ea typeface="Roboto"/>
              <a:cs typeface="Roboto"/>
              <a:sym typeface="Roboto"/>
            </a:endParaRPr>
          </a:p>
          <a:p>
            <a:pPr marL="914400" lvl="1" indent="-292100" algn="l" rtl="0">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Outliers (individual points) may indicate extreme credit amounts.</a:t>
            </a:r>
            <a:endParaRPr sz="1000">
              <a:solidFill>
                <a:schemeClr val="dk1"/>
              </a:solidFill>
              <a:latin typeface="Roboto"/>
              <a:ea typeface="Roboto"/>
              <a:cs typeface="Roboto"/>
              <a:sym typeface="Roboto"/>
            </a:endParaRPr>
          </a:p>
          <a:p>
            <a:pPr marL="0" lvl="0" indent="0" algn="l" rtl="0">
              <a:lnSpc>
                <a:spcPct val="115000"/>
              </a:lnSpc>
              <a:spcBef>
                <a:spcPts val="900"/>
              </a:spcBef>
              <a:spcAft>
                <a:spcPts val="0"/>
              </a:spcAft>
              <a:buNone/>
            </a:pPr>
            <a:r>
              <a:rPr lang="en" sz="1000">
                <a:solidFill>
                  <a:schemeClr val="dk1"/>
                </a:solidFill>
                <a:latin typeface="Roboto"/>
                <a:ea typeface="Roboto"/>
                <a:cs typeface="Roboto"/>
                <a:sym typeface="Roboto"/>
              </a:rPr>
              <a:t>In summary, this boxplot visually compares the credit amounts for different genders and their repayment probabilities.</a:t>
            </a:r>
            <a:endParaRPr sz="1000">
              <a:solidFill>
                <a:schemeClr val="dk1"/>
              </a:solidFill>
              <a:latin typeface="Roboto"/>
              <a:ea typeface="Roboto"/>
              <a:cs typeface="Roboto"/>
              <a:sym typeface="Roboto"/>
            </a:endParaRPr>
          </a:p>
          <a:p>
            <a:pPr marL="0" lvl="0" indent="0" algn="l" rtl="0">
              <a:spcBef>
                <a:spcPts val="0"/>
              </a:spcBef>
              <a:spcAft>
                <a:spcPts val="0"/>
              </a:spcAft>
              <a:buNone/>
            </a:pPr>
            <a:endParaRPr sz="1200">
              <a:solidFill>
                <a:schemeClr val="dk1"/>
              </a:solidFill>
              <a:latin typeface="Assistant"/>
              <a:ea typeface="Assistant"/>
              <a:cs typeface="Assistant"/>
              <a:sym typeface="Assistant"/>
            </a:endParaRPr>
          </a:p>
        </p:txBody>
      </p:sp>
      <p:pic>
        <p:nvPicPr>
          <p:cNvPr id="1064" name="Google Shape;1064;p51"/>
          <p:cNvPicPr preferRelativeResize="0"/>
          <p:nvPr/>
        </p:nvPicPr>
        <p:blipFill>
          <a:blip r:embed="rId3">
            <a:alphaModFix/>
          </a:blip>
          <a:stretch>
            <a:fillRect/>
          </a:stretch>
        </p:blipFill>
        <p:spPr>
          <a:xfrm>
            <a:off x="1184225" y="117175"/>
            <a:ext cx="6775541" cy="3328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52"/>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t>Recursive Feature Elimination</a:t>
            </a:r>
            <a:endParaRPr sz="3700"/>
          </a:p>
        </p:txBody>
      </p:sp>
      <p:sp>
        <p:nvSpPr>
          <p:cNvPr id="1070" name="Google Shape;1070;p52"/>
          <p:cNvSpPr txBox="1">
            <a:spLocks noGrp="1"/>
          </p:cNvSpPr>
          <p:nvPr>
            <p:ph type="subTitle" idx="1"/>
          </p:nvPr>
        </p:nvSpPr>
        <p:spPr>
          <a:xfrm>
            <a:off x="613000" y="946300"/>
            <a:ext cx="7727100" cy="3657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RFE, or Recursive Feature Elimination, is a feature selection technique used in machine learning to identify the most relevant features for a predictive model. It works by recursively removing features from the dataset and assessing the model's performance after each removal. This process continues until the desired number of features is reached or until the model's performance no longer improves. RFE helps to improve model efficiency, reduce overfitting, and enhance interpretability by selecting the most informative features while discarding irrelevant or redundant ones.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53"/>
          <p:cNvSpPr txBox="1">
            <a:spLocks noGrp="1"/>
          </p:cNvSpPr>
          <p:nvPr>
            <p:ph type="title"/>
          </p:nvPr>
        </p:nvSpPr>
        <p:spPr>
          <a:xfrm>
            <a:off x="3916675" y="0"/>
            <a:ext cx="1295700" cy="41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RFE CODE</a:t>
            </a:r>
            <a:endParaRPr sz="1500"/>
          </a:p>
        </p:txBody>
      </p:sp>
      <p:sp>
        <p:nvSpPr>
          <p:cNvPr id="1076" name="Google Shape;1076;p53"/>
          <p:cNvSpPr txBox="1">
            <a:spLocks noGrp="1"/>
          </p:cNvSpPr>
          <p:nvPr>
            <p:ph type="subTitle" idx="1"/>
          </p:nvPr>
        </p:nvSpPr>
        <p:spPr>
          <a:xfrm>
            <a:off x="61075" y="1143775"/>
            <a:ext cx="9006900" cy="399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77" name="Google Shape;1077;p53"/>
          <p:cNvPicPr preferRelativeResize="0"/>
          <p:nvPr/>
        </p:nvPicPr>
        <p:blipFill>
          <a:blip r:embed="rId3">
            <a:alphaModFix/>
          </a:blip>
          <a:stretch>
            <a:fillRect/>
          </a:stretch>
        </p:blipFill>
        <p:spPr>
          <a:xfrm>
            <a:off x="61075" y="63425"/>
            <a:ext cx="9006901" cy="5080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54"/>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t>Classifiers Used</a:t>
            </a:r>
            <a:endParaRPr sz="3700"/>
          </a:p>
        </p:txBody>
      </p:sp>
      <p:sp>
        <p:nvSpPr>
          <p:cNvPr id="1083" name="Google Shape;1083;p54"/>
          <p:cNvSpPr txBox="1">
            <a:spLocks noGrp="1"/>
          </p:cNvSpPr>
          <p:nvPr>
            <p:ph type="subTitle" idx="1"/>
          </p:nvPr>
        </p:nvSpPr>
        <p:spPr>
          <a:xfrm>
            <a:off x="2767575" y="1530475"/>
            <a:ext cx="6071100" cy="3195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600"/>
              <a:t>Decision Tree Classifier</a:t>
            </a:r>
            <a:endParaRPr sz="2600"/>
          </a:p>
          <a:p>
            <a:pPr marL="0" lvl="0" indent="0" algn="just" rtl="0">
              <a:spcBef>
                <a:spcPts val="0"/>
              </a:spcBef>
              <a:spcAft>
                <a:spcPts val="0"/>
              </a:spcAft>
              <a:buNone/>
            </a:pPr>
            <a:r>
              <a:rPr lang="en" sz="2600"/>
              <a:t>Random Forest Classifier</a:t>
            </a:r>
            <a:endParaRPr sz="2600"/>
          </a:p>
          <a:p>
            <a:pPr marL="0" lvl="0" indent="0" algn="just" rtl="0">
              <a:spcBef>
                <a:spcPts val="0"/>
              </a:spcBef>
              <a:spcAft>
                <a:spcPts val="0"/>
              </a:spcAft>
              <a:buNone/>
            </a:pPr>
            <a:r>
              <a:rPr lang="en" sz="2600"/>
              <a:t>Logistic Regression</a:t>
            </a:r>
            <a:endParaRPr sz="2600"/>
          </a:p>
          <a:p>
            <a:pPr marL="0" lvl="0" indent="0" algn="just" rtl="0">
              <a:spcBef>
                <a:spcPts val="0"/>
              </a:spcBef>
              <a:spcAft>
                <a:spcPts val="0"/>
              </a:spcAft>
              <a:buNone/>
            </a:pPr>
            <a:r>
              <a:rPr lang="en" sz="2600"/>
              <a:t>Artificial Neural Network</a:t>
            </a:r>
            <a:endParaRPr sz="2600"/>
          </a:p>
          <a:p>
            <a:pPr marL="0" lvl="0" indent="0" algn="just" rtl="0">
              <a:spcBef>
                <a:spcPts val="0"/>
              </a:spcBef>
              <a:spcAft>
                <a:spcPts val="0"/>
              </a:spcAft>
              <a:buNone/>
            </a:pPr>
            <a:r>
              <a:rPr lang="en" sz="2600"/>
              <a:t>Naive Bayes Classifier</a:t>
            </a:r>
            <a:endParaRPr sz="2600"/>
          </a:p>
          <a:p>
            <a:pPr marL="0" lvl="0" indent="0" algn="ctr" rtl="0">
              <a:spcBef>
                <a:spcPts val="0"/>
              </a:spcBef>
              <a:spcAft>
                <a:spcPts val="0"/>
              </a:spcAft>
              <a:buNone/>
            </a:pP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37"/>
          <p:cNvSpPr txBox="1">
            <a:spLocks noGrp="1"/>
          </p:cNvSpPr>
          <p:nvPr>
            <p:ph type="title"/>
          </p:nvPr>
        </p:nvSpPr>
        <p:spPr>
          <a:xfrm>
            <a:off x="2628900" y="164525"/>
            <a:ext cx="3651300" cy="89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940" name="Google Shape;940;p37"/>
          <p:cNvSpPr txBox="1">
            <a:spLocks noGrp="1"/>
          </p:cNvSpPr>
          <p:nvPr>
            <p:ph type="subTitle" idx="1"/>
          </p:nvPr>
        </p:nvSpPr>
        <p:spPr>
          <a:xfrm>
            <a:off x="2746350" y="1061525"/>
            <a:ext cx="6133800" cy="389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In today's digital landscape, fraudulent activities in financial sectors like credit card applications pose significant challenges. This project aims to develop an advanced fraud detection system for credit card applications using machine learning techniques. By integrating two datasets—Application Data Set-1 and Previous Application Data Set-2—we aim to strengthen fraud detection mechanisms.</a:t>
            </a:r>
            <a:endParaRPr sz="1200">
              <a:latin typeface="Roboto"/>
              <a:ea typeface="Roboto"/>
              <a:cs typeface="Roboto"/>
              <a:sym typeface="Roboto"/>
            </a:endParaRPr>
          </a:p>
          <a:p>
            <a:pPr marL="0" lvl="0" indent="0" algn="l" rtl="0">
              <a:lnSpc>
                <a:spcPct val="115000"/>
              </a:lnSpc>
              <a:spcBef>
                <a:spcPts val="1500"/>
              </a:spcBef>
              <a:spcAft>
                <a:spcPts val="0"/>
              </a:spcAft>
              <a:buNone/>
            </a:pPr>
            <a:r>
              <a:rPr lang="en" sz="1200">
                <a:latin typeface="Roboto"/>
                <a:ea typeface="Roboto"/>
                <a:cs typeface="Roboto"/>
                <a:sym typeface="Roboto"/>
              </a:rPr>
              <a:t>Our research focuses on identifying the most suitable machine learning model for detecting fraudulent credit card applications. We employ sophisticated algorithms and feature engineering techniques, including Exploratory Data Analysis (EDA), Recursive Feature Elimination (RFE), and the ADASYN method to address imbalanced datasets. Additionally, we use Synthetic Minority Over-sampling Technique (SMOTE) and cross-validation to enhance model accuracy.</a:t>
            </a:r>
            <a:endParaRPr sz="1200">
              <a:latin typeface="Roboto"/>
              <a:ea typeface="Roboto"/>
              <a:cs typeface="Roboto"/>
              <a:sym typeface="Roboto"/>
            </a:endParaRPr>
          </a:p>
          <a:p>
            <a:pPr marL="0" lvl="0" indent="0" algn="l" rtl="0">
              <a:lnSpc>
                <a:spcPct val="115000"/>
              </a:lnSpc>
              <a:spcBef>
                <a:spcPts val="1500"/>
              </a:spcBef>
              <a:spcAft>
                <a:spcPts val="0"/>
              </a:spcAft>
              <a:buNone/>
            </a:pPr>
            <a:r>
              <a:rPr lang="en" sz="1200">
                <a:latin typeface="Roboto"/>
                <a:ea typeface="Roboto"/>
                <a:cs typeface="Roboto"/>
                <a:sym typeface="Roboto"/>
              </a:rPr>
              <a:t>Our study evaluates the impact of different preprocessing techniques on model accuracy, aiming to identify the most effective combinations. Through insights from relevant research papers and accuracy as the primary metric, we provide financial institutions with effective tools to combat fraud and safeguard against potential financial losses.</a:t>
            </a:r>
            <a:endParaRPr sz="1200">
              <a:latin typeface="Roboto"/>
              <a:ea typeface="Roboto"/>
              <a:cs typeface="Roboto"/>
              <a:sym typeface="Roboto"/>
            </a:endParaRPr>
          </a:p>
          <a:p>
            <a:pPr marL="0" lvl="0" indent="0" algn="ctr" rtl="0">
              <a:spcBef>
                <a:spcPts val="0"/>
              </a:spcBef>
              <a:spcAft>
                <a:spcPts val="0"/>
              </a:spcAft>
              <a:buNone/>
            </a:pPr>
            <a:endParaRPr/>
          </a:p>
        </p:txBody>
      </p:sp>
      <p:grpSp>
        <p:nvGrpSpPr>
          <p:cNvPr id="941" name="Google Shape;941;p37"/>
          <p:cNvGrpSpPr/>
          <p:nvPr/>
        </p:nvGrpSpPr>
        <p:grpSpPr>
          <a:xfrm>
            <a:off x="713230" y="463295"/>
            <a:ext cx="928096" cy="1526113"/>
            <a:chOff x="1129800" y="2995325"/>
            <a:chExt cx="228550" cy="375825"/>
          </a:xfrm>
        </p:grpSpPr>
        <p:sp>
          <p:nvSpPr>
            <p:cNvPr id="942" name="Google Shape;942;p37"/>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1" name="Google Shape;951;p37"/>
          <p:cNvGrpSpPr/>
          <p:nvPr/>
        </p:nvGrpSpPr>
        <p:grpSpPr>
          <a:xfrm rot="-5400000">
            <a:off x="119957" y="164112"/>
            <a:ext cx="2133581" cy="2134383"/>
            <a:chOff x="2416000" y="1808150"/>
            <a:chExt cx="2662650" cy="2663650"/>
          </a:xfrm>
        </p:grpSpPr>
        <p:sp>
          <p:nvSpPr>
            <p:cNvPr id="952" name="Google Shape;952;p37"/>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55"/>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t>Performance metrics</a:t>
            </a:r>
            <a:endParaRPr sz="3700"/>
          </a:p>
        </p:txBody>
      </p:sp>
      <p:sp>
        <p:nvSpPr>
          <p:cNvPr id="1089" name="Google Shape;1089;p55"/>
          <p:cNvSpPr txBox="1">
            <a:spLocks noGrp="1"/>
          </p:cNvSpPr>
          <p:nvPr>
            <p:ph type="subTitle" idx="1"/>
          </p:nvPr>
        </p:nvSpPr>
        <p:spPr>
          <a:xfrm>
            <a:off x="378125" y="946300"/>
            <a:ext cx="8184900" cy="3885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1)Accuracy: It measures the proportion of correctly classified instances out of the total instances.</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en" sz="1600"/>
              <a:t>2)Precision: It measures the proportion of correctly predicted positive cases out of all predicted positive cases. It is also known as the positive predictive value.</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en" sz="1600"/>
              <a:t>3)Recall: It measures the proportion of correctly predicted positive cases out of all actual positive cases. It is also known as sensitivity or true positive rate.</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en" sz="1600"/>
              <a:t>4)F1-score: It is the harmonic mean of precision and recall. It provides a balance between precision and recall, especially in scenarios where there is an imbalance between the classes.</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en" sz="1600"/>
              <a:t>5)ROC-AUC: It represents the Area Under the Receiver Operating Characteristic (ROC) curve. It measures the model's ability to distinguish between the positive and negative classes across different thresholds.</a:t>
            </a:r>
            <a:endParaRPr sz="1600"/>
          </a:p>
          <a:p>
            <a:pPr marL="0" lvl="0" indent="0" algn="just" rtl="0">
              <a:spcBef>
                <a:spcPts val="0"/>
              </a:spcBef>
              <a:spcAft>
                <a:spcPts val="0"/>
              </a:spcAft>
              <a:buNone/>
            </a:pPr>
            <a:endParaRPr sz="1600"/>
          </a:p>
          <a:p>
            <a:pPr marL="0" lvl="0" indent="0" algn="l" rtl="0">
              <a:spcBef>
                <a:spcPts val="0"/>
              </a:spcBef>
              <a:spcAft>
                <a:spcPts val="0"/>
              </a:spcAft>
              <a:buNone/>
            </a:pP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pic>
        <p:nvPicPr>
          <p:cNvPr id="1094" name="Google Shape;1094;p56"/>
          <p:cNvPicPr preferRelativeResize="0"/>
          <p:nvPr/>
        </p:nvPicPr>
        <p:blipFill>
          <a:blip r:embed="rId3">
            <a:alphaModFix/>
          </a:blip>
          <a:stretch>
            <a:fillRect/>
          </a:stretch>
        </p:blipFill>
        <p:spPr>
          <a:xfrm>
            <a:off x="880475" y="880450"/>
            <a:ext cx="6954551" cy="3985876"/>
          </a:xfrm>
          <a:prstGeom prst="rect">
            <a:avLst/>
          </a:prstGeom>
          <a:noFill/>
          <a:ln>
            <a:noFill/>
          </a:ln>
        </p:spPr>
      </p:pic>
      <p:sp>
        <p:nvSpPr>
          <p:cNvPr id="1095" name="Google Shape;1095;p56"/>
          <p:cNvSpPr txBox="1"/>
          <p:nvPr/>
        </p:nvSpPr>
        <p:spPr>
          <a:xfrm>
            <a:off x="975700" y="339400"/>
            <a:ext cx="67641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a:solidFill>
                  <a:srgbClr val="F6DF5C"/>
                </a:solidFill>
                <a:latin typeface="Assistant"/>
                <a:ea typeface="Assistant"/>
                <a:cs typeface="Assistant"/>
                <a:sym typeface="Assistant"/>
              </a:rPr>
              <a:t>ADASYN</a:t>
            </a:r>
            <a:endParaRPr sz="2500">
              <a:solidFill>
                <a:srgbClr val="F6DF5C"/>
              </a:solidFill>
              <a:latin typeface="Assistant"/>
              <a:ea typeface="Assistant"/>
              <a:cs typeface="Assistant"/>
              <a:sym typeface="Assistan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57"/>
          <p:cNvSpPr txBox="1"/>
          <p:nvPr/>
        </p:nvSpPr>
        <p:spPr>
          <a:xfrm>
            <a:off x="1752075" y="1730950"/>
            <a:ext cx="676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
        <p:nvSpPr>
          <p:cNvPr id="1101" name="Google Shape;1101;p57"/>
          <p:cNvSpPr txBox="1"/>
          <p:nvPr/>
        </p:nvSpPr>
        <p:spPr>
          <a:xfrm>
            <a:off x="227100" y="2517725"/>
            <a:ext cx="8689800" cy="15237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 sz="1450">
                <a:solidFill>
                  <a:schemeClr val="dk1"/>
                </a:solidFill>
                <a:latin typeface="Roboto"/>
                <a:ea typeface="Roboto"/>
                <a:cs typeface="Roboto"/>
                <a:sym typeface="Roboto"/>
              </a:rPr>
              <a:t>In this code segment, we are performing model training and evaluation for a binary classification task on imbalanced datasets. First, we split the dataset into training and testing sets using the </a:t>
            </a:r>
            <a:r>
              <a:rPr lang="en" sz="1450">
                <a:solidFill>
                  <a:schemeClr val="dk1"/>
                </a:solidFill>
                <a:latin typeface="Courier New"/>
                <a:ea typeface="Courier New"/>
                <a:cs typeface="Courier New"/>
                <a:sym typeface="Courier New"/>
              </a:rPr>
              <a:t>train_test_split</a:t>
            </a:r>
            <a:r>
              <a:rPr lang="en" sz="1450">
                <a:solidFill>
                  <a:schemeClr val="dk1"/>
                </a:solidFill>
                <a:latin typeface="Roboto"/>
                <a:ea typeface="Roboto"/>
                <a:cs typeface="Roboto"/>
                <a:sym typeface="Roboto"/>
              </a:rPr>
              <a:t> function from scikit-learn, with 20% of the data allocated for testing and using a fixed random state for reproducibility. Next, we address the imbalance in the training dataset using the Adaptive Synthetic Sampling (ADASYN) technique, which oversamples the minority class instances to balance the class distribution. </a:t>
            </a:r>
            <a:endParaRPr sz="1450">
              <a:solidFill>
                <a:schemeClr val="dk1"/>
              </a:solidFill>
              <a:latin typeface="Assistant"/>
              <a:ea typeface="Assistant"/>
              <a:cs typeface="Assistant"/>
              <a:sym typeface="Assistant"/>
            </a:endParaRPr>
          </a:p>
        </p:txBody>
      </p:sp>
      <p:sp>
        <p:nvSpPr>
          <p:cNvPr id="1102" name="Google Shape;1102;p57"/>
          <p:cNvSpPr txBox="1"/>
          <p:nvPr/>
        </p:nvSpPr>
        <p:spPr>
          <a:xfrm>
            <a:off x="307675" y="157350"/>
            <a:ext cx="8443200" cy="174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pic>
        <p:nvPicPr>
          <p:cNvPr id="1103" name="Google Shape;1103;p57"/>
          <p:cNvPicPr preferRelativeResize="0"/>
          <p:nvPr/>
        </p:nvPicPr>
        <p:blipFill rotWithShape="1">
          <a:blip r:embed="rId3">
            <a:alphaModFix/>
          </a:blip>
          <a:srcRect l="10790" t="5540" r="-10790" b="-5540"/>
          <a:stretch/>
        </p:blipFill>
        <p:spPr>
          <a:xfrm>
            <a:off x="990725" y="492525"/>
            <a:ext cx="7077075" cy="1695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58"/>
          <p:cNvSpPr txBox="1"/>
          <p:nvPr/>
        </p:nvSpPr>
        <p:spPr>
          <a:xfrm>
            <a:off x="1752075" y="1730950"/>
            <a:ext cx="676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
        <p:nvSpPr>
          <p:cNvPr id="1109" name="Google Shape;1109;p58"/>
          <p:cNvSpPr txBox="1"/>
          <p:nvPr/>
        </p:nvSpPr>
        <p:spPr>
          <a:xfrm>
            <a:off x="238800" y="2329850"/>
            <a:ext cx="8666400" cy="3532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450">
                <a:solidFill>
                  <a:schemeClr val="dk1"/>
                </a:solidFill>
                <a:latin typeface="Roboto"/>
                <a:ea typeface="Roboto"/>
                <a:cs typeface="Roboto"/>
                <a:sym typeface="Roboto"/>
              </a:rPr>
              <a:t>Then, we define a dictionary of classifiers, including Decision Tree, Random Forest, Logistic Regression, Artificial Neural Network, and Naive Bayes, each initialized with specific hyperparameters. Subsequently, we iterate over each classifier, fitting it to the resampled training data and evaluating its performance on the test set. For each classifier, we calculate and print metrics such as accuracy, precision, recall, F1-score, and ROC-AUC to assess its effectiveness in classifying instances of the positive class. This process enables comparison and selection of the most suitable classifier for the given classification task on imbalanced data.</a:t>
            </a:r>
            <a:endParaRPr sz="1450">
              <a:solidFill>
                <a:schemeClr val="dk1"/>
              </a:solidFill>
              <a:latin typeface="Roboto"/>
              <a:ea typeface="Roboto"/>
              <a:cs typeface="Roboto"/>
              <a:sym typeface="Roboto"/>
            </a:endParaRPr>
          </a:p>
          <a:p>
            <a:pPr marL="0" lvl="0" indent="0" algn="just" rtl="0">
              <a:spcBef>
                <a:spcPts val="0"/>
              </a:spcBef>
              <a:spcAft>
                <a:spcPts val="0"/>
              </a:spcAft>
              <a:buNone/>
            </a:pPr>
            <a:endParaRPr sz="1450">
              <a:solidFill>
                <a:schemeClr val="dk1"/>
              </a:solidFill>
              <a:latin typeface="Roboto"/>
              <a:ea typeface="Roboto"/>
              <a:cs typeface="Roboto"/>
              <a:sym typeface="Roboto"/>
            </a:endParaRPr>
          </a:p>
          <a:p>
            <a:pPr marL="0" lvl="0" indent="0" algn="just" rtl="0">
              <a:spcBef>
                <a:spcPts val="0"/>
              </a:spcBef>
              <a:spcAft>
                <a:spcPts val="0"/>
              </a:spcAft>
              <a:buNone/>
            </a:pPr>
            <a:endParaRPr sz="1450">
              <a:solidFill>
                <a:schemeClr val="dk1"/>
              </a:solidFill>
              <a:latin typeface="Roboto"/>
              <a:ea typeface="Roboto"/>
              <a:cs typeface="Roboto"/>
              <a:sym typeface="Roboto"/>
            </a:endParaRPr>
          </a:p>
          <a:p>
            <a:pPr marL="0" lvl="0" indent="0" algn="just" rtl="0">
              <a:spcBef>
                <a:spcPts val="0"/>
              </a:spcBef>
              <a:spcAft>
                <a:spcPts val="0"/>
              </a:spcAft>
              <a:buNone/>
            </a:pPr>
            <a:endParaRPr sz="1450">
              <a:solidFill>
                <a:schemeClr val="dk1"/>
              </a:solidFill>
              <a:latin typeface="Roboto"/>
              <a:ea typeface="Roboto"/>
              <a:cs typeface="Roboto"/>
              <a:sym typeface="Roboto"/>
            </a:endParaRPr>
          </a:p>
          <a:p>
            <a:pPr marL="0" lvl="0" indent="0" algn="just" rtl="0">
              <a:spcBef>
                <a:spcPts val="0"/>
              </a:spcBef>
              <a:spcAft>
                <a:spcPts val="0"/>
              </a:spcAft>
              <a:buNone/>
            </a:pPr>
            <a:endParaRPr sz="1450">
              <a:solidFill>
                <a:schemeClr val="dk1"/>
              </a:solidFill>
              <a:latin typeface="Roboto"/>
              <a:ea typeface="Roboto"/>
              <a:cs typeface="Roboto"/>
              <a:sym typeface="Roboto"/>
            </a:endParaRPr>
          </a:p>
          <a:p>
            <a:pPr marL="0" lvl="0" indent="0" algn="just" rtl="0">
              <a:spcBef>
                <a:spcPts val="0"/>
              </a:spcBef>
              <a:spcAft>
                <a:spcPts val="0"/>
              </a:spcAft>
              <a:buNone/>
            </a:pPr>
            <a:endParaRPr sz="1450">
              <a:solidFill>
                <a:schemeClr val="dk1"/>
              </a:solidFill>
              <a:latin typeface="Roboto"/>
              <a:ea typeface="Roboto"/>
              <a:cs typeface="Roboto"/>
              <a:sym typeface="Roboto"/>
            </a:endParaRPr>
          </a:p>
          <a:p>
            <a:pPr marL="0" lvl="0" indent="0" algn="just" rtl="0">
              <a:spcBef>
                <a:spcPts val="0"/>
              </a:spcBef>
              <a:spcAft>
                <a:spcPts val="0"/>
              </a:spcAft>
              <a:buNone/>
            </a:pPr>
            <a:endParaRPr sz="1450">
              <a:solidFill>
                <a:schemeClr val="dk1"/>
              </a:solidFill>
              <a:latin typeface="Roboto"/>
              <a:ea typeface="Roboto"/>
              <a:cs typeface="Roboto"/>
              <a:sym typeface="Roboto"/>
            </a:endParaRPr>
          </a:p>
          <a:p>
            <a:pPr marL="0" lvl="0" indent="0" algn="just" rtl="0">
              <a:spcBef>
                <a:spcPts val="0"/>
              </a:spcBef>
              <a:spcAft>
                <a:spcPts val="0"/>
              </a:spcAft>
              <a:buNone/>
            </a:pPr>
            <a:endParaRPr sz="1450">
              <a:solidFill>
                <a:schemeClr val="dk1"/>
              </a:solidFill>
              <a:latin typeface="Roboto"/>
              <a:ea typeface="Roboto"/>
              <a:cs typeface="Roboto"/>
              <a:sym typeface="Roboto"/>
            </a:endParaRPr>
          </a:p>
          <a:p>
            <a:pPr marL="0" lvl="0" indent="0" algn="just" rtl="0">
              <a:spcBef>
                <a:spcPts val="0"/>
              </a:spcBef>
              <a:spcAft>
                <a:spcPts val="0"/>
              </a:spcAft>
              <a:buNone/>
            </a:pPr>
            <a:endParaRPr sz="1450">
              <a:solidFill>
                <a:schemeClr val="dk1"/>
              </a:solidFill>
              <a:latin typeface="Roboto"/>
              <a:ea typeface="Roboto"/>
              <a:cs typeface="Roboto"/>
              <a:sym typeface="Roboto"/>
            </a:endParaRPr>
          </a:p>
        </p:txBody>
      </p:sp>
      <p:sp>
        <p:nvSpPr>
          <p:cNvPr id="1110" name="Google Shape;1110;p58"/>
          <p:cNvSpPr txBox="1"/>
          <p:nvPr/>
        </p:nvSpPr>
        <p:spPr>
          <a:xfrm>
            <a:off x="307675" y="157350"/>
            <a:ext cx="8443200" cy="174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pic>
        <p:nvPicPr>
          <p:cNvPr id="1111" name="Google Shape;1111;p58"/>
          <p:cNvPicPr preferRelativeResize="0"/>
          <p:nvPr/>
        </p:nvPicPr>
        <p:blipFill>
          <a:blip r:embed="rId3">
            <a:alphaModFix/>
          </a:blip>
          <a:stretch>
            <a:fillRect/>
          </a:stretch>
        </p:blipFill>
        <p:spPr>
          <a:xfrm>
            <a:off x="857313" y="211800"/>
            <a:ext cx="7077075" cy="1695450"/>
          </a:xfrm>
          <a:prstGeom prst="rect">
            <a:avLst/>
          </a:prstGeom>
          <a:noFill/>
          <a:ln>
            <a:noFill/>
          </a:ln>
        </p:spPr>
      </p:pic>
      <p:pic>
        <p:nvPicPr>
          <p:cNvPr id="1112" name="Google Shape;1112;p58"/>
          <p:cNvPicPr preferRelativeResize="0"/>
          <p:nvPr/>
        </p:nvPicPr>
        <p:blipFill>
          <a:blip r:embed="rId4">
            <a:alphaModFix/>
          </a:blip>
          <a:stretch>
            <a:fillRect/>
          </a:stretch>
        </p:blipFill>
        <p:spPr>
          <a:xfrm>
            <a:off x="747850" y="211788"/>
            <a:ext cx="7562850" cy="1781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pic>
        <p:nvPicPr>
          <p:cNvPr id="1117" name="Google Shape;1117;p59"/>
          <p:cNvPicPr preferRelativeResize="0"/>
          <p:nvPr/>
        </p:nvPicPr>
        <p:blipFill>
          <a:blip r:embed="rId3">
            <a:alphaModFix/>
          </a:blip>
          <a:stretch>
            <a:fillRect/>
          </a:stretch>
        </p:blipFill>
        <p:spPr>
          <a:xfrm>
            <a:off x="152400" y="856625"/>
            <a:ext cx="8839201" cy="540133"/>
          </a:xfrm>
          <a:prstGeom prst="rect">
            <a:avLst/>
          </a:prstGeom>
          <a:noFill/>
          <a:ln>
            <a:noFill/>
          </a:ln>
        </p:spPr>
      </p:pic>
      <p:pic>
        <p:nvPicPr>
          <p:cNvPr id="1118" name="Google Shape;1118;p59"/>
          <p:cNvPicPr preferRelativeResize="0"/>
          <p:nvPr/>
        </p:nvPicPr>
        <p:blipFill>
          <a:blip r:embed="rId4">
            <a:alphaModFix/>
          </a:blip>
          <a:stretch>
            <a:fillRect/>
          </a:stretch>
        </p:blipFill>
        <p:spPr>
          <a:xfrm>
            <a:off x="152400" y="1637745"/>
            <a:ext cx="8839202" cy="536148"/>
          </a:xfrm>
          <a:prstGeom prst="rect">
            <a:avLst/>
          </a:prstGeom>
          <a:noFill/>
          <a:ln>
            <a:noFill/>
          </a:ln>
        </p:spPr>
      </p:pic>
      <p:pic>
        <p:nvPicPr>
          <p:cNvPr id="1119" name="Google Shape;1119;p59"/>
          <p:cNvPicPr preferRelativeResize="0"/>
          <p:nvPr/>
        </p:nvPicPr>
        <p:blipFill>
          <a:blip r:embed="rId5">
            <a:alphaModFix/>
          </a:blip>
          <a:stretch>
            <a:fillRect/>
          </a:stretch>
        </p:blipFill>
        <p:spPr>
          <a:xfrm>
            <a:off x="152400" y="2414906"/>
            <a:ext cx="8839201" cy="464076"/>
          </a:xfrm>
          <a:prstGeom prst="rect">
            <a:avLst/>
          </a:prstGeom>
          <a:noFill/>
          <a:ln>
            <a:noFill/>
          </a:ln>
        </p:spPr>
      </p:pic>
      <p:pic>
        <p:nvPicPr>
          <p:cNvPr id="1120" name="Google Shape;1120;p59"/>
          <p:cNvPicPr preferRelativeResize="0"/>
          <p:nvPr/>
        </p:nvPicPr>
        <p:blipFill>
          <a:blip r:embed="rId6">
            <a:alphaModFix/>
          </a:blip>
          <a:stretch>
            <a:fillRect/>
          </a:stretch>
        </p:blipFill>
        <p:spPr>
          <a:xfrm>
            <a:off x="152400" y="3119107"/>
            <a:ext cx="8839201" cy="471327"/>
          </a:xfrm>
          <a:prstGeom prst="rect">
            <a:avLst/>
          </a:prstGeom>
          <a:noFill/>
          <a:ln>
            <a:noFill/>
          </a:ln>
        </p:spPr>
      </p:pic>
      <p:pic>
        <p:nvPicPr>
          <p:cNvPr id="1121" name="Google Shape;1121;p59"/>
          <p:cNvPicPr preferRelativeResize="0"/>
          <p:nvPr/>
        </p:nvPicPr>
        <p:blipFill>
          <a:blip r:embed="rId7">
            <a:alphaModFix/>
          </a:blip>
          <a:stretch>
            <a:fillRect/>
          </a:stretch>
        </p:blipFill>
        <p:spPr>
          <a:xfrm>
            <a:off x="152400" y="3760110"/>
            <a:ext cx="8839198" cy="553798"/>
          </a:xfrm>
          <a:prstGeom prst="rect">
            <a:avLst/>
          </a:prstGeom>
          <a:noFill/>
          <a:ln>
            <a:noFill/>
          </a:ln>
        </p:spPr>
      </p:pic>
      <p:sp>
        <p:nvSpPr>
          <p:cNvPr id="1122" name="Google Shape;1122;p59"/>
          <p:cNvSpPr txBox="1"/>
          <p:nvPr/>
        </p:nvSpPr>
        <p:spPr>
          <a:xfrm>
            <a:off x="1094475" y="153925"/>
            <a:ext cx="67641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a:solidFill>
                  <a:srgbClr val="F6DF5C"/>
                </a:solidFill>
                <a:latin typeface="Assistant"/>
                <a:ea typeface="Assistant"/>
                <a:cs typeface="Assistant"/>
                <a:sym typeface="Assistant"/>
              </a:rPr>
              <a:t>Performance metrics after performing ADASYN</a:t>
            </a:r>
            <a:endParaRPr sz="2300" b="1">
              <a:solidFill>
                <a:srgbClr val="F6DF5C"/>
              </a:solidFill>
              <a:latin typeface="Assistant"/>
              <a:ea typeface="Assistant"/>
              <a:cs typeface="Assistant"/>
              <a:sym typeface="Assistan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60"/>
          <p:cNvSpPr txBox="1">
            <a:spLocks noGrp="1"/>
          </p:cNvSpPr>
          <p:nvPr>
            <p:ph type="title"/>
          </p:nvPr>
        </p:nvSpPr>
        <p:spPr>
          <a:xfrm>
            <a:off x="713225" y="132700"/>
            <a:ext cx="7121700" cy="12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Performing cross validation on resampled data using ADASYN</a:t>
            </a:r>
            <a:endParaRPr sz="3000"/>
          </a:p>
        </p:txBody>
      </p:sp>
      <p:pic>
        <p:nvPicPr>
          <p:cNvPr id="1128" name="Google Shape;1128;p60"/>
          <p:cNvPicPr preferRelativeResize="0"/>
          <p:nvPr/>
        </p:nvPicPr>
        <p:blipFill>
          <a:blip r:embed="rId3">
            <a:alphaModFix/>
          </a:blip>
          <a:stretch>
            <a:fillRect/>
          </a:stretch>
        </p:blipFill>
        <p:spPr>
          <a:xfrm>
            <a:off x="152400" y="1272908"/>
            <a:ext cx="8839200" cy="786850"/>
          </a:xfrm>
          <a:prstGeom prst="rect">
            <a:avLst/>
          </a:prstGeom>
          <a:noFill/>
          <a:ln>
            <a:noFill/>
          </a:ln>
        </p:spPr>
      </p:pic>
      <p:sp>
        <p:nvSpPr>
          <p:cNvPr id="1129" name="Google Shape;1129;p60"/>
          <p:cNvSpPr txBox="1"/>
          <p:nvPr/>
        </p:nvSpPr>
        <p:spPr>
          <a:xfrm>
            <a:off x="201975" y="2118475"/>
            <a:ext cx="8419800" cy="2909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In this code snippet, we're using a technique called cross-validation to assess how well our machine learning models perform. Here's how it works: we split our dataset into 5 equal parts, called folds. Then, we train our model on 4 of these folds and test it on the remaining one. We repeat this process 5 times, each time using a different fold as the test set.</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chemeClr val="dk1"/>
                </a:solidFill>
                <a:latin typeface="Roboto"/>
                <a:ea typeface="Roboto"/>
                <a:cs typeface="Roboto"/>
                <a:sym typeface="Roboto"/>
              </a:rPr>
              <a:t>For each model in our dictionary, we calculate the accuracy score for each fold using the cross_val_score function from scikit-learn. This gives us a list of accuracy scores, one for each fold. By taking the average of these scores using NumPy's np.mean function, we get an overall estimate of how accurate our model is across all the folds. We print out this average accuracy score for each model.</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chemeClr val="dk1"/>
                </a:solidFill>
                <a:latin typeface="Roboto"/>
                <a:ea typeface="Roboto"/>
                <a:cs typeface="Roboto"/>
                <a:sym typeface="Roboto"/>
              </a:rPr>
              <a:t>Using cross-validation gives us a more reliable idea of how well our models perform because it ensures that our evaluation isn't heavily influenced by a single training-testing split. Instead, we get a more comprehensive view of our model's performance across different subsets of the data.</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pic>
        <p:nvPicPr>
          <p:cNvPr id="1130" name="Google Shape;1130;p60"/>
          <p:cNvPicPr preferRelativeResize="0"/>
          <p:nvPr/>
        </p:nvPicPr>
        <p:blipFill>
          <a:blip r:embed="rId4">
            <a:alphaModFix/>
          </a:blip>
          <a:stretch>
            <a:fillRect/>
          </a:stretch>
        </p:blipFill>
        <p:spPr>
          <a:xfrm>
            <a:off x="152400" y="1272900"/>
            <a:ext cx="8839200" cy="845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61"/>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t>Cross Validation results for Adasyn</a:t>
            </a:r>
            <a:endParaRPr sz="3100"/>
          </a:p>
        </p:txBody>
      </p:sp>
      <p:sp>
        <p:nvSpPr>
          <p:cNvPr id="1136" name="Google Shape;1136;p61"/>
          <p:cNvSpPr txBox="1">
            <a:spLocks noGrp="1"/>
          </p:cNvSpPr>
          <p:nvPr>
            <p:ph type="subTitle" idx="1"/>
          </p:nvPr>
        </p:nvSpPr>
        <p:spPr>
          <a:xfrm>
            <a:off x="295925" y="863100"/>
            <a:ext cx="8443200" cy="34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137" name="Google Shape;1137;p61"/>
          <p:cNvPicPr preferRelativeResize="0"/>
          <p:nvPr/>
        </p:nvPicPr>
        <p:blipFill>
          <a:blip r:embed="rId3">
            <a:alphaModFix/>
          </a:blip>
          <a:stretch>
            <a:fillRect/>
          </a:stretch>
        </p:blipFill>
        <p:spPr>
          <a:xfrm>
            <a:off x="551650" y="1413650"/>
            <a:ext cx="7717875" cy="340775"/>
          </a:xfrm>
          <a:prstGeom prst="rect">
            <a:avLst/>
          </a:prstGeom>
          <a:noFill/>
          <a:ln>
            <a:noFill/>
          </a:ln>
        </p:spPr>
      </p:pic>
      <p:pic>
        <p:nvPicPr>
          <p:cNvPr id="1138" name="Google Shape;1138;p61"/>
          <p:cNvPicPr preferRelativeResize="0"/>
          <p:nvPr/>
        </p:nvPicPr>
        <p:blipFill>
          <a:blip r:embed="rId4">
            <a:alphaModFix/>
          </a:blip>
          <a:stretch>
            <a:fillRect/>
          </a:stretch>
        </p:blipFill>
        <p:spPr>
          <a:xfrm>
            <a:off x="551650" y="2047775"/>
            <a:ext cx="7717874" cy="399500"/>
          </a:xfrm>
          <a:prstGeom prst="rect">
            <a:avLst/>
          </a:prstGeom>
          <a:noFill/>
          <a:ln>
            <a:noFill/>
          </a:ln>
        </p:spPr>
      </p:pic>
      <p:pic>
        <p:nvPicPr>
          <p:cNvPr id="1139" name="Google Shape;1139;p61"/>
          <p:cNvPicPr preferRelativeResize="0"/>
          <p:nvPr/>
        </p:nvPicPr>
        <p:blipFill>
          <a:blip r:embed="rId5">
            <a:alphaModFix/>
          </a:blip>
          <a:stretch>
            <a:fillRect/>
          </a:stretch>
        </p:blipFill>
        <p:spPr>
          <a:xfrm>
            <a:off x="551650" y="2740625"/>
            <a:ext cx="7670900" cy="340775"/>
          </a:xfrm>
          <a:prstGeom prst="rect">
            <a:avLst/>
          </a:prstGeom>
          <a:noFill/>
          <a:ln>
            <a:noFill/>
          </a:ln>
        </p:spPr>
      </p:pic>
      <p:pic>
        <p:nvPicPr>
          <p:cNvPr id="1140" name="Google Shape;1140;p61"/>
          <p:cNvPicPr preferRelativeResize="0"/>
          <p:nvPr/>
        </p:nvPicPr>
        <p:blipFill>
          <a:blip r:embed="rId6">
            <a:alphaModFix/>
          </a:blip>
          <a:stretch>
            <a:fillRect/>
          </a:stretch>
        </p:blipFill>
        <p:spPr>
          <a:xfrm>
            <a:off x="551650" y="3374750"/>
            <a:ext cx="7670900" cy="340775"/>
          </a:xfrm>
          <a:prstGeom prst="rect">
            <a:avLst/>
          </a:prstGeom>
          <a:noFill/>
          <a:ln>
            <a:noFill/>
          </a:ln>
        </p:spPr>
      </p:pic>
      <p:pic>
        <p:nvPicPr>
          <p:cNvPr id="1141" name="Google Shape;1141;p61"/>
          <p:cNvPicPr preferRelativeResize="0"/>
          <p:nvPr/>
        </p:nvPicPr>
        <p:blipFill>
          <a:blip r:embed="rId7">
            <a:alphaModFix/>
          </a:blip>
          <a:stretch>
            <a:fillRect/>
          </a:stretch>
        </p:blipFill>
        <p:spPr>
          <a:xfrm>
            <a:off x="551650" y="3950175"/>
            <a:ext cx="7670901" cy="340775"/>
          </a:xfrm>
          <a:prstGeom prst="rect">
            <a:avLst/>
          </a:prstGeom>
          <a:noFill/>
          <a:ln>
            <a:noFill/>
          </a:ln>
        </p:spPr>
      </p:pic>
      <p:sp>
        <p:nvSpPr>
          <p:cNvPr id="1142" name="Google Shape;1142;p61"/>
          <p:cNvSpPr txBox="1"/>
          <p:nvPr/>
        </p:nvSpPr>
        <p:spPr>
          <a:xfrm>
            <a:off x="648250" y="4408400"/>
            <a:ext cx="67641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Assistant"/>
              <a:buChar char="●"/>
            </a:pPr>
            <a:r>
              <a:rPr lang="en">
                <a:solidFill>
                  <a:schemeClr val="dk1"/>
                </a:solidFill>
                <a:latin typeface="Assistant"/>
                <a:ea typeface="Assistant"/>
                <a:cs typeface="Assistant"/>
                <a:sym typeface="Assistant"/>
              </a:rPr>
              <a:t>The accuracy of random forest increased from 94% to 96% and the accuracy of Decision tree and Naive Bayes has increased  well.</a:t>
            </a:r>
            <a:endParaRPr>
              <a:solidFill>
                <a:schemeClr val="dk1"/>
              </a:solidFill>
              <a:latin typeface="Assistant"/>
              <a:ea typeface="Assistant"/>
              <a:cs typeface="Assistant"/>
              <a:sym typeface="Assistan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62"/>
          <p:cNvSpPr txBox="1">
            <a:spLocks noGrp="1"/>
          </p:cNvSpPr>
          <p:nvPr>
            <p:ph type="title"/>
          </p:nvPr>
        </p:nvSpPr>
        <p:spPr>
          <a:xfrm>
            <a:off x="2558450" y="247675"/>
            <a:ext cx="3651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GRIDsearchCV</a:t>
            </a:r>
            <a:endParaRPr/>
          </a:p>
        </p:txBody>
      </p:sp>
      <p:sp>
        <p:nvSpPr>
          <p:cNvPr id="1148" name="Google Shape;1148;p62"/>
          <p:cNvSpPr txBox="1">
            <a:spLocks noGrp="1"/>
          </p:cNvSpPr>
          <p:nvPr>
            <p:ph type="subTitle" idx="1"/>
          </p:nvPr>
        </p:nvSpPr>
        <p:spPr>
          <a:xfrm>
            <a:off x="566025" y="1237725"/>
            <a:ext cx="8032200" cy="3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149" name="Google Shape;1149;p62"/>
          <p:cNvPicPr preferRelativeResize="0"/>
          <p:nvPr/>
        </p:nvPicPr>
        <p:blipFill>
          <a:blip r:embed="rId3">
            <a:alphaModFix/>
          </a:blip>
          <a:stretch>
            <a:fillRect/>
          </a:stretch>
        </p:blipFill>
        <p:spPr>
          <a:xfrm>
            <a:off x="566025" y="1175775"/>
            <a:ext cx="8032200" cy="3749125"/>
          </a:xfrm>
          <a:prstGeom prst="rect">
            <a:avLst/>
          </a:prstGeom>
          <a:noFill/>
          <a:ln>
            <a:noFill/>
          </a:ln>
        </p:spPr>
      </p:pic>
      <p:pic>
        <p:nvPicPr>
          <p:cNvPr id="1150" name="Google Shape;1150;p62"/>
          <p:cNvPicPr preferRelativeResize="0"/>
          <p:nvPr/>
        </p:nvPicPr>
        <p:blipFill>
          <a:blip r:embed="rId4">
            <a:alphaModFix/>
          </a:blip>
          <a:stretch>
            <a:fillRect/>
          </a:stretch>
        </p:blipFill>
        <p:spPr>
          <a:xfrm>
            <a:off x="438413" y="1123013"/>
            <a:ext cx="8267176" cy="3854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63"/>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t>GridSearchCV results </a:t>
            </a:r>
            <a:endParaRPr sz="3100"/>
          </a:p>
        </p:txBody>
      </p:sp>
      <p:pic>
        <p:nvPicPr>
          <p:cNvPr id="1156" name="Google Shape;1156;p63"/>
          <p:cNvPicPr preferRelativeResize="0"/>
          <p:nvPr/>
        </p:nvPicPr>
        <p:blipFill>
          <a:blip r:embed="rId3">
            <a:alphaModFix/>
          </a:blip>
          <a:stretch>
            <a:fillRect/>
          </a:stretch>
        </p:blipFill>
        <p:spPr>
          <a:xfrm>
            <a:off x="551650" y="1413650"/>
            <a:ext cx="7717875" cy="1033625"/>
          </a:xfrm>
          <a:prstGeom prst="rect">
            <a:avLst/>
          </a:prstGeom>
          <a:noFill/>
          <a:ln>
            <a:noFill/>
          </a:ln>
        </p:spPr>
      </p:pic>
      <p:pic>
        <p:nvPicPr>
          <p:cNvPr id="1157" name="Google Shape;1157;p63"/>
          <p:cNvPicPr preferRelativeResize="0"/>
          <p:nvPr/>
        </p:nvPicPr>
        <p:blipFill>
          <a:blip r:embed="rId4">
            <a:alphaModFix/>
          </a:blip>
          <a:stretch>
            <a:fillRect/>
          </a:stretch>
        </p:blipFill>
        <p:spPr>
          <a:xfrm>
            <a:off x="551650" y="2047775"/>
            <a:ext cx="7717874" cy="399500"/>
          </a:xfrm>
          <a:prstGeom prst="rect">
            <a:avLst/>
          </a:prstGeom>
          <a:noFill/>
          <a:ln>
            <a:noFill/>
          </a:ln>
        </p:spPr>
      </p:pic>
      <p:pic>
        <p:nvPicPr>
          <p:cNvPr id="1158" name="Google Shape;1158;p63"/>
          <p:cNvPicPr preferRelativeResize="0"/>
          <p:nvPr/>
        </p:nvPicPr>
        <p:blipFill>
          <a:blip r:embed="rId5">
            <a:alphaModFix/>
          </a:blip>
          <a:stretch>
            <a:fillRect/>
          </a:stretch>
        </p:blipFill>
        <p:spPr>
          <a:xfrm>
            <a:off x="551650" y="2740625"/>
            <a:ext cx="7670900" cy="974900"/>
          </a:xfrm>
          <a:prstGeom prst="rect">
            <a:avLst/>
          </a:prstGeom>
          <a:noFill/>
          <a:ln>
            <a:noFill/>
          </a:ln>
        </p:spPr>
      </p:pic>
      <p:pic>
        <p:nvPicPr>
          <p:cNvPr id="1159" name="Google Shape;1159;p63"/>
          <p:cNvPicPr preferRelativeResize="0"/>
          <p:nvPr/>
        </p:nvPicPr>
        <p:blipFill>
          <a:blip r:embed="rId6">
            <a:alphaModFix/>
          </a:blip>
          <a:stretch>
            <a:fillRect/>
          </a:stretch>
        </p:blipFill>
        <p:spPr>
          <a:xfrm>
            <a:off x="551650" y="3374750"/>
            <a:ext cx="7670900" cy="340775"/>
          </a:xfrm>
          <a:prstGeom prst="rect">
            <a:avLst/>
          </a:prstGeom>
          <a:noFill/>
          <a:ln>
            <a:noFill/>
          </a:ln>
        </p:spPr>
      </p:pic>
      <p:pic>
        <p:nvPicPr>
          <p:cNvPr id="1160" name="Google Shape;1160;p63"/>
          <p:cNvPicPr preferRelativeResize="0"/>
          <p:nvPr/>
        </p:nvPicPr>
        <p:blipFill>
          <a:blip r:embed="rId7">
            <a:alphaModFix/>
          </a:blip>
          <a:stretch>
            <a:fillRect/>
          </a:stretch>
        </p:blipFill>
        <p:spPr>
          <a:xfrm>
            <a:off x="551650" y="1413650"/>
            <a:ext cx="7717875" cy="1033625"/>
          </a:xfrm>
          <a:prstGeom prst="rect">
            <a:avLst/>
          </a:prstGeom>
          <a:noFill/>
          <a:ln>
            <a:noFill/>
          </a:ln>
        </p:spPr>
      </p:pic>
      <p:pic>
        <p:nvPicPr>
          <p:cNvPr id="1161" name="Google Shape;1161;p63"/>
          <p:cNvPicPr preferRelativeResize="0"/>
          <p:nvPr/>
        </p:nvPicPr>
        <p:blipFill>
          <a:blip r:embed="rId8">
            <a:alphaModFix/>
          </a:blip>
          <a:stretch>
            <a:fillRect/>
          </a:stretch>
        </p:blipFill>
        <p:spPr>
          <a:xfrm>
            <a:off x="575150" y="2740625"/>
            <a:ext cx="7670901" cy="974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64"/>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t>SMOTE</a:t>
            </a:r>
            <a:endParaRPr sz="3700"/>
          </a:p>
        </p:txBody>
      </p:sp>
      <p:sp>
        <p:nvSpPr>
          <p:cNvPr id="1167" name="Google Shape;1167;p64"/>
          <p:cNvSpPr txBox="1">
            <a:spLocks noGrp="1"/>
          </p:cNvSpPr>
          <p:nvPr>
            <p:ph type="subTitle" idx="1"/>
          </p:nvPr>
        </p:nvSpPr>
        <p:spPr>
          <a:xfrm>
            <a:off x="413350" y="1014600"/>
            <a:ext cx="8149800" cy="366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168" name="Google Shape;1168;p64"/>
          <p:cNvPicPr preferRelativeResize="0"/>
          <p:nvPr/>
        </p:nvPicPr>
        <p:blipFill>
          <a:blip r:embed="rId3">
            <a:alphaModFix/>
          </a:blip>
          <a:stretch>
            <a:fillRect/>
          </a:stretch>
        </p:blipFill>
        <p:spPr>
          <a:xfrm>
            <a:off x="244275" y="861950"/>
            <a:ext cx="8655451" cy="4086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8"/>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t>Research Problem &amp; Novelty</a:t>
            </a:r>
            <a:endParaRPr sz="3700"/>
          </a:p>
        </p:txBody>
      </p:sp>
      <p:sp>
        <p:nvSpPr>
          <p:cNvPr id="961" name="Google Shape;961;p38"/>
          <p:cNvSpPr txBox="1"/>
          <p:nvPr/>
        </p:nvSpPr>
        <p:spPr>
          <a:xfrm>
            <a:off x="295925" y="1296450"/>
            <a:ext cx="879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
        <p:nvSpPr>
          <p:cNvPr id="962" name="Google Shape;962;p38"/>
          <p:cNvSpPr txBox="1"/>
          <p:nvPr/>
        </p:nvSpPr>
        <p:spPr>
          <a:xfrm>
            <a:off x="375800" y="1026350"/>
            <a:ext cx="8795700" cy="364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latin typeface="Roboto"/>
                <a:ea typeface="Roboto"/>
                <a:cs typeface="Roboto"/>
                <a:sym typeface="Roboto"/>
              </a:rPr>
              <a:t>In our research, we delve into the critical problem of identifying the most suitable machine learning model capable of optimally detecting fraudulent credit card applications. It centers on identifying the most optimal machine learning (ML) model capable of effectively assessing the creditworthiness of individuals within a banking system, with a focus on whether they are genuine applicants or potential fraudsters and their ability to repay loans if issued a credit card. To address this challenge, we conducted a thorough review of existing literature, where we identified specific shortcomings in some referenced papers. A notable observation was the omission of essential data preprocessing techniques by certain authors, leading to inaccurate results. Recognizing the pivotal role of features in model performance, we devised a comprehensive approach that integrates various preprocessing techniques. This includes Exploratory Data Analysis (EDA), Recursive Feature Elimination (RFE), as well as the ADASYN and SMOTE methods for handling imbalanced datasets. Our study meticulously evaluates the impact of different preprocessing techniques on model accuracy, with the ultimate goal of identifying the most effective combinations. By addressing these gaps in the existing literature and adopting a holistic approach to data preprocessing, our research contributes to the advancement of fraud detection systems in the financial sector.</a:t>
            </a:r>
            <a:endParaRPr sz="1700">
              <a:solidFill>
                <a:schemeClr val="dk1"/>
              </a:solidFill>
              <a:latin typeface="Assistant"/>
              <a:ea typeface="Assistant"/>
              <a:cs typeface="Assistant"/>
              <a:sym typeface="Assistan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65"/>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t>Results after applying Smote</a:t>
            </a:r>
            <a:endParaRPr sz="3700"/>
          </a:p>
        </p:txBody>
      </p:sp>
      <p:sp>
        <p:nvSpPr>
          <p:cNvPr id="1174" name="Google Shape;1174;p65"/>
          <p:cNvSpPr txBox="1">
            <a:spLocks noGrp="1"/>
          </p:cNvSpPr>
          <p:nvPr>
            <p:ph type="subTitle" idx="1"/>
          </p:nvPr>
        </p:nvSpPr>
        <p:spPr>
          <a:xfrm>
            <a:off x="495550" y="1002875"/>
            <a:ext cx="3264600" cy="38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175" name="Google Shape;1175;p65"/>
          <p:cNvPicPr preferRelativeResize="0"/>
          <p:nvPr/>
        </p:nvPicPr>
        <p:blipFill>
          <a:blip r:embed="rId3">
            <a:alphaModFix/>
          </a:blip>
          <a:stretch>
            <a:fillRect/>
          </a:stretch>
        </p:blipFill>
        <p:spPr>
          <a:xfrm>
            <a:off x="820063" y="946300"/>
            <a:ext cx="7503876" cy="1820175"/>
          </a:xfrm>
          <a:prstGeom prst="rect">
            <a:avLst/>
          </a:prstGeom>
          <a:noFill/>
          <a:ln>
            <a:noFill/>
          </a:ln>
        </p:spPr>
      </p:pic>
      <p:sp>
        <p:nvSpPr>
          <p:cNvPr id="1176" name="Google Shape;1176;p65"/>
          <p:cNvSpPr txBox="1"/>
          <p:nvPr/>
        </p:nvSpPr>
        <p:spPr>
          <a:xfrm>
            <a:off x="820075" y="2893500"/>
            <a:ext cx="7473000" cy="20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ssistant"/>
                <a:ea typeface="Assistant"/>
                <a:cs typeface="Assistant"/>
                <a:sym typeface="Assistant"/>
              </a:rPr>
              <a:t>v</a:t>
            </a:r>
            <a:endParaRPr>
              <a:solidFill>
                <a:schemeClr val="dk1"/>
              </a:solidFill>
              <a:latin typeface="Assistant"/>
              <a:ea typeface="Assistant"/>
              <a:cs typeface="Assistant"/>
              <a:sym typeface="Assistant"/>
            </a:endParaRPr>
          </a:p>
        </p:txBody>
      </p:sp>
      <p:pic>
        <p:nvPicPr>
          <p:cNvPr id="1177" name="Google Shape;1177;p65"/>
          <p:cNvPicPr preferRelativeResize="0"/>
          <p:nvPr/>
        </p:nvPicPr>
        <p:blipFill>
          <a:blip r:embed="rId4">
            <a:alphaModFix/>
          </a:blip>
          <a:stretch>
            <a:fillRect/>
          </a:stretch>
        </p:blipFill>
        <p:spPr>
          <a:xfrm>
            <a:off x="820075" y="2884325"/>
            <a:ext cx="7503874" cy="336400"/>
          </a:xfrm>
          <a:prstGeom prst="rect">
            <a:avLst/>
          </a:prstGeom>
          <a:noFill/>
          <a:ln>
            <a:noFill/>
          </a:ln>
        </p:spPr>
      </p:pic>
      <p:pic>
        <p:nvPicPr>
          <p:cNvPr id="1178" name="Google Shape;1178;p65"/>
          <p:cNvPicPr preferRelativeResize="0"/>
          <p:nvPr/>
        </p:nvPicPr>
        <p:blipFill>
          <a:blip r:embed="rId5">
            <a:alphaModFix/>
          </a:blip>
          <a:stretch>
            <a:fillRect/>
          </a:stretch>
        </p:blipFill>
        <p:spPr>
          <a:xfrm>
            <a:off x="820075" y="3220725"/>
            <a:ext cx="7503875" cy="427075"/>
          </a:xfrm>
          <a:prstGeom prst="rect">
            <a:avLst/>
          </a:prstGeom>
          <a:noFill/>
          <a:ln>
            <a:noFill/>
          </a:ln>
        </p:spPr>
      </p:pic>
      <p:pic>
        <p:nvPicPr>
          <p:cNvPr id="1179" name="Google Shape;1179;p65"/>
          <p:cNvPicPr preferRelativeResize="0"/>
          <p:nvPr/>
        </p:nvPicPr>
        <p:blipFill>
          <a:blip r:embed="rId6">
            <a:alphaModFix/>
          </a:blip>
          <a:stretch>
            <a:fillRect/>
          </a:stretch>
        </p:blipFill>
        <p:spPr>
          <a:xfrm>
            <a:off x="820075" y="3676925"/>
            <a:ext cx="7503875" cy="336400"/>
          </a:xfrm>
          <a:prstGeom prst="rect">
            <a:avLst/>
          </a:prstGeom>
          <a:noFill/>
          <a:ln>
            <a:noFill/>
          </a:ln>
        </p:spPr>
      </p:pic>
      <p:pic>
        <p:nvPicPr>
          <p:cNvPr id="1180" name="Google Shape;1180;p65"/>
          <p:cNvPicPr preferRelativeResize="0"/>
          <p:nvPr/>
        </p:nvPicPr>
        <p:blipFill>
          <a:blip r:embed="rId7">
            <a:alphaModFix/>
          </a:blip>
          <a:stretch>
            <a:fillRect/>
          </a:stretch>
        </p:blipFill>
        <p:spPr>
          <a:xfrm>
            <a:off x="820075" y="4065725"/>
            <a:ext cx="7503874" cy="336400"/>
          </a:xfrm>
          <a:prstGeom prst="rect">
            <a:avLst/>
          </a:prstGeom>
          <a:noFill/>
          <a:ln>
            <a:noFill/>
          </a:ln>
        </p:spPr>
      </p:pic>
      <p:pic>
        <p:nvPicPr>
          <p:cNvPr id="1181" name="Google Shape;1181;p65"/>
          <p:cNvPicPr preferRelativeResize="0"/>
          <p:nvPr/>
        </p:nvPicPr>
        <p:blipFill>
          <a:blip r:embed="rId8">
            <a:alphaModFix/>
          </a:blip>
          <a:stretch>
            <a:fillRect/>
          </a:stretch>
        </p:blipFill>
        <p:spPr>
          <a:xfrm>
            <a:off x="820075" y="4460525"/>
            <a:ext cx="7503875" cy="336400"/>
          </a:xfrm>
          <a:prstGeom prst="rect">
            <a:avLst/>
          </a:prstGeom>
          <a:noFill/>
          <a:ln>
            <a:noFill/>
          </a:ln>
        </p:spPr>
      </p:pic>
      <p:sp>
        <p:nvSpPr>
          <p:cNvPr id="1182" name="Google Shape;1182;p65"/>
          <p:cNvSpPr txBox="1"/>
          <p:nvPr/>
        </p:nvSpPr>
        <p:spPr>
          <a:xfrm rot="380412">
            <a:off x="8507092" y="3281541"/>
            <a:ext cx="19016" cy="191406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66"/>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t>Cross Validation results for Smote</a:t>
            </a:r>
            <a:endParaRPr sz="3100"/>
          </a:p>
        </p:txBody>
      </p:sp>
      <p:sp>
        <p:nvSpPr>
          <p:cNvPr id="1188" name="Google Shape;1188;p66"/>
          <p:cNvSpPr txBox="1">
            <a:spLocks noGrp="1"/>
          </p:cNvSpPr>
          <p:nvPr>
            <p:ph type="subTitle" idx="1"/>
          </p:nvPr>
        </p:nvSpPr>
        <p:spPr>
          <a:xfrm>
            <a:off x="2746350" y="2141100"/>
            <a:ext cx="3651300" cy="16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189" name="Google Shape;1189;p66"/>
          <p:cNvPicPr preferRelativeResize="0"/>
          <p:nvPr/>
        </p:nvPicPr>
        <p:blipFill>
          <a:blip r:embed="rId3">
            <a:alphaModFix/>
          </a:blip>
          <a:stretch>
            <a:fillRect/>
          </a:stretch>
        </p:blipFill>
        <p:spPr>
          <a:xfrm>
            <a:off x="399725" y="1286850"/>
            <a:ext cx="8505825" cy="1194800"/>
          </a:xfrm>
          <a:prstGeom prst="rect">
            <a:avLst/>
          </a:prstGeom>
          <a:noFill/>
          <a:ln>
            <a:noFill/>
          </a:ln>
        </p:spPr>
      </p:pic>
      <p:pic>
        <p:nvPicPr>
          <p:cNvPr id="1190" name="Google Shape;1190;p66"/>
          <p:cNvPicPr preferRelativeResize="0"/>
          <p:nvPr/>
        </p:nvPicPr>
        <p:blipFill>
          <a:blip r:embed="rId4">
            <a:alphaModFix/>
          </a:blip>
          <a:stretch>
            <a:fillRect/>
          </a:stretch>
        </p:blipFill>
        <p:spPr>
          <a:xfrm>
            <a:off x="1317575" y="3140650"/>
            <a:ext cx="6670125" cy="400050"/>
          </a:xfrm>
          <a:prstGeom prst="rect">
            <a:avLst/>
          </a:prstGeom>
          <a:noFill/>
          <a:ln>
            <a:noFill/>
          </a:ln>
        </p:spPr>
      </p:pic>
      <p:pic>
        <p:nvPicPr>
          <p:cNvPr id="1191" name="Google Shape;1191;p66"/>
          <p:cNvPicPr preferRelativeResize="0"/>
          <p:nvPr/>
        </p:nvPicPr>
        <p:blipFill>
          <a:blip r:embed="rId5">
            <a:alphaModFix/>
          </a:blip>
          <a:stretch>
            <a:fillRect/>
          </a:stretch>
        </p:blipFill>
        <p:spPr>
          <a:xfrm>
            <a:off x="1317575" y="3540700"/>
            <a:ext cx="6670125" cy="619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67"/>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t>Future Enhancements</a:t>
            </a:r>
            <a:endParaRPr sz="3100"/>
          </a:p>
        </p:txBody>
      </p:sp>
      <p:sp>
        <p:nvSpPr>
          <p:cNvPr id="1197" name="Google Shape;1197;p67"/>
          <p:cNvSpPr txBox="1"/>
          <p:nvPr/>
        </p:nvSpPr>
        <p:spPr>
          <a:xfrm>
            <a:off x="713225" y="840600"/>
            <a:ext cx="7879800" cy="427920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None/>
            </a:pPr>
            <a:endParaRPr sz="1200">
              <a:solidFill>
                <a:schemeClr val="dk1"/>
              </a:solidFill>
              <a:latin typeface="Roboto"/>
              <a:ea typeface="Roboto"/>
              <a:cs typeface="Roboto"/>
              <a:sym typeface="Roboto"/>
            </a:endParaRPr>
          </a:p>
          <a:p>
            <a:pPr marL="457200" lvl="0" indent="-304800" algn="l" rtl="0">
              <a:lnSpc>
                <a:spcPct val="150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Real-time Monitoring System: Building a real-time monitoring system that continuously analyzes incoming credit card applications for signs of fraud could be valuable for financial institutions. Integrating the developed model into such a system would enable timely detection and prevention of fraudulent activities.</a:t>
            </a:r>
            <a:endParaRPr sz="120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200">
              <a:solidFill>
                <a:schemeClr val="dk1"/>
              </a:solidFill>
              <a:latin typeface="Roboto"/>
              <a:ea typeface="Roboto"/>
              <a:cs typeface="Roboto"/>
              <a:sym typeface="Roboto"/>
            </a:endParaRPr>
          </a:p>
          <a:p>
            <a:pPr marL="457200" lvl="0" indent="-304800" algn="l" rtl="0">
              <a:lnSpc>
                <a:spcPct val="150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Integration with Banking Systems: The research findings could be integrated into existing banking systems to provide automated fraud detection capabilities. This integration could involve building APIs or software modules that allow banks to seamlessly incorporate the predictive model into their application processing pipelines.</a:t>
            </a:r>
            <a:endParaRPr sz="1200">
              <a:solidFill>
                <a:schemeClr val="dk1"/>
              </a:solidFill>
              <a:latin typeface="Roboto"/>
              <a:ea typeface="Roboto"/>
              <a:cs typeface="Roboto"/>
              <a:sym typeface="Roboto"/>
            </a:endParaRPr>
          </a:p>
          <a:p>
            <a:pPr marL="457200" lvl="0" indent="0" algn="l" rtl="0">
              <a:lnSpc>
                <a:spcPct val="150000"/>
              </a:lnSpc>
              <a:spcBef>
                <a:spcPts val="0"/>
              </a:spcBef>
              <a:spcAft>
                <a:spcPts val="0"/>
              </a:spcAft>
              <a:buNone/>
            </a:pPr>
            <a:endParaRPr sz="1200">
              <a:solidFill>
                <a:schemeClr val="dk1"/>
              </a:solidFill>
              <a:latin typeface="Roboto"/>
              <a:ea typeface="Roboto"/>
              <a:cs typeface="Roboto"/>
              <a:sym typeface="Roboto"/>
            </a:endParaRPr>
          </a:p>
          <a:p>
            <a:pPr marL="457200" lvl="0" indent="-304800" algn="l" rtl="0">
              <a:lnSpc>
                <a:spcPct val="150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User Interface for Banks: Developing a user interface tailored for banking sector needs could facilitate the utilization of the predictive model. The interface could allow bank employees to input applicant information and receive instant predictions regarding the likelihood of fraudulence. This would streamline the decision-making process and enhance operational efficiency.</a:t>
            </a:r>
            <a:endParaRPr sz="1200">
              <a:solidFill>
                <a:schemeClr val="dk1"/>
              </a:solidFill>
              <a:latin typeface="Roboto"/>
              <a:ea typeface="Roboto"/>
              <a:cs typeface="Roboto"/>
              <a:sym typeface="Roboto"/>
            </a:endParaRPr>
          </a:p>
          <a:p>
            <a:pPr marL="0" lvl="0" indent="0" algn="l" rtl="0">
              <a:lnSpc>
                <a:spcPct val="150000"/>
              </a:lnSpc>
              <a:spcBef>
                <a:spcPts val="0"/>
              </a:spcBef>
              <a:spcAft>
                <a:spcPts val="0"/>
              </a:spcAft>
              <a:buNone/>
            </a:pPr>
            <a:endParaRPr>
              <a:solidFill>
                <a:schemeClr val="dk1"/>
              </a:solidFill>
              <a:latin typeface="Assistant"/>
              <a:ea typeface="Assistant"/>
              <a:cs typeface="Assistant"/>
              <a:sym typeface="Assistan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68"/>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t>Related Work</a:t>
            </a:r>
            <a:endParaRPr sz="3100"/>
          </a:p>
        </p:txBody>
      </p:sp>
      <p:sp>
        <p:nvSpPr>
          <p:cNvPr id="1203" name="Google Shape;1203;p68"/>
          <p:cNvSpPr txBox="1"/>
          <p:nvPr/>
        </p:nvSpPr>
        <p:spPr>
          <a:xfrm>
            <a:off x="258350" y="1009900"/>
            <a:ext cx="7776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[1]</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204" name="Google Shape;1204;p68"/>
          <p:cNvSpPr txBox="1"/>
          <p:nvPr/>
        </p:nvSpPr>
        <p:spPr>
          <a:xfrm>
            <a:off x="713225" y="2621150"/>
            <a:ext cx="80409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50">
                <a:solidFill>
                  <a:schemeClr val="dk1"/>
                </a:solidFill>
              </a:rPr>
              <a:t>A. F. Atiya, “Bankruptcy prediction for credit risk using neural networks: A survey and new results,IEEE Trans. Neural Netw., vol.12, no. 4, pp. 929-935, Jul. 2001</a:t>
            </a:r>
            <a:endParaRPr sz="950">
              <a:solidFill>
                <a:schemeClr val="dk1"/>
              </a:solidFill>
            </a:endParaRPr>
          </a:p>
          <a:p>
            <a:pPr marL="0" lvl="0" indent="0" algn="l" rtl="0">
              <a:spcBef>
                <a:spcPts val="0"/>
              </a:spcBef>
              <a:spcAft>
                <a:spcPts val="0"/>
              </a:spcAft>
              <a:buNone/>
            </a:pPr>
            <a:endParaRPr sz="1100"/>
          </a:p>
          <a:p>
            <a:pPr marL="0" lvl="0" indent="0" algn="l" rtl="0">
              <a:spcBef>
                <a:spcPts val="0"/>
              </a:spcBef>
              <a:spcAft>
                <a:spcPts val="0"/>
              </a:spcAft>
              <a:buNone/>
            </a:pPr>
            <a:endParaRPr/>
          </a:p>
        </p:txBody>
      </p:sp>
      <p:sp>
        <p:nvSpPr>
          <p:cNvPr id="1205" name="Google Shape;1205;p68"/>
          <p:cNvSpPr txBox="1"/>
          <p:nvPr/>
        </p:nvSpPr>
        <p:spPr>
          <a:xfrm>
            <a:off x="588350" y="1009900"/>
            <a:ext cx="7116300" cy="7389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1200"/>
              </a:spcBef>
              <a:spcAft>
                <a:spcPts val="1200"/>
              </a:spcAft>
              <a:buNone/>
            </a:pPr>
            <a:r>
              <a:rPr lang="en" sz="1200">
                <a:solidFill>
                  <a:schemeClr val="dk1"/>
                </a:solidFill>
                <a:latin typeface="Times New Roman"/>
                <a:ea typeface="Times New Roman"/>
                <a:cs typeface="Times New Roman"/>
                <a:sym typeface="Times New Roman"/>
              </a:rPr>
              <a:t>Alam, T. M., Shaukat, K., Hameed, I. A., Luo, S., Sarwar, M. U., Shabbir, S., ... &amp; Khushi, M. (2020). An investigation of credit card default prediction in the imbalanced datasets. Ieee Access, 8, 201173-201198.</a:t>
            </a:r>
            <a:endParaRPr sz="1200">
              <a:solidFill>
                <a:schemeClr val="dk1"/>
              </a:solidFill>
              <a:latin typeface="Times New Roman"/>
              <a:ea typeface="Times New Roman"/>
              <a:cs typeface="Times New Roman"/>
              <a:sym typeface="Times New Roman"/>
            </a:endParaRPr>
          </a:p>
        </p:txBody>
      </p:sp>
      <p:sp>
        <p:nvSpPr>
          <p:cNvPr id="1206" name="Google Shape;1206;p68"/>
          <p:cNvSpPr txBox="1"/>
          <p:nvPr/>
        </p:nvSpPr>
        <p:spPr>
          <a:xfrm>
            <a:off x="588350" y="2046525"/>
            <a:ext cx="66522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W. Li, S. Ding, Y. Chen, H. Wang, and S. Yang, ‘‘Transfer learning-based default prediction model for consumer credit in China,’’J. Supercomput. vol. 75, no. 2, pp. 862–884, Feb. 2019</a:t>
            </a:r>
            <a:endParaRPr sz="1100">
              <a:solidFill>
                <a:schemeClr val="dk1"/>
              </a:solidFill>
            </a:endParaRPr>
          </a:p>
          <a:p>
            <a:pPr marL="0" lvl="0" indent="0" algn="l" rtl="0">
              <a:spcBef>
                <a:spcPts val="0"/>
              </a:spcBef>
              <a:spcAft>
                <a:spcPts val="0"/>
              </a:spcAft>
              <a:buNone/>
            </a:pPr>
            <a:endParaRPr sz="1100"/>
          </a:p>
          <a:p>
            <a:pPr marL="0" lvl="0" indent="0" algn="l" rtl="0">
              <a:spcBef>
                <a:spcPts val="0"/>
              </a:spcBef>
              <a:spcAft>
                <a:spcPts val="0"/>
              </a:spcAft>
              <a:buNone/>
            </a:pPr>
            <a:r>
              <a:rPr lang="en" sz="1100"/>
              <a:t>.</a:t>
            </a:r>
            <a:endParaRPr>
              <a:solidFill>
                <a:schemeClr val="dk1"/>
              </a:solidFill>
              <a:latin typeface="Assistant"/>
              <a:ea typeface="Assistant"/>
              <a:cs typeface="Assistant"/>
              <a:sym typeface="Assistant"/>
            </a:endParaRPr>
          </a:p>
        </p:txBody>
      </p:sp>
      <p:sp>
        <p:nvSpPr>
          <p:cNvPr id="1207" name="Google Shape;1207;p68"/>
          <p:cNvSpPr txBox="1"/>
          <p:nvPr/>
        </p:nvSpPr>
        <p:spPr>
          <a:xfrm>
            <a:off x="258350" y="1984863"/>
            <a:ext cx="4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dk1"/>
                </a:solidFill>
                <a:hlinkClick r:id="rId4">
                  <a:extLst>
                    <a:ext uri="{A12FA001-AC4F-418D-AE19-62706E023703}">
                      <ahyp:hlinkClr xmlns:ahyp="http://schemas.microsoft.com/office/drawing/2018/hyperlinkcolor" val="tx"/>
                    </a:ext>
                  </a:extLst>
                </a:hlinkClick>
              </a:rPr>
              <a:t>[2]</a:t>
            </a:r>
            <a:endParaRPr/>
          </a:p>
        </p:txBody>
      </p:sp>
      <p:sp>
        <p:nvSpPr>
          <p:cNvPr id="1208" name="Google Shape;1208;p68"/>
          <p:cNvSpPr txBox="1"/>
          <p:nvPr/>
        </p:nvSpPr>
        <p:spPr>
          <a:xfrm>
            <a:off x="287750" y="2595513"/>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[3]</a:t>
            </a:r>
            <a:endParaRPr/>
          </a:p>
        </p:txBody>
      </p:sp>
      <p:sp>
        <p:nvSpPr>
          <p:cNvPr id="1209" name="Google Shape;1209;p68">
            <a:hlinkClick r:id="rId6"/>
          </p:cNvPr>
          <p:cNvSpPr txBox="1"/>
          <p:nvPr/>
        </p:nvSpPr>
        <p:spPr>
          <a:xfrm>
            <a:off x="532400" y="3206150"/>
            <a:ext cx="7666800" cy="1458300"/>
          </a:xfrm>
          <a:prstGeom prst="rect">
            <a:avLst/>
          </a:prstGeom>
          <a:noFill/>
          <a:ln>
            <a:noFill/>
          </a:ln>
        </p:spPr>
        <p:txBody>
          <a:bodyPr spcFirstLastPara="1" wrap="square" lIns="91425" tIns="91425" rIns="91425" bIns="91425" anchor="t" anchorCtr="0">
            <a:spAutoFit/>
          </a:bodyPr>
          <a:lstStyle/>
          <a:p>
            <a:pPr marL="101600" marR="101600" lvl="0" indent="0" algn="just" rtl="0">
              <a:lnSpc>
                <a:spcPct val="125000"/>
              </a:lnSpc>
              <a:spcBef>
                <a:spcPts val="0"/>
              </a:spcBef>
              <a:spcAft>
                <a:spcPts val="0"/>
              </a:spcAft>
              <a:buNone/>
            </a:pPr>
            <a:r>
              <a:rPr lang="en" sz="1100">
                <a:solidFill>
                  <a:schemeClr val="dk1"/>
                </a:solidFill>
              </a:rPr>
              <a:t>A. Aditi, A. Dubey, A. Mathur and P. Garg, "Credit Card Fraud Detection Using Advanced Machine Learning Techniques," 2022 Fifth International Conference on Computational Intelligence and Communication Technologies (CCICT), Sonepat, India, 2022, pp. 56-60, doi: 10.1109/CCiCT56684.2022.00022. keywords: {Computational modeling;Programming;Credit cards;Fraud;Plastics;Regression tree analysis;Random forests;Credit card;Fraud;Decision Tree;Logistic Regression;Random Forest},</a:t>
            </a:r>
            <a:endParaRPr sz="1100">
              <a:solidFill>
                <a:schemeClr val="dk1"/>
              </a:solidFill>
            </a:endParaRPr>
          </a:p>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
        <p:nvSpPr>
          <p:cNvPr id="1210" name="Google Shape;1210;p68"/>
          <p:cNvSpPr txBox="1"/>
          <p:nvPr/>
        </p:nvSpPr>
        <p:spPr>
          <a:xfrm>
            <a:off x="287750" y="3338775"/>
            <a:ext cx="41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Assistant"/>
                <a:ea typeface="Assistant"/>
                <a:cs typeface="Assistant"/>
                <a:sym typeface="Assistant"/>
                <a:hlinkClick r:id="rId7"/>
              </a:rPr>
              <a:t>[4]</a:t>
            </a:r>
            <a:endParaRPr>
              <a:solidFill>
                <a:schemeClr val="dk1"/>
              </a:solidFill>
              <a:latin typeface="Assistant"/>
              <a:ea typeface="Assistant"/>
              <a:cs typeface="Assistant"/>
              <a:sym typeface="Assistan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69"/>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t>CONCLUSION</a:t>
            </a:r>
            <a:endParaRPr sz="3100"/>
          </a:p>
        </p:txBody>
      </p:sp>
      <p:sp>
        <p:nvSpPr>
          <p:cNvPr id="1216" name="Google Shape;1216;p69"/>
          <p:cNvSpPr txBox="1"/>
          <p:nvPr/>
        </p:nvSpPr>
        <p:spPr>
          <a:xfrm>
            <a:off x="237200" y="1085050"/>
            <a:ext cx="8907000" cy="33246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 conclusion, our research has successfully addressed the critical problem of identifying the most suitable machine learning model for detecting fraudulent credit card applications which is Random Forest with an accuracy of 97%.</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Through a meticulous evaluation of the impact of different preprocessing techniques on model accuracy, we have identified the most effective combination. </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Furthermore, by conducting comprehensive Exploratory Data Analysis (EDA) on both individual datasets and the merged dataset, we gained valuable insights into the behavior of the data and the impact of various features on model performance.</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By examining the relationships between variables, such as correlations and distributions, we gained insights into which features had the most significant impact on the target variable that helped us in RFE and Hyper parameter tuning.</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 Our study has not only contributed to filling gaps in existing literature by performing necessary preprocessing techniques but also paved the way for advancements in fraud detection systems within the financial sector. With a holistic approach to data preprocessing and model evaluation, we have achieved our initial objective of enhancing the accuracy and reliability of fraud detection models, ultimately providing financial institutions with more robust tools to combat fraudulent activities.</a:t>
            </a:r>
            <a:endParaRPr>
              <a:solidFill>
                <a:schemeClr val="dk1"/>
              </a:solidFill>
              <a:latin typeface="Assistant"/>
              <a:ea typeface="Assistant"/>
              <a:cs typeface="Assistant"/>
              <a:sym typeface="Assistan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70"/>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t>AKNOWLEGEMENT</a:t>
            </a:r>
            <a:endParaRPr sz="3100"/>
          </a:p>
        </p:txBody>
      </p:sp>
      <p:sp>
        <p:nvSpPr>
          <p:cNvPr id="1222" name="Google Shape;1222;p70"/>
          <p:cNvSpPr txBox="1"/>
          <p:nvPr/>
        </p:nvSpPr>
        <p:spPr>
          <a:xfrm>
            <a:off x="1141450" y="1179000"/>
            <a:ext cx="663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
        <p:nvSpPr>
          <p:cNvPr id="1223" name="Google Shape;1223;p70"/>
          <p:cNvSpPr txBox="1"/>
          <p:nvPr/>
        </p:nvSpPr>
        <p:spPr>
          <a:xfrm>
            <a:off x="187900" y="998150"/>
            <a:ext cx="83634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We extend our heartfelt gratitude to Professor Dr. Ugur for his invaluable mentorship and unwavering support throughout this project. His expertise and guidance have been instrumental in shaping our research and enhancing our understanding of credit risk assessment.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are equally thankful to Professor Dr. Johnson for his continuous support, insightful feedback, and introduction of Trello as a project management tool. His contributions have greatly streamlined our workflow and contributed to the project's success.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Furthermore, we express our appreciation to all the esteemed faculty members of the Computer Science department for their consistent support and encouragement. This project owes its success to the guidance and support of our esteemed mentors. We are sincerely grateful for their contributions and unwavering support throughout this endeavor.</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71"/>
          <p:cNvSpPr txBox="1">
            <a:spLocks noGrp="1"/>
          </p:cNvSpPr>
          <p:nvPr>
            <p:ph type="title"/>
          </p:nvPr>
        </p:nvSpPr>
        <p:spPr>
          <a:xfrm>
            <a:off x="720000" y="1745250"/>
            <a:ext cx="3233100" cy="572700"/>
          </a:xfrm>
        </p:spPr>
        <p:txBody>
          <a:bodyPr spcFirstLastPara="1" wrap="square" lIns="91425" tIns="91425" rIns="91425" bIns="91425" anchor="t" anchorCtr="0">
            <a:normAutofit/>
          </a:bodyPr>
          <a:lstStyle/>
          <a:p>
            <a:pPr marL="0" lvl="0" indent="0" rtl="0">
              <a:lnSpc>
                <a:spcPct val="90000"/>
              </a:lnSpc>
              <a:spcBef>
                <a:spcPts val="0"/>
              </a:spcBef>
              <a:spcAft>
                <a:spcPts val="0"/>
              </a:spcAft>
              <a:buNone/>
            </a:pPr>
            <a:r>
              <a:rPr lang="en-US" sz="2700"/>
              <a:t>THANKS!</a:t>
            </a:r>
          </a:p>
        </p:txBody>
      </p:sp>
      <p:sp>
        <p:nvSpPr>
          <p:cNvPr id="1229" name="Google Shape;1229;p71"/>
          <p:cNvSpPr txBox="1">
            <a:spLocks noGrp="1"/>
          </p:cNvSpPr>
          <p:nvPr>
            <p:ph type="subTitle" idx="1"/>
          </p:nvPr>
        </p:nvSpPr>
        <p:spPr>
          <a:xfrm>
            <a:off x="720000" y="2317950"/>
            <a:ext cx="3233100" cy="1263900"/>
          </a:xfrm>
        </p:spPr>
        <p:txBody>
          <a:bodyPr spcFirstLastPara="1" wrap="square" lIns="91425" tIns="91425" rIns="91425" bIns="91425" anchor="t" anchorCtr="0">
            <a:normAutofit/>
          </a:bodyPr>
          <a:lstStyle/>
          <a:p>
            <a:pPr marL="0" lvl="0" indent="0" rtl="0">
              <a:spcBef>
                <a:spcPts val="0"/>
              </a:spcBef>
              <a:spcAft>
                <a:spcPts val="600"/>
              </a:spcAft>
              <a:buNone/>
            </a:pPr>
            <a:r>
              <a:rPr lang="en-US"/>
              <a:t>Intrested to work more on this Project?</a:t>
            </a:r>
          </a:p>
          <a:p>
            <a:pPr marL="0" lvl="0" indent="0" rtl="0">
              <a:spcBef>
                <a:spcPts val="0"/>
              </a:spcBef>
              <a:spcAft>
                <a:spcPts val="600"/>
              </a:spcAft>
              <a:buNone/>
            </a:pPr>
            <a:r>
              <a:rPr lang="en"/>
              <a:t>damma1y@cmich.edu</a:t>
            </a:r>
            <a:endParaRPr lang="en-US"/>
          </a:p>
          <a:p>
            <a:pPr marL="0" lvl="0" indent="0" rtl="0">
              <a:spcBef>
                <a:spcPts val="0"/>
              </a:spcBef>
              <a:spcAft>
                <a:spcPts val="600"/>
              </a:spcAft>
              <a:buNone/>
            </a:pPr>
            <a:endParaRPr lang="en-US"/>
          </a:p>
          <a:p>
            <a:pPr marL="0" lvl="0" indent="0" rtl="0">
              <a:spcBef>
                <a:spcPts val="0"/>
              </a:spcBef>
              <a:spcAft>
                <a:spcPts val="600"/>
              </a:spcAft>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39"/>
          <p:cNvSpPr txBox="1">
            <a:spLocks noGrp="1"/>
          </p:cNvSpPr>
          <p:nvPr>
            <p:ph type="title"/>
          </p:nvPr>
        </p:nvSpPr>
        <p:spPr>
          <a:xfrm>
            <a:off x="2746350" y="1339800"/>
            <a:ext cx="3651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FLOW CHART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0"/>
          <p:cNvSpPr/>
          <p:nvPr/>
        </p:nvSpPr>
        <p:spPr>
          <a:xfrm>
            <a:off x="366375" y="345250"/>
            <a:ext cx="1326900" cy="880800"/>
          </a:xfrm>
          <a:prstGeom prst="rect">
            <a:avLst/>
          </a:prstGeom>
          <a:solidFill>
            <a:schemeClr val="dk1"/>
          </a:solidFill>
          <a:ln w="9525" cap="flat" cmpd="sng">
            <a:solidFill>
              <a:srgbClr val="0D0D0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ssistant"/>
                <a:ea typeface="Assistant"/>
                <a:cs typeface="Assistant"/>
                <a:sym typeface="Assistant"/>
              </a:rPr>
              <a:t>Loaded both datasets automatically</a:t>
            </a:r>
            <a:endParaRPr>
              <a:latin typeface="Assistant"/>
              <a:ea typeface="Assistant"/>
              <a:cs typeface="Assistant"/>
              <a:sym typeface="Assistant"/>
            </a:endParaRPr>
          </a:p>
        </p:txBody>
      </p:sp>
      <p:cxnSp>
        <p:nvCxnSpPr>
          <p:cNvPr id="973" name="Google Shape;973;p40"/>
          <p:cNvCxnSpPr>
            <a:stCxn id="972" idx="3"/>
          </p:cNvCxnSpPr>
          <p:nvPr/>
        </p:nvCxnSpPr>
        <p:spPr>
          <a:xfrm>
            <a:off x="1693275" y="785650"/>
            <a:ext cx="610800" cy="6000"/>
          </a:xfrm>
          <a:prstGeom prst="straightConnector1">
            <a:avLst/>
          </a:prstGeom>
          <a:noFill/>
          <a:ln w="9525" cap="flat" cmpd="sng">
            <a:solidFill>
              <a:schemeClr val="dk2"/>
            </a:solidFill>
            <a:prstDash val="solid"/>
            <a:round/>
            <a:headEnd type="none" w="med" len="med"/>
            <a:tailEnd type="triangle" w="med" len="med"/>
          </a:ln>
        </p:spPr>
      </p:cxnSp>
      <p:sp>
        <p:nvSpPr>
          <p:cNvPr id="974" name="Google Shape;974;p40"/>
          <p:cNvSpPr/>
          <p:nvPr/>
        </p:nvSpPr>
        <p:spPr>
          <a:xfrm>
            <a:off x="2362725" y="345250"/>
            <a:ext cx="1174200" cy="880800"/>
          </a:xfrm>
          <a:prstGeom prst="rect">
            <a:avLst/>
          </a:prstGeom>
          <a:solidFill>
            <a:schemeClr val="dk1"/>
          </a:solidFill>
          <a:ln w="9525" cap="flat" cmpd="sng">
            <a:solidFill>
              <a:srgbClr val="0D0D0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ssistant"/>
                <a:ea typeface="Assistant"/>
                <a:cs typeface="Assistant"/>
                <a:sym typeface="Assistant"/>
              </a:rPr>
              <a:t>Cleaned the both datasets</a:t>
            </a:r>
            <a:endParaRPr>
              <a:latin typeface="Assistant"/>
              <a:ea typeface="Assistant"/>
              <a:cs typeface="Assistant"/>
              <a:sym typeface="Assistant"/>
            </a:endParaRPr>
          </a:p>
        </p:txBody>
      </p:sp>
      <p:cxnSp>
        <p:nvCxnSpPr>
          <p:cNvPr id="975" name="Google Shape;975;p40"/>
          <p:cNvCxnSpPr>
            <a:stCxn id="974" idx="3"/>
          </p:cNvCxnSpPr>
          <p:nvPr/>
        </p:nvCxnSpPr>
        <p:spPr>
          <a:xfrm rot="10800000" flipH="1">
            <a:off x="3536925" y="779650"/>
            <a:ext cx="681300" cy="6000"/>
          </a:xfrm>
          <a:prstGeom prst="straightConnector1">
            <a:avLst/>
          </a:prstGeom>
          <a:noFill/>
          <a:ln w="9525" cap="flat" cmpd="sng">
            <a:solidFill>
              <a:schemeClr val="dk2"/>
            </a:solidFill>
            <a:prstDash val="solid"/>
            <a:round/>
            <a:headEnd type="none" w="med" len="med"/>
            <a:tailEnd type="triangle" w="med" len="med"/>
          </a:ln>
        </p:spPr>
      </p:cxnSp>
      <p:sp>
        <p:nvSpPr>
          <p:cNvPr id="976" name="Google Shape;976;p40"/>
          <p:cNvSpPr txBox="1"/>
          <p:nvPr/>
        </p:nvSpPr>
        <p:spPr>
          <a:xfrm>
            <a:off x="4229875" y="345250"/>
            <a:ext cx="1374000" cy="8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ssistant"/>
              <a:ea typeface="Assistant"/>
              <a:cs typeface="Assistant"/>
              <a:sym typeface="Assistant"/>
            </a:endParaRPr>
          </a:p>
        </p:txBody>
      </p:sp>
      <p:sp>
        <p:nvSpPr>
          <p:cNvPr id="977" name="Google Shape;977;p40"/>
          <p:cNvSpPr/>
          <p:nvPr/>
        </p:nvSpPr>
        <p:spPr>
          <a:xfrm>
            <a:off x="4229875" y="286550"/>
            <a:ext cx="1127400" cy="1056900"/>
          </a:xfrm>
          <a:prstGeom prst="rect">
            <a:avLst/>
          </a:prstGeom>
          <a:solidFill>
            <a:schemeClr val="dk1"/>
          </a:solidFill>
          <a:ln w="9525" cap="flat" cmpd="sng">
            <a:solidFill>
              <a:srgbClr val="0D0D0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ssistant"/>
                <a:ea typeface="Assistant"/>
                <a:cs typeface="Assistant"/>
                <a:sym typeface="Assistant"/>
              </a:rPr>
              <a:t>Performed EDA on both the datasets individually</a:t>
            </a:r>
            <a:endParaRPr>
              <a:latin typeface="Assistant"/>
              <a:ea typeface="Assistant"/>
              <a:cs typeface="Assistant"/>
              <a:sym typeface="Assistant"/>
            </a:endParaRPr>
          </a:p>
        </p:txBody>
      </p:sp>
      <p:sp>
        <p:nvSpPr>
          <p:cNvPr id="978" name="Google Shape;978;p40"/>
          <p:cNvSpPr/>
          <p:nvPr/>
        </p:nvSpPr>
        <p:spPr>
          <a:xfrm>
            <a:off x="5862175" y="286550"/>
            <a:ext cx="1127400" cy="1056900"/>
          </a:xfrm>
          <a:prstGeom prst="rect">
            <a:avLst/>
          </a:prstGeom>
          <a:solidFill>
            <a:schemeClr val="dk1"/>
          </a:solidFill>
          <a:ln w="9525" cap="flat" cmpd="sng">
            <a:solidFill>
              <a:srgbClr val="0D0D0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ssistant"/>
                <a:ea typeface="Assistant"/>
                <a:cs typeface="Assistant"/>
                <a:sym typeface="Assistant"/>
              </a:rPr>
              <a:t>Merged the both datasets</a:t>
            </a:r>
            <a:endParaRPr>
              <a:latin typeface="Assistant"/>
              <a:ea typeface="Assistant"/>
              <a:cs typeface="Assistant"/>
              <a:sym typeface="Assistant"/>
            </a:endParaRPr>
          </a:p>
        </p:txBody>
      </p:sp>
      <p:sp>
        <p:nvSpPr>
          <p:cNvPr id="979" name="Google Shape;979;p40"/>
          <p:cNvSpPr/>
          <p:nvPr/>
        </p:nvSpPr>
        <p:spPr>
          <a:xfrm>
            <a:off x="7588475" y="286550"/>
            <a:ext cx="974700" cy="1056900"/>
          </a:xfrm>
          <a:prstGeom prst="rect">
            <a:avLst/>
          </a:prstGeom>
          <a:solidFill>
            <a:schemeClr val="dk1"/>
          </a:solidFill>
          <a:ln w="9525" cap="flat" cmpd="sng">
            <a:solidFill>
              <a:srgbClr val="0D0D0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ssistant"/>
                <a:ea typeface="Assistant"/>
                <a:cs typeface="Assistant"/>
                <a:sym typeface="Assistant"/>
              </a:rPr>
              <a:t>Performed RFE on the merged dataset</a:t>
            </a:r>
            <a:endParaRPr>
              <a:latin typeface="Assistant"/>
              <a:ea typeface="Assistant"/>
              <a:cs typeface="Assistant"/>
              <a:sym typeface="Assistant"/>
            </a:endParaRPr>
          </a:p>
        </p:txBody>
      </p:sp>
      <p:sp>
        <p:nvSpPr>
          <p:cNvPr id="980" name="Google Shape;980;p40"/>
          <p:cNvSpPr/>
          <p:nvPr/>
        </p:nvSpPr>
        <p:spPr>
          <a:xfrm>
            <a:off x="1775575" y="1848375"/>
            <a:ext cx="1949400" cy="998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ssistant"/>
                <a:ea typeface="Assistant"/>
                <a:cs typeface="Assistant"/>
                <a:sym typeface="Assistant"/>
              </a:rPr>
              <a:t>Performed ADASYn to handle the imbalance and define classifiers with hyperparameters.</a:t>
            </a:r>
            <a:endParaRPr>
              <a:latin typeface="Assistant"/>
              <a:ea typeface="Assistant"/>
              <a:cs typeface="Assistant"/>
              <a:sym typeface="Assistant"/>
            </a:endParaRPr>
          </a:p>
        </p:txBody>
      </p:sp>
      <p:sp>
        <p:nvSpPr>
          <p:cNvPr id="981" name="Google Shape;981;p40"/>
          <p:cNvSpPr/>
          <p:nvPr/>
        </p:nvSpPr>
        <p:spPr>
          <a:xfrm>
            <a:off x="272525" y="1787625"/>
            <a:ext cx="1233000" cy="11274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ssistant"/>
                <a:ea typeface="Assistant"/>
                <a:cs typeface="Assistant"/>
                <a:sym typeface="Assistant"/>
              </a:rPr>
              <a:t>Split the dataset into train and test sets</a:t>
            </a:r>
            <a:endParaRPr>
              <a:latin typeface="Assistant"/>
              <a:ea typeface="Assistant"/>
              <a:cs typeface="Assistant"/>
              <a:sym typeface="Assistant"/>
            </a:endParaRPr>
          </a:p>
        </p:txBody>
      </p:sp>
      <p:sp>
        <p:nvSpPr>
          <p:cNvPr id="982" name="Google Shape;982;p40"/>
          <p:cNvSpPr/>
          <p:nvPr/>
        </p:nvSpPr>
        <p:spPr>
          <a:xfrm>
            <a:off x="4124175" y="1783725"/>
            <a:ext cx="1785000" cy="11274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Assistant"/>
                <a:ea typeface="Assistant"/>
                <a:cs typeface="Assistant"/>
                <a:sym typeface="Assistant"/>
              </a:rPr>
              <a:t>Trained the classifiers and measured the performance metrics of each classifier</a:t>
            </a:r>
            <a:endParaRPr>
              <a:latin typeface="Assistant"/>
              <a:ea typeface="Assistant"/>
              <a:cs typeface="Assistant"/>
              <a:sym typeface="Assistant"/>
            </a:endParaRPr>
          </a:p>
        </p:txBody>
      </p:sp>
      <p:sp>
        <p:nvSpPr>
          <p:cNvPr id="983" name="Google Shape;983;p40"/>
          <p:cNvSpPr/>
          <p:nvPr/>
        </p:nvSpPr>
        <p:spPr>
          <a:xfrm>
            <a:off x="6308375" y="1818975"/>
            <a:ext cx="2254800" cy="1056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D0D0D"/>
                </a:solidFill>
                <a:latin typeface="Roboto"/>
                <a:ea typeface="Roboto"/>
                <a:cs typeface="Roboto"/>
                <a:sym typeface="Roboto"/>
              </a:rPr>
              <a:t>Implemented cross-validation to evaluate the performance of multiple machine learning classifiers in detecting fraudulent credit card applications.</a:t>
            </a:r>
            <a:endParaRPr>
              <a:solidFill>
                <a:srgbClr val="0D0D0D"/>
              </a:solidFill>
              <a:latin typeface="Assistant"/>
              <a:ea typeface="Assistant"/>
              <a:cs typeface="Assistant"/>
              <a:sym typeface="Assistant"/>
            </a:endParaRPr>
          </a:p>
        </p:txBody>
      </p:sp>
      <p:sp>
        <p:nvSpPr>
          <p:cNvPr id="984" name="Google Shape;984;p40"/>
          <p:cNvSpPr/>
          <p:nvPr/>
        </p:nvSpPr>
        <p:spPr>
          <a:xfrm>
            <a:off x="213675" y="3476600"/>
            <a:ext cx="2090400" cy="1127400"/>
          </a:xfrm>
          <a:prstGeom prst="rect">
            <a:avLst/>
          </a:prstGeom>
          <a:solidFill>
            <a:schemeClr val="dk1"/>
          </a:solidFill>
          <a:ln w="9525" cap="flat" cmpd="sng">
            <a:solidFill>
              <a:srgbClr val="11111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Assistant"/>
                <a:ea typeface="Assistant"/>
                <a:cs typeface="Assistant"/>
                <a:sym typeface="Assistant"/>
              </a:rPr>
              <a:t>Measured the performance metrics after implementing cross validation</a:t>
            </a:r>
            <a:endParaRPr>
              <a:latin typeface="Assistant"/>
              <a:ea typeface="Assistant"/>
              <a:cs typeface="Assistant"/>
              <a:sym typeface="Assistant"/>
            </a:endParaRPr>
          </a:p>
        </p:txBody>
      </p:sp>
      <p:sp>
        <p:nvSpPr>
          <p:cNvPr id="985" name="Google Shape;985;p40"/>
          <p:cNvSpPr/>
          <p:nvPr/>
        </p:nvSpPr>
        <p:spPr>
          <a:xfrm>
            <a:off x="2832450" y="3599900"/>
            <a:ext cx="1785000" cy="880800"/>
          </a:xfrm>
          <a:prstGeom prst="rect">
            <a:avLst/>
          </a:prstGeom>
          <a:solidFill>
            <a:schemeClr val="dk1"/>
          </a:solidFill>
          <a:ln w="9525" cap="flat" cmpd="sng">
            <a:solidFill>
              <a:srgbClr val="0D0D0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ssistant"/>
                <a:ea typeface="Assistant"/>
                <a:cs typeface="Assistant"/>
                <a:sym typeface="Assistant"/>
              </a:rPr>
              <a:t>Performed SMOTE to handle imbalance and trained nd tested the classifiers</a:t>
            </a:r>
            <a:endParaRPr>
              <a:latin typeface="Assistant"/>
              <a:ea typeface="Assistant"/>
              <a:cs typeface="Assistant"/>
              <a:sym typeface="Assistant"/>
            </a:endParaRPr>
          </a:p>
        </p:txBody>
      </p:sp>
      <p:sp>
        <p:nvSpPr>
          <p:cNvPr id="986" name="Google Shape;986;p40"/>
          <p:cNvSpPr/>
          <p:nvPr/>
        </p:nvSpPr>
        <p:spPr>
          <a:xfrm>
            <a:off x="5145825" y="3306350"/>
            <a:ext cx="3006300" cy="1467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ssistant"/>
                <a:ea typeface="Assistant"/>
                <a:cs typeface="Assistant"/>
                <a:sym typeface="Assistant"/>
              </a:rPr>
              <a:t>Implemented cross validation to train the classifiers iteratively with the balanced datasets and measured accuracies and compared the results of all the preprocessing combinations of techniques</a:t>
            </a:r>
            <a:endParaRPr>
              <a:latin typeface="Assistant"/>
              <a:ea typeface="Assistant"/>
              <a:cs typeface="Assistant"/>
              <a:sym typeface="Assistant"/>
            </a:endParaRPr>
          </a:p>
        </p:txBody>
      </p:sp>
      <p:cxnSp>
        <p:nvCxnSpPr>
          <p:cNvPr id="987" name="Google Shape;987;p40"/>
          <p:cNvCxnSpPr>
            <a:stCxn id="977" idx="3"/>
            <a:endCxn id="978" idx="1"/>
          </p:cNvCxnSpPr>
          <p:nvPr/>
        </p:nvCxnSpPr>
        <p:spPr>
          <a:xfrm>
            <a:off x="5357275" y="815000"/>
            <a:ext cx="504900" cy="0"/>
          </a:xfrm>
          <a:prstGeom prst="straightConnector1">
            <a:avLst/>
          </a:prstGeom>
          <a:noFill/>
          <a:ln w="9525" cap="flat" cmpd="sng">
            <a:solidFill>
              <a:schemeClr val="dk2"/>
            </a:solidFill>
            <a:prstDash val="solid"/>
            <a:round/>
            <a:headEnd type="none" w="med" len="med"/>
            <a:tailEnd type="triangle" w="med" len="med"/>
          </a:ln>
        </p:spPr>
      </p:cxnSp>
      <p:cxnSp>
        <p:nvCxnSpPr>
          <p:cNvPr id="988" name="Google Shape;988;p40"/>
          <p:cNvCxnSpPr>
            <a:stCxn id="978" idx="3"/>
            <a:endCxn id="979" idx="1"/>
          </p:cNvCxnSpPr>
          <p:nvPr/>
        </p:nvCxnSpPr>
        <p:spPr>
          <a:xfrm>
            <a:off x="6989575" y="815000"/>
            <a:ext cx="598800" cy="0"/>
          </a:xfrm>
          <a:prstGeom prst="straightConnector1">
            <a:avLst/>
          </a:prstGeom>
          <a:noFill/>
          <a:ln w="9525" cap="flat" cmpd="sng">
            <a:solidFill>
              <a:schemeClr val="dk2"/>
            </a:solidFill>
            <a:prstDash val="solid"/>
            <a:round/>
            <a:headEnd type="none" w="med" len="med"/>
            <a:tailEnd type="triangle" w="med" len="med"/>
          </a:ln>
        </p:spPr>
      </p:cxnSp>
      <p:cxnSp>
        <p:nvCxnSpPr>
          <p:cNvPr id="989" name="Google Shape;989;p40"/>
          <p:cNvCxnSpPr>
            <a:stCxn id="981" idx="3"/>
            <a:endCxn id="980" idx="1"/>
          </p:cNvCxnSpPr>
          <p:nvPr/>
        </p:nvCxnSpPr>
        <p:spPr>
          <a:xfrm rot="10800000" flipH="1">
            <a:off x="1505525" y="2347425"/>
            <a:ext cx="270000" cy="3900"/>
          </a:xfrm>
          <a:prstGeom prst="straightConnector1">
            <a:avLst/>
          </a:prstGeom>
          <a:noFill/>
          <a:ln w="9525" cap="flat" cmpd="sng">
            <a:solidFill>
              <a:schemeClr val="dk2"/>
            </a:solidFill>
            <a:prstDash val="solid"/>
            <a:round/>
            <a:headEnd type="none" w="med" len="med"/>
            <a:tailEnd type="triangle" w="med" len="med"/>
          </a:ln>
        </p:spPr>
      </p:cxnSp>
      <p:cxnSp>
        <p:nvCxnSpPr>
          <p:cNvPr id="990" name="Google Shape;990;p40"/>
          <p:cNvCxnSpPr>
            <a:stCxn id="980" idx="3"/>
            <a:endCxn id="982" idx="1"/>
          </p:cNvCxnSpPr>
          <p:nvPr/>
        </p:nvCxnSpPr>
        <p:spPr>
          <a:xfrm>
            <a:off x="3724975" y="2347425"/>
            <a:ext cx="399300" cy="0"/>
          </a:xfrm>
          <a:prstGeom prst="straightConnector1">
            <a:avLst/>
          </a:prstGeom>
          <a:noFill/>
          <a:ln w="9525" cap="flat" cmpd="sng">
            <a:solidFill>
              <a:schemeClr val="dk2"/>
            </a:solidFill>
            <a:prstDash val="solid"/>
            <a:round/>
            <a:headEnd type="none" w="med" len="med"/>
            <a:tailEnd type="triangle" w="med" len="med"/>
          </a:ln>
        </p:spPr>
      </p:cxnSp>
      <p:cxnSp>
        <p:nvCxnSpPr>
          <p:cNvPr id="991" name="Google Shape;991;p40"/>
          <p:cNvCxnSpPr>
            <a:stCxn id="982" idx="3"/>
            <a:endCxn id="983" idx="1"/>
          </p:cNvCxnSpPr>
          <p:nvPr/>
        </p:nvCxnSpPr>
        <p:spPr>
          <a:xfrm>
            <a:off x="5909175" y="2347425"/>
            <a:ext cx="399300" cy="0"/>
          </a:xfrm>
          <a:prstGeom prst="straightConnector1">
            <a:avLst/>
          </a:prstGeom>
          <a:noFill/>
          <a:ln w="9525" cap="flat" cmpd="sng">
            <a:solidFill>
              <a:schemeClr val="dk2"/>
            </a:solidFill>
            <a:prstDash val="solid"/>
            <a:round/>
            <a:headEnd type="none" w="med" len="med"/>
            <a:tailEnd type="triangle" w="med" len="med"/>
          </a:ln>
        </p:spPr>
      </p:cxnSp>
      <p:cxnSp>
        <p:nvCxnSpPr>
          <p:cNvPr id="992" name="Google Shape;992;p40"/>
          <p:cNvCxnSpPr>
            <a:stCxn id="984" idx="3"/>
            <a:endCxn id="985" idx="1"/>
          </p:cNvCxnSpPr>
          <p:nvPr/>
        </p:nvCxnSpPr>
        <p:spPr>
          <a:xfrm>
            <a:off x="2304075" y="4040300"/>
            <a:ext cx="528300" cy="0"/>
          </a:xfrm>
          <a:prstGeom prst="straightConnector1">
            <a:avLst/>
          </a:prstGeom>
          <a:noFill/>
          <a:ln w="9525" cap="flat" cmpd="sng">
            <a:solidFill>
              <a:schemeClr val="dk2"/>
            </a:solidFill>
            <a:prstDash val="solid"/>
            <a:round/>
            <a:headEnd type="none" w="med" len="med"/>
            <a:tailEnd type="triangle" w="med" len="med"/>
          </a:ln>
        </p:spPr>
      </p:cxnSp>
      <p:cxnSp>
        <p:nvCxnSpPr>
          <p:cNvPr id="993" name="Google Shape;993;p40"/>
          <p:cNvCxnSpPr>
            <a:stCxn id="985" idx="3"/>
            <a:endCxn id="986" idx="1"/>
          </p:cNvCxnSpPr>
          <p:nvPr/>
        </p:nvCxnSpPr>
        <p:spPr>
          <a:xfrm>
            <a:off x="4617450" y="4040300"/>
            <a:ext cx="5283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41"/>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t>Dataset Selection &amp; Loading</a:t>
            </a:r>
            <a:endParaRPr sz="3700"/>
          </a:p>
        </p:txBody>
      </p:sp>
      <p:sp>
        <p:nvSpPr>
          <p:cNvPr id="999" name="Google Shape;999;p4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000" name="Google Shape;1000;p41"/>
          <p:cNvPicPr preferRelativeResize="0"/>
          <p:nvPr/>
        </p:nvPicPr>
        <p:blipFill>
          <a:blip r:embed="rId3">
            <a:alphaModFix/>
          </a:blip>
          <a:stretch>
            <a:fillRect/>
          </a:stretch>
        </p:blipFill>
        <p:spPr>
          <a:xfrm>
            <a:off x="152400" y="1098700"/>
            <a:ext cx="4743224" cy="2877252"/>
          </a:xfrm>
          <a:prstGeom prst="rect">
            <a:avLst/>
          </a:prstGeom>
          <a:noFill/>
          <a:ln>
            <a:noFill/>
          </a:ln>
        </p:spPr>
      </p:pic>
      <p:sp>
        <p:nvSpPr>
          <p:cNvPr id="1001" name="Google Shape;1001;p41"/>
          <p:cNvSpPr txBox="1"/>
          <p:nvPr/>
        </p:nvSpPr>
        <p:spPr>
          <a:xfrm>
            <a:off x="5134100" y="994075"/>
            <a:ext cx="3792900" cy="3417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 sz="1200">
                <a:solidFill>
                  <a:schemeClr val="dk1"/>
                </a:solidFill>
                <a:latin typeface="Roboto"/>
                <a:ea typeface="Roboto"/>
                <a:cs typeface="Roboto"/>
                <a:sym typeface="Roboto"/>
              </a:rPr>
              <a:t>The provided code automates the process of loading datasets stored as CSV files from a specified directory. </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Char char="●"/>
            </a:pPr>
            <a:r>
              <a:rPr lang="en" sz="1200">
                <a:solidFill>
                  <a:schemeClr val="dk1"/>
                </a:solidFill>
                <a:latin typeface="Roboto"/>
                <a:ea typeface="Roboto"/>
                <a:cs typeface="Roboto"/>
                <a:sym typeface="Roboto"/>
              </a:rPr>
              <a:t>By leveraging Python's OS module and the pandas library, the code dynamically lists all CSV files in the designated folder. It then proceeds to read each CSV file into a DataFrame and stores it in a dictionary, associating each DataFrame with its respective file name as the key.</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Char char="●"/>
            </a:pPr>
            <a:r>
              <a:rPr lang="en" sz="1200">
                <a:solidFill>
                  <a:schemeClr val="dk1"/>
                </a:solidFill>
                <a:latin typeface="Roboto"/>
                <a:ea typeface="Roboto"/>
                <a:cs typeface="Roboto"/>
                <a:sym typeface="Roboto"/>
              </a:rPr>
              <a:t> This streamlined approach eliminates the need for manual intervention in loading datasets, enhancing efficiency and facilitating seamless data handling for subsequent analysis and processing tasks.</a:t>
            </a:r>
            <a:endParaRPr>
              <a:solidFill>
                <a:schemeClr val="dk1"/>
              </a:solidFill>
              <a:latin typeface="Assistant"/>
              <a:ea typeface="Assistant"/>
              <a:cs typeface="Assistant"/>
              <a:sym typeface="Assistan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42"/>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t>Data Cleaning</a:t>
            </a:r>
            <a:endParaRPr sz="3700"/>
          </a:p>
        </p:txBody>
      </p:sp>
      <p:sp>
        <p:nvSpPr>
          <p:cNvPr id="1007" name="Google Shape;1007;p42"/>
          <p:cNvSpPr txBox="1"/>
          <p:nvPr/>
        </p:nvSpPr>
        <p:spPr>
          <a:xfrm>
            <a:off x="365550" y="946300"/>
            <a:ext cx="8256300" cy="38211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AutoNum type="arabicPeriod"/>
            </a:pPr>
            <a:r>
              <a:rPr lang="en" sz="1200">
                <a:solidFill>
                  <a:schemeClr val="dk1"/>
                </a:solidFill>
                <a:latin typeface="Roboto"/>
                <a:ea typeface="Roboto"/>
                <a:cs typeface="Roboto"/>
                <a:sym typeface="Roboto"/>
              </a:rPr>
              <a:t>We are converting the values in several columns from the original unit of days to years. This conversion is performed using a custom function </a:t>
            </a:r>
            <a:r>
              <a:rPr lang="en" sz="1250">
                <a:solidFill>
                  <a:schemeClr val="dk1"/>
                </a:solidFill>
                <a:latin typeface="Courier New"/>
                <a:ea typeface="Courier New"/>
                <a:cs typeface="Courier New"/>
                <a:sym typeface="Courier New"/>
              </a:rPr>
              <a:t>convert_to_years</a:t>
            </a:r>
            <a:r>
              <a:rPr lang="en" sz="1200">
                <a:solidFill>
                  <a:schemeClr val="dk1"/>
                </a:solidFill>
                <a:latin typeface="Roboto"/>
                <a:ea typeface="Roboto"/>
                <a:cs typeface="Roboto"/>
                <a:sym typeface="Roboto"/>
              </a:rPr>
              <a:t>, which takes a number of days as input and returns the corresponding number of years by dividing the input value by 365 (the approximate number of days in a year) and taking the absolute value to handle negative values. Overall, this process standardizes the time units across these columns, making the data more interpretable and potentially facilitating analysis or modeling tasks.</a:t>
            </a:r>
            <a:endParaRPr sz="1200">
              <a:solidFill>
                <a:schemeClr val="dk1"/>
              </a:solidFill>
              <a:latin typeface="Roboto"/>
              <a:ea typeface="Roboto"/>
              <a:cs typeface="Roboto"/>
              <a:sym typeface="Roboto"/>
            </a:endParaRPr>
          </a:p>
          <a:p>
            <a:pPr marL="914400" lvl="0" indent="0" algn="l" rtl="0">
              <a:lnSpc>
                <a:spcPct val="150000"/>
              </a:lnSpc>
              <a:spcBef>
                <a:spcPts val="0"/>
              </a:spcBef>
              <a:spcAft>
                <a:spcPts val="0"/>
              </a:spcAft>
              <a:buNone/>
            </a:pPr>
            <a:endParaRPr sz="1200">
              <a:solidFill>
                <a:schemeClr val="dk1"/>
              </a:solidFill>
              <a:latin typeface="Roboto"/>
              <a:ea typeface="Roboto"/>
              <a:cs typeface="Roboto"/>
              <a:sym typeface="Roboto"/>
            </a:endParaRPr>
          </a:p>
          <a:p>
            <a:pPr marL="457200" lvl="0" indent="-317500" algn="l" rtl="0">
              <a:lnSpc>
                <a:spcPct val="150000"/>
              </a:lnSpc>
              <a:spcBef>
                <a:spcPts val="0"/>
              </a:spcBef>
              <a:spcAft>
                <a:spcPts val="0"/>
              </a:spcAft>
              <a:buClr>
                <a:schemeClr val="dk1"/>
              </a:buClr>
              <a:buSzPts val="1400"/>
              <a:buAutoNum type="arabicPeriod"/>
            </a:pPr>
            <a:r>
              <a:rPr lang="en" sz="1200">
                <a:solidFill>
                  <a:schemeClr val="dk1"/>
                </a:solidFill>
                <a:latin typeface="Roboto"/>
                <a:ea typeface="Roboto"/>
                <a:cs typeface="Roboto"/>
                <a:sym typeface="Roboto"/>
              </a:rPr>
              <a:t>We have also addressed the missing data in the DataFrame</a:t>
            </a:r>
            <a:r>
              <a:rPr lang="en" sz="1500">
                <a:solidFill>
                  <a:schemeClr val="dk1"/>
                </a:solidFill>
                <a:latin typeface="Roboto"/>
                <a:ea typeface="Roboto"/>
                <a:cs typeface="Roboto"/>
                <a:sym typeface="Roboto"/>
              </a:rPr>
              <a:t> </a:t>
            </a:r>
            <a:r>
              <a:rPr lang="en" sz="1250">
                <a:solidFill>
                  <a:schemeClr val="dk1"/>
                </a:solidFill>
                <a:latin typeface="Courier New"/>
                <a:ea typeface="Courier New"/>
                <a:cs typeface="Courier New"/>
                <a:sym typeface="Courier New"/>
              </a:rPr>
              <a:t>Application_data and Prev_data</a:t>
            </a:r>
            <a:r>
              <a:rPr lang="en" sz="950">
                <a:solidFill>
                  <a:schemeClr val="dk1"/>
                </a:solidFill>
                <a:latin typeface="Courier New"/>
                <a:ea typeface="Courier New"/>
                <a:cs typeface="Courier New"/>
                <a:sym typeface="Courier New"/>
              </a:rPr>
              <a:t> </a:t>
            </a:r>
            <a:r>
              <a:rPr lang="en" sz="1200">
                <a:solidFill>
                  <a:schemeClr val="dk1"/>
                </a:solidFill>
                <a:latin typeface="Roboto"/>
                <a:ea typeface="Roboto"/>
                <a:cs typeface="Roboto"/>
                <a:sym typeface="Roboto"/>
              </a:rPr>
              <a:t>through a systematic process. Initially, we calculated the percentage of missing values for each column and identified those exceeding a threshold of 30%. Subsequently, sorted  the columns based on their missing value percentages in descending order. Then, it created a new Data Frames by filtering out columns with less than 30% missing values, ensuring a more robust dataset.</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marL="914400" lvl="0" indent="0" algn="l" rtl="0">
              <a:lnSpc>
                <a:spcPct val="150000"/>
              </a:lnSpc>
              <a:spcBef>
                <a:spcPts val="0"/>
              </a:spcBef>
              <a:spcAft>
                <a:spcPts val="0"/>
              </a:spcAft>
              <a:buNone/>
            </a:pPr>
            <a:endParaRPr sz="12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3"/>
          <p:cNvSpPr txBox="1">
            <a:spLocks noGrp="1"/>
          </p:cNvSpPr>
          <p:nvPr>
            <p:ph type="title"/>
          </p:nvPr>
        </p:nvSpPr>
        <p:spPr>
          <a:xfrm>
            <a:off x="2014350" y="13270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t>Preprocessing Techniques</a:t>
            </a:r>
            <a:endParaRPr sz="3700"/>
          </a:p>
        </p:txBody>
      </p:sp>
      <p:sp>
        <p:nvSpPr>
          <p:cNvPr id="1013" name="Google Shape;1013;p43"/>
          <p:cNvSpPr txBox="1">
            <a:spLocks noGrp="1"/>
          </p:cNvSpPr>
          <p:nvPr>
            <p:ph type="subTitle" idx="1"/>
          </p:nvPr>
        </p:nvSpPr>
        <p:spPr>
          <a:xfrm>
            <a:off x="432600" y="946300"/>
            <a:ext cx="8278800" cy="3779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A preprocessing technique refers to a set of procedures or methods applied to raw data before it is used for analysis or modeling. These techniques are designed to prepare the data in a suitable format, address any inconsistencies or irregularities, and enhance its quality and usability for subsequent tasks such as machine learning or statistical analysis. Preprocessing may involve steps like data cleaning, normalization, feature scaling, feature engineering, handling missing values, and dealing with class imbalance, among others. The goal is to ensure that the data is well-suited for the specific analysis or modeling task at hand.</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en" sz="1600"/>
              <a:t>In our project we have used two preprocessing techniques and compared their results:-</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en" sz="1600"/>
              <a:t>1)Adasyn (Adaptive Synthetic Sampling) </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en" sz="1600"/>
              <a:t>2)Smote  (Synthetic Minority Over-sampling Technique) </a:t>
            </a:r>
            <a:endParaRPr sz="1600"/>
          </a:p>
          <a:p>
            <a:pPr marL="0" lvl="0" indent="0" algn="just" rtl="0">
              <a:spcBef>
                <a:spcPts val="0"/>
              </a:spcBef>
              <a:spcAft>
                <a:spcPts val="0"/>
              </a:spcAft>
              <a:buNone/>
            </a:pPr>
            <a:endParaRPr sz="1600"/>
          </a:p>
          <a:p>
            <a:pPr marL="0" lvl="0" indent="0" algn="just" rtl="0">
              <a:spcBef>
                <a:spcPts val="0"/>
              </a:spcBef>
              <a:spcAft>
                <a:spcPts val="0"/>
              </a:spcAft>
              <a:buNone/>
            </a:pPr>
            <a:endParaRPr sz="1600"/>
          </a:p>
          <a:p>
            <a:pPr marL="0" lvl="0" indent="0" algn="just" rtl="0">
              <a:spcBef>
                <a:spcPts val="0"/>
              </a:spcBef>
              <a:spcAft>
                <a:spcPts val="0"/>
              </a:spcAft>
              <a:buNone/>
            </a:pPr>
            <a:endParaRPr sz="1600"/>
          </a:p>
          <a:p>
            <a:pPr marL="0" lvl="0" indent="0" algn="just" rtl="0">
              <a:spcBef>
                <a:spcPts val="0"/>
              </a:spcBef>
              <a:spcAft>
                <a:spcPts val="0"/>
              </a:spcAft>
              <a:buNone/>
            </a:pPr>
            <a:endParaRPr sz="16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4"/>
          <p:cNvSpPr txBox="1">
            <a:spLocks noGrp="1"/>
          </p:cNvSpPr>
          <p:nvPr>
            <p:ph type="title"/>
          </p:nvPr>
        </p:nvSpPr>
        <p:spPr>
          <a:xfrm>
            <a:off x="2202250" y="1999850"/>
            <a:ext cx="5115300" cy="8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t>Exploratory Data Analysis</a:t>
            </a:r>
            <a:endParaRPr sz="3700"/>
          </a:p>
        </p:txBody>
      </p:sp>
    </p:spTree>
  </p:cSld>
  <p:clrMapOvr>
    <a:masterClrMapping/>
  </p:clrMapOvr>
</p:sld>
</file>

<file path=ppt/theme/theme1.xml><?xml version="1.0" encoding="utf-8"?>
<a:theme xmlns:a="http://schemas.openxmlformats.org/drawingml/2006/main" name="Let's Celebrate International Banking Day! by Slidesgo">
  <a:themeElements>
    <a:clrScheme name="Simple Light">
      <a:dk1>
        <a:srgbClr val="FFFFFF"/>
      </a:dk1>
      <a:lt1>
        <a:srgbClr val="30343A"/>
      </a:lt1>
      <a:dk2>
        <a:srgbClr val="7F87A8"/>
      </a:dk2>
      <a:lt2>
        <a:srgbClr val="4563CD"/>
      </a:lt2>
      <a:accent1>
        <a:srgbClr val="FBC6E4"/>
      </a:accent1>
      <a:accent2>
        <a:srgbClr val="4A5671"/>
      </a:accent2>
      <a:accent3>
        <a:srgbClr val="ED683D"/>
      </a:accent3>
      <a:accent4>
        <a:srgbClr val="F6DF5C"/>
      </a:accent4>
      <a:accent5>
        <a:srgbClr val="EA8DC1"/>
      </a:accent5>
      <a:accent6>
        <a:srgbClr val="2E4BB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2880</Words>
  <Application>Microsoft Office PowerPoint</Application>
  <PresentationFormat>On-screen Show (16:9)</PresentationFormat>
  <Paragraphs>179</Paragraphs>
  <Slides>36</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Courier New</vt:lpstr>
      <vt:lpstr>Nunito Light</vt:lpstr>
      <vt:lpstr>Roboto</vt:lpstr>
      <vt:lpstr>Arial</vt:lpstr>
      <vt:lpstr>Big Shoulders Text</vt:lpstr>
      <vt:lpstr>Bebas Neue</vt:lpstr>
      <vt:lpstr>PT Sans</vt:lpstr>
      <vt:lpstr>Assistant</vt:lpstr>
      <vt:lpstr>Times New Roman</vt:lpstr>
      <vt:lpstr>Let's Celebrate International Banking Day! by Slidesgo</vt:lpstr>
      <vt:lpstr>PowerPoint Presentation</vt:lpstr>
      <vt:lpstr>INTRODUCTION</vt:lpstr>
      <vt:lpstr>Research Problem &amp; Novelty</vt:lpstr>
      <vt:lpstr>FLOW CHART</vt:lpstr>
      <vt:lpstr>PowerPoint Presentation</vt:lpstr>
      <vt:lpstr>Dataset Selection &amp; Loading</vt:lpstr>
      <vt:lpstr>Data Cleaning</vt:lpstr>
      <vt:lpstr>Preprocessing Techniques</vt:lpstr>
      <vt:lpstr>Exploratory Data Analysis</vt:lpstr>
      <vt:lpstr>PowerPoint Presentation</vt:lpstr>
      <vt:lpstr>Occupation Type Distribution of Applicants with Payment Difficulty </vt:lpstr>
      <vt:lpstr>Income Distribution Across Education Types</vt:lpstr>
      <vt:lpstr>PowerPoint Presentation</vt:lpstr>
      <vt:lpstr>EDA - 3</vt:lpstr>
      <vt:lpstr>PowerPoint Presentation</vt:lpstr>
      <vt:lpstr>PowerPoint Presentation</vt:lpstr>
      <vt:lpstr>Recursive Feature Elimination</vt:lpstr>
      <vt:lpstr>RFE CODE</vt:lpstr>
      <vt:lpstr>Classifiers Used</vt:lpstr>
      <vt:lpstr>Performance metrics</vt:lpstr>
      <vt:lpstr>PowerPoint Presentation</vt:lpstr>
      <vt:lpstr>PowerPoint Presentation</vt:lpstr>
      <vt:lpstr>PowerPoint Presentation</vt:lpstr>
      <vt:lpstr>PowerPoint Presentation</vt:lpstr>
      <vt:lpstr>Performing cross validation on resampled data using ADASYN</vt:lpstr>
      <vt:lpstr>Cross Validation results for Adasyn</vt:lpstr>
      <vt:lpstr>GRIDsearchCV</vt:lpstr>
      <vt:lpstr>GridSearchCV results </vt:lpstr>
      <vt:lpstr>SMOTE</vt:lpstr>
      <vt:lpstr>Results after applying Smote</vt:lpstr>
      <vt:lpstr>Cross Validation results for Smote</vt:lpstr>
      <vt:lpstr>Future Enhancements</vt:lpstr>
      <vt:lpstr>Related Work</vt:lpstr>
      <vt:lpstr>CONCLUSION</vt:lpstr>
      <vt:lpstr>AKNOWLEGEMENT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Yamini Dammagoni</cp:lastModifiedBy>
  <cp:revision>1</cp:revision>
  <dcterms:modified xsi:type="dcterms:W3CDTF">2024-04-27T01:18:04Z</dcterms:modified>
</cp:coreProperties>
</file>