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4" r:id="rId2"/>
    <p:sldId id="276" r:id="rId3"/>
    <p:sldId id="281" r:id="rId4"/>
    <p:sldId id="266" r:id="rId5"/>
    <p:sldId id="295" r:id="rId6"/>
    <p:sldId id="270" r:id="rId7"/>
    <p:sldId id="282" r:id="rId8"/>
    <p:sldId id="283" r:id="rId9"/>
    <p:sldId id="296" r:id="rId10"/>
    <p:sldId id="284" r:id="rId11"/>
    <p:sldId id="285" r:id="rId12"/>
    <p:sldId id="286" r:id="rId13"/>
    <p:sldId id="287" r:id="rId14"/>
    <p:sldId id="288" r:id="rId15"/>
    <p:sldId id="289" r:id="rId16"/>
    <p:sldId id="290" r:id="rId17"/>
    <p:sldId id="291" r:id="rId18"/>
    <p:sldId id="292" r:id="rId19"/>
    <p:sldId id="293" r:id="rId20"/>
    <p:sldId id="294"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280" autoAdjust="0"/>
  </p:normalViewPr>
  <p:slideViewPr>
    <p:cSldViewPr showGuides="1">
      <p:cViewPr varScale="1">
        <p:scale>
          <a:sx n="86" d="100"/>
          <a:sy n="86" d="100"/>
        </p:scale>
        <p:origin x="42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Dammalapati" userId="92603ebe18921ee2" providerId="LiveId" clId="{29458FDE-C8DF-4B02-A646-054F4D3484B2}"/>
    <pc:docChg chg="undo redo custSel addSld delSld modSld sldOrd">
      <pc:chgData name="Venu Dammalapati" userId="92603ebe18921ee2" providerId="LiveId" clId="{29458FDE-C8DF-4B02-A646-054F4D3484B2}" dt="2021-02-12T17:13:10.773" v="1103" actId="1076"/>
      <pc:docMkLst>
        <pc:docMk/>
      </pc:docMkLst>
      <pc:sldChg chg="modSp mod ord">
        <pc:chgData name="Venu Dammalapati" userId="92603ebe18921ee2" providerId="LiveId" clId="{29458FDE-C8DF-4B02-A646-054F4D3484B2}" dt="2021-02-12T16:18:08.906" v="786" actId="123"/>
        <pc:sldMkLst>
          <pc:docMk/>
          <pc:sldMk cId="1997697987" sldId="266"/>
        </pc:sldMkLst>
        <pc:spChg chg="mod">
          <ac:chgData name="Venu Dammalapati" userId="92603ebe18921ee2" providerId="LiveId" clId="{29458FDE-C8DF-4B02-A646-054F4D3484B2}" dt="2021-02-12T16:18:08.906" v="786" actId="123"/>
          <ac:spMkLst>
            <pc:docMk/>
            <pc:sldMk cId="1997697987" sldId="266"/>
            <ac:spMk id="2" creationId="{00000000-0000-0000-0000-000000000000}"/>
          </ac:spMkLst>
        </pc:spChg>
        <pc:spChg chg="mod">
          <ac:chgData name="Venu Dammalapati" userId="92603ebe18921ee2" providerId="LiveId" clId="{29458FDE-C8DF-4B02-A646-054F4D3484B2}" dt="2021-02-12T16:17:51.406" v="781" actId="404"/>
          <ac:spMkLst>
            <pc:docMk/>
            <pc:sldMk cId="1997697987" sldId="266"/>
            <ac:spMk id="3" creationId="{00000000-0000-0000-0000-000000000000}"/>
          </ac:spMkLst>
        </pc:spChg>
      </pc:sldChg>
      <pc:sldChg chg="add del ord">
        <pc:chgData name="Venu Dammalapati" userId="92603ebe18921ee2" providerId="LiveId" clId="{29458FDE-C8DF-4B02-A646-054F4D3484B2}" dt="2021-02-12T05:41:05.570" v="132" actId="2696"/>
        <pc:sldMkLst>
          <pc:docMk/>
          <pc:sldMk cId="3296948863" sldId="268"/>
        </pc:sldMkLst>
      </pc:sldChg>
      <pc:sldChg chg="addSp modSp del mod ord">
        <pc:chgData name="Venu Dammalapati" userId="92603ebe18921ee2" providerId="LiveId" clId="{29458FDE-C8DF-4B02-A646-054F4D3484B2}" dt="2021-02-12T17:01:52.124" v="1071" actId="2696"/>
        <pc:sldMkLst>
          <pc:docMk/>
          <pc:sldMk cId="1653943558" sldId="269"/>
        </pc:sldMkLst>
        <pc:spChg chg="mod">
          <ac:chgData name="Venu Dammalapati" userId="92603ebe18921ee2" providerId="LiveId" clId="{29458FDE-C8DF-4B02-A646-054F4D3484B2}" dt="2021-02-12T05:37:51.650" v="100"/>
          <ac:spMkLst>
            <pc:docMk/>
            <pc:sldMk cId="1653943558" sldId="269"/>
            <ac:spMk id="2" creationId="{00000000-0000-0000-0000-000000000000}"/>
          </ac:spMkLst>
        </pc:spChg>
        <pc:graphicFrameChg chg="add mod modGraphic">
          <ac:chgData name="Venu Dammalapati" userId="92603ebe18921ee2" providerId="LiveId" clId="{29458FDE-C8DF-4B02-A646-054F4D3484B2}" dt="2021-02-12T05:36:18.453" v="88" actId="14100"/>
          <ac:graphicFrameMkLst>
            <pc:docMk/>
            <pc:sldMk cId="1653943558" sldId="269"/>
            <ac:graphicFrameMk id="3" creationId="{F2633F7C-ACDF-43AC-B367-370EF251858C}"/>
          </ac:graphicFrameMkLst>
        </pc:graphicFrameChg>
      </pc:sldChg>
      <pc:sldChg chg="addSp modSp mod ord">
        <pc:chgData name="Venu Dammalapati" userId="92603ebe18921ee2" providerId="LiveId" clId="{29458FDE-C8DF-4B02-A646-054F4D3484B2}" dt="2021-02-12T16:27:35.702" v="819" actId="20577"/>
        <pc:sldMkLst>
          <pc:docMk/>
          <pc:sldMk cId="3030984589" sldId="270"/>
        </pc:sldMkLst>
        <pc:graphicFrameChg chg="add mod modGraphic">
          <ac:chgData name="Venu Dammalapati" userId="92603ebe18921ee2" providerId="LiveId" clId="{29458FDE-C8DF-4B02-A646-054F4D3484B2}" dt="2021-02-12T05:38:45.435" v="109" actId="20577"/>
          <ac:graphicFrameMkLst>
            <pc:docMk/>
            <pc:sldMk cId="3030984589" sldId="270"/>
            <ac:graphicFrameMk id="2" creationId="{6ACCBF68-E0C3-43E6-B872-33A31B55BD4B}"/>
          </ac:graphicFrameMkLst>
        </pc:graphicFrameChg>
        <pc:graphicFrameChg chg="add mod modGraphic">
          <ac:chgData name="Venu Dammalapati" userId="92603ebe18921ee2" providerId="LiveId" clId="{29458FDE-C8DF-4B02-A646-054F4D3484B2}" dt="2021-02-12T16:27:35.702" v="819" actId="20577"/>
          <ac:graphicFrameMkLst>
            <pc:docMk/>
            <pc:sldMk cId="3030984589" sldId="270"/>
            <ac:graphicFrameMk id="3" creationId="{20A441E2-B33A-4E19-9F01-D27E66B64DF2}"/>
          </ac:graphicFrameMkLst>
        </pc:graphicFrameChg>
      </pc:sldChg>
      <pc:sldChg chg="del">
        <pc:chgData name="Venu Dammalapati" userId="92603ebe18921ee2" providerId="LiveId" clId="{29458FDE-C8DF-4B02-A646-054F4D3484B2}" dt="2021-02-12T05:40:08.643" v="115" actId="2696"/>
        <pc:sldMkLst>
          <pc:docMk/>
          <pc:sldMk cId="3761302454" sldId="274"/>
        </pc:sldMkLst>
      </pc:sldChg>
      <pc:sldChg chg="addSp modSp mod">
        <pc:chgData name="Venu Dammalapati" userId="92603ebe18921ee2" providerId="LiveId" clId="{29458FDE-C8DF-4B02-A646-054F4D3484B2}" dt="2021-02-12T17:00:29.008" v="1070" actId="20577"/>
        <pc:sldMkLst>
          <pc:docMk/>
          <pc:sldMk cId="711182959" sldId="276"/>
        </pc:sldMkLst>
        <pc:spChg chg="add mod">
          <ac:chgData name="Venu Dammalapati" userId="92603ebe18921ee2" providerId="LiveId" clId="{29458FDE-C8DF-4B02-A646-054F4D3484B2}" dt="2021-02-11T05:32:05.461" v="5" actId="14100"/>
          <ac:spMkLst>
            <pc:docMk/>
            <pc:sldMk cId="711182959" sldId="276"/>
            <ac:spMk id="15" creationId="{65BDC3B8-0716-4E7C-B6EE-014601B97A93}"/>
          </ac:spMkLst>
        </pc:spChg>
        <pc:graphicFrameChg chg="modGraphic">
          <ac:chgData name="Venu Dammalapati" userId="92603ebe18921ee2" providerId="LiveId" clId="{29458FDE-C8DF-4B02-A646-054F4D3484B2}" dt="2021-02-12T17:00:29.008" v="1070" actId="20577"/>
          <ac:graphicFrameMkLst>
            <pc:docMk/>
            <pc:sldMk cId="711182959" sldId="276"/>
            <ac:graphicFrameMk id="8" creationId="{7EA64818-8AB3-42B4-A80B-CEE7214C6BA7}"/>
          </ac:graphicFrameMkLst>
        </pc:graphicFrameChg>
        <pc:graphicFrameChg chg="add modGraphic">
          <ac:chgData name="Venu Dammalapati" userId="92603ebe18921ee2" providerId="LiveId" clId="{29458FDE-C8DF-4B02-A646-054F4D3484B2}" dt="2021-02-11T05:31:54.375" v="1" actId="12385"/>
          <ac:graphicFrameMkLst>
            <pc:docMk/>
            <pc:sldMk cId="711182959" sldId="276"/>
            <ac:graphicFrameMk id="9" creationId="{064E4A93-4724-40B3-B497-7676FDA8AA20}"/>
          </ac:graphicFrameMkLst>
        </pc:graphicFrameChg>
      </pc:sldChg>
      <pc:sldChg chg="del">
        <pc:chgData name="Venu Dammalapati" userId="92603ebe18921ee2" providerId="LiveId" clId="{29458FDE-C8DF-4B02-A646-054F4D3484B2}" dt="2021-02-12T05:33:15.802" v="25" actId="2696"/>
        <pc:sldMkLst>
          <pc:docMk/>
          <pc:sldMk cId="13403576" sldId="279"/>
        </pc:sldMkLst>
      </pc:sldChg>
      <pc:sldChg chg="del">
        <pc:chgData name="Venu Dammalapati" userId="92603ebe18921ee2" providerId="LiveId" clId="{29458FDE-C8DF-4B02-A646-054F4D3484B2}" dt="2021-02-12T05:40:03.723" v="114" actId="2696"/>
        <pc:sldMkLst>
          <pc:docMk/>
          <pc:sldMk cId="1750688946" sldId="280"/>
        </pc:sldMkLst>
      </pc:sldChg>
      <pc:sldChg chg="addSp delSp modSp new mod">
        <pc:chgData name="Venu Dammalapati" userId="92603ebe18921ee2" providerId="LiveId" clId="{29458FDE-C8DF-4B02-A646-054F4D3484B2}" dt="2021-02-11T05:34:58.771" v="24" actId="403"/>
        <pc:sldMkLst>
          <pc:docMk/>
          <pc:sldMk cId="2060676886" sldId="281"/>
        </pc:sldMkLst>
        <pc:spChg chg="add del mod">
          <ac:chgData name="Venu Dammalapati" userId="92603ebe18921ee2" providerId="LiveId" clId="{29458FDE-C8DF-4B02-A646-054F4D3484B2}" dt="2021-02-11T05:34:43.403" v="22" actId="20577"/>
          <ac:spMkLst>
            <pc:docMk/>
            <pc:sldMk cId="2060676886" sldId="281"/>
            <ac:spMk id="2" creationId="{377B1A02-E519-4BFA-A7AA-729D3FBCA856}"/>
          </ac:spMkLst>
        </pc:spChg>
        <pc:spChg chg="mod">
          <ac:chgData name="Venu Dammalapati" userId="92603ebe18921ee2" providerId="LiveId" clId="{29458FDE-C8DF-4B02-A646-054F4D3484B2}" dt="2021-02-11T05:34:58.771" v="24" actId="403"/>
          <ac:spMkLst>
            <pc:docMk/>
            <pc:sldMk cId="2060676886" sldId="281"/>
            <ac:spMk id="3" creationId="{4AB88A4C-D218-4AB9-9FAF-05592551B19D}"/>
          </ac:spMkLst>
        </pc:spChg>
      </pc:sldChg>
      <pc:sldChg chg="del">
        <pc:chgData name="Venu Dammalapati" userId="92603ebe18921ee2" providerId="LiveId" clId="{29458FDE-C8DF-4B02-A646-054F4D3484B2}" dt="2021-02-11T05:32:14.979" v="6" actId="2696"/>
        <pc:sldMkLst>
          <pc:docMk/>
          <pc:sldMk cId="2079786075" sldId="281"/>
        </pc:sldMkLst>
      </pc:sldChg>
      <pc:sldChg chg="addSp modSp new mod">
        <pc:chgData name="Venu Dammalapati" userId="92603ebe18921ee2" providerId="LiveId" clId="{29458FDE-C8DF-4B02-A646-054F4D3484B2}" dt="2021-02-12T14:39:04.462" v="404" actId="20577"/>
        <pc:sldMkLst>
          <pc:docMk/>
          <pc:sldMk cId="133107337" sldId="282"/>
        </pc:sldMkLst>
        <pc:graphicFrameChg chg="add mod modGraphic">
          <ac:chgData name="Venu Dammalapati" userId="92603ebe18921ee2" providerId="LiveId" clId="{29458FDE-C8DF-4B02-A646-054F4D3484B2}" dt="2021-02-12T05:42:09.386" v="147" actId="20577"/>
          <ac:graphicFrameMkLst>
            <pc:docMk/>
            <pc:sldMk cId="133107337" sldId="282"/>
            <ac:graphicFrameMk id="2" creationId="{7FF59EAB-1B92-42DE-AE94-D9E624BB2F1D}"/>
          </ac:graphicFrameMkLst>
        </pc:graphicFrameChg>
        <pc:graphicFrameChg chg="add mod modGraphic">
          <ac:chgData name="Venu Dammalapati" userId="92603ebe18921ee2" providerId="LiveId" clId="{29458FDE-C8DF-4B02-A646-054F4D3484B2}" dt="2021-02-12T14:39:04.462" v="404" actId="20577"/>
          <ac:graphicFrameMkLst>
            <pc:docMk/>
            <pc:sldMk cId="133107337" sldId="282"/>
            <ac:graphicFrameMk id="3" creationId="{6718026D-8E49-4364-A6C5-AAB430193A05}"/>
          </ac:graphicFrameMkLst>
        </pc:graphicFrameChg>
      </pc:sldChg>
      <pc:sldChg chg="new del">
        <pc:chgData name="Venu Dammalapati" userId="92603ebe18921ee2" providerId="LiveId" clId="{29458FDE-C8DF-4B02-A646-054F4D3484B2}" dt="2021-02-12T05:40:18.600" v="117" actId="2696"/>
        <pc:sldMkLst>
          <pc:docMk/>
          <pc:sldMk cId="868617235" sldId="282"/>
        </pc:sldMkLst>
      </pc:sldChg>
      <pc:sldChg chg="new del">
        <pc:chgData name="Venu Dammalapati" userId="92603ebe18921ee2" providerId="LiveId" clId="{29458FDE-C8DF-4B02-A646-054F4D3484B2}" dt="2021-02-12T05:40:47.217" v="125" actId="2696"/>
        <pc:sldMkLst>
          <pc:docMk/>
          <pc:sldMk cId="1623895908" sldId="282"/>
        </pc:sldMkLst>
      </pc:sldChg>
      <pc:sldChg chg="new del">
        <pc:chgData name="Venu Dammalapati" userId="92603ebe18921ee2" providerId="LiveId" clId="{29458FDE-C8DF-4B02-A646-054F4D3484B2}" dt="2021-02-12T05:40:29.301" v="121" actId="2696"/>
        <pc:sldMkLst>
          <pc:docMk/>
          <pc:sldMk cId="1713701581" sldId="282"/>
        </pc:sldMkLst>
      </pc:sldChg>
      <pc:sldChg chg="addSp modSp new mod">
        <pc:chgData name="Venu Dammalapati" userId="92603ebe18921ee2" providerId="LiveId" clId="{29458FDE-C8DF-4B02-A646-054F4D3484B2}" dt="2021-02-12T16:28:23.322" v="838" actId="20577"/>
        <pc:sldMkLst>
          <pc:docMk/>
          <pc:sldMk cId="2395807996" sldId="283"/>
        </pc:sldMkLst>
        <pc:graphicFrameChg chg="add mod modGraphic">
          <ac:chgData name="Venu Dammalapati" userId="92603ebe18921ee2" providerId="LiveId" clId="{29458FDE-C8DF-4B02-A646-054F4D3484B2}" dt="2021-02-12T05:43:20.407" v="161" actId="403"/>
          <ac:graphicFrameMkLst>
            <pc:docMk/>
            <pc:sldMk cId="2395807996" sldId="283"/>
            <ac:graphicFrameMk id="2" creationId="{01226E1E-749F-4D07-BE62-E58B2569AE22}"/>
          </ac:graphicFrameMkLst>
        </pc:graphicFrameChg>
        <pc:graphicFrameChg chg="add mod modGraphic">
          <ac:chgData name="Venu Dammalapati" userId="92603ebe18921ee2" providerId="LiveId" clId="{29458FDE-C8DF-4B02-A646-054F4D3484B2}" dt="2021-02-12T16:28:23.322" v="838" actId="20577"/>
          <ac:graphicFrameMkLst>
            <pc:docMk/>
            <pc:sldMk cId="2395807996" sldId="283"/>
            <ac:graphicFrameMk id="3" creationId="{CC20A1EF-9C62-44DD-BA3C-07B0712FA48B}"/>
          </ac:graphicFrameMkLst>
        </pc:graphicFrameChg>
      </pc:sldChg>
      <pc:sldChg chg="addSp modSp new mod">
        <pc:chgData name="Venu Dammalapati" userId="92603ebe18921ee2" providerId="LiveId" clId="{29458FDE-C8DF-4B02-A646-054F4D3484B2}" dt="2021-02-12T16:31:10.997" v="849" actId="14100"/>
        <pc:sldMkLst>
          <pc:docMk/>
          <pc:sldMk cId="1977946787" sldId="284"/>
        </pc:sldMkLst>
        <pc:graphicFrameChg chg="add mod modGraphic">
          <ac:chgData name="Venu Dammalapati" userId="92603ebe18921ee2" providerId="LiveId" clId="{29458FDE-C8DF-4B02-A646-054F4D3484B2}" dt="2021-02-12T06:08:52.127" v="281" actId="1076"/>
          <ac:graphicFrameMkLst>
            <pc:docMk/>
            <pc:sldMk cId="1977946787" sldId="284"/>
            <ac:graphicFrameMk id="2" creationId="{AF28A416-96E1-44AD-BA46-CA2F4ED16AF1}"/>
          </ac:graphicFrameMkLst>
        </pc:graphicFrameChg>
        <pc:graphicFrameChg chg="add mod modGraphic">
          <ac:chgData name="Venu Dammalapati" userId="92603ebe18921ee2" providerId="LiveId" clId="{29458FDE-C8DF-4B02-A646-054F4D3484B2}" dt="2021-02-12T15:59:01.310" v="584" actId="20577"/>
          <ac:graphicFrameMkLst>
            <pc:docMk/>
            <pc:sldMk cId="1977946787" sldId="284"/>
            <ac:graphicFrameMk id="3" creationId="{CCC29AD3-EE51-4CD2-858A-ABE264532942}"/>
          </ac:graphicFrameMkLst>
        </pc:graphicFrameChg>
        <pc:picChg chg="add mod modCrop">
          <ac:chgData name="Venu Dammalapati" userId="92603ebe18921ee2" providerId="LiveId" clId="{29458FDE-C8DF-4B02-A646-054F4D3484B2}" dt="2021-02-12T16:31:10.997" v="849" actId="14100"/>
          <ac:picMkLst>
            <pc:docMk/>
            <pc:sldMk cId="1977946787" sldId="284"/>
            <ac:picMk id="5" creationId="{E7321B20-9D45-47C1-BBE0-B393D5BD96AD}"/>
          </ac:picMkLst>
        </pc:picChg>
      </pc:sldChg>
      <pc:sldChg chg="addSp modSp new mod">
        <pc:chgData name="Venu Dammalapati" userId="92603ebe18921ee2" providerId="LiveId" clId="{29458FDE-C8DF-4B02-A646-054F4D3484B2}" dt="2021-02-12T16:32:20.172" v="864" actId="732"/>
        <pc:sldMkLst>
          <pc:docMk/>
          <pc:sldMk cId="565122488" sldId="285"/>
        </pc:sldMkLst>
        <pc:graphicFrameChg chg="add mod modGraphic">
          <ac:chgData name="Venu Dammalapati" userId="92603ebe18921ee2" providerId="LiveId" clId="{29458FDE-C8DF-4B02-A646-054F4D3484B2}" dt="2021-02-12T15:59:15.152" v="586" actId="20577"/>
          <ac:graphicFrameMkLst>
            <pc:docMk/>
            <pc:sldMk cId="565122488" sldId="285"/>
            <ac:graphicFrameMk id="2" creationId="{A0CD2D37-1207-4B4A-963E-536E22F52422}"/>
          </ac:graphicFrameMkLst>
        </pc:graphicFrameChg>
        <pc:picChg chg="add mod modCrop">
          <ac:chgData name="Venu Dammalapati" userId="92603ebe18921ee2" providerId="LiveId" clId="{29458FDE-C8DF-4B02-A646-054F4D3484B2}" dt="2021-02-12T16:32:20.172" v="864" actId="732"/>
          <ac:picMkLst>
            <pc:docMk/>
            <pc:sldMk cId="565122488" sldId="285"/>
            <ac:picMk id="4" creationId="{1F5619B5-3738-4296-A607-C9DDC8B21B28}"/>
          </ac:picMkLst>
        </pc:picChg>
      </pc:sldChg>
      <pc:sldChg chg="addSp modSp new mod">
        <pc:chgData name="Venu Dammalapati" userId="92603ebe18921ee2" providerId="LiveId" clId="{29458FDE-C8DF-4B02-A646-054F4D3484B2}" dt="2021-02-12T16:40:40.736" v="869" actId="1076"/>
        <pc:sldMkLst>
          <pc:docMk/>
          <pc:sldMk cId="3441820348" sldId="286"/>
        </pc:sldMkLst>
        <pc:graphicFrameChg chg="add mod modGraphic">
          <ac:chgData name="Venu Dammalapati" userId="92603ebe18921ee2" providerId="LiveId" clId="{29458FDE-C8DF-4B02-A646-054F4D3484B2}" dt="2021-02-12T15:59:26.815" v="597" actId="20577"/>
          <ac:graphicFrameMkLst>
            <pc:docMk/>
            <pc:sldMk cId="3441820348" sldId="286"/>
            <ac:graphicFrameMk id="2" creationId="{6EF936D1-B2FD-4BB1-808F-427CA388F29A}"/>
          </ac:graphicFrameMkLst>
        </pc:graphicFrameChg>
        <pc:picChg chg="add mod modCrop">
          <ac:chgData name="Venu Dammalapati" userId="92603ebe18921ee2" providerId="LiveId" clId="{29458FDE-C8DF-4B02-A646-054F4D3484B2}" dt="2021-02-12T16:40:40.736" v="869" actId="1076"/>
          <ac:picMkLst>
            <pc:docMk/>
            <pc:sldMk cId="3441820348" sldId="286"/>
            <ac:picMk id="4" creationId="{0813DBE1-925E-40BA-AC34-F2369461F1C6}"/>
          </ac:picMkLst>
        </pc:picChg>
      </pc:sldChg>
      <pc:sldChg chg="addSp modSp new mod">
        <pc:chgData name="Venu Dammalapati" userId="92603ebe18921ee2" providerId="LiveId" clId="{29458FDE-C8DF-4B02-A646-054F4D3484B2}" dt="2021-02-12T16:41:20.473" v="875" actId="1076"/>
        <pc:sldMkLst>
          <pc:docMk/>
          <pc:sldMk cId="948215756" sldId="287"/>
        </pc:sldMkLst>
        <pc:graphicFrameChg chg="add mod modGraphic">
          <ac:chgData name="Venu Dammalapati" userId="92603ebe18921ee2" providerId="LiveId" clId="{29458FDE-C8DF-4B02-A646-054F4D3484B2}" dt="2021-02-12T15:51:54.777" v="485" actId="1076"/>
          <ac:graphicFrameMkLst>
            <pc:docMk/>
            <pc:sldMk cId="948215756" sldId="287"/>
            <ac:graphicFrameMk id="2" creationId="{944EA248-38FA-4963-AE97-38CEB9CECCE6}"/>
          </ac:graphicFrameMkLst>
        </pc:graphicFrameChg>
        <pc:picChg chg="add mod modCrop">
          <ac:chgData name="Venu Dammalapati" userId="92603ebe18921ee2" providerId="LiveId" clId="{29458FDE-C8DF-4B02-A646-054F4D3484B2}" dt="2021-02-12T16:41:20.473" v="875" actId="1076"/>
          <ac:picMkLst>
            <pc:docMk/>
            <pc:sldMk cId="948215756" sldId="287"/>
            <ac:picMk id="4" creationId="{317E9223-9554-49F9-AE96-158A98859C4B}"/>
          </ac:picMkLst>
        </pc:picChg>
      </pc:sldChg>
      <pc:sldChg chg="addSp modSp new mod">
        <pc:chgData name="Venu Dammalapati" userId="92603ebe18921ee2" providerId="LiveId" clId="{29458FDE-C8DF-4B02-A646-054F4D3484B2}" dt="2021-02-12T16:41:57.765" v="877" actId="732"/>
        <pc:sldMkLst>
          <pc:docMk/>
          <pc:sldMk cId="184047003" sldId="288"/>
        </pc:sldMkLst>
        <pc:graphicFrameChg chg="add mod modGraphic">
          <ac:chgData name="Venu Dammalapati" userId="92603ebe18921ee2" providerId="LiveId" clId="{29458FDE-C8DF-4B02-A646-054F4D3484B2}" dt="2021-02-12T15:56:12.366" v="543" actId="20577"/>
          <ac:graphicFrameMkLst>
            <pc:docMk/>
            <pc:sldMk cId="184047003" sldId="288"/>
            <ac:graphicFrameMk id="2" creationId="{BFA4155E-9A6E-4495-B386-B07847B47A27}"/>
          </ac:graphicFrameMkLst>
        </pc:graphicFrameChg>
        <pc:picChg chg="add mod modCrop">
          <ac:chgData name="Venu Dammalapati" userId="92603ebe18921ee2" providerId="LiveId" clId="{29458FDE-C8DF-4B02-A646-054F4D3484B2}" dt="2021-02-12T16:41:57.765" v="877" actId="732"/>
          <ac:picMkLst>
            <pc:docMk/>
            <pc:sldMk cId="184047003" sldId="288"/>
            <ac:picMk id="4" creationId="{EE9048D6-F97F-4E4F-9DA3-B0CE0AE94CB6}"/>
          </ac:picMkLst>
        </pc:picChg>
      </pc:sldChg>
      <pc:sldChg chg="addSp modSp new mod">
        <pc:chgData name="Venu Dammalapati" userId="92603ebe18921ee2" providerId="LiveId" clId="{29458FDE-C8DF-4B02-A646-054F4D3484B2}" dt="2021-02-12T16:42:56.139" v="882" actId="1076"/>
        <pc:sldMkLst>
          <pc:docMk/>
          <pc:sldMk cId="941488025" sldId="289"/>
        </pc:sldMkLst>
        <pc:graphicFrameChg chg="add mod modGraphic">
          <ac:chgData name="Venu Dammalapati" userId="92603ebe18921ee2" providerId="LiveId" clId="{29458FDE-C8DF-4B02-A646-054F4D3484B2}" dt="2021-02-12T15:57:52.277" v="571" actId="1076"/>
          <ac:graphicFrameMkLst>
            <pc:docMk/>
            <pc:sldMk cId="941488025" sldId="289"/>
            <ac:graphicFrameMk id="2" creationId="{F78B37B9-420F-43B9-9E16-3227F266E0C3}"/>
          </ac:graphicFrameMkLst>
        </pc:graphicFrameChg>
        <pc:picChg chg="add mod modCrop">
          <ac:chgData name="Venu Dammalapati" userId="92603ebe18921ee2" providerId="LiveId" clId="{29458FDE-C8DF-4B02-A646-054F4D3484B2}" dt="2021-02-12T16:42:56.139" v="882" actId="1076"/>
          <ac:picMkLst>
            <pc:docMk/>
            <pc:sldMk cId="941488025" sldId="289"/>
            <ac:picMk id="4" creationId="{4D12AA6F-D04E-40E3-92EB-C7CA1BC171AE}"/>
          </ac:picMkLst>
        </pc:picChg>
      </pc:sldChg>
      <pc:sldChg chg="addSp modSp new mod">
        <pc:chgData name="Venu Dammalapati" userId="92603ebe18921ee2" providerId="LiveId" clId="{29458FDE-C8DF-4B02-A646-054F4D3484B2}" dt="2021-02-12T16:43:45.187" v="887" actId="1076"/>
        <pc:sldMkLst>
          <pc:docMk/>
          <pc:sldMk cId="4054019609" sldId="290"/>
        </pc:sldMkLst>
        <pc:graphicFrameChg chg="add mod modGraphic">
          <ac:chgData name="Venu Dammalapati" userId="92603ebe18921ee2" providerId="LiveId" clId="{29458FDE-C8DF-4B02-A646-054F4D3484B2}" dt="2021-02-12T16:00:08.999" v="609" actId="20577"/>
          <ac:graphicFrameMkLst>
            <pc:docMk/>
            <pc:sldMk cId="4054019609" sldId="290"/>
            <ac:graphicFrameMk id="2" creationId="{F39A3297-F5D4-429B-9A46-61977703755B}"/>
          </ac:graphicFrameMkLst>
        </pc:graphicFrameChg>
        <pc:picChg chg="add mod modCrop">
          <ac:chgData name="Venu Dammalapati" userId="92603ebe18921ee2" providerId="LiveId" clId="{29458FDE-C8DF-4B02-A646-054F4D3484B2}" dt="2021-02-12T16:43:45.187" v="887" actId="1076"/>
          <ac:picMkLst>
            <pc:docMk/>
            <pc:sldMk cId="4054019609" sldId="290"/>
            <ac:picMk id="4" creationId="{D2F47EC6-7D93-4AE9-8119-03F74F6690DA}"/>
          </ac:picMkLst>
        </pc:picChg>
      </pc:sldChg>
      <pc:sldChg chg="addSp modSp new mod">
        <pc:chgData name="Venu Dammalapati" userId="92603ebe18921ee2" providerId="LiveId" clId="{29458FDE-C8DF-4B02-A646-054F4D3484B2}" dt="2021-02-12T16:44:58.618" v="888" actId="14826"/>
        <pc:sldMkLst>
          <pc:docMk/>
          <pc:sldMk cId="3469895879" sldId="291"/>
        </pc:sldMkLst>
        <pc:graphicFrameChg chg="add mod modGraphic">
          <ac:chgData name="Venu Dammalapati" userId="92603ebe18921ee2" providerId="LiveId" clId="{29458FDE-C8DF-4B02-A646-054F4D3484B2}" dt="2021-02-12T16:04:58.841" v="631" actId="1076"/>
          <ac:graphicFrameMkLst>
            <pc:docMk/>
            <pc:sldMk cId="3469895879" sldId="291"/>
            <ac:graphicFrameMk id="2" creationId="{B077302F-1F0E-4B96-B6D0-E33C239FEA85}"/>
          </ac:graphicFrameMkLst>
        </pc:graphicFrameChg>
        <pc:picChg chg="add mod">
          <ac:chgData name="Venu Dammalapati" userId="92603ebe18921ee2" providerId="LiveId" clId="{29458FDE-C8DF-4B02-A646-054F4D3484B2}" dt="2021-02-12T16:44:58.618" v="888" actId="14826"/>
          <ac:picMkLst>
            <pc:docMk/>
            <pc:sldMk cId="3469895879" sldId="291"/>
            <ac:picMk id="4" creationId="{7CFE35ED-1B96-4FFA-91E2-38A1C53371B8}"/>
          </ac:picMkLst>
        </pc:picChg>
      </pc:sldChg>
      <pc:sldChg chg="addSp modSp new mod">
        <pc:chgData name="Venu Dammalapati" userId="92603ebe18921ee2" providerId="LiveId" clId="{29458FDE-C8DF-4B02-A646-054F4D3484B2}" dt="2021-02-12T16:55:51.815" v="907" actId="1076"/>
        <pc:sldMkLst>
          <pc:docMk/>
          <pc:sldMk cId="366199571" sldId="292"/>
        </pc:sldMkLst>
        <pc:graphicFrameChg chg="add mod modGraphic">
          <ac:chgData name="Venu Dammalapati" userId="92603ebe18921ee2" providerId="LiveId" clId="{29458FDE-C8DF-4B02-A646-054F4D3484B2}" dt="2021-02-12T16:10:54.545" v="718" actId="1076"/>
          <ac:graphicFrameMkLst>
            <pc:docMk/>
            <pc:sldMk cId="366199571" sldId="292"/>
            <ac:graphicFrameMk id="2" creationId="{070FD7C8-C638-49CF-B00E-51FBC1BD0639}"/>
          </ac:graphicFrameMkLst>
        </pc:graphicFrameChg>
        <pc:picChg chg="add mod modCrop">
          <ac:chgData name="Venu Dammalapati" userId="92603ebe18921ee2" providerId="LiveId" clId="{29458FDE-C8DF-4B02-A646-054F4D3484B2}" dt="2021-02-12T16:55:51.815" v="907" actId="1076"/>
          <ac:picMkLst>
            <pc:docMk/>
            <pc:sldMk cId="366199571" sldId="292"/>
            <ac:picMk id="4" creationId="{140D252F-9659-4F62-B980-5AD7911D7D08}"/>
          </ac:picMkLst>
        </pc:picChg>
      </pc:sldChg>
      <pc:sldChg chg="addSp modSp new mod">
        <pc:chgData name="Venu Dammalapati" userId="92603ebe18921ee2" providerId="LiveId" clId="{29458FDE-C8DF-4B02-A646-054F4D3484B2}" dt="2021-02-12T16:48:05.605" v="899" actId="732"/>
        <pc:sldMkLst>
          <pc:docMk/>
          <pc:sldMk cId="1934120465" sldId="293"/>
        </pc:sldMkLst>
        <pc:graphicFrameChg chg="add mod modGraphic">
          <ac:chgData name="Venu Dammalapati" userId="92603ebe18921ee2" providerId="LiveId" clId="{29458FDE-C8DF-4B02-A646-054F4D3484B2}" dt="2021-02-12T16:09:28.102" v="696" actId="1076"/>
          <ac:graphicFrameMkLst>
            <pc:docMk/>
            <pc:sldMk cId="1934120465" sldId="293"/>
            <ac:graphicFrameMk id="2" creationId="{A9F30C57-0BC6-4429-B91E-39C80FBE7D84}"/>
          </ac:graphicFrameMkLst>
        </pc:graphicFrameChg>
        <pc:picChg chg="add mod modCrop">
          <ac:chgData name="Venu Dammalapati" userId="92603ebe18921ee2" providerId="LiveId" clId="{29458FDE-C8DF-4B02-A646-054F4D3484B2}" dt="2021-02-12T16:48:05.605" v="899" actId="732"/>
          <ac:picMkLst>
            <pc:docMk/>
            <pc:sldMk cId="1934120465" sldId="293"/>
            <ac:picMk id="4" creationId="{EACC5F35-EC0C-4AF7-BF4C-2725BA78616E}"/>
          </ac:picMkLst>
        </pc:picChg>
      </pc:sldChg>
      <pc:sldChg chg="addSp modSp new mod">
        <pc:chgData name="Venu Dammalapati" userId="92603ebe18921ee2" providerId="LiveId" clId="{29458FDE-C8DF-4B02-A646-054F4D3484B2}" dt="2021-02-12T16:59:05.552" v="1069" actId="20577"/>
        <pc:sldMkLst>
          <pc:docMk/>
          <pc:sldMk cId="804804623" sldId="294"/>
        </pc:sldMkLst>
        <pc:graphicFrameChg chg="add mod modGraphic">
          <ac:chgData name="Venu Dammalapati" userId="92603ebe18921ee2" providerId="LiveId" clId="{29458FDE-C8DF-4B02-A646-054F4D3484B2}" dt="2021-02-12T16:10:40.944" v="716" actId="1076"/>
          <ac:graphicFrameMkLst>
            <pc:docMk/>
            <pc:sldMk cId="804804623" sldId="294"/>
            <ac:graphicFrameMk id="2" creationId="{96DB6D86-4B03-4B97-8C70-6F84F2F096EF}"/>
          </ac:graphicFrameMkLst>
        </pc:graphicFrameChg>
        <pc:graphicFrameChg chg="add mod modGraphic">
          <ac:chgData name="Venu Dammalapati" userId="92603ebe18921ee2" providerId="LiveId" clId="{29458FDE-C8DF-4B02-A646-054F4D3484B2}" dt="2021-02-12T16:59:05.552" v="1069" actId="20577"/>
          <ac:graphicFrameMkLst>
            <pc:docMk/>
            <pc:sldMk cId="804804623" sldId="294"/>
            <ac:graphicFrameMk id="3" creationId="{238881A2-4812-4DDB-B94F-A4462D346884}"/>
          </ac:graphicFrameMkLst>
        </pc:graphicFrameChg>
      </pc:sldChg>
      <pc:sldChg chg="delSp modSp new mod">
        <pc:chgData name="Venu Dammalapati" userId="92603ebe18921ee2" providerId="LiveId" clId="{29458FDE-C8DF-4B02-A646-054F4D3484B2}" dt="2021-02-12T16:17:34.965" v="770" actId="14100"/>
        <pc:sldMkLst>
          <pc:docMk/>
          <pc:sldMk cId="1062287057" sldId="295"/>
        </pc:sldMkLst>
        <pc:spChg chg="mod">
          <ac:chgData name="Venu Dammalapati" userId="92603ebe18921ee2" providerId="LiveId" clId="{29458FDE-C8DF-4B02-A646-054F4D3484B2}" dt="2021-02-12T16:17:34.965" v="770" actId="14100"/>
          <ac:spMkLst>
            <pc:docMk/>
            <pc:sldMk cId="1062287057" sldId="295"/>
            <ac:spMk id="2" creationId="{8D5C51F3-FAC3-45FE-AE66-83200693B685}"/>
          </ac:spMkLst>
        </pc:spChg>
        <pc:spChg chg="del mod">
          <ac:chgData name="Venu Dammalapati" userId="92603ebe18921ee2" providerId="LiveId" clId="{29458FDE-C8DF-4B02-A646-054F4D3484B2}" dt="2021-02-12T16:16:32.563" v="735" actId="478"/>
          <ac:spMkLst>
            <pc:docMk/>
            <pc:sldMk cId="1062287057" sldId="295"/>
            <ac:spMk id="3" creationId="{62D60A79-E831-47EB-BC09-7E320F0143AB}"/>
          </ac:spMkLst>
        </pc:spChg>
      </pc:sldChg>
      <pc:sldChg chg="addSp modSp new mod">
        <pc:chgData name="Venu Dammalapati" userId="92603ebe18921ee2" providerId="LiveId" clId="{29458FDE-C8DF-4B02-A646-054F4D3484B2}" dt="2021-02-12T17:13:10.773" v="1103" actId="1076"/>
        <pc:sldMkLst>
          <pc:docMk/>
          <pc:sldMk cId="2165439431" sldId="296"/>
        </pc:sldMkLst>
        <pc:graphicFrameChg chg="add mod modGraphic">
          <ac:chgData name="Venu Dammalapati" userId="92603ebe18921ee2" providerId="LiveId" clId="{29458FDE-C8DF-4B02-A646-054F4D3484B2}" dt="2021-02-12T17:12:37.562" v="1095" actId="1076"/>
          <ac:graphicFrameMkLst>
            <pc:docMk/>
            <pc:sldMk cId="2165439431" sldId="296"/>
            <ac:graphicFrameMk id="2" creationId="{1D8C5381-1422-495D-8B93-0529EB444838}"/>
          </ac:graphicFrameMkLst>
        </pc:graphicFrameChg>
        <pc:picChg chg="add mod">
          <ac:chgData name="Venu Dammalapati" userId="92603ebe18921ee2" providerId="LiveId" clId="{29458FDE-C8DF-4B02-A646-054F4D3484B2}" dt="2021-02-12T17:13:10.773" v="1103" actId="1076"/>
          <ac:picMkLst>
            <pc:docMk/>
            <pc:sldMk cId="2165439431" sldId="296"/>
            <ac:picMk id="3" creationId="{D62BA8AE-07A5-4CA3-B33B-B2D9A1BC39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06-Oct-22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06-Oct-22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06-Oct-22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06-Oct-22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06-Oct-22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06-Oct-22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06-Oct-22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06-Oct-22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06-Oct-22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06-Oct-22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06-Oct-22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06-Oct-22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548680"/>
            <a:ext cx="7008574" cy="3298825"/>
          </a:xfrm>
        </p:spPr>
        <p:txBody>
          <a:bodyPr/>
          <a:lstStyle/>
          <a:p>
            <a:r>
              <a:rPr lang="en-US" dirty="0"/>
              <a:t>E-BOOK MANAGEMENT SYSTEM</a:t>
            </a:r>
          </a:p>
        </p:txBody>
      </p:sp>
      <p:sp>
        <p:nvSpPr>
          <p:cNvPr id="3" name="Subtitle 2"/>
          <p:cNvSpPr>
            <a:spLocks noGrp="1"/>
          </p:cNvSpPr>
          <p:nvPr>
            <p:ph type="subTitle" idx="1"/>
          </p:nvPr>
        </p:nvSpPr>
        <p:spPr>
          <a:xfrm>
            <a:off x="4672383" y="4221088"/>
            <a:ext cx="7008574" cy="2232248"/>
          </a:xfrm>
        </p:spPr>
        <p:txBody>
          <a:bodyPr>
            <a:normAutofit/>
          </a:bodyPr>
          <a:lstStyle/>
          <a:p>
            <a:r>
              <a:rPr lang="en-US" dirty="0"/>
              <a:t>Presented By</a:t>
            </a:r>
          </a:p>
          <a:p>
            <a:r>
              <a:rPr lang="en-US" dirty="0"/>
              <a:t>191FA04046,</a:t>
            </a:r>
          </a:p>
          <a:p>
            <a:r>
              <a:rPr lang="en-US" dirty="0"/>
              <a:t>191FA04064,</a:t>
            </a:r>
          </a:p>
          <a:p>
            <a:r>
              <a:rPr lang="en-US" dirty="0"/>
              <a:t>191FA04073,</a:t>
            </a:r>
          </a:p>
          <a:p>
            <a:r>
              <a:rPr lang="en-US" dirty="0"/>
              <a:t>191FA04576.</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28A416-96E1-44AD-BA46-CA2F4ED16AF1}"/>
              </a:ext>
            </a:extLst>
          </p:cNvPr>
          <p:cNvGraphicFramePr>
            <a:graphicFrameLocks noGrp="1"/>
          </p:cNvGraphicFramePr>
          <p:nvPr>
            <p:extLst>
              <p:ext uri="{D42A27DB-BD31-4B8C-83A1-F6EECF244321}">
                <p14:modId xmlns:p14="http://schemas.microsoft.com/office/powerpoint/2010/main" val="689140631"/>
              </p:ext>
            </p:extLst>
          </p:nvPr>
        </p:nvGraphicFramePr>
        <p:xfrm>
          <a:off x="909836" y="256858"/>
          <a:ext cx="8167397" cy="836420"/>
        </p:xfrm>
        <a:graphic>
          <a:graphicData uri="http://schemas.openxmlformats.org/drawingml/2006/table">
            <a:tbl>
              <a:tblPr firstRow="1" bandRow="1">
                <a:tableStyleId>{2D5ABB26-0587-4C30-8999-92F81FD0307C}</a:tableStyleId>
              </a:tblPr>
              <a:tblGrid>
                <a:gridCol w="8167397">
                  <a:extLst>
                    <a:ext uri="{9D8B030D-6E8A-4147-A177-3AD203B41FA5}">
                      <a16:colId xmlns:a16="http://schemas.microsoft.com/office/drawing/2014/main" val="3541644064"/>
                    </a:ext>
                  </a:extLst>
                </a:gridCol>
              </a:tblGrid>
              <a:tr h="83642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3200" b="1" dirty="0"/>
                        <a:t>Screenshots:</a:t>
                      </a:r>
                    </a:p>
                  </a:txBody>
                  <a:tcPr/>
                </a:tc>
                <a:extLst>
                  <a:ext uri="{0D108BD9-81ED-4DB2-BD59-A6C34878D82A}">
                    <a16:rowId xmlns:a16="http://schemas.microsoft.com/office/drawing/2014/main" val="2305255960"/>
                  </a:ext>
                </a:extLst>
              </a:tr>
            </a:tbl>
          </a:graphicData>
        </a:graphic>
      </p:graphicFrame>
      <p:graphicFrame>
        <p:nvGraphicFramePr>
          <p:cNvPr id="3" name="Table 3">
            <a:extLst>
              <a:ext uri="{FF2B5EF4-FFF2-40B4-BE49-F238E27FC236}">
                <a16:creationId xmlns:a16="http://schemas.microsoft.com/office/drawing/2014/main" id="{CCC29AD3-EE51-4CD2-858A-ABE264532942}"/>
              </a:ext>
            </a:extLst>
          </p:cNvPr>
          <p:cNvGraphicFramePr>
            <a:graphicFrameLocks noGrp="1"/>
          </p:cNvGraphicFramePr>
          <p:nvPr>
            <p:extLst>
              <p:ext uri="{D42A27DB-BD31-4B8C-83A1-F6EECF244321}">
                <p14:modId xmlns:p14="http://schemas.microsoft.com/office/powerpoint/2010/main" val="3080627024"/>
              </p:ext>
            </p:extLst>
          </p:nvPr>
        </p:nvGraphicFramePr>
        <p:xfrm>
          <a:off x="909837" y="1196752"/>
          <a:ext cx="10369152" cy="5404390"/>
        </p:xfrm>
        <a:graphic>
          <a:graphicData uri="http://schemas.openxmlformats.org/drawingml/2006/table">
            <a:tbl>
              <a:tblPr firstRow="1" bandRow="1">
                <a:tableStyleId>{2D5ABB26-0587-4C30-8999-92F81FD0307C}</a:tableStyleId>
              </a:tblPr>
              <a:tblGrid>
                <a:gridCol w="10369152">
                  <a:extLst>
                    <a:ext uri="{9D8B030D-6E8A-4147-A177-3AD203B41FA5}">
                      <a16:colId xmlns:a16="http://schemas.microsoft.com/office/drawing/2014/main" val="3095207701"/>
                    </a:ext>
                  </a:extLst>
                </a:gridCol>
              </a:tblGrid>
              <a:tr h="5404390">
                <a:tc>
                  <a:txBody>
                    <a:bodyPr/>
                    <a:lstStyle/>
                    <a:p>
                      <a:r>
                        <a:rPr lang="en-IN" sz="2800" dirty="0"/>
                        <a:t>Login Frame:</a:t>
                      </a:r>
                    </a:p>
                  </a:txBody>
                  <a:tcPr/>
                </a:tc>
                <a:extLst>
                  <a:ext uri="{0D108BD9-81ED-4DB2-BD59-A6C34878D82A}">
                    <a16:rowId xmlns:a16="http://schemas.microsoft.com/office/drawing/2014/main" val="1666303837"/>
                  </a:ext>
                </a:extLst>
              </a:tr>
            </a:tbl>
          </a:graphicData>
        </a:graphic>
      </p:graphicFrame>
      <p:pic>
        <p:nvPicPr>
          <p:cNvPr id="5" name="Picture 4">
            <a:extLst>
              <a:ext uri="{FF2B5EF4-FFF2-40B4-BE49-F238E27FC236}">
                <a16:creationId xmlns:a16="http://schemas.microsoft.com/office/drawing/2014/main" id="{E7321B20-9D45-47C1-BBE0-B393D5BD96AD}"/>
              </a:ext>
            </a:extLst>
          </p:cNvPr>
          <p:cNvPicPr>
            <a:picLocks noChangeAspect="1"/>
          </p:cNvPicPr>
          <p:nvPr/>
        </p:nvPicPr>
        <p:blipFill rotWithShape="1">
          <a:blip r:embed="rId2">
            <a:extLst>
              <a:ext uri="{28A0092B-C50C-407E-A947-70E740481C1C}">
                <a14:useLocalDpi xmlns:a14="http://schemas.microsoft.com/office/drawing/2010/main" val="0"/>
              </a:ext>
            </a:extLst>
          </a:blip>
          <a:srcRect l="30409" t="12382" r="30409" b="17962"/>
          <a:stretch/>
        </p:blipFill>
        <p:spPr>
          <a:xfrm>
            <a:off x="3718148" y="1810715"/>
            <a:ext cx="4896544" cy="4655730"/>
          </a:xfrm>
          <a:prstGeom prst="rect">
            <a:avLst/>
          </a:prstGeom>
        </p:spPr>
      </p:pic>
    </p:spTree>
    <p:extLst>
      <p:ext uri="{BB962C8B-B14F-4D97-AF65-F5344CB8AC3E}">
        <p14:creationId xmlns:p14="http://schemas.microsoft.com/office/powerpoint/2010/main" val="197794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0CD2D37-1207-4B4A-963E-536E22F52422}"/>
              </a:ext>
            </a:extLst>
          </p:cNvPr>
          <p:cNvGraphicFramePr>
            <a:graphicFrameLocks noGrp="1"/>
          </p:cNvGraphicFramePr>
          <p:nvPr>
            <p:extLst>
              <p:ext uri="{D42A27DB-BD31-4B8C-83A1-F6EECF244321}">
                <p14:modId xmlns:p14="http://schemas.microsoft.com/office/powerpoint/2010/main" val="1064793838"/>
              </p:ext>
            </p:extLst>
          </p:nvPr>
        </p:nvGraphicFramePr>
        <p:xfrm>
          <a:off x="1269876" y="548680"/>
          <a:ext cx="8125883" cy="51816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2274646185"/>
                    </a:ext>
                  </a:extLst>
                </a:gridCol>
              </a:tblGrid>
              <a:tr h="370840">
                <a:tc>
                  <a:txBody>
                    <a:bodyPr/>
                    <a:lstStyle/>
                    <a:p>
                      <a:r>
                        <a:rPr lang="en-IN" sz="2800" dirty="0"/>
                        <a:t>Registration Frame:</a:t>
                      </a:r>
                    </a:p>
                  </a:txBody>
                  <a:tcPr/>
                </a:tc>
                <a:extLst>
                  <a:ext uri="{0D108BD9-81ED-4DB2-BD59-A6C34878D82A}">
                    <a16:rowId xmlns:a16="http://schemas.microsoft.com/office/drawing/2014/main" val="2625423625"/>
                  </a:ext>
                </a:extLst>
              </a:tr>
            </a:tbl>
          </a:graphicData>
        </a:graphic>
      </p:graphicFrame>
      <p:pic>
        <p:nvPicPr>
          <p:cNvPr id="4" name="Picture 3">
            <a:extLst>
              <a:ext uri="{FF2B5EF4-FFF2-40B4-BE49-F238E27FC236}">
                <a16:creationId xmlns:a16="http://schemas.microsoft.com/office/drawing/2014/main" id="{1F5619B5-3738-4296-A607-C9DDC8B21B28}"/>
              </a:ext>
            </a:extLst>
          </p:cNvPr>
          <p:cNvPicPr>
            <a:picLocks noChangeAspect="1"/>
          </p:cNvPicPr>
          <p:nvPr/>
        </p:nvPicPr>
        <p:blipFill rotWithShape="1">
          <a:blip r:embed="rId2">
            <a:extLst>
              <a:ext uri="{28A0092B-C50C-407E-A947-70E740481C1C}">
                <a14:useLocalDpi xmlns:a14="http://schemas.microsoft.com/office/drawing/2010/main" val="0"/>
              </a:ext>
            </a:extLst>
          </a:blip>
          <a:srcRect l="17726" t="13015" r="17535" b="17721"/>
          <a:stretch/>
        </p:blipFill>
        <p:spPr>
          <a:xfrm>
            <a:off x="1413892" y="1268760"/>
            <a:ext cx="9865096" cy="5328592"/>
          </a:xfrm>
          <a:prstGeom prst="rect">
            <a:avLst/>
          </a:prstGeom>
        </p:spPr>
      </p:pic>
    </p:spTree>
    <p:extLst>
      <p:ext uri="{BB962C8B-B14F-4D97-AF65-F5344CB8AC3E}">
        <p14:creationId xmlns:p14="http://schemas.microsoft.com/office/powerpoint/2010/main" val="56512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EF936D1-B2FD-4BB1-808F-427CA388F29A}"/>
              </a:ext>
            </a:extLst>
          </p:cNvPr>
          <p:cNvGraphicFramePr>
            <a:graphicFrameLocks noGrp="1"/>
          </p:cNvGraphicFramePr>
          <p:nvPr>
            <p:extLst>
              <p:ext uri="{D42A27DB-BD31-4B8C-83A1-F6EECF244321}">
                <p14:modId xmlns:p14="http://schemas.microsoft.com/office/powerpoint/2010/main" val="2938456383"/>
              </p:ext>
            </p:extLst>
          </p:nvPr>
        </p:nvGraphicFramePr>
        <p:xfrm>
          <a:off x="837828" y="188640"/>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3782811760"/>
                    </a:ext>
                  </a:extLst>
                </a:gridCol>
              </a:tblGrid>
              <a:tr h="370840">
                <a:tc>
                  <a:txBody>
                    <a:bodyPr/>
                    <a:lstStyle/>
                    <a:p>
                      <a:r>
                        <a:rPr lang="en-IN" dirty="0"/>
                        <a:t>After Logging in(Dashboard):</a:t>
                      </a:r>
                    </a:p>
                  </a:txBody>
                  <a:tcPr/>
                </a:tc>
                <a:extLst>
                  <a:ext uri="{0D108BD9-81ED-4DB2-BD59-A6C34878D82A}">
                    <a16:rowId xmlns:a16="http://schemas.microsoft.com/office/drawing/2014/main" val="2973368008"/>
                  </a:ext>
                </a:extLst>
              </a:tr>
            </a:tbl>
          </a:graphicData>
        </a:graphic>
      </p:graphicFrame>
      <p:pic>
        <p:nvPicPr>
          <p:cNvPr id="4" name="Picture 3">
            <a:extLst>
              <a:ext uri="{FF2B5EF4-FFF2-40B4-BE49-F238E27FC236}">
                <a16:creationId xmlns:a16="http://schemas.microsoft.com/office/drawing/2014/main" id="{0813DBE1-925E-40BA-AC34-F2369461F1C6}"/>
              </a:ext>
            </a:extLst>
          </p:cNvPr>
          <p:cNvPicPr>
            <a:picLocks noChangeAspect="1"/>
          </p:cNvPicPr>
          <p:nvPr/>
        </p:nvPicPr>
        <p:blipFill rotWithShape="1">
          <a:blip r:embed="rId2">
            <a:extLst>
              <a:ext uri="{28A0092B-C50C-407E-A947-70E740481C1C}">
                <a14:useLocalDpi xmlns:a14="http://schemas.microsoft.com/office/drawing/2010/main" val="0"/>
              </a:ext>
            </a:extLst>
          </a:blip>
          <a:srcRect t="426" b="4920"/>
          <a:stretch/>
        </p:blipFill>
        <p:spPr>
          <a:xfrm>
            <a:off x="981844" y="836712"/>
            <a:ext cx="10637086" cy="5663481"/>
          </a:xfrm>
          <a:prstGeom prst="rect">
            <a:avLst/>
          </a:prstGeom>
        </p:spPr>
      </p:pic>
    </p:spTree>
    <p:extLst>
      <p:ext uri="{BB962C8B-B14F-4D97-AF65-F5344CB8AC3E}">
        <p14:creationId xmlns:p14="http://schemas.microsoft.com/office/powerpoint/2010/main" val="34418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44EA248-38FA-4963-AE97-38CEB9CECCE6}"/>
              </a:ext>
            </a:extLst>
          </p:cNvPr>
          <p:cNvGraphicFramePr>
            <a:graphicFrameLocks noGrp="1"/>
          </p:cNvGraphicFramePr>
          <p:nvPr>
            <p:extLst>
              <p:ext uri="{D42A27DB-BD31-4B8C-83A1-F6EECF244321}">
                <p14:modId xmlns:p14="http://schemas.microsoft.com/office/powerpoint/2010/main" val="1307526121"/>
              </p:ext>
            </p:extLst>
          </p:nvPr>
        </p:nvGraphicFramePr>
        <p:xfrm>
          <a:off x="909836" y="404664"/>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4159267864"/>
                    </a:ext>
                  </a:extLst>
                </a:gridCol>
              </a:tblGrid>
              <a:tr h="370840">
                <a:tc>
                  <a:txBody>
                    <a:bodyPr/>
                    <a:lstStyle/>
                    <a:p>
                      <a:r>
                        <a:rPr lang="en-IN" dirty="0"/>
                        <a:t>New Student Registration:</a:t>
                      </a:r>
                    </a:p>
                  </a:txBody>
                  <a:tcPr/>
                </a:tc>
                <a:extLst>
                  <a:ext uri="{0D108BD9-81ED-4DB2-BD59-A6C34878D82A}">
                    <a16:rowId xmlns:a16="http://schemas.microsoft.com/office/drawing/2014/main" val="3048360219"/>
                  </a:ext>
                </a:extLst>
              </a:tr>
            </a:tbl>
          </a:graphicData>
        </a:graphic>
      </p:graphicFrame>
      <p:pic>
        <p:nvPicPr>
          <p:cNvPr id="4" name="Picture 3">
            <a:extLst>
              <a:ext uri="{FF2B5EF4-FFF2-40B4-BE49-F238E27FC236}">
                <a16:creationId xmlns:a16="http://schemas.microsoft.com/office/drawing/2014/main" id="{317E9223-9554-49F9-AE96-158A98859C4B}"/>
              </a:ext>
            </a:extLst>
          </p:cNvPr>
          <p:cNvPicPr>
            <a:picLocks noChangeAspect="1"/>
          </p:cNvPicPr>
          <p:nvPr/>
        </p:nvPicPr>
        <p:blipFill rotWithShape="1">
          <a:blip r:embed="rId2">
            <a:extLst>
              <a:ext uri="{28A0092B-C50C-407E-A947-70E740481C1C}">
                <a14:useLocalDpi xmlns:a14="http://schemas.microsoft.com/office/drawing/2010/main" val="0"/>
              </a:ext>
            </a:extLst>
          </a:blip>
          <a:srcRect t="-531" b="5557"/>
          <a:stretch/>
        </p:blipFill>
        <p:spPr>
          <a:xfrm>
            <a:off x="981844" y="980728"/>
            <a:ext cx="10513168" cy="5616625"/>
          </a:xfrm>
          <a:prstGeom prst="rect">
            <a:avLst/>
          </a:prstGeom>
        </p:spPr>
      </p:pic>
    </p:spTree>
    <p:extLst>
      <p:ext uri="{BB962C8B-B14F-4D97-AF65-F5344CB8AC3E}">
        <p14:creationId xmlns:p14="http://schemas.microsoft.com/office/powerpoint/2010/main" val="94821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A4155E-9A6E-4495-B386-B07847B47A27}"/>
              </a:ext>
            </a:extLst>
          </p:cNvPr>
          <p:cNvGraphicFramePr>
            <a:graphicFrameLocks noGrp="1"/>
          </p:cNvGraphicFramePr>
          <p:nvPr>
            <p:extLst>
              <p:ext uri="{D42A27DB-BD31-4B8C-83A1-F6EECF244321}">
                <p14:modId xmlns:p14="http://schemas.microsoft.com/office/powerpoint/2010/main" val="2573383029"/>
              </p:ext>
            </p:extLst>
          </p:nvPr>
        </p:nvGraphicFramePr>
        <p:xfrm>
          <a:off x="1269876" y="332656"/>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3149681169"/>
                    </a:ext>
                  </a:extLst>
                </a:gridCol>
              </a:tblGrid>
              <a:tr h="370840">
                <a:tc>
                  <a:txBody>
                    <a:bodyPr/>
                    <a:lstStyle/>
                    <a:p>
                      <a:r>
                        <a:rPr lang="en-IN" dirty="0"/>
                        <a:t>Adding New Book:</a:t>
                      </a:r>
                    </a:p>
                  </a:txBody>
                  <a:tcPr/>
                </a:tc>
                <a:extLst>
                  <a:ext uri="{0D108BD9-81ED-4DB2-BD59-A6C34878D82A}">
                    <a16:rowId xmlns:a16="http://schemas.microsoft.com/office/drawing/2014/main" val="627355360"/>
                  </a:ext>
                </a:extLst>
              </a:tr>
            </a:tbl>
          </a:graphicData>
        </a:graphic>
      </p:graphicFrame>
      <p:pic>
        <p:nvPicPr>
          <p:cNvPr id="4" name="Picture 3">
            <a:extLst>
              <a:ext uri="{FF2B5EF4-FFF2-40B4-BE49-F238E27FC236}">
                <a16:creationId xmlns:a16="http://schemas.microsoft.com/office/drawing/2014/main" id="{EE9048D6-F97F-4E4F-9DA3-B0CE0AE94CB6}"/>
              </a:ext>
            </a:extLst>
          </p:cNvPr>
          <p:cNvPicPr>
            <a:picLocks noChangeAspect="1"/>
          </p:cNvPicPr>
          <p:nvPr/>
        </p:nvPicPr>
        <p:blipFill rotWithShape="1">
          <a:blip r:embed="rId2">
            <a:extLst>
              <a:ext uri="{28A0092B-C50C-407E-A947-70E740481C1C}">
                <a14:useLocalDpi xmlns:a14="http://schemas.microsoft.com/office/drawing/2010/main" val="0"/>
              </a:ext>
            </a:extLst>
          </a:blip>
          <a:srcRect t="555" b="4477"/>
          <a:stretch/>
        </p:blipFill>
        <p:spPr>
          <a:xfrm>
            <a:off x="1269876" y="1149897"/>
            <a:ext cx="9793088" cy="5231431"/>
          </a:xfrm>
          <a:prstGeom prst="rect">
            <a:avLst/>
          </a:prstGeom>
        </p:spPr>
      </p:pic>
    </p:spTree>
    <p:extLst>
      <p:ext uri="{BB962C8B-B14F-4D97-AF65-F5344CB8AC3E}">
        <p14:creationId xmlns:p14="http://schemas.microsoft.com/office/powerpoint/2010/main" val="18404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78B37B9-420F-43B9-9E16-3227F266E0C3}"/>
              </a:ext>
            </a:extLst>
          </p:cNvPr>
          <p:cNvGraphicFramePr>
            <a:graphicFrameLocks noGrp="1"/>
          </p:cNvGraphicFramePr>
          <p:nvPr>
            <p:extLst>
              <p:ext uri="{D42A27DB-BD31-4B8C-83A1-F6EECF244321}">
                <p14:modId xmlns:p14="http://schemas.microsoft.com/office/powerpoint/2010/main" val="4260924906"/>
              </p:ext>
            </p:extLst>
          </p:nvPr>
        </p:nvGraphicFramePr>
        <p:xfrm>
          <a:off x="1269876" y="332656"/>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2355520004"/>
                    </a:ext>
                  </a:extLst>
                </a:gridCol>
              </a:tblGrid>
              <a:tr h="370840">
                <a:tc>
                  <a:txBody>
                    <a:bodyPr/>
                    <a:lstStyle/>
                    <a:p>
                      <a:r>
                        <a:rPr lang="en-IN" dirty="0"/>
                        <a:t>Issue Book:</a:t>
                      </a:r>
                    </a:p>
                  </a:txBody>
                  <a:tcPr/>
                </a:tc>
                <a:extLst>
                  <a:ext uri="{0D108BD9-81ED-4DB2-BD59-A6C34878D82A}">
                    <a16:rowId xmlns:a16="http://schemas.microsoft.com/office/drawing/2014/main" val="2138789948"/>
                  </a:ext>
                </a:extLst>
              </a:tr>
            </a:tbl>
          </a:graphicData>
        </a:graphic>
      </p:graphicFrame>
      <p:pic>
        <p:nvPicPr>
          <p:cNvPr id="4" name="Picture 3">
            <a:extLst>
              <a:ext uri="{FF2B5EF4-FFF2-40B4-BE49-F238E27FC236}">
                <a16:creationId xmlns:a16="http://schemas.microsoft.com/office/drawing/2014/main" id="{4D12AA6F-D04E-40E3-92EB-C7CA1BC171AE}"/>
              </a:ext>
            </a:extLst>
          </p:cNvPr>
          <p:cNvPicPr>
            <a:picLocks noChangeAspect="1"/>
          </p:cNvPicPr>
          <p:nvPr/>
        </p:nvPicPr>
        <p:blipFill rotWithShape="1">
          <a:blip r:embed="rId2">
            <a:extLst>
              <a:ext uri="{28A0092B-C50C-407E-A947-70E740481C1C}">
                <a14:useLocalDpi xmlns:a14="http://schemas.microsoft.com/office/drawing/2010/main" val="0"/>
              </a:ext>
            </a:extLst>
          </a:blip>
          <a:srcRect l="14415" t="4962" r="14415" b="10687"/>
          <a:stretch/>
        </p:blipFill>
        <p:spPr>
          <a:xfrm>
            <a:off x="2061964" y="1052736"/>
            <a:ext cx="8352928" cy="5568619"/>
          </a:xfrm>
          <a:prstGeom prst="rect">
            <a:avLst/>
          </a:prstGeom>
        </p:spPr>
      </p:pic>
    </p:spTree>
    <p:extLst>
      <p:ext uri="{BB962C8B-B14F-4D97-AF65-F5344CB8AC3E}">
        <p14:creationId xmlns:p14="http://schemas.microsoft.com/office/powerpoint/2010/main" val="9414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39A3297-F5D4-429B-9A46-61977703755B}"/>
              </a:ext>
            </a:extLst>
          </p:cNvPr>
          <p:cNvGraphicFramePr>
            <a:graphicFrameLocks noGrp="1"/>
          </p:cNvGraphicFramePr>
          <p:nvPr>
            <p:extLst>
              <p:ext uri="{D42A27DB-BD31-4B8C-83A1-F6EECF244321}">
                <p14:modId xmlns:p14="http://schemas.microsoft.com/office/powerpoint/2010/main" val="2043605837"/>
              </p:ext>
            </p:extLst>
          </p:nvPr>
        </p:nvGraphicFramePr>
        <p:xfrm>
          <a:off x="837828" y="404664"/>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1263963423"/>
                    </a:ext>
                  </a:extLst>
                </a:gridCol>
              </a:tblGrid>
              <a:tr h="370840">
                <a:tc>
                  <a:txBody>
                    <a:bodyPr/>
                    <a:lstStyle/>
                    <a:p>
                      <a:r>
                        <a:rPr lang="en-IN" dirty="0"/>
                        <a:t>Return Book:</a:t>
                      </a:r>
                    </a:p>
                  </a:txBody>
                  <a:tcPr/>
                </a:tc>
                <a:extLst>
                  <a:ext uri="{0D108BD9-81ED-4DB2-BD59-A6C34878D82A}">
                    <a16:rowId xmlns:a16="http://schemas.microsoft.com/office/drawing/2014/main" val="172777528"/>
                  </a:ext>
                </a:extLst>
              </a:tr>
            </a:tbl>
          </a:graphicData>
        </a:graphic>
      </p:graphicFrame>
      <p:pic>
        <p:nvPicPr>
          <p:cNvPr id="4" name="Picture 3">
            <a:extLst>
              <a:ext uri="{FF2B5EF4-FFF2-40B4-BE49-F238E27FC236}">
                <a16:creationId xmlns:a16="http://schemas.microsoft.com/office/drawing/2014/main" id="{D2F47EC6-7D93-4AE9-8119-03F74F6690DA}"/>
              </a:ext>
            </a:extLst>
          </p:cNvPr>
          <p:cNvPicPr>
            <a:picLocks noChangeAspect="1"/>
          </p:cNvPicPr>
          <p:nvPr/>
        </p:nvPicPr>
        <p:blipFill rotWithShape="1">
          <a:blip r:embed="rId2">
            <a:extLst>
              <a:ext uri="{28A0092B-C50C-407E-A947-70E740481C1C}">
                <a14:useLocalDpi xmlns:a14="http://schemas.microsoft.com/office/drawing/2010/main" val="0"/>
              </a:ext>
            </a:extLst>
          </a:blip>
          <a:srcRect t="968" b="6029"/>
          <a:stretch/>
        </p:blipFill>
        <p:spPr>
          <a:xfrm>
            <a:off x="1053852" y="1052736"/>
            <a:ext cx="10688045" cy="5591472"/>
          </a:xfrm>
          <a:prstGeom prst="rect">
            <a:avLst/>
          </a:prstGeom>
        </p:spPr>
      </p:pic>
    </p:spTree>
    <p:extLst>
      <p:ext uri="{BB962C8B-B14F-4D97-AF65-F5344CB8AC3E}">
        <p14:creationId xmlns:p14="http://schemas.microsoft.com/office/powerpoint/2010/main" val="405401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077302F-1F0E-4B96-B6D0-E33C239FEA85}"/>
              </a:ext>
            </a:extLst>
          </p:cNvPr>
          <p:cNvGraphicFramePr>
            <a:graphicFrameLocks noGrp="1"/>
          </p:cNvGraphicFramePr>
          <p:nvPr>
            <p:extLst>
              <p:ext uri="{D42A27DB-BD31-4B8C-83A1-F6EECF244321}">
                <p14:modId xmlns:p14="http://schemas.microsoft.com/office/powerpoint/2010/main" val="2189940245"/>
              </p:ext>
            </p:extLst>
          </p:nvPr>
        </p:nvGraphicFramePr>
        <p:xfrm>
          <a:off x="1053852" y="404664"/>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2378902735"/>
                    </a:ext>
                  </a:extLst>
                </a:gridCol>
              </a:tblGrid>
              <a:tr h="370840">
                <a:tc>
                  <a:txBody>
                    <a:bodyPr/>
                    <a:lstStyle/>
                    <a:p>
                      <a:r>
                        <a:rPr lang="en-IN" dirty="0"/>
                        <a:t>Statistics:</a:t>
                      </a:r>
                    </a:p>
                  </a:txBody>
                  <a:tcPr/>
                </a:tc>
                <a:extLst>
                  <a:ext uri="{0D108BD9-81ED-4DB2-BD59-A6C34878D82A}">
                    <a16:rowId xmlns:a16="http://schemas.microsoft.com/office/drawing/2014/main" val="3919063537"/>
                  </a:ext>
                </a:extLst>
              </a:tr>
            </a:tbl>
          </a:graphicData>
        </a:graphic>
      </p:graphicFrame>
      <p:pic>
        <p:nvPicPr>
          <p:cNvPr id="4" name="Picture 3">
            <a:extLst>
              <a:ext uri="{FF2B5EF4-FFF2-40B4-BE49-F238E27FC236}">
                <a16:creationId xmlns:a16="http://schemas.microsoft.com/office/drawing/2014/main" id="{7CFE35ED-1B96-4FFA-91E2-38A1C53371B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876" y="1058043"/>
            <a:ext cx="10009112" cy="5630125"/>
          </a:xfrm>
          <a:prstGeom prst="rect">
            <a:avLst/>
          </a:prstGeom>
        </p:spPr>
      </p:pic>
    </p:spTree>
    <p:extLst>
      <p:ext uri="{BB962C8B-B14F-4D97-AF65-F5344CB8AC3E}">
        <p14:creationId xmlns:p14="http://schemas.microsoft.com/office/powerpoint/2010/main" val="346989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70FD7C8-C638-49CF-B00E-51FBC1BD0639}"/>
              </a:ext>
            </a:extLst>
          </p:cNvPr>
          <p:cNvGraphicFramePr>
            <a:graphicFrameLocks noGrp="1"/>
          </p:cNvGraphicFramePr>
          <p:nvPr>
            <p:extLst>
              <p:ext uri="{D42A27DB-BD31-4B8C-83A1-F6EECF244321}">
                <p14:modId xmlns:p14="http://schemas.microsoft.com/office/powerpoint/2010/main" val="3981893647"/>
              </p:ext>
            </p:extLst>
          </p:nvPr>
        </p:nvGraphicFramePr>
        <p:xfrm>
          <a:off x="981844" y="476672"/>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524552067"/>
                    </a:ext>
                  </a:extLst>
                </a:gridCol>
              </a:tblGrid>
              <a:tr h="370840">
                <a:tc>
                  <a:txBody>
                    <a:bodyPr/>
                    <a:lstStyle/>
                    <a:p>
                      <a:r>
                        <a:rPr lang="en-IN" dirty="0"/>
                        <a:t>List of Registered Students:</a:t>
                      </a:r>
                    </a:p>
                  </a:txBody>
                  <a:tcPr/>
                </a:tc>
                <a:extLst>
                  <a:ext uri="{0D108BD9-81ED-4DB2-BD59-A6C34878D82A}">
                    <a16:rowId xmlns:a16="http://schemas.microsoft.com/office/drawing/2014/main" val="2144890660"/>
                  </a:ext>
                </a:extLst>
              </a:tr>
            </a:tbl>
          </a:graphicData>
        </a:graphic>
      </p:graphicFrame>
      <p:pic>
        <p:nvPicPr>
          <p:cNvPr id="4" name="Picture 3">
            <a:extLst>
              <a:ext uri="{FF2B5EF4-FFF2-40B4-BE49-F238E27FC236}">
                <a16:creationId xmlns:a16="http://schemas.microsoft.com/office/drawing/2014/main" id="{140D252F-9659-4F62-B980-5AD7911D7D08}"/>
              </a:ext>
            </a:extLst>
          </p:cNvPr>
          <p:cNvPicPr>
            <a:picLocks noChangeAspect="1"/>
          </p:cNvPicPr>
          <p:nvPr/>
        </p:nvPicPr>
        <p:blipFill rotWithShape="1">
          <a:blip r:embed="rId2">
            <a:extLst>
              <a:ext uri="{28A0092B-C50C-407E-A947-70E740481C1C}">
                <a14:useLocalDpi xmlns:a14="http://schemas.microsoft.com/office/drawing/2010/main" val="0"/>
              </a:ext>
            </a:extLst>
          </a:blip>
          <a:srcRect t="-258" b="4987"/>
          <a:stretch/>
        </p:blipFill>
        <p:spPr>
          <a:xfrm>
            <a:off x="1413892" y="1174802"/>
            <a:ext cx="9982845" cy="5231432"/>
          </a:xfrm>
          <a:prstGeom prst="rect">
            <a:avLst/>
          </a:prstGeom>
        </p:spPr>
      </p:pic>
    </p:spTree>
    <p:extLst>
      <p:ext uri="{BB962C8B-B14F-4D97-AF65-F5344CB8AC3E}">
        <p14:creationId xmlns:p14="http://schemas.microsoft.com/office/powerpoint/2010/main" val="36619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9F30C57-0BC6-4429-B91E-39C80FBE7D84}"/>
              </a:ext>
            </a:extLst>
          </p:cNvPr>
          <p:cNvGraphicFramePr>
            <a:graphicFrameLocks noGrp="1"/>
          </p:cNvGraphicFramePr>
          <p:nvPr>
            <p:extLst>
              <p:ext uri="{D42A27DB-BD31-4B8C-83A1-F6EECF244321}">
                <p14:modId xmlns:p14="http://schemas.microsoft.com/office/powerpoint/2010/main" val="166131794"/>
              </p:ext>
            </p:extLst>
          </p:nvPr>
        </p:nvGraphicFramePr>
        <p:xfrm>
          <a:off x="1125860" y="476672"/>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3985680828"/>
                    </a:ext>
                  </a:extLst>
                </a:gridCol>
              </a:tblGrid>
              <a:tr h="370840">
                <a:tc>
                  <a:txBody>
                    <a:bodyPr/>
                    <a:lstStyle/>
                    <a:p>
                      <a:r>
                        <a:rPr lang="en-IN" dirty="0"/>
                        <a:t>List of Books:</a:t>
                      </a:r>
                    </a:p>
                  </a:txBody>
                  <a:tcPr/>
                </a:tc>
                <a:extLst>
                  <a:ext uri="{0D108BD9-81ED-4DB2-BD59-A6C34878D82A}">
                    <a16:rowId xmlns:a16="http://schemas.microsoft.com/office/drawing/2014/main" val="1854793919"/>
                  </a:ext>
                </a:extLst>
              </a:tr>
            </a:tbl>
          </a:graphicData>
        </a:graphic>
      </p:graphicFrame>
      <p:pic>
        <p:nvPicPr>
          <p:cNvPr id="4" name="Picture 3">
            <a:extLst>
              <a:ext uri="{FF2B5EF4-FFF2-40B4-BE49-F238E27FC236}">
                <a16:creationId xmlns:a16="http://schemas.microsoft.com/office/drawing/2014/main" id="{EACC5F35-EC0C-4AF7-BF4C-2725BA78616E}"/>
              </a:ext>
            </a:extLst>
          </p:cNvPr>
          <p:cNvPicPr>
            <a:picLocks noChangeAspect="1"/>
          </p:cNvPicPr>
          <p:nvPr/>
        </p:nvPicPr>
        <p:blipFill rotWithShape="1">
          <a:blip r:embed="rId2">
            <a:extLst>
              <a:ext uri="{28A0092B-C50C-407E-A947-70E740481C1C}">
                <a14:useLocalDpi xmlns:a14="http://schemas.microsoft.com/office/drawing/2010/main" val="0"/>
              </a:ext>
            </a:extLst>
          </a:blip>
          <a:srcRect b="4927"/>
          <a:stretch/>
        </p:blipFill>
        <p:spPr>
          <a:xfrm>
            <a:off x="1629916" y="1196752"/>
            <a:ext cx="9694813" cy="5184576"/>
          </a:xfrm>
          <a:prstGeom prst="rect">
            <a:avLst/>
          </a:prstGeom>
        </p:spPr>
      </p:pic>
    </p:spTree>
    <p:extLst>
      <p:ext uri="{BB962C8B-B14F-4D97-AF65-F5344CB8AC3E}">
        <p14:creationId xmlns:p14="http://schemas.microsoft.com/office/powerpoint/2010/main" val="193412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26560" y="564800"/>
            <a:ext cx="10157354" cy="1397000"/>
          </a:xfrm>
        </p:spPr>
        <p:txBody>
          <a:bodyPr/>
          <a:lstStyle/>
          <a:p>
            <a:pPr algn="ctr"/>
            <a:r>
              <a:rPr lang="en-US" dirty="0"/>
              <a:t>E-BOOK MANAGEMENT SYSTEM</a:t>
            </a:r>
          </a:p>
        </p:txBody>
      </p:sp>
      <p:sp>
        <p:nvSpPr>
          <p:cNvPr id="14" name="Content Placeholder 13"/>
          <p:cNvSpPr>
            <a:spLocks noGrp="1"/>
          </p:cNvSpPr>
          <p:nvPr>
            <p:ph idx="1"/>
          </p:nvPr>
        </p:nvSpPr>
        <p:spPr>
          <a:xfrm>
            <a:off x="1126561" y="2564904"/>
            <a:ext cx="4257022" cy="3168352"/>
          </a:xfrm>
        </p:spPr>
        <p:txBody>
          <a:bodyPr>
            <a:normAutofit/>
          </a:bodyPr>
          <a:lstStyle/>
          <a:p>
            <a:pPr marL="0" indent="0">
              <a:buNone/>
            </a:pPr>
            <a:r>
              <a:rPr lang="en-IN" sz="3600" b="1" dirty="0">
                <a:solidFill>
                  <a:schemeClr val="tx1"/>
                </a:solidFill>
                <a:latin typeface="Times New Roman" panose="02020603050405020304" pitchFamily="18" charset="0"/>
                <a:cs typeface="Times New Roman" panose="02020603050405020304" pitchFamily="18" charset="0"/>
              </a:rPr>
              <a:t>Under Guidance of: </a:t>
            </a:r>
          </a:p>
          <a:p>
            <a:pPr marL="0" indent="0">
              <a:spcBef>
                <a:spcPts val="0"/>
              </a:spcBef>
              <a:buNone/>
            </a:pPr>
            <a:endParaRPr lang="en-IN" sz="2000" b="1"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IN" sz="2000" b="1" dirty="0">
                <a:solidFill>
                  <a:schemeClr val="tx1"/>
                </a:solidFill>
                <a:latin typeface="Times New Roman" panose="02020603050405020304" pitchFamily="18" charset="0"/>
                <a:cs typeface="Times New Roman" panose="02020603050405020304" pitchFamily="18" charset="0"/>
              </a:rPr>
              <a:t>Mr. M Narendra</a:t>
            </a:r>
          </a:p>
          <a:p>
            <a:pPr marL="0" indent="0">
              <a:spcBef>
                <a:spcPts val="0"/>
              </a:spcBef>
              <a:buNone/>
            </a:pPr>
            <a:r>
              <a:rPr lang="en-IN" sz="2000" b="1" dirty="0">
                <a:solidFill>
                  <a:schemeClr val="tx1"/>
                </a:solidFill>
                <a:latin typeface="Times New Roman" panose="02020603050405020304" pitchFamily="18" charset="0"/>
                <a:cs typeface="Times New Roman" panose="02020603050405020304" pitchFamily="18" charset="0"/>
              </a:rPr>
              <a:t>Assistant Professor, CSE</a:t>
            </a:r>
          </a:p>
          <a:p>
            <a:pPr marL="0" indent="0">
              <a:spcBef>
                <a:spcPts val="0"/>
              </a:spcBef>
              <a:buNone/>
            </a:pPr>
            <a:endParaRPr lang="en-IN" sz="2000" b="1"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IN" sz="2000" b="1" dirty="0">
                <a:solidFill>
                  <a:schemeClr val="tx1"/>
                </a:solidFill>
                <a:latin typeface="Times New Roman" panose="02020603050405020304" pitchFamily="18" charset="0"/>
                <a:cs typeface="Times New Roman" panose="02020603050405020304" pitchFamily="18" charset="0"/>
              </a:rPr>
              <a:t>Mr. M </a:t>
            </a:r>
            <a:r>
              <a:rPr lang="en-IN" sz="2000" b="1" dirty="0" err="1">
                <a:solidFill>
                  <a:schemeClr val="tx1"/>
                </a:solidFill>
                <a:latin typeface="Times New Roman" panose="02020603050405020304" pitchFamily="18" charset="0"/>
                <a:cs typeface="Times New Roman" panose="02020603050405020304" pitchFamily="18" charset="0"/>
              </a:rPr>
              <a:t>Veerabrahmam</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IN" sz="2000" b="1" dirty="0">
                <a:solidFill>
                  <a:schemeClr val="tx1"/>
                </a:solidFill>
                <a:latin typeface="Times New Roman" panose="02020603050405020304" pitchFamily="18" charset="0"/>
                <a:cs typeface="Times New Roman" panose="02020603050405020304" pitchFamily="18" charset="0"/>
              </a:rPr>
              <a:t>Assistant Professor, CSE</a:t>
            </a:r>
          </a:p>
        </p:txBody>
      </p:sp>
      <p:pic>
        <p:nvPicPr>
          <p:cNvPr id="3" name="Picture 2">
            <a:extLst>
              <a:ext uri="{FF2B5EF4-FFF2-40B4-BE49-F238E27FC236}">
                <a16:creationId xmlns:a16="http://schemas.microsoft.com/office/drawing/2014/main" id="{6D9E5418-BCB4-4E20-8F61-C82F9835D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708" y="0"/>
            <a:ext cx="3418665" cy="1106891"/>
          </a:xfrm>
          <a:prstGeom prst="rect">
            <a:avLst/>
          </a:prstGeom>
        </p:spPr>
      </p:pic>
      <p:pic>
        <p:nvPicPr>
          <p:cNvPr id="5" name="Picture 4">
            <a:extLst>
              <a:ext uri="{FF2B5EF4-FFF2-40B4-BE49-F238E27FC236}">
                <a16:creationId xmlns:a16="http://schemas.microsoft.com/office/drawing/2014/main" id="{76617B03-13D3-4053-A46F-DE21BE598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582" y="2852936"/>
            <a:ext cx="1862957" cy="1714500"/>
          </a:xfrm>
          <a:prstGeom prst="rect">
            <a:avLst/>
          </a:prstGeom>
        </p:spPr>
      </p:pic>
      <p:graphicFrame>
        <p:nvGraphicFramePr>
          <p:cNvPr id="8" name="Table 8">
            <a:extLst>
              <a:ext uri="{FF2B5EF4-FFF2-40B4-BE49-F238E27FC236}">
                <a16:creationId xmlns:a16="http://schemas.microsoft.com/office/drawing/2014/main" id="{7EA64818-8AB3-42B4-A80B-CEE7214C6BA7}"/>
              </a:ext>
            </a:extLst>
          </p:cNvPr>
          <p:cNvGraphicFramePr>
            <a:graphicFrameLocks noGrp="1"/>
          </p:cNvGraphicFramePr>
          <p:nvPr>
            <p:extLst>
              <p:ext uri="{D42A27DB-BD31-4B8C-83A1-F6EECF244321}">
                <p14:modId xmlns:p14="http://schemas.microsoft.com/office/powerpoint/2010/main" val="1620579370"/>
              </p:ext>
            </p:extLst>
          </p:nvPr>
        </p:nvGraphicFramePr>
        <p:xfrm>
          <a:off x="7390555" y="2564904"/>
          <a:ext cx="4786817" cy="3168352"/>
        </p:xfrm>
        <a:graphic>
          <a:graphicData uri="http://schemas.openxmlformats.org/drawingml/2006/table">
            <a:tbl>
              <a:tblPr firstRow="1" bandRow="1">
                <a:tableStyleId>{2D5ABB26-0587-4C30-8999-92F81FD0307C}</a:tableStyleId>
              </a:tblPr>
              <a:tblGrid>
                <a:gridCol w="4786817">
                  <a:extLst>
                    <a:ext uri="{9D8B030D-6E8A-4147-A177-3AD203B41FA5}">
                      <a16:colId xmlns:a16="http://schemas.microsoft.com/office/drawing/2014/main" val="3929275321"/>
                    </a:ext>
                  </a:extLst>
                </a:gridCol>
              </a:tblGrid>
              <a:tr h="3168352">
                <a:tc>
                  <a:txBody>
                    <a:bodyPr/>
                    <a:lstStyle/>
                    <a:p>
                      <a:r>
                        <a:rPr lang="en-IN" sz="3200" dirty="0">
                          <a:latin typeface="Times New Roman" panose="02020603050405020304" pitchFamily="18" charset="0"/>
                          <a:cs typeface="Times New Roman" panose="02020603050405020304" pitchFamily="18" charset="0"/>
                        </a:rPr>
                        <a:t>Presented By:</a:t>
                      </a:r>
                    </a:p>
                    <a:p>
                      <a:pPr>
                        <a:spcBef>
                          <a:spcPts val="0"/>
                        </a:spcBef>
                      </a:pPr>
                      <a:r>
                        <a:rPr lang="en-IN" sz="3200" b="0" dirty="0" err="1">
                          <a:latin typeface="Times New Roman" panose="02020603050405020304" pitchFamily="18" charset="0"/>
                          <a:cs typeface="Times New Roman" panose="02020603050405020304" pitchFamily="18" charset="0"/>
                        </a:rPr>
                        <a:t>Sk.Shafiulla</a:t>
                      </a:r>
                      <a:r>
                        <a:rPr lang="en-IN" sz="3200" b="0" dirty="0">
                          <a:latin typeface="Times New Roman" panose="02020603050405020304" pitchFamily="18" charset="0"/>
                          <a:cs typeface="Times New Roman" panose="02020603050405020304" pitchFamily="18" charset="0"/>
                        </a:rPr>
                        <a:t>(191FA04046)</a:t>
                      </a:r>
                    </a:p>
                    <a:p>
                      <a:pPr>
                        <a:spcBef>
                          <a:spcPts val="0"/>
                        </a:spcBef>
                      </a:pPr>
                      <a:r>
                        <a:rPr lang="en-IN" sz="3200" b="0" dirty="0" err="1">
                          <a:latin typeface="Times New Roman" panose="02020603050405020304" pitchFamily="18" charset="0"/>
                          <a:cs typeface="Times New Roman" panose="02020603050405020304" pitchFamily="18" charset="0"/>
                        </a:rPr>
                        <a:t>A.Tejeeswar</a:t>
                      </a:r>
                      <a:r>
                        <a:rPr lang="en-IN" sz="3200" b="0" dirty="0">
                          <a:latin typeface="Times New Roman" panose="02020603050405020304" pitchFamily="18" charset="0"/>
                          <a:cs typeface="Times New Roman" panose="02020603050405020304" pitchFamily="18" charset="0"/>
                        </a:rPr>
                        <a:t>(191FA04064)</a:t>
                      </a:r>
                    </a:p>
                    <a:p>
                      <a:pPr>
                        <a:spcBef>
                          <a:spcPts val="0"/>
                        </a:spcBef>
                      </a:pPr>
                      <a:r>
                        <a:rPr lang="en-IN" sz="3200" b="0" dirty="0" err="1">
                          <a:latin typeface="Times New Roman" panose="02020603050405020304" pitchFamily="18" charset="0"/>
                          <a:cs typeface="Times New Roman" panose="02020603050405020304" pitchFamily="18" charset="0"/>
                        </a:rPr>
                        <a:t>D.Venu</a:t>
                      </a:r>
                      <a:r>
                        <a:rPr lang="en-IN" sz="3200" b="0" dirty="0">
                          <a:latin typeface="Times New Roman" panose="02020603050405020304" pitchFamily="18" charset="0"/>
                          <a:cs typeface="Times New Roman" panose="02020603050405020304" pitchFamily="18" charset="0"/>
                        </a:rPr>
                        <a:t>(191FA04073)</a:t>
                      </a:r>
                    </a:p>
                    <a:p>
                      <a:pPr marL="0" marR="0" lvl="0" indent="0" algn="l" defTabSz="1218987" rtl="0" eaLnBrk="1" fontAlgn="auto" latinLnBrk="0" hangingPunct="1">
                        <a:lnSpc>
                          <a:spcPct val="100000"/>
                        </a:lnSpc>
                        <a:spcBef>
                          <a:spcPts val="0"/>
                        </a:spcBef>
                        <a:spcAft>
                          <a:spcPts val="0"/>
                        </a:spcAft>
                        <a:buClrTx/>
                        <a:buSzTx/>
                        <a:buFontTx/>
                        <a:buNone/>
                        <a:tabLst/>
                        <a:defRPr/>
                      </a:pPr>
                      <a:r>
                        <a:rPr lang="en-IN" sz="3200" b="0" dirty="0" err="1">
                          <a:latin typeface="Times New Roman" panose="02020603050405020304" pitchFamily="18" charset="0"/>
                          <a:cs typeface="Times New Roman" panose="02020603050405020304" pitchFamily="18" charset="0"/>
                        </a:rPr>
                        <a:t>T.V.Gowtam</a:t>
                      </a:r>
                      <a:r>
                        <a:rPr lang="en-IN" sz="3200" b="0" dirty="0">
                          <a:latin typeface="Times New Roman" panose="02020603050405020304" pitchFamily="18" charset="0"/>
                          <a:cs typeface="Times New Roman" panose="02020603050405020304" pitchFamily="18" charset="0"/>
                        </a:rPr>
                        <a:t>(191FA04576)</a:t>
                      </a:r>
                    </a:p>
                    <a:p>
                      <a:endParaRPr lang="en-IN" sz="3200" dirty="0"/>
                    </a:p>
                  </a:txBody>
                  <a:tcPr/>
                </a:tc>
                <a:extLst>
                  <a:ext uri="{0D108BD9-81ED-4DB2-BD59-A6C34878D82A}">
                    <a16:rowId xmlns:a16="http://schemas.microsoft.com/office/drawing/2014/main" val="3828509523"/>
                  </a:ext>
                </a:extLst>
              </a:tr>
            </a:tbl>
          </a:graphicData>
        </a:graphic>
      </p:graphicFrame>
      <p:graphicFrame>
        <p:nvGraphicFramePr>
          <p:cNvPr id="9" name="Table 9">
            <a:extLst>
              <a:ext uri="{FF2B5EF4-FFF2-40B4-BE49-F238E27FC236}">
                <a16:creationId xmlns:a16="http://schemas.microsoft.com/office/drawing/2014/main" id="{064E4A93-4724-40B3-B497-7676FDA8AA20}"/>
              </a:ext>
            </a:extLst>
          </p:cNvPr>
          <p:cNvGraphicFramePr>
            <a:graphicFrameLocks noGrp="1"/>
          </p:cNvGraphicFramePr>
          <p:nvPr>
            <p:extLst>
              <p:ext uri="{D42A27DB-BD31-4B8C-83A1-F6EECF244321}">
                <p14:modId xmlns:p14="http://schemas.microsoft.com/office/powerpoint/2010/main" val="3774017922"/>
              </p:ext>
            </p:extLst>
          </p:nvPr>
        </p:nvGraphicFramePr>
        <p:xfrm>
          <a:off x="2031471" y="720372"/>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3411255843"/>
                    </a:ext>
                  </a:extLst>
                </a:gridCol>
              </a:tblGrid>
              <a:tr h="370840">
                <a:tc>
                  <a:txBody>
                    <a:bodyPr/>
                    <a:lstStyle/>
                    <a:p>
                      <a:endParaRPr lang="en-IN" dirty="0"/>
                    </a:p>
                  </a:txBody>
                  <a:tcPr/>
                </a:tc>
                <a:extLst>
                  <a:ext uri="{0D108BD9-81ED-4DB2-BD59-A6C34878D82A}">
                    <a16:rowId xmlns:a16="http://schemas.microsoft.com/office/drawing/2014/main" val="2880891983"/>
                  </a:ext>
                </a:extLst>
              </a:tr>
            </a:tbl>
          </a:graphicData>
        </a:graphic>
      </p:graphicFrame>
      <p:sp>
        <p:nvSpPr>
          <p:cNvPr id="15" name="TextBox 14">
            <a:extLst>
              <a:ext uri="{FF2B5EF4-FFF2-40B4-BE49-F238E27FC236}">
                <a16:creationId xmlns:a16="http://schemas.microsoft.com/office/drawing/2014/main" id="{65BDC3B8-0716-4E7C-B6EE-014601B97A93}"/>
              </a:ext>
            </a:extLst>
          </p:cNvPr>
          <p:cNvSpPr txBox="1"/>
          <p:nvPr/>
        </p:nvSpPr>
        <p:spPr>
          <a:xfrm>
            <a:off x="2277988" y="5373216"/>
            <a:ext cx="8208912" cy="830997"/>
          </a:xfrm>
          <a:prstGeom prst="rect">
            <a:avLst/>
          </a:prstGeom>
          <a:noFill/>
        </p:spPr>
        <p:txBody>
          <a:bodyPr wrap="square">
            <a:spAutoFit/>
          </a:bodyPr>
          <a:lstStyle/>
          <a:p>
            <a:pPr algn="ctr">
              <a:buClrTx/>
              <a:buFontTx/>
            </a:pPr>
            <a:r>
              <a:rPr lang="en-IN" sz="2400" b="1" dirty="0">
                <a:latin typeface="Times New Roman" panose="02020603050405020304" pitchFamily="18" charset="0"/>
                <a:cs typeface="Times New Roman" panose="02020603050405020304" pitchFamily="18" charset="0"/>
              </a:rPr>
              <a:t>Department of Computer Science and Engineering</a:t>
            </a:r>
          </a:p>
          <a:p>
            <a:pPr algn="ctr">
              <a:buClrTx/>
              <a:buFontTx/>
            </a:pPr>
            <a:r>
              <a:rPr lang="en-IN" sz="2400" b="1" dirty="0">
                <a:latin typeface="Times New Roman" panose="02020603050405020304" pitchFamily="18" charset="0"/>
                <a:cs typeface="Times New Roman" panose="02020603050405020304" pitchFamily="18" charset="0"/>
              </a:rPr>
              <a:t>VFSTR Deemed to Be University</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6DB6D86-4B03-4B97-8C70-6F84F2F096EF}"/>
              </a:ext>
            </a:extLst>
          </p:cNvPr>
          <p:cNvGraphicFramePr>
            <a:graphicFrameLocks noGrp="1"/>
          </p:cNvGraphicFramePr>
          <p:nvPr>
            <p:extLst>
              <p:ext uri="{D42A27DB-BD31-4B8C-83A1-F6EECF244321}">
                <p14:modId xmlns:p14="http://schemas.microsoft.com/office/powerpoint/2010/main" val="4109907039"/>
              </p:ext>
            </p:extLst>
          </p:nvPr>
        </p:nvGraphicFramePr>
        <p:xfrm>
          <a:off x="1197868" y="476672"/>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1096244893"/>
                    </a:ext>
                  </a:extLst>
                </a:gridCol>
              </a:tblGrid>
              <a:tr h="370840">
                <a:tc>
                  <a:txBody>
                    <a:bodyPr/>
                    <a:lstStyle/>
                    <a:p>
                      <a:r>
                        <a:rPr lang="en-IN" dirty="0"/>
                        <a:t>Conclusion:</a:t>
                      </a:r>
                    </a:p>
                  </a:txBody>
                  <a:tcPr/>
                </a:tc>
                <a:extLst>
                  <a:ext uri="{0D108BD9-81ED-4DB2-BD59-A6C34878D82A}">
                    <a16:rowId xmlns:a16="http://schemas.microsoft.com/office/drawing/2014/main" val="1313860968"/>
                  </a:ext>
                </a:extLst>
              </a:tr>
            </a:tbl>
          </a:graphicData>
        </a:graphic>
      </p:graphicFrame>
      <p:graphicFrame>
        <p:nvGraphicFramePr>
          <p:cNvPr id="3" name="Table 3">
            <a:extLst>
              <a:ext uri="{FF2B5EF4-FFF2-40B4-BE49-F238E27FC236}">
                <a16:creationId xmlns:a16="http://schemas.microsoft.com/office/drawing/2014/main" id="{238881A2-4812-4DDB-B94F-A4462D346884}"/>
              </a:ext>
            </a:extLst>
          </p:cNvPr>
          <p:cNvGraphicFramePr>
            <a:graphicFrameLocks noGrp="1"/>
          </p:cNvGraphicFramePr>
          <p:nvPr>
            <p:extLst>
              <p:ext uri="{D42A27DB-BD31-4B8C-83A1-F6EECF244321}">
                <p14:modId xmlns:p14="http://schemas.microsoft.com/office/powerpoint/2010/main" val="1546165055"/>
              </p:ext>
            </p:extLst>
          </p:nvPr>
        </p:nvGraphicFramePr>
        <p:xfrm>
          <a:off x="1269876" y="1268760"/>
          <a:ext cx="10297144" cy="5184576"/>
        </p:xfrm>
        <a:graphic>
          <a:graphicData uri="http://schemas.openxmlformats.org/drawingml/2006/table">
            <a:tbl>
              <a:tblPr firstRow="1" bandRow="1">
                <a:tableStyleId>{2D5ABB26-0587-4C30-8999-92F81FD0307C}</a:tableStyleId>
              </a:tblPr>
              <a:tblGrid>
                <a:gridCol w="10297144">
                  <a:extLst>
                    <a:ext uri="{9D8B030D-6E8A-4147-A177-3AD203B41FA5}">
                      <a16:colId xmlns:a16="http://schemas.microsoft.com/office/drawing/2014/main" val="3944018140"/>
                    </a:ext>
                  </a:extLst>
                </a:gridCol>
              </a:tblGrid>
              <a:tr h="5184576">
                <a:tc>
                  <a:txBody>
                    <a:bodyPr/>
                    <a:lstStyle/>
                    <a:p>
                      <a:pPr marL="342900" indent="-342900">
                        <a:lnSpc>
                          <a:spcPct val="150000"/>
                        </a:lnSpc>
                        <a:buFont typeface="Arial" panose="020B0604020202020204" pitchFamily="34" charset="0"/>
                        <a:buChar char="•"/>
                      </a:pPr>
                      <a:r>
                        <a:rPr lang="en-US" sz="2400" b="0" i="0" kern="1200" dirty="0">
                          <a:solidFill>
                            <a:schemeClr val="tx1"/>
                          </a:solidFill>
                          <a:effectLst/>
                          <a:latin typeface="+mn-lt"/>
                          <a:ea typeface="+mn-ea"/>
                          <a:cs typeface="+mn-cs"/>
                        </a:rPr>
                        <a:t>Thus we can able to manage the information related to books and students who are accessing them.</a:t>
                      </a:r>
                    </a:p>
                    <a:p>
                      <a:pPr marL="342900" indent="-342900">
                        <a:lnSpc>
                          <a:spcPct val="150000"/>
                        </a:lnSpc>
                        <a:buFont typeface="Arial" panose="020B0604020202020204" pitchFamily="34" charset="0"/>
                        <a:buChar char="•"/>
                      </a:pPr>
                      <a:r>
                        <a:rPr lang="en-US" sz="2400" b="0" i="0" kern="1200" dirty="0">
                          <a:solidFill>
                            <a:schemeClr val="tx1"/>
                          </a:solidFill>
                          <a:effectLst/>
                          <a:latin typeface="+mn-lt"/>
                          <a:ea typeface="+mn-ea"/>
                          <a:cs typeface="+mn-cs"/>
                        </a:rPr>
                        <a:t>Thus the project for E-BOOK MANAGEMENT has been successfully executed and codes are generated.</a:t>
                      </a:r>
                      <a:endParaRPr lang="en-IN" dirty="0"/>
                    </a:p>
                  </a:txBody>
                  <a:tcPr/>
                </a:tc>
                <a:extLst>
                  <a:ext uri="{0D108BD9-81ED-4DB2-BD59-A6C34878D82A}">
                    <a16:rowId xmlns:a16="http://schemas.microsoft.com/office/drawing/2014/main" val="2554297599"/>
                  </a:ext>
                </a:extLst>
              </a:tr>
            </a:tbl>
          </a:graphicData>
        </a:graphic>
      </p:graphicFrame>
    </p:spTree>
    <p:extLst>
      <p:ext uri="{BB962C8B-B14F-4D97-AF65-F5344CB8AC3E}">
        <p14:creationId xmlns:p14="http://schemas.microsoft.com/office/powerpoint/2010/main" val="80480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1A02-E519-4BFA-A7AA-729D3FBCA856}"/>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4AB88A4C-D218-4AB9-9FAF-05592551B19D}"/>
              </a:ext>
            </a:extLst>
          </p:cNvPr>
          <p:cNvSpPr>
            <a:spLocks noGrp="1"/>
          </p:cNvSpPr>
          <p:nvPr>
            <p:ph idx="1"/>
          </p:nvPr>
        </p:nvSpPr>
        <p:spPr/>
        <p:txBody>
          <a:bodyPr>
            <a:normAutofit/>
          </a:bodyPr>
          <a:lstStyle/>
          <a:p>
            <a:r>
              <a:rPr lang="en-IN" sz="2800" b="1" dirty="0"/>
              <a:t>Introduction</a:t>
            </a:r>
          </a:p>
          <a:p>
            <a:r>
              <a:rPr lang="en-IN" sz="2800" b="1" dirty="0"/>
              <a:t>Problem Statement</a:t>
            </a:r>
          </a:p>
          <a:p>
            <a:r>
              <a:rPr lang="en-IN" sz="2800" b="1" dirty="0"/>
              <a:t>Software Requirements</a:t>
            </a:r>
          </a:p>
          <a:p>
            <a:r>
              <a:rPr lang="en-IN" sz="2800" b="1" dirty="0"/>
              <a:t>Hardware Requirements</a:t>
            </a:r>
          </a:p>
          <a:p>
            <a:r>
              <a:rPr lang="en-IN" sz="2800" b="1" dirty="0"/>
              <a:t>Function Requirements</a:t>
            </a:r>
          </a:p>
          <a:p>
            <a:r>
              <a:rPr lang="en-IN" sz="2800" b="1" dirty="0"/>
              <a:t>Screenshots</a:t>
            </a:r>
          </a:p>
          <a:p>
            <a:r>
              <a:rPr lang="en-IN" sz="2800" b="1" dirty="0"/>
              <a:t>Conclusion</a:t>
            </a:r>
            <a:endParaRPr lang="en-IN" sz="2800" dirty="0"/>
          </a:p>
        </p:txBody>
      </p:sp>
    </p:spTree>
    <p:extLst>
      <p:ext uri="{BB962C8B-B14F-4D97-AF65-F5344CB8AC3E}">
        <p14:creationId xmlns:p14="http://schemas.microsoft.com/office/powerpoint/2010/main" val="206067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276872"/>
            <a:ext cx="7632848" cy="4176464"/>
          </a:xfrm>
        </p:spPr>
        <p:txBody>
          <a:bodyPr>
            <a:normAutofit/>
          </a:bodyPr>
          <a:lstStyle/>
          <a:p>
            <a:pPr>
              <a:lnSpc>
                <a:spcPct val="150000"/>
              </a:lnSpc>
              <a:spcAft>
                <a:spcPts val="800"/>
              </a:spcAft>
            </a:pPr>
            <a:r>
              <a:rPr lang="en-IN" sz="2800" b="1" dirty="0">
                <a:effectLst/>
                <a:latin typeface="Times New Roman" panose="02020603050405020304" pitchFamily="18" charset="0"/>
                <a:ea typeface="Calibri" panose="020F0502020204030204" pitchFamily="34" charset="0"/>
                <a:cs typeface="Mangal" panose="02040503050203030202" pitchFamily="18" charset="0"/>
              </a:rPr>
              <a:t>Problem Statement:</a:t>
            </a:r>
            <a:br>
              <a:rPr lang="en-IN" sz="2800" dirty="0">
                <a:effectLst/>
                <a:latin typeface="Calibri" panose="020F0502020204030204" pitchFamily="34" charset="0"/>
                <a:ea typeface="Calibri" panose="020F0502020204030204" pitchFamily="34" charset="0"/>
                <a:cs typeface="Mangal" panose="02040503050203030202" pitchFamily="18" charset="0"/>
              </a:rPr>
            </a:br>
            <a:r>
              <a:rPr lang="en-IN" sz="2800" dirty="0">
                <a:effectLst/>
                <a:latin typeface="Times New Roman" panose="02020603050405020304" pitchFamily="18" charset="0"/>
                <a:ea typeface="Calibri" panose="020F0502020204030204" pitchFamily="34" charset="0"/>
                <a:cs typeface="Mangal" panose="02040503050203030202" pitchFamily="18" charset="0"/>
              </a:rPr>
              <a:t>These days number of students are getting increased and there is a situation where each and every student can’t able to access the books from library and some are not able to buy those books.</a:t>
            </a:r>
            <a:endParaRPr lang="en-US" sz="2800" dirty="0"/>
          </a:p>
        </p:txBody>
      </p:sp>
      <p:sp>
        <p:nvSpPr>
          <p:cNvPr id="3" name="Text Placeholder 2"/>
          <p:cNvSpPr>
            <a:spLocks noGrp="1"/>
          </p:cNvSpPr>
          <p:nvPr>
            <p:ph type="body" idx="1"/>
          </p:nvPr>
        </p:nvSpPr>
        <p:spPr>
          <a:xfrm>
            <a:off x="693812" y="260648"/>
            <a:ext cx="7008574" cy="1296987"/>
          </a:xfrm>
        </p:spPr>
        <p:txBody>
          <a:bodyPr/>
          <a:lstStyle/>
          <a:p>
            <a:r>
              <a:rPr lang="en-US" sz="4000" dirty="0"/>
              <a:t>INTRODUCTION</a:t>
            </a:r>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51F3-FAC3-45FE-AE66-83200693B685}"/>
              </a:ext>
            </a:extLst>
          </p:cNvPr>
          <p:cNvSpPr>
            <a:spLocks noGrp="1"/>
          </p:cNvSpPr>
          <p:nvPr>
            <p:ph type="title"/>
          </p:nvPr>
        </p:nvSpPr>
        <p:spPr>
          <a:xfrm>
            <a:off x="477788" y="260648"/>
            <a:ext cx="7776864" cy="6480720"/>
          </a:xfrm>
        </p:spPr>
        <p:txBody>
          <a:bodyPr>
            <a:normAutofit fontScale="90000"/>
          </a:bodyPr>
          <a:lstStyle/>
          <a:p>
            <a:pPr>
              <a:lnSpc>
                <a:spcPct val="107000"/>
              </a:lnSpc>
              <a:spcAft>
                <a:spcPts val="800"/>
              </a:spcAft>
            </a:pPr>
            <a:r>
              <a:rPr lang="en-IN" sz="3600" b="1" dirty="0">
                <a:effectLst/>
                <a:latin typeface="Times New Roman" panose="02020603050405020304" pitchFamily="18" charset="0"/>
                <a:ea typeface="Calibri" panose="020F0502020204030204" pitchFamily="34" charset="0"/>
                <a:cs typeface="Mangal" panose="02040503050203030202" pitchFamily="18" charset="0"/>
              </a:rPr>
              <a:t>Project Background:</a:t>
            </a:r>
            <a:br>
              <a:rPr lang="en-IN" sz="3600" b="1" dirty="0">
                <a:effectLst/>
                <a:latin typeface="Times New Roman" panose="02020603050405020304" pitchFamily="18"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This project is about creating the database for maintain the details of the student</a:t>
            </a:r>
            <a:r>
              <a:rPr lang="en-IN" sz="2700" dirty="0">
                <a:solidFill>
                  <a:srgbClr val="000000"/>
                </a:solidFill>
                <a:latin typeface="Calibri" panose="020F0502020204030204" pitchFamily="34" charset="0"/>
                <a:ea typeface="Calibri" panose="020F0502020204030204" pitchFamily="34" charset="0"/>
                <a:cs typeface="Mangal" panose="02040503050203030202" pitchFamily="18" charset="0"/>
              </a:rPr>
              <a:t> </a:t>
            </a:r>
            <a:r>
              <a:rPr lang="en-IN" sz="2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who are taking books and when they are taking the books? Here the task is to include all information of student and the books he/she taken and when they had returned?</a:t>
            </a:r>
            <a:br>
              <a:rPr lang="en-IN" sz="2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br>
            <a:br>
              <a:rPr lang="en-IN" sz="2700" dirty="0">
                <a:effectLst/>
                <a:latin typeface="Calibri" panose="020F0502020204030204" pitchFamily="34" charset="0"/>
                <a:ea typeface="Calibri" panose="020F0502020204030204" pitchFamily="34" charset="0"/>
                <a:cs typeface="Mangal" panose="02040503050203030202" pitchFamily="18" charset="0"/>
              </a:rPr>
            </a:br>
            <a:r>
              <a:rPr lang="en-IN" sz="2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In this, first student has to register then the student needs to enter the information of what books the student is taking and that information will be stored in the database.</a:t>
            </a:r>
            <a:br>
              <a:rPr lang="en-IN" sz="2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br>
            <a:br>
              <a:rPr lang="en-IN" sz="2700" dirty="0">
                <a:effectLst/>
                <a:latin typeface="Calibri" panose="020F0502020204030204" pitchFamily="34" charset="0"/>
                <a:ea typeface="Calibri" panose="020F0502020204030204" pitchFamily="34" charset="0"/>
                <a:cs typeface="Mangal" panose="02040503050203030202" pitchFamily="18" charset="0"/>
              </a:rPr>
            </a:br>
            <a:r>
              <a:rPr lang="en-IN" sz="27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back end process is completed by creating the necessary tables in the database. Then we need to connect the back end to front end part i.e. database must be connected to the java part.</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106228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ACCBF68-E0C3-43E6-B872-33A31B55BD4B}"/>
              </a:ext>
            </a:extLst>
          </p:cNvPr>
          <p:cNvGraphicFramePr>
            <a:graphicFrameLocks noGrp="1"/>
          </p:cNvGraphicFramePr>
          <p:nvPr>
            <p:extLst>
              <p:ext uri="{D42A27DB-BD31-4B8C-83A1-F6EECF244321}">
                <p14:modId xmlns:p14="http://schemas.microsoft.com/office/powerpoint/2010/main" val="1277440668"/>
              </p:ext>
            </p:extLst>
          </p:nvPr>
        </p:nvGraphicFramePr>
        <p:xfrm>
          <a:off x="1413892" y="692696"/>
          <a:ext cx="9031493" cy="792088"/>
        </p:xfrm>
        <a:graphic>
          <a:graphicData uri="http://schemas.openxmlformats.org/drawingml/2006/table">
            <a:tbl>
              <a:tblPr firstRow="1" bandRow="1">
                <a:tableStyleId>{2D5ABB26-0587-4C30-8999-92F81FD0307C}</a:tableStyleId>
              </a:tblPr>
              <a:tblGrid>
                <a:gridCol w="9031493">
                  <a:extLst>
                    <a:ext uri="{9D8B030D-6E8A-4147-A177-3AD203B41FA5}">
                      <a16:colId xmlns:a16="http://schemas.microsoft.com/office/drawing/2014/main" val="397646484"/>
                    </a:ext>
                  </a:extLst>
                </a:gridCol>
              </a:tblGrid>
              <a:tr h="792088">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3200" b="1" dirty="0"/>
                        <a:t>Software Requirements:</a:t>
                      </a:r>
                    </a:p>
                  </a:txBody>
                  <a:tcPr/>
                </a:tc>
                <a:extLst>
                  <a:ext uri="{0D108BD9-81ED-4DB2-BD59-A6C34878D82A}">
                    <a16:rowId xmlns:a16="http://schemas.microsoft.com/office/drawing/2014/main" val="4256612021"/>
                  </a:ext>
                </a:extLst>
              </a:tr>
            </a:tbl>
          </a:graphicData>
        </a:graphic>
      </p:graphicFrame>
      <p:graphicFrame>
        <p:nvGraphicFramePr>
          <p:cNvPr id="3" name="Table 3">
            <a:extLst>
              <a:ext uri="{FF2B5EF4-FFF2-40B4-BE49-F238E27FC236}">
                <a16:creationId xmlns:a16="http://schemas.microsoft.com/office/drawing/2014/main" id="{20A441E2-B33A-4E19-9F01-D27E66B64DF2}"/>
              </a:ext>
            </a:extLst>
          </p:cNvPr>
          <p:cNvGraphicFramePr>
            <a:graphicFrameLocks noGrp="1"/>
          </p:cNvGraphicFramePr>
          <p:nvPr>
            <p:extLst>
              <p:ext uri="{D42A27DB-BD31-4B8C-83A1-F6EECF244321}">
                <p14:modId xmlns:p14="http://schemas.microsoft.com/office/powerpoint/2010/main" val="3332344594"/>
              </p:ext>
            </p:extLst>
          </p:nvPr>
        </p:nvGraphicFramePr>
        <p:xfrm>
          <a:off x="1413892" y="1556792"/>
          <a:ext cx="9361040" cy="4824536"/>
        </p:xfrm>
        <a:graphic>
          <a:graphicData uri="http://schemas.openxmlformats.org/drawingml/2006/table">
            <a:tbl>
              <a:tblPr firstRow="1" bandRow="1">
                <a:tableStyleId>{2D5ABB26-0587-4C30-8999-92F81FD0307C}</a:tableStyleId>
              </a:tblPr>
              <a:tblGrid>
                <a:gridCol w="9361040">
                  <a:extLst>
                    <a:ext uri="{9D8B030D-6E8A-4147-A177-3AD203B41FA5}">
                      <a16:colId xmlns:a16="http://schemas.microsoft.com/office/drawing/2014/main" val="2421665140"/>
                    </a:ext>
                  </a:extLst>
                </a:gridCol>
              </a:tblGrid>
              <a:tr h="4824536">
                <a:tc>
                  <a:txBody>
                    <a:bodyPr/>
                    <a:lstStyle/>
                    <a:p>
                      <a:pPr marL="342900" lvl="0" indent="-342900">
                        <a:lnSpc>
                          <a:spcPct val="200000"/>
                        </a:lnSpc>
                        <a:buFont typeface="Wingdings" panose="05000000000000000000" pitchFamily="2" charset="2"/>
                        <a:buChar char="q"/>
                      </a:pPr>
                      <a:r>
                        <a:rPr lang="en-IN" sz="2400" kern="1200" dirty="0">
                          <a:solidFill>
                            <a:schemeClr val="tx1"/>
                          </a:solidFill>
                          <a:effectLst/>
                          <a:latin typeface="+mn-lt"/>
                          <a:ea typeface="+mn-ea"/>
                          <a:cs typeface="+mn-cs"/>
                        </a:rPr>
                        <a:t>JDK 15</a:t>
                      </a:r>
                    </a:p>
                    <a:p>
                      <a:pPr marL="342900" lvl="0" indent="-342900">
                        <a:lnSpc>
                          <a:spcPct val="200000"/>
                        </a:lnSpc>
                        <a:buFont typeface="Wingdings" panose="05000000000000000000" pitchFamily="2" charset="2"/>
                        <a:buChar char="q"/>
                      </a:pPr>
                      <a:r>
                        <a:rPr lang="en-IN" sz="2400" kern="1200" dirty="0">
                          <a:solidFill>
                            <a:schemeClr val="tx1"/>
                          </a:solidFill>
                          <a:effectLst/>
                          <a:latin typeface="+mn-lt"/>
                          <a:ea typeface="+mn-ea"/>
                          <a:cs typeface="+mn-cs"/>
                        </a:rPr>
                        <a:t>NETBEANS IDE 12.1 LTS</a:t>
                      </a:r>
                    </a:p>
                    <a:p>
                      <a:pPr marL="342900" lvl="0" indent="-342900">
                        <a:lnSpc>
                          <a:spcPct val="200000"/>
                        </a:lnSpc>
                        <a:buFont typeface="Wingdings" panose="05000000000000000000" pitchFamily="2" charset="2"/>
                        <a:buChar char="q"/>
                      </a:pPr>
                      <a:r>
                        <a:rPr lang="en-IN" sz="2400" kern="1200" dirty="0">
                          <a:solidFill>
                            <a:schemeClr val="tx1"/>
                          </a:solidFill>
                          <a:effectLst/>
                          <a:latin typeface="+mn-lt"/>
                          <a:ea typeface="+mn-ea"/>
                          <a:cs typeface="+mn-cs"/>
                        </a:rPr>
                        <a:t>MYSQL USING XAMPP WEB SERVER</a:t>
                      </a:r>
                    </a:p>
                  </a:txBody>
                  <a:tcPr/>
                </a:tc>
                <a:extLst>
                  <a:ext uri="{0D108BD9-81ED-4DB2-BD59-A6C34878D82A}">
                    <a16:rowId xmlns:a16="http://schemas.microsoft.com/office/drawing/2014/main" val="2131436819"/>
                  </a:ext>
                </a:extLst>
              </a:tr>
            </a:tbl>
          </a:graphicData>
        </a:graphic>
      </p:graphicFrame>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FF59EAB-1B92-42DE-AE94-D9E624BB2F1D}"/>
              </a:ext>
            </a:extLst>
          </p:cNvPr>
          <p:cNvGraphicFramePr>
            <a:graphicFrameLocks noGrp="1"/>
          </p:cNvGraphicFramePr>
          <p:nvPr>
            <p:extLst>
              <p:ext uri="{D42A27DB-BD31-4B8C-83A1-F6EECF244321}">
                <p14:modId xmlns:p14="http://schemas.microsoft.com/office/powerpoint/2010/main" val="1018850243"/>
              </p:ext>
            </p:extLst>
          </p:nvPr>
        </p:nvGraphicFramePr>
        <p:xfrm>
          <a:off x="1269876" y="548680"/>
          <a:ext cx="8125883" cy="57912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3729965888"/>
                    </a:ext>
                  </a:extLst>
                </a:gridCol>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3200" b="1" dirty="0"/>
                        <a:t>Hardware Requirements:</a:t>
                      </a:r>
                    </a:p>
                  </a:txBody>
                  <a:tcPr/>
                </a:tc>
                <a:extLst>
                  <a:ext uri="{0D108BD9-81ED-4DB2-BD59-A6C34878D82A}">
                    <a16:rowId xmlns:a16="http://schemas.microsoft.com/office/drawing/2014/main" val="2243434051"/>
                  </a:ext>
                </a:extLst>
              </a:tr>
            </a:tbl>
          </a:graphicData>
        </a:graphic>
      </p:graphicFrame>
      <p:graphicFrame>
        <p:nvGraphicFramePr>
          <p:cNvPr id="3" name="Table 3">
            <a:extLst>
              <a:ext uri="{FF2B5EF4-FFF2-40B4-BE49-F238E27FC236}">
                <a16:creationId xmlns:a16="http://schemas.microsoft.com/office/drawing/2014/main" id="{6718026D-8E49-4364-A6C5-AAB430193A05}"/>
              </a:ext>
            </a:extLst>
          </p:cNvPr>
          <p:cNvGraphicFramePr>
            <a:graphicFrameLocks noGrp="1"/>
          </p:cNvGraphicFramePr>
          <p:nvPr>
            <p:extLst>
              <p:ext uri="{D42A27DB-BD31-4B8C-83A1-F6EECF244321}">
                <p14:modId xmlns:p14="http://schemas.microsoft.com/office/powerpoint/2010/main" val="2604472848"/>
              </p:ext>
            </p:extLst>
          </p:nvPr>
        </p:nvGraphicFramePr>
        <p:xfrm>
          <a:off x="1301822" y="1484784"/>
          <a:ext cx="9689134" cy="5040560"/>
        </p:xfrm>
        <a:graphic>
          <a:graphicData uri="http://schemas.openxmlformats.org/drawingml/2006/table">
            <a:tbl>
              <a:tblPr firstRow="1" bandRow="1">
                <a:tableStyleId>{2D5ABB26-0587-4C30-8999-92F81FD0307C}</a:tableStyleId>
              </a:tblPr>
              <a:tblGrid>
                <a:gridCol w="9689134">
                  <a:extLst>
                    <a:ext uri="{9D8B030D-6E8A-4147-A177-3AD203B41FA5}">
                      <a16:colId xmlns:a16="http://schemas.microsoft.com/office/drawing/2014/main" val="517507496"/>
                    </a:ext>
                  </a:extLst>
                </a:gridCol>
              </a:tblGrid>
              <a:tr h="5040560">
                <a:tc>
                  <a:txBody>
                    <a:bodyPr/>
                    <a:lstStyle/>
                    <a:p>
                      <a:pPr lvl="0"/>
                      <a:r>
                        <a:rPr lang="en-IN" sz="2400" kern="1200" dirty="0">
                          <a:solidFill>
                            <a:schemeClr val="tx1"/>
                          </a:solidFill>
                          <a:effectLst/>
                          <a:latin typeface="+mn-lt"/>
                          <a:ea typeface="+mn-ea"/>
                          <a:cs typeface="+mn-cs"/>
                        </a:rPr>
                        <a:t>MEMORY: 4GB </a:t>
                      </a:r>
                    </a:p>
                    <a:p>
                      <a:pPr lvl="0"/>
                      <a:endParaRPr lang="en-IN" sz="2400" kern="1200" dirty="0">
                        <a:solidFill>
                          <a:schemeClr val="tx1"/>
                        </a:solidFill>
                        <a:effectLst/>
                        <a:latin typeface="+mn-lt"/>
                        <a:ea typeface="+mn-ea"/>
                        <a:cs typeface="+mn-cs"/>
                      </a:endParaRPr>
                    </a:p>
                    <a:p>
                      <a:pPr lvl="0"/>
                      <a:r>
                        <a:rPr lang="en-IN" sz="2400" kern="1200" dirty="0">
                          <a:solidFill>
                            <a:schemeClr val="tx1"/>
                          </a:solidFill>
                          <a:effectLst/>
                          <a:latin typeface="+mn-lt"/>
                          <a:ea typeface="+mn-ea"/>
                          <a:cs typeface="+mn-cs"/>
                        </a:rPr>
                        <a:t>DISK SPACE: 126 MB</a:t>
                      </a:r>
                    </a:p>
                    <a:p>
                      <a:pPr lvl="0"/>
                      <a:endParaRPr lang="en-IN" sz="2400" kern="1200" dirty="0">
                        <a:solidFill>
                          <a:schemeClr val="tx1"/>
                        </a:solidFill>
                        <a:effectLst/>
                        <a:latin typeface="+mn-lt"/>
                        <a:ea typeface="+mn-ea"/>
                        <a:cs typeface="+mn-cs"/>
                      </a:endParaRPr>
                    </a:p>
                    <a:p>
                      <a:pPr lvl="0"/>
                      <a:r>
                        <a:rPr lang="en-IN" sz="2400" kern="1200" dirty="0">
                          <a:solidFill>
                            <a:schemeClr val="tx1"/>
                          </a:solidFill>
                          <a:effectLst/>
                          <a:latin typeface="+mn-lt"/>
                          <a:ea typeface="+mn-ea"/>
                          <a:cs typeface="+mn-cs"/>
                        </a:rPr>
                        <a:t>PROCESSOR: MINIMUM PENTIUM 2266 MH</a:t>
                      </a:r>
                      <a:r>
                        <a:rPr lang="en-IN" sz="2400" kern="1200" baseline="-25000" dirty="0">
                          <a:solidFill>
                            <a:schemeClr val="tx1"/>
                          </a:solidFill>
                          <a:effectLst/>
                          <a:latin typeface="+mn-lt"/>
                          <a:ea typeface="+mn-ea"/>
                          <a:cs typeface="+mn-cs"/>
                        </a:rPr>
                        <a:t>Z</a:t>
                      </a:r>
                      <a:r>
                        <a:rPr lang="en-IN" sz="2400" b="1" kern="1200" dirty="0">
                          <a:solidFill>
                            <a:schemeClr val="tx1"/>
                          </a:solidFill>
                          <a:effectLst/>
                          <a:latin typeface="+mn-lt"/>
                          <a:ea typeface="+mn-ea"/>
                          <a:cs typeface="+mn-cs"/>
                        </a:rPr>
                        <a:t> </a:t>
                      </a:r>
                      <a:r>
                        <a:rPr lang="en-IN" sz="2400" kern="1200" dirty="0">
                          <a:solidFill>
                            <a:schemeClr val="tx1"/>
                          </a:solidFill>
                          <a:effectLst/>
                          <a:latin typeface="+mn-lt"/>
                          <a:ea typeface="+mn-ea"/>
                          <a:cs typeface="+mn-cs"/>
                        </a:rPr>
                        <a:t>PROCESSOR </a:t>
                      </a:r>
                    </a:p>
                    <a:p>
                      <a:endParaRPr lang="en-IN" dirty="0"/>
                    </a:p>
                  </a:txBody>
                  <a:tcPr/>
                </a:tc>
                <a:extLst>
                  <a:ext uri="{0D108BD9-81ED-4DB2-BD59-A6C34878D82A}">
                    <a16:rowId xmlns:a16="http://schemas.microsoft.com/office/drawing/2014/main" val="72485576"/>
                  </a:ext>
                </a:extLst>
              </a:tr>
            </a:tbl>
          </a:graphicData>
        </a:graphic>
      </p:graphicFrame>
    </p:spTree>
    <p:extLst>
      <p:ext uri="{BB962C8B-B14F-4D97-AF65-F5344CB8AC3E}">
        <p14:creationId xmlns:p14="http://schemas.microsoft.com/office/powerpoint/2010/main" val="13310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1226E1E-749F-4D07-BE62-E58B2569AE22}"/>
              </a:ext>
            </a:extLst>
          </p:cNvPr>
          <p:cNvGraphicFramePr>
            <a:graphicFrameLocks noGrp="1"/>
          </p:cNvGraphicFramePr>
          <p:nvPr>
            <p:extLst>
              <p:ext uri="{D42A27DB-BD31-4B8C-83A1-F6EECF244321}">
                <p14:modId xmlns:p14="http://schemas.microsoft.com/office/powerpoint/2010/main" val="2451612478"/>
              </p:ext>
            </p:extLst>
          </p:nvPr>
        </p:nvGraphicFramePr>
        <p:xfrm>
          <a:off x="1341884" y="548680"/>
          <a:ext cx="8125883" cy="64008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4149776267"/>
                    </a:ext>
                  </a:extLst>
                </a:gridCol>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3600" b="1" dirty="0"/>
                        <a:t>Function Requirements:</a:t>
                      </a:r>
                    </a:p>
                  </a:txBody>
                  <a:tcPr/>
                </a:tc>
                <a:extLst>
                  <a:ext uri="{0D108BD9-81ED-4DB2-BD59-A6C34878D82A}">
                    <a16:rowId xmlns:a16="http://schemas.microsoft.com/office/drawing/2014/main" val="258935356"/>
                  </a:ext>
                </a:extLst>
              </a:tr>
            </a:tbl>
          </a:graphicData>
        </a:graphic>
      </p:graphicFrame>
      <p:graphicFrame>
        <p:nvGraphicFramePr>
          <p:cNvPr id="3" name="Table 3">
            <a:extLst>
              <a:ext uri="{FF2B5EF4-FFF2-40B4-BE49-F238E27FC236}">
                <a16:creationId xmlns:a16="http://schemas.microsoft.com/office/drawing/2014/main" id="{CC20A1EF-9C62-44DD-BA3C-07B0712FA48B}"/>
              </a:ext>
            </a:extLst>
          </p:cNvPr>
          <p:cNvGraphicFramePr>
            <a:graphicFrameLocks noGrp="1"/>
          </p:cNvGraphicFramePr>
          <p:nvPr>
            <p:extLst>
              <p:ext uri="{D42A27DB-BD31-4B8C-83A1-F6EECF244321}">
                <p14:modId xmlns:p14="http://schemas.microsoft.com/office/powerpoint/2010/main" val="2067504440"/>
              </p:ext>
            </p:extLst>
          </p:nvPr>
        </p:nvGraphicFramePr>
        <p:xfrm>
          <a:off x="1341883" y="1700808"/>
          <a:ext cx="10225137" cy="4846320"/>
        </p:xfrm>
        <a:graphic>
          <a:graphicData uri="http://schemas.openxmlformats.org/drawingml/2006/table">
            <a:tbl>
              <a:tblPr firstRow="1" bandRow="1">
                <a:tableStyleId>{2D5ABB26-0587-4C30-8999-92F81FD0307C}</a:tableStyleId>
              </a:tblPr>
              <a:tblGrid>
                <a:gridCol w="10225137">
                  <a:extLst>
                    <a:ext uri="{9D8B030D-6E8A-4147-A177-3AD203B41FA5}">
                      <a16:colId xmlns:a16="http://schemas.microsoft.com/office/drawing/2014/main" val="3657342038"/>
                    </a:ext>
                  </a:extLst>
                </a:gridCol>
              </a:tblGrid>
              <a:tr h="4680520">
                <a:tc>
                  <a:txBody>
                    <a:bodyPr/>
                    <a:lstStyle/>
                    <a:p>
                      <a:pPr marL="342900" lvl="0" indent="-342900" algn="just">
                        <a:lnSpc>
                          <a:spcPct val="200000"/>
                        </a:lnSpc>
                        <a:buFont typeface="Wingdings" panose="05000000000000000000" pitchFamily="2" charset="2"/>
                        <a:buChar char="Ø"/>
                      </a:pPr>
                      <a:r>
                        <a:rPr lang="en-IN" sz="2400" kern="1200" dirty="0">
                          <a:solidFill>
                            <a:schemeClr val="tx1"/>
                          </a:solidFill>
                          <a:effectLst/>
                          <a:latin typeface="+mn-lt"/>
                          <a:ea typeface="+mn-ea"/>
                          <a:cs typeface="+mn-cs"/>
                        </a:rPr>
                        <a:t>Admin and user (Students) should be able to:</a:t>
                      </a:r>
                    </a:p>
                    <a:p>
                      <a:pPr marL="342900" lvl="0" indent="-342900" algn="just">
                        <a:lnSpc>
                          <a:spcPct val="200000"/>
                        </a:lnSpc>
                        <a:buFont typeface="Arial" panose="020B0604020202020204" pitchFamily="34" charset="0"/>
                        <a:buChar char="•"/>
                      </a:pPr>
                      <a:r>
                        <a:rPr lang="en-IN" sz="2400" kern="1200" dirty="0">
                          <a:solidFill>
                            <a:schemeClr val="tx1"/>
                          </a:solidFill>
                          <a:effectLst/>
                          <a:latin typeface="+mn-lt"/>
                          <a:ea typeface="+mn-ea"/>
                          <a:cs typeface="+mn-cs"/>
                        </a:rPr>
                        <a:t>view the data(tables)</a:t>
                      </a:r>
                    </a:p>
                    <a:p>
                      <a:pPr marL="342900" lvl="0" indent="-342900" algn="just">
                        <a:lnSpc>
                          <a:spcPct val="200000"/>
                        </a:lnSpc>
                        <a:buFont typeface="Arial" panose="020B0604020202020204" pitchFamily="34" charset="0"/>
                        <a:buChar char="•"/>
                      </a:pPr>
                      <a:r>
                        <a:rPr lang="en-IN" sz="2400" kern="1200" dirty="0">
                          <a:solidFill>
                            <a:schemeClr val="tx1"/>
                          </a:solidFill>
                          <a:effectLst/>
                          <a:latin typeface="+mn-lt"/>
                          <a:ea typeface="+mn-ea"/>
                          <a:cs typeface="+mn-cs"/>
                        </a:rPr>
                        <a:t> update the data(tables)</a:t>
                      </a:r>
                    </a:p>
                    <a:p>
                      <a:pPr marL="342900" lvl="0" indent="-342900" algn="just">
                        <a:lnSpc>
                          <a:spcPct val="200000"/>
                        </a:lnSpc>
                        <a:buFont typeface="Wingdings" panose="05000000000000000000" pitchFamily="2" charset="2"/>
                        <a:buChar char="Ø"/>
                      </a:pPr>
                      <a:r>
                        <a:rPr lang="en-IN" sz="2400" kern="1200" dirty="0">
                          <a:solidFill>
                            <a:schemeClr val="tx1"/>
                          </a:solidFill>
                          <a:effectLst/>
                          <a:latin typeface="+mn-lt"/>
                          <a:ea typeface="+mn-ea"/>
                          <a:cs typeface="+mn-cs"/>
                        </a:rPr>
                        <a:t>Admin can able to add or remove the students.</a:t>
                      </a:r>
                    </a:p>
                    <a:p>
                      <a:pPr marL="342900" lvl="0" indent="-342900" algn="just">
                        <a:lnSpc>
                          <a:spcPct val="200000"/>
                        </a:lnSpc>
                        <a:buFont typeface="Wingdings" panose="05000000000000000000" pitchFamily="2" charset="2"/>
                        <a:buChar char="Ø"/>
                      </a:pPr>
                      <a:r>
                        <a:rPr lang="en-IN" sz="2400" kern="1200" dirty="0">
                          <a:solidFill>
                            <a:schemeClr val="tx1"/>
                          </a:solidFill>
                          <a:effectLst/>
                          <a:latin typeface="+mn-lt"/>
                          <a:ea typeface="+mn-ea"/>
                          <a:cs typeface="+mn-cs"/>
                        </a:rPr>
                        <a:t>Database should be updated if student details have been changed and display the updated values.</a:t>
                      </a:r>
                    </a:p>
                    <a:p>
                      <a:endParaRPr lang="en-IN" dirty="0"/>
                    </a:p>
                  </a:txBody>
                  <a:tcPr/>
                </a:tc>
                <a:extLst>
                  <a:ext uri="{0D108BD9-81ED-4DB2-BD59-A6C34878D82A}">
                    <a16:rowId xmlns:a16="http://schemas.microsoft.com/office/drawing/2014/main" val="3003781734"/>
                  </a:ext>
                </a:extLst>
              </a:tr>
            </a:tbl>
          </a:graphicData>
        </a:graphic>
      </p:graphicFrame>
    </p:spTree>
    <p:extLst>
      <p:ext uri="{BB962C8B-B14F-4D97-AF65-F5344CB8AC3E}">
        <p14:creationId xmlns:p14="http://schemas.microsoft.com/office/powerpoint/2010/main" val="239580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D8C5381-1422-495D-8B93-0529EB444838}"/>
              </a:ext>
            </a:extLst>
          </p:cNvPr>
          <p:cNvGraphicFramePr>
            <a:graphicFrameLocks noGrp="1"/>
          </p:cNvGraphicFramePr>
          <p:nvPr>
            <p:extLst>
              <p:ext uri="{D42A27DB-BD31-4B8C-83A1-F6EECF244321}">
                <p14:modId xmlns:p14="http://schemas.microsoft.com/office/powerpoint/2010/main" val="2592004461"/>
              </p:ext>
            </p:extLst>
          </p:nvPr>
        </p:nvGraphicFramePr>
        <p:xfrm>
          <a:off x="1125860" y="476672"/>
          <a:ext cx="8125883" cy="457200"/>
        </p:xfrm>
        <a:graphic>
          <a:graphicData uri="http://schemas.openxmlformats.org/drawingml/2006/table">
            <a:tbl>
              <a:tblPr firstRow="1" bandRow="1">
                <a:tableStyleId>{2D5ABB26-0587-4C30-8999-92F81FD0307C}</a:tableStyleId>
              </a:tblPr>
              <a:tblGrid>
                <a:gridCol w="8125883">
                  <a:extLst>
                    <a:ext uri="{9D8B030D-6E8A-4147-A177-3AD203B41FA5}">
                      <a16:colId xmlns:a16="http://schemas.microsoft.com/office/drawing/2014/main" val="3629781847"/>
                    </a:ext>
                  </a:extLst>
                </a:gridCol>
              </a:tblGrid>
              <a:tr h="370840">
                <a:tc>
                  <a:txBody>
                    <a:bodyPr/>
                    <a:lstStyle/>
                    <a:p>
                      <a:r>
                        <a:rPr lang="en-IN" dirty="0"/>
                        <a:t>Database Schema:</a:t>
                      </a:r>
                    </a:p>
                  </a:txBody>
                  <a:tcPr/>
                </a:tc>
                <a:extLst>
                  <a:ext uri="{0D108BD9-81ED-4DB2-BD59-A6C34878D82A}">
                    <a16:rowId xmlns:a16="http://schemas.microsoft.com/office/drawing/2014/main" val="2542471809"/>
                  </a:ext>
                </a:extLst>
              </a:tr>
            </a:tbl>
          </a:graphicData>
        </a:graphic>
      </p:graphicFrame>
      <p:pic>
        <p:nvPicPr>
          <p:cNvPr id="3" name="Picture 2">
            <a:extLst>
              <a:ext uri="{FF2B5EF4-FFF2-40B4-BE49-F238E27FC236}">
                <a16:creationId xmlns:a16="http://schemas.microsoft.com/office/drawing/2014/main" id="{D62BA8AE-07A5-4CA3-B33B-B2D9A1BC3971}"/>
              </a:ext>
            </a:extLst>
          </p:cNvPr>
          <p:cNvPicPr/>
          <p:nvPr/>
        </p:nvPicPr>
        <p:blipFill rotWithShape="1">
          <a:blip r:embed="rId2">
            <a:extLst>
              <a:ext uri="{28A0092B-C50C-407E-A947-70E740481C1C}">
                <a14:useLocalDpi xmlns:a14="http://schemas.microsoft.com/office/drawing/2010/main" val="0"/>
              </a:ext>
            </a:extLst>
          </a:blip>
          <a:srcRect l="19701" t="20842" r="5470" b="12319"/>
          <a:stretch/>
        </p:blipFill>
        <p:spPr bwMode="auto">
          <a:xfrm>
            <a:off x="1154840" y="1196752"/>
            <a:ext cx="10513168" cy="54726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543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424</Words>
  <Application>Microsoft Office PowerPoint</Application>
  <PresentationFormat>Custom</PresentationFormat>
  <Paragraphs>64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vt:lpstr>
      <vt:lpstr>Books 16x9</vt:lpstr>
      <vt:lpstr>E-BOOK MANAGEMENT SYSTEM</vt:lpstr>
      <vt:lpstr>E-BOOK MANAGEMENT SYSTEM</vt:lpstr>
      <vt:lpstr>INDEX</vt:lpstr>
      <vt:lpstr>Problem Statement: These days number of students are getting increased and there is a situation where each and every student can’t able to access the books from library and some are not able to buy those books.</vt:lpstr>
      <vt:lpstr>Project Background:  This project is about creating the database for maintain the details of the student who are taking books and when they are taking the books? Here the task is to include all information of student and the books he/she taken and when they had returned?  In this, first student has to register then the student needs to enter the information of what books the student is taking and that information will be stored in the database.  The back end process is completed by creating the necessary tables in the database. Then we need to connect the back end to front end part i.e. database must be connected to the java part.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E-BOOK MANAGEMENT SYSTEM</dc:title>
  <dc:creator>Venu Dammalapati</dc:creator>
  <cp:lastModifiedBy>Venu Dammalapati</cp:lastModifiedBy>
  <cp:revision>9</cp:revision>
  <dcterms:created xsi:type="dcterms:W3CDTF">2021-02-11T05:07:51Z</dcterms:created>
  <dcterms:modified xsi:type="dcterms:W3CDTF">2022-10-05T19:09:16Z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