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796088" cy="262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7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511" y="429460"/>
            <a:ext cx="5097066" cy="913589"/>
          </a:xfrm>
        </p:spPr>
        <p:txBody>
          <a:bodyPr anchor="b"/>
          <a:lstStyle>
            <a:lvl1pPr algn="ctr">
              <a:defRPr sz="22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511" y="1378280"/>
            <a:ext cx="5097066" cy="633559"/>
          </a:xfrm>
        </p:spPr>
        <p:txBody>
          <a:bodyPr/>
          <a:lstStyle>
            <a:lvl1pPr marL="0" indent="0" algn="ctr">
              <a:buNone/>
              <a:defRPr sz="918"/>
            </a:lvl1pPr>
            <a:lvl2pPr marL="174925" indent="0" algn="ctr">
              <a:buNone/>
              <a:defRPr sz="765"/>
            </a:lvl2pPr>
            <a:lvl3pPr marL="349849" indent="0" algn="ctr">
              <a:buNone/>
              <a:defRPr sz="689"/>
            </a:lvl3pPr>
            <a:lvl4pPr marL="524774" indent="0" algn="ctr">
              <a:buNone/>
              <a:defRPr sz="612"/>
            </a:lvl4pPr>
            <a:lvl5pPr marL="699699" indent="0" algn="ctr">
              <a:buNone/>
              <a:defRPr sz="612"/>
            </a:lvl5pPr>
            <a:lvl6pPr marL="874624" indent="0" algn="ctr">
              <a:buNone/>
              <a:defRPr sz="612"/>
            </a:lvl6pPr>
            <a:lvl7pPr marL="1049548" indent="0" algn="ctr">
              <a:buNone/>
              <a:defRPr sz="612"/>
            </a:lvl7pPr>
            <a:lvl8pPr marL="1224473" indent="0" algn="ctr">
              <a:buNone/>
              <a:defRPr sz="612"/>
            </a:lvl8pPr>
            <a:lvl9pPr marL="1399398" indent="0" algn="ctr">
              <a:buNone/>
              <a:defRPr sz="6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3451" y="139711"/>
            <a:ext cx="1465406" cy="22238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231" y="139711"/>
            <a:ext cx="4311268" cy="222383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91" y="654213"/>
            <a:ext cx="5861626" cy="1091568"/>
          </a:xfrm>
        </p:spPr>
        <p:txBody>
          <a:bodyPr anchor="b"/>
          <a:lstStyle>
            <a:lvl1pPr>
              <a:defRPr sz="22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691" y="1756108"/>
            <a:ext cx="5861626" cy="574030"/>
          </a:xfrm>
        </p:spPr>
        <p:txBody>
          <a:bodyPr/>
          <a:lstStyle>
            <a:lvl1pPr marL="0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1pPr>
            <a:lvl2pPr marL="174925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2pPr>
            <a:lvl3pPr marL="349849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3pPr>
            <a:lvl4pPr marL="524774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4pPr>
            <a:lvl5pPr marL="699699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5pPr>
            <a:lvl6pPr marL="874624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6pPr>
            <a:lvl7pPr marL="1049548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7pPr>
            <a:lvl8pPr marL="1224473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8pPr>
            <a:lvl9pPr marL="1399398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231" y="698555"/>
            <a:ext cx="2888337" cy="16649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0520" y="698555"/>
            <a:ext cx="2888337" cy="16649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6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16" y="139711"/>
            <a:ext cx="5861626" cy="507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16" y="643278"/>
            <a:ext cx="2875064" cy="315261"/>
          </a:xfrm>
        </p:spPr>
        <p:txBody>
          <a:bodyPr anchor="b"/>
          <a:lstStyle>
            <a:lvl1pPr marL="0" indent="0">
              <a:buNone/>
              <a:defRPr sz="918" b="1"/>
            </a:lvl1pPr>
            <a:lvl2pPr marL="174925" indent="0">
              <a:buNone/>
              <a:defRPr sz="765" b="1"/>
            </a:lvl2pPr>
            <a:lvl3pPr marL="349849" indent="0">
              <a:buNone/>
              <a:defRPr sz="689" b="1"/>
            </a:lvl3pPr>
            <a:lvl4pPr marL="524774" indent="0">
              <a:buNone/>
              <a:defRPr sz="612" b="1"/>
            </a:lvl4pPr>
            <a:lvl5pPr marL="699699" indent="0">
              <a:buNone/>
              <a:defRPr sz="612" b="1"/>
            </a:lvl5pPr>
            <a:lvl6pPr marL="874624" indent="0">
              <a:buNone/>
              <a:defRPr sz="612" b="1"/>
            </a:lvl6pPr>
            <a:lvl7pPr marL="1049548" indent="0">
              <a:buNone/>
              <a:defRPr sz="612" b="1"/>
            </a:lvl7pPr>
            <a:lvl8pPr marL="1224473" indent="0">
              <a:buNone/>
              <a:defRPr sz="612" b="1"/>
            </a:lvl8pPr>
            <a:lvl9pPr marL="1399398" indent="0">
              <a:buNone/>
              <a:defRPr sz="6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16" y="958539"/>
            <a:ext cx="2875064" cy="14098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519" y="643278"/>
            <a:ext cx="2889223" cy="315261"/>
          </a:xfrm>
        </p:spPr>
        <p:txBody>
          <a:bodyPr anchor="b"/>
          <a:lstStyle>
            <a:lvl1pPr marL="0" indent="0">
              <a:buNone/>
              <a:defRPr sz="918" b="1"/>
            </a:lvl1pPr>
            <a:lvl2pPr marL="174925" indent="0">
              <a:buNone/>
              <a:defRPr sz="765" b="1"/>
            </a:lvl2pPr>
            <a:lvl3pPr marL="349849" indent="0">
              <a:buNone/>
              <a:defRPr sz="689" b="1"/>
            </a:lvl3pPr>
            <a:lvl4pPr marL="524774" indent="0">
              <a:buNone/>
              <a:defRPr sz="612" b="1"/>
            </a:lvl4pPr>
            <a:lvl5pPr marL="699699" indent="0">
              <a:buNone/>
              <a:defRPr sz="612" b="1"/>
            </a:lvl5pPr>
            <a:lvl6pPr marL="874624" indent="0">
              <a:buNone/>
              <a:defRPr sz="612" b="1"/>
            </a:lvl6pPr>
            <a:lvl7pPr marL="1049548" indent="0">
              <a:buNone/>
              <a:defRPr sz="612" b="1"/>
            </a:lvl7pPr>
            <a:lvl8pPr marL="1224473" indent="0">
              <a:buNone/>
              <a:defRPr sz="612" b="1"/>
            </a:lvl8pPr>
            <a:lvl9pPr marL="1399398" indent="0">
              <a:buNone/>
              <a:defRPr sz="6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0519" y="958539"/>
            <a:ext cx="2889223" cy="14098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9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1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17" y="174942"/>
            <a:ext cx="2191915" cy="612299"/>
          </a:xfrm>
        </p:spPr>
        <p:txBody>
          <a:bodyPr anchor="b"/>
          <a:lstStyle>
            <a:lvl1pPr>
              <a:defRPr sz="12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9222" y="377827"/>
            <a:ext cx="3440520" cy="1864839"/>
          </a:xfrm>
        </p:spPr>
        <p:txBody>
          <a:bodyPr/>
          <a:lstStyle>
            <a:lvl1pPr>
              <a:defRPr sz="1224"/>
            </a:lvl1pPr>
            <a:lvl2pPr>
              <a:defRPr sz="1071"/>
            </a:lvl2pPr>
            <a:lvl3pPr>
              <a:defRPr sz="918"/>
            </a:lvl3pPr>
            <a:lvl4pPr>
              <a:defRPr sz="765"/>
            </a:lvl4pPr>
            <a:lvl5pPr>
              <a:defRPr sz="765"/>
            </a:lvl5pPr>
            <a:lvl6pPr>
              <a:defRPr sz="765"/>
            </a:lvl6pPr>
            <a:lvl7pPr>
              <a:defRPr sz="765"/>
            </a:lvl7pPr>
            <a:lvl8pPr>
              <a:defRPr sz="765"/>
            </a:lvl8pPr>
            <a:lvl9pPr>
              <a:defRPr sz="7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17" y="787241"/>
            <a:ext cx="2191915" cy="1458462"/>
          </a:xfrm>
        </p:spPr>
        <p:txBody>
          <a:bodyPr/>
          <a:lstStyle>
            <a:lvl1pPr marL="0" indent="0">
              <a:buNone/>
              <a:defRPr sz="612"/>
            </a:lvl1pPr>
            <a:lvl2pPr marL="174925" indent="0">
              <a:buNone/>
              <a:defRPr sz="536"/>
            </a:lvl2pPr>
            <a:lvl3pPr marL="349849" indent="0">
              <a:buNone/>
              <a:defRPr sz="459"/>
            </a:lvl3pPr>
            <a:lvl4pPr marL="524774" indent="0">
              <a:buNone/>
              <a:defRPr sz="383"/>
            </a:lvl4pPr>
            <a:lvl5pPr marL="699699" indent="0">
              <a:buNone/>
              <a:defRPr sz="383"/>
            </a:lvl5pPr>
            <a:lvl6pPr marL="874624" indent="0">
              <a:buNone/>
              <a:defRPr sz="383"/>
            </a:lvl6pPr>
            <a:lvl7pPr marL="1049548" indent="0">
              <a:buNone/>
              <a:defRPr sz="383"/>
            </a:lvl7pPr>
            <a:lvl8pPr marL="1224473" indent="0">
              <a:buNone/>
              <a:defRPr sz="383"/>
            </a:lvl8pPr>
            <a:lvl9pPr marL="1399398" indent="0">
              <a:buNone/>
              <a:defRPr sz="38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17" y="174942"/>
            <a:ext cx="2191915" cy="612299"/>
          </a:xfrm>
        </p:spPr>
        <p:txBody>
          <a:bodyPr anchor="b"/>
          <a:lstStyle>
            <a:lvl1pPr>
              <a:defRPr sz="12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9222" y="377827"/>
            <a:ext cx="3440520" cy="1864839"/>
          </a:xfrm>
        </p:spPr>
        <p:txBody>
          <a:bodyPr anchor="t"/>
          <a:lstStyle>
            <a:lvl1pPr marL="0" indent="0">
              <a:buNone/>
              <a:defRPr sz="1224"/>
            </a:lvl1pPr>
            <a:lvl2pPr marL="174925" indent="0">
              <a:buNone/>
              <a:defRPr sz="1071"/>
            </a:lvl2pPr>
            <a:lvl3pPr marL="349849" indent="0">
              <a:buNone/>
              <a:defRPr sz="918"/>
            </a:lvl3pPr>
            <a:lvl4pPr marL="524774" indent="0">
              <a:buNone/>
              <a:defRPr sz="765"/>
            </a:lvl4pPr>
            <a:lvl5pPr marL="699699" indent="0">
              <a:buNone/>
              <a:defRPr sz="765"/>
            </a:lvl5pPr>
            <a:lvl6pPr marL="874624" indent="0">
              <a:buNone/>
              <a:defRPr sz="765"/>
            </a:lvl6pPr>
            <a:lvl7pPr marL="1049548" indent="0">
              <a:buNone/>
              <a:defRPr sz="765"/>
            </a:lvl7pPr>
            <a:lvl8pPr marL="1224473" indent="0">
              <a:buNone/>
              <a:defRPr sz="765"/>
            </a:lvl8pPr>
            <a:lvl9pPr marL="1399398" indent="0">
              <a:buNone/>
              <a:defRPr sz="7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17" y="787241"/>
            <a:ext cx="2191915" cy="1458462"/>
          </a:xfrm>
        </p:spPr>
        <p:txBody>
          <a:bodyPr/>
          <a:lstStyle>
            <a:lvl1pPr marL="0" indent="0">
              <a:buNone/>
              <a:defRPr sz="612"/>
            </a:lvl1pPr>
            <a:lvl2pPr marL="174925" indent="0">
              <a:buNone/>
              <a:defRPr sz="536"/>
            </a:lvl2pPr>
            <a:lvl3pPr marL="349849" indent="0">
              <a:buNone/>
              <a:defRPr sz="459"/>
            </a:lvl3pPr>
            <a:lvl4pPr marL="524774" indent="0">
              <a:buNone/>
              <a:defRPr sz="383"/>
            </a:lvl4pPr>
            <a:lvl5pPr marL="699699" indent="0">
              <a:buNone/>
              <a:defRPr sz="383"/>
            </a:lvl5pPr>
            <a:lvl6pPr marL="874624" indent="0">
              <a:buNone/>
              <a:defRPr sz="383"/>
            </a:lvl6pPr>
            <a:lvl7pPr marL="1049548" indent="0">
              <a:buNone/>
              <a:defRPr sz="383"/>
            </a:lvl7pPr>
            <a:lvl8pPr marL="1224473" indent="0">
              <a:buNone/>
              <a:defRPr sz="383"/>
            </a:lvl8pPr>
            <a:lvl9pPr marL="1399398" indent="0">
              <a:buNone/>
              <a:defRPr sz="38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7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31" y="139711"/>
            <a:ext cx="5861626" cy="5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231" y="698555"/>
            <a:ext cx="5861626" cy="1664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231" y="2432187"/>
            <a:ext cx="1529120" cy="139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8107-FB0D-4D25-B4E9-A591BB76C0B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1204" y="2432187"/>
            <a:ext cx="2293680" cy="139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737" y="2432187"/>
            <a:ext cx="1529120" cy="139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45CF-11DD-4A76-9422-1F50CE295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9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9849" rtl="0" eaLnBrk="1" latinLnBrk="0" hangingPunct="1">
        <a:lnSpc>
          <a:spcPct val="90000"/>
        </a:lnSpc>
        <a:spcBef>
          <a:spcPct val="0"/>
        </a:spcBef>
        <a:buNone/>
        <a:defRPr sz="16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462" indent="-87462" algn="l" defTabSz="34984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1pPr>
      <a:lvl2pPr marL="262387" indent="-87462" algn="l" defTabSz="349849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37312" indent="-87462" algn="l" defTabSz="349849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612237" indent="-87462" algn="l" defTabSz="349849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4pPr>
      <a:lvl5pPr marL="787161" indent="-87462" algn="l" defTabSz="349849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5pPr>
      <a:lvl6pPr marL="962086" indent="-87462" algn="l" defTabSz="349849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6pPr>
      <a:lvl7pPr marL="1137011" indent="-87462" algn="l" defTabSz="349849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7pPr>
      <a:lvl8pPr marL="1311935" indent="-87462" algn="l" defTabSz="349849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8pPr>
      <a:lvl9pPr marL="1486860" indent="-87462" algn="l" defTabSz="349849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1pPr>
      <a:lvl2pPr marL="174925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2pPr>
      <a:lvl3pPr marL="349849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3pPr>
      <a:lvl4pPr marL="524774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4pPr>
      <a:lvl5pPr marL="699699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5pPr>
      <a:lvl6pPr marL="874624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6pPr>
      <a:lvl7pPr marL="1049548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7pPr>
      <a:lvl8pPr marL="1224473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8pPr>
      <a:lvl9pPr marL="1399398" algn="l" defTabSz="349849" rtl="0" eaLnBrk="1" latinLnBrk="0" hangingPunct="1">
        <a:defRPr sz="6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2431698-9CFC-4729-9173-18D233BC0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13287"/>
              </p:ext>
            </p:extLst>
          </p:nvPr>
        </p:nvGraphicFramePr>
        <p:xfrm>
          <a:off x="729489" y="-958087"/>
          <a:ext cx="3657600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Graph" r:id="rId3" imgW="3657600" imgH="2560320" progId="Origin95.Graph">
                  <p:embed/>
                </p:oleObj>
              </mc:Choice>
              <mc:Fallback>
                <p:oleObj name="Graph" r:id="rId3" imgW="3657600" imgH="256032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489" y="-958087"/>
                        <a:ext cx="3657600" cy="256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3145894-7CCB-4EC3-B099-8832E8476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36230"/>
              </p:ext>
            </p:extLst>
          </p:nvPr>
        </p:nvGraphicFramePr>
        <p:xfrm>
          <a:off x="4135981" y="-958087"/>
          <a:ext cx="3657600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Graph" r:id="rId5" imgW="3657600" imgH="2560320" progId="Origin95.Graph">
                  <p:embed/>
                </p:oleObj>
              </mc:Choice>
              <mc:Fallback>
                <p:oleObj name="Graph" r:id="rId5" imgW="3657600" imgH="256032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5981" y="-958087"/>
                        <a:ext cx="3657600" cy="256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37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45EE6E73-927B-4878-800C-603FC66C8660}"/>
              </a:ext>
            </a:extLst>
          </p:cNvPr>
          <p:cNvGrpSpPr/>
          <p:nvPr/>
        </p:nvGrpSpPr>
        <p:grpSpPr>
          <a:xfrm>
            <a:off x="-469" y="-464"/>
            <a:ext cx="6797027" cy="2625066"/>
            <a:chOff x="2646947" y="1479686"/>
            <a:chExt cx="6797027" cy="26250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31B1C7C-8E39-4B2B-A012-442A9E63B6EC}"/>
                </a:ext>
              </a:extLst>
            </p:cNvPr>
            <p:cNvGrpSpPr/>
            <p:nvPr/>
          </p:nvGrpSpPr>
          <p:grpSpPr>
            <a:xfrm>
              <a:off x="2646947" y="1479686"/>
              <a:ext cx="3657600" cy="2560637"/>
              <a:chOff x="2646947" y="1479686"/>
              <a:chExt cx="3657600" cy="2560637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197B53D8-6099-45A1-8AE7-B32720F2A92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16441309"/>
                      </p:ext>
                    </p:extLst>
                  </p:nvPr>
                </p:nvGraphicFramePr>
                <p:xfrm>
                  <a:off x="2646947" y="1479686"/>
                  <a:ext cx="3657600" cy="25606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058" name="Graph" r:id="rId3" imgW="3657600" imgH="2560320" progId="Origin95.Graph">
                          <p:embed/>
                        </p:oleObj>
                      </mc:Choice>
                      <mc:Fallback>
                        <p:oleObj name="Graph" r:id="rId3" imgW="3657600" imgH="2560320" progId="Origin95.Graph">
                          <p:embed/>
                          <p:pic>
                            <p:nvPicPr>
                              <p:cNvPr id="2" name="对象 1">
                                <a:extLst>
                                  <a:ext uri="{FF2B5EF4-FFF2-40B4-BE49-F238E27FC236}">
                                    <a16:creationId xmlns:a16="http://schemas.microsoft.com/office/drawing/2014/main" id="{A3145894-7CCB-4EC3-B099-8832E8476688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947" y="1479686"/>
                                <a:ext cx="3657600" cy="256063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197B53D8-6099-45A1-8AE7-B32720F2A92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16441309"/>
                      </p:ext>
                    </p:extLst>
                  </p:nvPr>
                </p:nvGraphicFramePr>
                <p:xfrm>
                  <a:off x="2646947" y="1479686"/>
                  <a:ext cx="3657600" cy="25606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058" name="Graph" r:id="rId3" imgW="3657600" imgH="2560320" progId="Origin95.Graph">
                          <p:embed/>
                        </p:oleObj>
                      </mc:Choice>
                      <mc:Fallback>
                        <p:oleObj name="Graph" r:id="rId3" imgW="3657600" imgH="2560320" progId="Origin95.Graph">
                          <p:embed/>
                          <p:pic>
                            <p:nvPicPr>
                              <p:cNvPr id="2" name="对象 1">
                                <a:extLst>
                                  <a:ext uri="{FF2B5EF4-FFF2-40B4-BE49-F238E27FC236}">
                                    <a16:creationId xmlns:a16="http://schemas.microsoft.com/office/drawing/2014/main" id="{A3145894-7CCB-4EC3-B099-8832E8476688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947" y="1479686"/>
                                <a:ext cx="3657600" cy="256063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2E5821F6-7E3C-40FE-B696-62FE3858D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0469" y="2324100"/>
                <a:ext cx="166688" cy="1952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DDF9B49-F9FA-482E-B55D-494C4B8F9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7644" y="2014537"/>
                <a:ext cx="166688" cy="1952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EA45AE5E-D93E-448E-938C-3F9837AEDD60}"/>
                  </a:ext>
                </a:extLst>
              </p:cNvPr>
              <p:cNvSpPr/>
              <p:nvPr/>
            </p:nvSpPr>
            <p:spPr>
              <a:xfrm rot="20309703">
                <a:off x="3998669" y="2144504"/>
                <a:ext cx="59530" cy="5715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id="{AF6CDC5A-BAA1-4F12-B1EF-FD08136E0ADB}"/>
                  </a:ext>
                </a:extLst>
              </p:cNvPr>
              <p:cNvSpPr/>
              <p:nvPr/>
            </p:nvSpPr>
            <p:spPr>
              <a:xfrm rot="2354419">
                <a:off x="3871666" y="2310135"/>
                <a:ext cx="59530" cy="5715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9E36265-6C51-4086-A36C-7D9D849E663A}"/>
                      </a:ext>
                    </a:extLst>
                  </p:cNvPr>
                  <p:cNvSpPr txBox="1"/>
                  <p:nvPr/>
                </p:nvSpPr>
                <p:spPr>
                  <a:xfrm>
                    <a:off x="3750469" y="1733946"/>
                    <a:ext cx="532132" cy="1491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optimum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9E36265-6C51-4086-A36C-7D9D849E6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469" y="1733946"/>
                    <a:ext cx="532132" cy="1491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92" r="-103448" b="-16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82115A0-6723-4AB8-89E6-FF5F787422E4}"/>
                </a:ext>
              </a:extLst>
            </p:cNvPr>
            <p:cNvGrpSpPr/>
            <p:nvPr/>
          </p:nvGrpSpPr>
          <p:grpSpPr>
            <a:xfrm>
              <a:off x="5786374" y="1544115"/>
              <a:ext cx="3657600" cy="2560637"/>
              <a:chOff x="5786374" y="1544115"/>
              <a:chExt cx="3657600" cy="2560637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2" name="对象 21">
                    <a:extLst>
                      <a:ext uri="{FF2B5EF4-FFF2-40B4-BE49-F238E27FC236}">
                        <a16:creationId xmlns:a16="http://schemas.microsoft.com/office/drawing/2014/main" id="{18AF02A9-32AF-4D70-A39B-2261ECC2EA7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54191028"/>
                      </p:ext>
                    </p:extLst>
                  </p:nvPr>
                </p:nvGraphicFramePr>
                <p:xfrm>
                  <a:off x="5786374" y="1544115"/>
                  <a:ext cx="3657600" cy="25606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059" name="Graph" r:id="rId6" imgW="3657600" imgH="2560320" progId="Origin95.Graph">
                          <p:embed/>
                        </p:oleObj>
                      </mc:Choice>
                      <mc:Fallback>
                        <p:oleObj name="Graph" r:id="rId6" imgW="3657600" imgH="2560320" progId="Origin95.Graph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786374" y="1544115"/>
                                <a:ext cx="3657600" cy="256063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22" name="对象 21">
                    <a:extLst>
                      <a:ext uri="{FF2B5EF4-FFF2-40B4-BE49-F238E27FC236}">
                        <a16:creationId xmlns:a16="http://schemas.microsoft.com/office/drawing/2014/main" id="{18AF02A9-32AF-4D70-A39B-2261ECC2EA7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54191028"/>
                      </p:ext>
                    </p:extLst>
                  </p:nvPr>
                </p:nvGraphicFramePr>
                <p:xfrm>
                  <a:off x="5786374" y="1544115"/>
                  <a:ext cx="3657600" cy="25606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059" name="Graph" r:id="rId6" imgW="3657600" imgH="2560320" progId="Origin95.Graph">
                          <p:embed/>
                        </p:oleObj>
                      </mc:Choice>
                      <mc:Fallback>
                        <p:oleObj name="Graph" r:id="rId6" imgW="3657600" imgH="2560320" progId="Origin95.Graph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786374" y="1544115"/>
                                <a:ext cx="3657600" cy="256063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C48196C-8E5C-441D-88D6-3F2FA557F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9650" y="2060785"/>
                <a:ext cx="2470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EA40FC3-629F-41A9-9388-A5D841453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7812" y="2060785"/>
                <a:ext cx="2638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5B5E60B9-D556-4A75-90EA-AE2B71E85AF3}"/>
                  </a:ext>
                </a:extLst>
              </p:cNvPr>
              <p:cNvSpPr/>
              <p:nvPr/>
            </p:nvSpPr>
            <p:spPr>
              <a:xfrm rot="16200000">
                <a:off x="7825348" y="2029071"/>
                <a:ext cx="59530" cy="5715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3BE617CA-00F6-446A-964B-F4C384B0D016}"/>
                  </a:ext>
                </a:extLst>
              </p:cNvPr>
              <p:cNvSpPr/>
              <p:nvPr/>
            </p:nvSpPr>
            <p:spPr>
              <a:xfrm rot="5400000">
                <a:off x="7635479" y="2032210"/>
                <a:ext cx="59530" cy="5715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EB9AB590-35B7-47A7-93C2-8B5F9B3906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69607" y="1767334"/>
                    <a:ext cx="315727" cy="1369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EB9AB590-35B7-47A7-93C2-8B5F9B390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9607" y="1767334"/>
                    <a:ext cx="315727" cy="13696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451" r="-101961" b="-1347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217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10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Graph</vt:lpstr>
      <vt:lpstr>Unicode Origin Graph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Liwen</dc:creator>
  <cp:lastModifiedBy>Li Liwen</cp:lastModifiedBy>
  <cp:revision>8</cp:revision>
  <dcterms:created xsi:type="dcterms:W3CDTF">2019-12-30T08:50:30Z</dcterms:created>
  <dcterms:modified xsi:type="dcterms:W3CDTF">2020-01-03T12:55:39Z</dcterms:modified>
</cp:coreProperties>
</file>