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59" autoAdjust="0"/>
    <p:restoredTop sz="94660"/>
  </p:normalViewPr>
  <p:slideViewPr>
    <p:cSldViewPr snapToGrid="0">
      <p:cViewPr varScale="1">
        <p:scale>
          <a:sx n="65" d="100"/>
          <a:sy n="65" d="100"/>
        </p:scale>
        <p:origin x="12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CFF-BC2E-4D5E-AA37-76859323050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A3E5-B2AF-4E36-83C1-B11322AFF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96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CFF-BC2E-4D5E-AA37-76859323050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A3E5-B2AF-4E36-83C1-B11322AFF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7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CFF-BC2E-4D5E-AA37-76859323050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A3E5-B2AF-4E36-83C1-B11322AFF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87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CFF-BC2E-4D5E-AA37-76859323050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A3E5-B2AF-4E36-83C1-B11322AFF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5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CFF-BC2E-4D5E-AA37-76859323050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A3E5-B2AF-4E36-83C1-B11322AFF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49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CFF-BC2E-4D5E-AA37-76859323050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A3E5-B2AF-4E36-83C1-B11322AFF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20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CFF-BC2E-4D5E-AA37-76859323050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A3E5-B2AF-4E36-83C1-B11322AFF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39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CFF-BC2E-4D5E-AA37-76859323050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A3E5-B2AF-4E36-83C1-B11322AFF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1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CFF-BC2E-4D5E-AA37-76859323050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A3E5-B2AF-4E36-83C1-B11322AFF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05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CFF-BC2E-4D5E-AA37-76859323050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A3E5-B2AF-4E36-83C1-B11322AFF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4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CFF-BC2E-4D5E-AA37-76859323050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A3E5-B2AF-4E36-83C1-B11322AFF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58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BBCFF-BC2E-4D5E-AA37-76859323050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9A3E5-B2AF-4E36-83C1-B11322AFF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83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81558-0255-FAE4-7643-D094A47A1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5549" y="350114"/>
            <a:ext cx="3366052" cy="314421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Analyzing Housing in Mexico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E2048D-C0DD-0B33-3FFA-D89554CA3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6902" y="4623298"/>
            <a:ext cx="3687097" cy="1261308"/>
          </a:xfrm>
        </p:spPr>
        <p:txBody>
          <a:bodyPr>
            <a:normAutofit/>
          </a:bodyPr>
          <a:lstStyle/>
          <a:p>
            <a:r>
              <a:rPr lang="en-US" sz="2800" b="1" dirty="0"/>
              <a:t>By </a:t>
            </a:r>
          </a:p>
          <a:p>
            <a:r>
              <a:rPr lang="en-US" sz="2800" b="1" dirty="0"/>
              <a:t>Aderounmu Damilare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340F658-5B05-D35E-931E-42B5484FF449}"/>
              </a:ext>
            </a:extLst>
          </p:cNvPr>
          <p:cNvSpPr txBox="1">
            <a:spLocks/>
          </p:cNvSpPr>
          <p:nvPr/>
        </p:nvSpPr>
        <p:spPr>
          <a:xfrm>
            <a:off x="152400" y="198783"/>
            <a:ext cx="3982278" cy="65910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A96DAC-9ACE-E01A-688A-58A39F325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198783"/>
            <a:ext cx="5304504" cy="646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750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A83D8-DA0E-242D-C571-431481778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201" y="596792"/>
            <a:ext cx="3943350" cy="1149305"/>
          </a:xfrm>
        </p:spPr>
        <p:txBody>
          <a:bodyPr>
            <a:normAutofit/>
          </a:bodyPr>
          <a:lstStyle/>
          <a:p>
            <a:r>
              <a:rPr lang="en-US" sz="3600" b="1" u="sng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ACABF-0E6C-AC87-42AB-95CFCFC2D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76" y="1825625"/>
            <a:ext cx="4114801" cy="4351338"/>
          </a:xfrm>
        </p:spPr>
        <p:txBody>
          <a:bodyPr/>
          <a:lstStyle/>
          <a:p>
            <a:r>
              <a:rPr lang="en-US" dirty="0"/>
              <a:t>Data Source &amp; Cleaning.</a:t>
            </a:r>
          </a:p>
          <a:p>
            <a:r>
              <a:rPr lang="en-US" dirty="0"/>
              <a:t>About Mexico and the Project.</a:t>
            </a:r>
          </a:p>
          <a:p>
            <a:r>
              <a:rPr lang="en-US" dirty="0"/>
              <a:t>Objective &amp; Research Questions.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83682B-431C-F947-4E80-BF827EBA9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277" y="117986"/>
            <a:ext cx="4822723" cy="662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619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F3411-828A-88A0-7D38-32E077FC3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9255" y="273913"/>
            <a:ext cx="3382513" cy="1156681"/>
          </a:xfrm>
        </p:spPr>
        <p:txBody>
          <a:bodyPr>
            <a:normAutofit/>
          </a:bodyPr>
          <a:lstStyle/>
          <a:p>
            <a:r>
              <a:rPr lang="en-US" sz="3600" b="1" u="sng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2E12C-E04C-CD42-A08F-F1BEF5EC2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297" y="1411322"/>
            <a:ext cx="3707296" cy="10235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was extracted from Kaggle.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0AF307A-E3EC-ADF0-49F9-720A8DBBFAE6}"/>
              </a:ext>
            </a:extLst>
          </p:cNvPr>
          <p:cNvSpPr txBox="1">
            <a:spLocks/>
          </p:cNvSpPr>
          <p:nvPr/>
        </p:nvSpPr>
        <p:spPr>
          <a:xfrm>
            <a:off x="5650557" y="2306983"/>
            <a:ext cx="3124735" cy="1023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u="sng" dirty="0"/>
              <a:t>Analysis Tool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C32D43-6B19-76E7-359A-FF825A104E87}"/>
              </a:ext>
            </a:extLst>
          </p:cNvPr>
          <p:cNvSpPr txBox="1">
            <a:spLocks/>
          </p:cNvSpPr>
          <p:nvPr/>
        </p:nvSpPr>
        <p:spPr>
          <a:xfrm>
            <a:off x="5599255" y="3311303"/>
            <a:ext cx="3382513" cy="30452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data will be transformed, cleaned, organized, concatenated, and analyzed using Python, an open-source programming language.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CA1171-7BC2-4DCE-E194-6A5435058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2735"/>
            <a:ext cx="5592417" cy="662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275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CCB67-068B-76BC-B7B1-C915E909D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06" y="178904"/>
            <a:ext cx="8745794" cy="470025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About Mexico and the Project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4852E46-8217-01EC-F5FC-38332AF66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459" y="766916"/>
            <a:ext cx="4188542" cy="5912179"/>
          </a:xfr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3189945-925D-F9EF-DBDC-A83787600D35}"/>
              </a:ext>
            </a:extLst>
          </p:cNvPr>
          <p:cNvSpPr txBox="1">
            <a:spLocks/>
          </p:cNvSpPr>
          <p:nvPr/>
        </p:nvSpPr>
        <p:spPr>
          <a:xfrm>
            <a:off x="142139" y="766916"/>
            <a:ext cx="4813319" cy="59121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+mn-lt"/>
              </a:rPr>
              <a:t>Mexico, officially the United Mexican States, is a country in the southern portion of North America.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+mn-lt"/>
              </a:rPr>
              <a:t>With a population of almost 130 million, a rich cultural history and diversity, and abundant natural resources, Mexico is among the world's 15 largest economies country.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+mn-lt"/>
              </a:rPr>
              <a:t>Currency: Mexican peso (‎MXN‎)‎.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latin typeface="+mn-lt"/>
            </a:endParaRPr>
          </a:p>
          <a:p>
            <a:r>
              <a:rPr lang="en-US" sz="3600" b="1" dirty="0"/>
              <a:t>Project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+mn-lt"/>
              </a:rPr>
              <a:t>How is Housing in Mexico?</a:t>
            </a:r>
          </a:p>
          <a:p>
            <a:endParaRPr lang="en-US" sz="2000" dirty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+mn-lt"/>
              </a:rPr>
              <a:t>Does housing price predict/dictate the property size or location in Mexico?</a:t>
            </a:r>
          </a:p>
          <a:p>
            <a:endParaRPr lang="en-US" sz="2000" dirty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+mn-lt"/>
              </a:rPr>
              <a:t>The project would be posted on Git-hub for the public.</a:t>
            </a:r>
          </a:p>
        </p:txBody>
      </p:sp>
    </p:spTree>
    <p:extLst>
      <p:ext uri="{BB962C8B-B14F-4D97-AF65-F5344CB8AC3E}">
        <p14:creationId xmlns:p14="http://schemas.microsoft.com/office/powerpoint/2010/main" val="3494329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16644-517C-F99D-8A7E-C538ABB4B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738" y="150051"/>
            <a:ext cx="3497077" cy="1118313"/>
          </a:xfrm>
        </p:spPr>
        <p:txBody>
          <a:bodyPr>
            <a:normAutofit/>
          </a:bodyPr>
          <a:lstStyle/>
          <a:p>
            <a:r>
              <a:rPr lang="en-US" sz="3600" b="1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A119F-BCFA-857C-B86E-0F6130DCF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993" y="1003134"/>
            <a:ext cx="3969026" cy="19002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main objective is to ascertain whether location or property size has a greater impact on sale prices.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D652911-1FE2-7452-16FB-4DD57B38548F}"/>
              </a:ext>
            </a:extLst>
          </p:cNvPr>
          <p:cNvSpPr txBox="1">
            <a:spLocks/>
          </p:cNvSpPr>
          <p:nvPr/>
        </p:nvSpPr>
        <p:spPr>
          <a:xfrm>
            <a:off x="5094394" y="2903425"/>
            <a:ext cx="3828381" cy="853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Research Questions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1CE0477-18B2-C2A6-C934-2DAC3F905F5D}"/>
              </a:ext>
            </a:extLst>
          </p:cNvPr>
          <p:cNvSpPr txBox="1">
            <a:spLocks/>
          </p:cNvSpPr>
          <p:nvPr/>
        </p:nvSpPr>
        <p:spPr>
          <a:xfrm>
            <a:off x="5138638" y="3798354"/>
            <a:ext cx="3828381" cy="20862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Which state's real estate market is the most expensive?</a:t>
            </a:r>
          </a:p>
          <a:p>
            <a:r>
              <a:rPr lang="en-US" dirty="0"/>
              <a:t>Does the size of a house affect its price?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C6BEF9-E774-67A0-D7BC-831A582FC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239"/>
            <a:ext cx="4997993" cy="663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004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D37DDDB2-DFC6-64B1-F473-6B25FAA6EC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1346134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</TotalTime>
  <Words>197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Analyzing Housing in Mexico Project</vt:lpstr>
      <vt:lpstr>Project Overview</vt:lpstr>
      <vt:lpstr>Data Source</vt:lpstr>
      <vt:lpstr>About Mexico and the Project </vt:lpstr>
      <vt:lpstr>Objective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in Mexico Project</dc:title>
  <dc:creator>Aderounmu Damilare</dc:creator>
  <cp:lastModifiedBy>Aderounmu Damilare</cp:lastModifiedBy>
  <cp:revision>23</cp:revision>
  <dcterms:created xsi:type="dcterms:W3CDTF">2022-10-31T07:47:01Z</dcterms:created>
  <dcterms:modified xsi:type="dcterms:W3CDTF">2023-02-01T15:31:29Z</dcterms:modified>
</cp:coreProperties>
</file>