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FBE0EB-F030-448F-A1B4-843A3A7DD463}" v="7" dt="2025-03-30T14:05:06.9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milola Acquah" userId="9cad4644-893d-4a07-a0ba-025ee151f9de" providerId="ADAL" clId="{ABFBE0EB-F030-448F-A1B4-843A3A7DD463}"/>
    <pc:docChg chg="undo custSel addSld delSld modSld">
      <pc:chgData name="Damilola Acquah" userId="9cad4644-893d-4a07-a0ba-025ee151f9de" providerId="ADAL" clId="{ABFBE0EB-F030-448F-A1B4-843A3A7DD463}" dt="2025-03-30T14:08:07.754" v="1129" actId="1076"/>
      <pc:docMkLst>
        <pc:docMk/>
      </pc:docMkLst>
      <pc:sldChg chg="addSp delSp modSp mod">
        <pc:chgData name="Damilola Acquah" userId="9cad4644-893d-4a07-a0ba-025ee151f9de" providerId="ADAL" clId="{ABFBE0EB-F030-448F-A1B4-843A3A7DD463}" dt="2025-03-30T13:22:14.912" v="91" actId="1076"/>
        <pc:sldMkLst>
          <pc:docMk/>
          <pc:sldMk cId="4114067334" sldId="256"/>
        </pc:sldMkLst>
        <pc:spChg chg="mod">
          <ac:chgData name="Damilola Acquah" userId="9cad4644-893d-4a07-a0ba-025ee151f9de" providerId="ADAL" clId="{ABFBE0EB-F030-448F-A1B4-843A3A7DD463}" dt="2025-03-30T13:21:13.828" v="14" actId="1076"/>
          <ac:spMkLst>
            <pc:docMk/>
            <pc:sldMk cId="4114067334" sldId="256"/>
            <ac:spMk id="2" creationId="{0D508265-685B-09C1-563F-F4CFECC27FC3}"/>
          </ac:spMkLst>
        </pc:spChg>
        <pc:spChg chg="add del mod">
          <ac:chgData name="Damilola Acquah" userId="9cad4644-893d-4a07-a0ba-025ee151f9de" providerId="ADAL" clId="{ABFBE0EB-F030-448F-A1B4-843A3A7DD463}" dt="2025-03-30T13:20:12.329" v="2" actId="478"/>
          <ac:spMkLst>
            <pc:docMk/>
            <pc:sldMk cId="4114067334" sldId="256"/>
            <ac:spMk id="4" creationId="{32F222CE-AAE4-FE9F-9FA4-76883FFAD92D}"/>
          </ac:spMkLst>
        </pc:spChg>
        <pc:spChg chg="add mod">
          <ac:chgData name="Damilola Acquah" userId="9cad4644-893d-4a07-a0ba-025ee151f9de" providerId="ADAL" clId="{ABFBE0EB-F030-448F-A1B4-843A3A7DD463}" dt="2025-03-30T13:22:14.912" v="91" actId="1076"/>
          <ac:spMkLst>
            <pc:docMk/>
            <pc:sldMk cId="4114067334" sldId="256"/>
            <ac:spMk id="5" creationId="{EC6E4EFE-634A-6F86-1812-093EA8F20296}"/>
          </ac:spMkLst>
        </pc:spChg>
      </pc:sldChg>
      <pc:sldChg chg="modSp mod">
        <pc:chgData name="Damilola Acquah" userId="9cad4644-893d-4a07-a0ba-025ee151f9de" providerId="ADAL" clId="{ABFBE0EB-F030-448F-A1B4-843A3A7DD463}" dt="2025-03-30T14:05:06.927" v="1105"/>
        <pc:sldMkLst>
          <pc:docMk/>
          <pc:sldMk cId="1875214470" sldId="257"/>
        </pc:sldMkLst>
        <pc:spChg chg="mod">
          <ac:chgData name="Damilola Acquah" userId="9cad4644-893d-4a07-a0ba-025ee151f9de" providerId="ADAL" clId="{ABFBE0EB-F030-448F-A1B4-843A3A7DD463}" dt="2025-03-30T14:05:06.927" v="1105"/>
          <ac:spMkLst>
            <pc:docMk/>
            <pc:sldMk cId="1875214470" sldId="257"/>
            <ac:spMk id="2" creationId="{C1FD4B76-0D89-F8EC-239B-0C4F9713C7FE}"/>
          </ac:spMkLst>
        </pc:spChg>
        <pc:spChg chg="mod">
          <ac:chgData name="Damilola Acquah" userId="9cad4644-893d-4a07-a0ba-025ee151f9de" providerId="ADAL" clId="{ABFBE0EB-F030-448F-A1B4-843A3A7DD463}" dt="2025-03-30T14:05:06.927" v="1105"/>
          <ac:spMkLst>
            <pc:docMk/>
            <pc:sldMk cId="1875214470" sldId="257"/>
            <ac:spMk id="3" creationId="{876DAFB8-91BF-436C-E137-8ED07C9272F7}"/>
          </ac:spMkLst>
        </pc:spChg>
      </pc:sldChg>
      <pc:sldChg chg="addSp delSp modSp mod setBg setClrOvrMap delDesignElem">
        <pc:chgData name="Damilola Acquah" userId="9cad4644-893d-4a07-a0ba-025ee151f9de" providerId="ADAL" clId="{ABFBE0EB-F030-448F-A1B4-843A3A7DD463}" dt="2025-03-30T14:05:06.927" v="1105"/>
        <pc:sldMkLst>
          <pc:docMk/>
          <pc:sldMk cId="1008691158" sldId="258"/>
        </pc:sldMkLst>
        <pc:spChg chg="mod">
          <ac:chgData name="Damilola Acquah" userId="9cad4644-893d-4a07-a0ba-025ee151f9de" providerId="ADAL" clId="{ABFBE0EB-F030-448F-A1B4-843A3A7DD463}" dt="2025-03-30T14:05:06.927" v="1105"/>
          <ac:spMkLst>
            <pc:docMk/>
            <pc:sldMk cId="1008691158" sldId="258"/>
            <ac:spMk id="2" creationId="{3AFA4A46-BDA7-F740-94A5-985FAAE97175}"/>
          </ac:spMkLst>
        </pc:spChg>
        <pc:spChg chg="mod">
          <ac:chgData name="Damilola Acquah" userId="9cad4644-893d-4a07-a0ba-025ee151f9de" providerId="ADAL" clId="{ABFBE0EB-F030-448F-A1B4-843A3A7DD463}" dt="2025-03-30T14:05:06.927" v="1105"/>
          <ac:spMkLst>
            <pc:docMk/>
            <pc:sldMk cId="1008691158" sldId="258"/>
            <ac:spMk id="3" creationId="{BE592A94-C925-E3B5-D9E6-B445F4D78445}"/>
          </ac:spMkLst>
        </pc:spChg>
        <pc:spChg chg="add del">
          <ac:chgData name="Damilola Acquah" userId="9cad4644-893d-4a07-a0ba-025ee151f9de" providerId="ADAL" clId="{ABFBE0EB-F030-448F-A1B4-843A3A7DD463}" dt="2025-03-30T14:05:06.927" v="1105"/>
          <ac:spMkLst>
            <pc:docMk/>
            <pc:sldMk cId="1008691158" sldId="258"/>
            <ac:spMk id="8" creationId="{86C16C40-7C29-4ACC-B851-7E08E459B596}"/>
          </ac:spMkLst>
        </pc:spChg>
        <pc:grpChg chg="add del">
          <ac:chgData name="Damilola Acquah" userId="9cad4644-893d-4a07-a0ba-025ee151f9de" providerId="ADAL" clId="{ABFBE0EB-F030-448F-A1B4-843A3A7DD463}" dt="2025-03-30T14:05:06.927" v="1105"/>
          <ac:grpSpMkLst>
            <pc:docMk/>
            <pc:sldMk cId="1008691158" sldId="258"/>
            <ac:grpSpMk id="10" creationId="{CDD733AE-DD5E-4C77-8BCD-72BF12A06BB1}"/>
          </ac:grpSpMkLst>
        </pc:grpChg>
      </pc:sldChg>
      <pc:sldChg chg="addSp delSp modSp mod setBg delDesignElem">
        <pc:chgData name="Damilola Acquah" userId="9cad4644-893d-4a07-a0ba-025ee151f9de" providerId="ADAL" clId="{ABFBE0EB-F030-448F-A1B4-843A3A7DD463}" dt="2025-03-30T14:07:09.847" v="1120" actId="14861"/>
        <pc:sldMkLst>
          <pc:docMk/>
          <pc:sldMk cId="1174442472" sldId="259"/>
        </pc:sldMkLst>
        <pc:spChg chg="mod">
          <ac:chgData name="Damilola Acquah" userId="9cad4644-893d-4a07-a0ba-025ee151f9de" providerId="ADAL" clId="{ABFBE0EB-F030-448F-A1B4-843A3A7DD463}" dt="2025-03-30T13:58:18.601" v="1068" actId="26606"/>
          <ac:spMkLst>
            <pc:docMk/>
            <pc:sldMk cId="1174442472" sldId="259"/>
            <ac:spMk id="2" creationId="{8F64510E-4DEC-8ABC-5D3E-5CF1A8BB5FB9}"/>
          </ac:spMkLst>
        </pc:spChg>
        <pc:spChg chg="mod ord">
          <ac:chgData name="Damilola Acquah" userId="9cad4644-893d-4a07-a0ba-025ee151f9de" providerId="ADAL" clId="{ABFBE0EB-F030-448F-A1B4-843A3A7DD463}" dt="2025-03-30T13:58:18.601" v="1068" actId="26606"/>
          <ac:spMkLst>
            <pc:docMk/>
            <pc:sldMk cId="1174442472" sldId="259"/>
            <ac:spMk id="3" creationId="{5D57B985-5E86-7619-BEB6-A8896BCC569A}"/>
          </ac:spMkLst>
        </pc:spChg>
        <pc:spChg chg="add">
          <ac:chgData name="Damilola Acquah" userId="9cad4644-893d-4a07-a0ba-025ee151f9de" providerId="ADAL" clId="{ABFBE0EB-F030-448F-A1B4-843A3A7DD463}" dt="2025-03-30T14:05:23.708" v="1106" actId="26606"/>
          <ac:spMkLst>
            <pc:docMk/>
            <pc:sldMk cId="1174442472" sldId="259"/>
            <ac:spMk id="7" creationId="{9F4444CE-BC8D-4D61-B303-4C05614E62AB}"/>
          </ac:spMkLst>
        </pc:spChg>
        <pc:spChg chg="add">
          <ac:chgData name="Damilola Acquah" userId="9cad4644-893d-4a07-a0ba-025ee151f9de" providerId="ADAL" clId="{ABFBE0EB-F030-448F-A1B4-843A3A7DD463}" dt="2025-03-30T14:05:23.708" v="1106" actId="26606"/>
          <ac:spMkLst>
            <pc:docMk/>
            <pc:sldMk cId="1174442472" sldId="259"/>
            <ac:spMk id="8" creationId="{62423CA5-E2E1-4789-B759-9906C1C94063}"/>
          </ac:spMkLst>
        </pc:spChg>
        <pc:spChg chg="add">
          <ac:chgData name="Damilola Acquah" userId="9cad4644-893d-4a07-a0ba-025ee151f9de" providerId="ADAL" clId="{ABFBE0EB-F030-448F-A1B4-843A3A7DD463}" dt="2025-03-30T14:05:23.708" v="1106" actId="26606"/>
          <ac:spMkLst>
            <pc:docMk/>
            <pc:sldMk cId="1174442472" sldId="259"/>
            <ac:spMk id="9" creationId="{73772B81-181F-48B7-8826-4D9686D15DF5}"/>
          </ac:spMkLst>
        </pc:spChg>
        <pc:spChg chg="add del">
          <ac:chgData name="Damilola Acquah" userId="9cad4644-893d-4a07-a0ba-025ee151f9de" providerId="ADAL" clId="{ABFBE0EB-F030-448F-A1B4-843A3A7DD463}" dt="2025-03-30T13:58:18.601" v="1068" actId="26606"/>
          <ac:spMkLst>
            <pc:docMk/>
            <pc:sldMk cId="1174442472" sldId="259"/>
            <ac:spMk id="10" creationId="{A65AC7D1-EAA9-48F5-B509-60A7F50BF703}"/>
          </ac:spMkLst>
        </pc:spChg>
        <pc:spChg chg="add">
          <ac:chgData name="Damilola Acquah" userId="9cad4644-893d-4a07-a0ba-025ee151f9de" providerId="ADAL" clId="{ABFBE0EB-F030-448F-A1B4-843A3A7DD463}" dt="2025-03-30T14:05:23.708" v="1106" actId="26606"/>
          <ac:spMkLst>
            <pc:docMk/>
            <pc:sldMk cId="1174442472" sldId="259"/>
            <ac:spMk id="11" creationId="{B2205F6E-03C6-4E92-877C-E2482F6599AA}"/>
          </ac:spMkLst>
        </pc:spChg>
        <pc:spChg chg="add del">
          <ac:chgData name="Damilola Acquah" userId="9cad4644-893d-4a07-a0ba-025ee151f9de" providerId="ADAL" clId="{ABFBE0EB-F030-448F-A1B4-843A3A7DD463}" dt="2025-03-30T13:58:18.601" v="1068" actId="26606"/>
          <ac:spMkLst>
            <pc:docMk/>
            <pc:sldMk cId="1174442472" sldId="259"/>
            <ac:spMk id="12" creationId="{D6320AF9-619A-4175-865B-5663E1AEF4C5}"/>
          </ac:spMkLst>
        </pc:spChg>
        <pc:spChg chg="add">
          <ac:chgData name="Damilola Acquah" userId="9cad4644-893d-4a07-a0ba-025ee151f9de" providerId="ADAL" clId="{ABFBE0EB-F030-448F-A1B4-843A3A7DD463}" dt="2025-03-30T13:42:54.668" v="357" actId="26606"/>
          <ac:spMkLst>
            <pc:docMk/>
            <pc:sldMk cId="1174442472" sldId="259"/>
            <ac:spMk id="18" creationId="{7E018740-5C2B-4A41-AC1A-7E68D1EC1954}"/>
          </ac:spMkLst>
        </pc:spChg>
        <pc:spChg chg="add del">
          <ac:chgData name="Damilola Acquah" userId="9cad4644-893d-4a07-a0ba-025ee151f9de" providerId="ADAL" clId="{ABFBE0EB-F030-448F-A1B4-843A3A7DD463}" dt="2025-03-30T13:58:18.601" v="1068" actId="26606"/>
          <ac:spMkLst>
            <pc:docMk/>
            <pc:sldMk cId="1174442472" sldId="259"/>
            <ac:spMk id="20" creationId="{166F75A4-C475-4941-8EE2-B80A06A2C1BB}"/>
          </ac:spMkLst>
        </pc:spChg>
        <pc:spChg chg="add">
          <ac:chgData name="Damilola Acquah" userId="9cad4644-893d-4a07-a0ba-025ee151f9de" providerId="ADAL" clId="{ABFBE0EB-F030-448F-A1B4-843A3A7DD463}" dt="2025-03-30T13:42:54.668" v="357" actId="26606"/>
          <ac:spMkLst>
            <pc:docMk/>
            <pc:sldMk cId="1174442472" sldId="259"/>
            <ac:spMk id="22" creationId="{A032553A-72E8-4B0D-8405-FF9771C9AF05}"/>
          </ac:spMkLst>
        </pc:spChg>
        <pc:spChg chg="add">
          <ac:chgData name="Damilola Acquah" userId="9cad4644-893d-4a07-a0ba-025ee151f9de" providerId="ADAL" clId="{ABFBE0EB-F030-448F-A1B4-843A3A7DD463}" dt="2025-03-30T13:42:54.668" v="357" actId="26606"/>
          <ac:spMkLst>
            <pc:docMk/>
            <pc:sldMk cId="1174442472" sldId="259"/>
            <ac:spMk id="24" creationId="{765800AC-C3B9-498E-87BC-29FAE4C76B21}"/>
          </ac:spMkLst>
        </pc:spChg>
        <pc:spChg chg="add del">
          <ac:chgData name="Damilola Acquah" userId="9cad4644-893d-4a07-a0ba-025ee151f9de" providerId="ADAL" clId="{ABFBE0EB-F030-448F-A1B4-843A3A7DD463}" dt="2025-03-30T13:58:18.601" v="1068" actId="26606"/>
          <ac:spMkLst>
            <pc:docMk/>
            <pc:sldMk cId="1174442472" sldId="259"/>
            <ac:spMk id="26" creationId="{1F9D6ACB-2FF4-49F9-978A-E0D5327FC635}"/>
          </ac:spMkLst>
        </pc:spChg>
        <pc:spChg chg="add del">
          <ac:chgData name="Damilola Acquah" userId="9cad4644-893d-4a07-a0ba-025ee151f9de" providerId="ADAL" clId="{ABFBE0EB-F030-448F-A1B4-843A3A7DD463}" dt="2025-03-30T13:58:18.601" v="1068" actId="26606"/>
          <ac:spMkLst>
            <pc:docMk/>
            <pc:sldMk cId="1174442472" sldId="259"/>
            <ac:spMk id="28" creationId="{A5EC319D-0FEA-4B95-A3EA-01E35672C95B}"/>
          </ac:spMkLst>
        </pc:spChg>
        <pc:spChg chg="add del">
          <ac:chgData name="Damilola Acquah" userId="9cad4644-893d-4a07-a0ba-025ee151f9de" providerId="ADAL" clId="{ABFBE0EB-F030-448F-A1B4-843A3A7DD463}" dt="2025-03-30T14:05:06.927" v="1105"/>
          <ac:spMkLst>
            <pc:docMk/>
            <pc:sldMk cId="1174442472" sldId="259"/>
            <ac:spMk id="33" creationId="{9F4444CE-BC8D-4D61-B303-4C05614E62AB}"/>
          </ac:spMkLst>
        </pc:spChg>
        <pc:spChg chg="del">
          <ac:chgData name="Damilola Acquah" userId="9cad4644-893d-4a07-a0ba-025ee151f9de" providerId="ADAL" clId="{ABFBE0EB-F030-448F-A1B4-843A3A7DD463}" dt="2025-03-30T14:05:06.927" v="1105"/>
          <ac:spMkLst>
            <pc:docMk/>
            <pc:sldMk cId="1174442472" sldId="259"/>
            <ac:spMk id="35" creationId="{62423CA5-E2E1-4789-B759-9906C1C94063}"/>
          </ac:spMkLst>
        </pc:spChg>
        <pc:spChg chg="add del">
          <ac:chgData name="Damilola Acquah" userId="9cad4644-893d-4a07-a0ba-025ee151f9de" providerId="ADAL" clId="{ABFBE0EB-F030-448F-A1B4-843A3A7DD463}" dt="2025-03-30T14:05:06.927" v="1105"/>
          <ac:spMkLst>
            <pc:docMk/>
            <pc:sldMk cId="1174442472" sldId="259"/>
            <ac:spMk id="37" creationId="{73772B81-181F-48B7-8826-4D9686D15DF5}"/>
          </ac:spMkLst>
        </pc:spChg>
        <pc:spChg chg="add del">
          <ac:chgData name="Damilola Acquah" userId="9cad4644-893d-4a07-a0ba-025ee151f9de" providerId="ADAL" clId="{ABFBE0EB-F030-448F-A1B4-843A3A7DD463}" dt="2025-03-30T14:05:06.927" v="1105"/>
          <ac:spMkLst>
            <pc:docMk/>
            <pc:sldMk cId="1174442472" sldId="259"/>
            <ac:spMk id="39" creationId="{B2205F6E-03C6-4E92-877C-E2482F6599AA}"/>
          </ac:spMkLst>
        </pc:spChg>
        <pc:picChg chg="add mod">
          <ac:chgData name="Damilola Acquah" userId="9cad4644-893d-4a07-a0ba-025ee151f9de" providerId="ADAL" clId="{ABFBE0EB-F030-448F-A1B4-843A3A7DD463}" dt="2025-03-30T14:07:09.847" v="1120" actId="14861"/>
          <ac:picMkLst>
            <pc:docMk/>
            <pc:sldMk cId="1174442472" sldId="259"/>
            <ac:picMk id="5" creationId="{F737D8FA-2849-1B15-83AD-12D0F8BBADAC}"/>
          </ac:picMkLst>
        </pc:picChg>
      </pc:sldChg>
      <pc:sldChg chg="addSp delSp modSp mod setBg delDesignElem">
        <pc:chgData name="Damilola Acquah" userId="9cad4644-893d-4a07-a0ba-025ee151f9de" providerId="ADAL" clId="{ABFBE0EB-F030-448F-A1B4-843A3A7DD463}" dt="2025-03-30T14:08:07.754" v="1129" actId="1076"/>
        <pc:sldMkLst>
          <pc:docMk/>
          <pc:sldMk cId="2301046029" sldId="260"/>
        </pc:sldMkLst>
        <pc:spChg chg="mod">
          <ac:chgData name="Damilola Acquah" userId="9cad4644-893d-4a07-a0ba-025ee151f9de" providerId="ADAL" clId="{ABFBE0EB-F030-448F-A1B4-843A3A7DD463}" dt="2025-03-30T14:05:55.080" v="1109" actId="26606"/>
          <ac:spMkLst>
            <pc:docMk/>
            <pc:sldMk cId="2301046029" sldId="260"/>
            <ac:spMk id="2" creationId="{4592D91C-11C6-F440-4CD3-A7F8CB70B9B9}"/>
          </ac:spMkLst>
        </pc:spChg>
        <pc:spChg chg="mod ord">
          <ac:chgData name="Damilola Acquah" userId="9cad4644-893d-4a07-a0ba-025ee151f9de" providerId="ADAL" clId="{ABFBE0EB-F030-448F-A1B4-843A3A7DD463}" dt="2025-03-30T14:08:07.754" v="1129" actId="1076"/>
          <ac:spMkLst>
            <pc:docMk/>
            <pc:sldMk cId="2301046029" sldId="260"/>
            <ac:spMk id="3" creationId="{195A6B3F-BFDE-F0E1-9175-E76E0FF0E352}"/>
          </ac:spMkLst>
        </pc:spChg>
        <pc:spChg chg="add del">
          <ac:chgData name="Damilola Acquah" userId="9cad4644-893d-4a07-a0ba-025ee151f9de" providerId="ADAL" clId="{ABFBE0EB-F030-448F-A1B4-843A3A7DD463}" dt="2025-03-30T14:05:06.927" v="1105"/>
          <ac:spMkLst>
            <pc:docMk/>
            <pc:sldMk cId="2301046029" sldId="260"/>
            <ac:spMk id="12" creationId="{A65AC7D1-EAA9-48F5-B509-60A7F50BF703}"/>
          </ac:spMkLst>
        </pc:spChg>
        <pc:spChg chg="add del">
          <ac:chgData name="Damilola Acquah" userId="9cad4644-893d-4a07-a0ba-025ee151f9de" providerId="ADAL" clId="{ABFBE0EB-F030-448F-A1B4-843A3A7DD463}" dt="2025-03-30T14:05:06.927" v="1105"/>
          <ac:spMkLst>
            <pc:docMk/>
            <pc:sldMk cId="2301046029" sldId="260"/>
            <ac:spMk id="14" creationId="{D6320AF9-619A-4175-865B-5663E1AEF4C5}"/>
          </ac:spMkLst>
        </pc:spChg>
        <pc:spChg chg="add del">
          <ac:chgData name="Damilola Acquah" userId="9cad4644-893d-4a07-a0ba-025ee151f9de" providerId="ADAL" clId="{ABFBE0EB-F030-448F-A1B4-843A3A7DD463}" dt="2025-03-30T14:05:06.927" v="1105"/>
          <ac:spMkLst>
            <pc:docMk/>
            <pc:sldMk cId="2301046029" sldId="260"/>
            <ac:spMk id="20" creationId="{7E018740-5C2B-4A41-AC1A-7E68D1EC1954}"/>
          </ac:spMkLst>
        </pc:spChg>
        <pc:spChg chg="add del">
          <ac:chgData name="Damilola Acquah" userId="9cad4644-893d-4a07-a0ba-025ee151f9de" providerId="ADAL" clId="{ABFBE0EB-F030-448F-A1B4-843A3A7DD463}" dt="2025-03-30T14:05:06.927" v="1105"/>
          <ac:spMkLst>
            <pc:docMk/>
            <pc:sldMk cId="2301046029" sldId="260"/>
            <ac:spMk id="22" creationId="{166F75A4-C475-4941-8EE2-B80A06A2C1BB}"/>
          </ac:spMkLst>
        </pc:spChg>
        <pc:spChg chg="add del">
          <ac:chgData name="Damilola Acquah" userId="9cad4644-893d-4a07-a0ba-025ee151f9de" providerId="ADAL" clId="{ABFBE0EB-F030-448F-A1B4-843A3A7DD463}" dt="2025-03-30T14:05:06.927" v="1105"/>
          <ac:spMkLst>
            <pc:docMk/>
            <pc:sldMk cId="2301046029" sldId="260"/>
            <ac:spMk id="24" creationId="{A032553A-72E8-4B0D-8405-FF9771C9AF05}"/>
          </ac:spMkLst>
        </pc:spChg>
        <pc:spChg chg="add del">
          <ac:chgData name="Damilola Acquah" userId="9cad4644-893d-4a07-a0ba-025ee151f9de" providerId="ADAL" clId="{ABFBE0EB-F030-448F-A1B4-843A3A7DD463}" dt="2025-03-30T14:05:06.927" v="1105"/>
          <ac:spMkLst>
            <pc:docMk/>
            <pc:sldMk cId="2301046029" sldId="260"/>
            <ac:spMk id="26" creationId="{765800AC-C3B9-498E-87BC-29FAE4C76B21}"/>
          </ac:spMkLst>
        </pc:spChg>
        <pc:spChg chg="add del">
          <ac:chgData name="Damilola Acquah" userId="9cad4644-893d-4a07-a0ba-025ee151f9de" providerId="ADAL" clId="{ABFBE0EB-F030-448F-A1B4-843A3A7DD463}" dt="2025-03-30T14:05:06.927" v="1105"/>
          <ac:spMkLst>
            <pc:docMk/>
            <pc:sldMk cId="2301046029" sldId="260"/>
            <ac:spMk id="28" creationId="{1F9D6ACB-2FF4-49F9-978A-E0D5327FC635}"/>
          </ac:spMkLst>
        </pc:spChg>
        <pc:spChg chg="add del">
          <ac:chgData name="Damilola Acquah" userId="9cad4644-893d-4a07-a0ba-025ee151f9de" providerId="ADAL" clId="{ABFBE0EB-F030-448F-A1B4-843A3A7DD463}" dt="2025-03-30T14:05:06.927" v="1105"/>
          <ac:spMkLst>
            <pc:docMk/>
            <pc:sldMk cId="2301046029" sldId="260"/>
            <ac:spMk id="30" creationId="{A5EC319D-0FEA-4B95-A3EA-01E35672C95B}"/>
          </ac:spMkLst>
        </pc:spChg>
        <pc:picChg chg="add del mod">
          <ac:chgData name="Damilola Acquah" userId="9cad4644-893d-4a07-a0ba-025ee151f9de" providerId="ADAL" clId="{ABFBE0EB-F030-448F-A1B4-843A3A7DD463}" dt="2025-03-30T13:46:11.756" v="476" actId="478"/>
          <ac:picMkLst>
            <pc:docMk/>
            <pc:sldMk cId="2301046029" sldId="260"/>
            <ac:picMk id="5" creationId="{1234FC09-E9E0-69E9-F027-BACF541D16BC}"/>
          </ac:picMkLst>
        </pc:picChg>
        <pc:picChg chg="add mod">
          <ac:chgData name="Damilola Acquah" userId="9cad4644-893d-4a07-a0ba-025ee151f9de" providerId="ADAL" clId="{ABFBE0EB-F030-448F-A1B4-843A3A7DD463}" dt="2025-03-30T14:06:53.365" v="1119" actId="14861"/>
          <ac:picMkLst>
            <pc:docMk/>
            <pc:sldMk cId="2301046029" sldId="260"/>
            <ac:picMk id="7" creationId="{42E29BE7-C776-C75C-3A73-8527152858EE}"/>
          </ac:picMkLst>
        </pc:picChg>
        <pc:picChg chg="add mod">
          <ac:chgData name="Damilola Acquah" userId="9cad4644-893d-4a07-a0ba-025ee151f9de" providerId="ADAL" clId="{ABFBE0EB-F030-448F-A1B4-843A3A7DD463}" dt="2025-03-30T14:08:00.887" v="1128" actId="14100"/>
          <ac:picMkLst>
            <pc:docMk/>
            <pc:sldMk cId="2301046029" sldId="260"/>
            <ac:picMk id="9" creationId="{BAFCC7BA-7C3D-7479-B6B5-B6D0CB259DED}"/>
          </ac:picMkLst>
        </pc:picChg>
        <pc:cxnChg chg="del">
          <ac:chgData name="Damilola Acquah" userId="9cad4644-893d-4a07-a0ba-025ee151f9de" providerId="ADAL" clId="{ABFBE0EB-F030-448F-A1B4-843A3A7DD463}" dt="2025-03-30T14:05:06.927" v="1105"/>
          <ac:cxnSpMkLst>
            <pc:docMk/>
            <pc:sldMk cId="2301046029" sldId="260"/>
            <ac:cxnSpMk id="16" creationId="{063B6EC6-D752-4EE7-908B-F8F19E8C7FEA}"/>
          </ac:cxnSpMkLst>
        </pc:cxnChg>
        <pc:cxnChg chg="del">
          <ac:chgData name="Damilola Acquah" userId="9cad4644-893d-4a07-a0ba-025ee151f9de" providerId="ADAL" clId="{ABFBE0EB-F030-448F-A1B4-843A3A7DD463}" dt="2025-03-30T14:05:06.927" v="1105"/>
          <ac:cxnSpMkLst>
            <pc:docMk/>
            <pc:sldMk cId="2301046029" sldId="260"/>
            <ac:cxnSpMk id="18" creationId="{EFECD4E8-AD3E-4228-82A2-9461958EA94D}"/>
          </ac:cxnSpMkLst>
        </pc:cxnChg>
      </pc:sldChg>
      <pc:sldChg chg="addSp delSp modSp mod setBg delDesignElem">
        <pc:chgData name="Damilola Acquah" userId="9cad4644-893d-4a07-a0ba-025ee151f9de" providerId="ADAL" clId="{ABFBE0EB-F030-448F-A1B4-843A3A7DD463}" dt="2025-03-30T14:06:28.944" v="1118" actId="14100"/>
        <pc:sldMkLst>
          <pc:docMk/>
          <pc:sldMk cId="4072388703" sldId="261"/>
        </pc:sldMkLst>
        <pc:spChg chg="mod">
          <ac:chgData name="Damilola Acquah" userId="9cad4644-893d-4a07-a0ba-025ee151f9de" providerId="ADAL" clId="{ABFBE0EB-F030-448F-A1B4-843A3A7DD463}" dt="2025-03-30T13:57:26.377" v="1061" actId="26606"/>
          <ac:spMkLst>
            <pc:docMk/>
            <pc:sldMk cId="4072388703" sldId="261"/>
            <ac:spMk id="2" creationId="{1D3BCB9B-C397-465D-4CAE-F2C9A4C85A50}"/>
          </ac:spMkLst>
        </pc:spChg>
        <pc:spChg chg="mod">
          <ac:chgData name="Damilola Acquah" userId="9cad4644-893d-4a07-a0ba-025ee151f9de" providerId="ADAL" clId="{ABFBE0EB-F030-448F-A1B4-843A3A7DD463}" dt="2025-03-30T13:57:26.377" v="1061" actId="26606"/>
          <ac:spMkLst>
            <pc:docMk/>
            <pc:sldMk cId="4072388703" sldId="261"/>
            <ac:spMk id="3" creationId="{40A66544-ABDB-7045-E29C-5FC903839E66}"/>
          </ac:spMkLst>
        </pc:spChg>
        <pc:spChg chg="add">
          <ac:chgData name="Damilola Acquah" userId="9cad4644-893d-4a07-a0ba-025ee151f9de" providerId="ADAL" clId="{ABFBE0EB-F030-448F-A1B4-843A3A7DD463}" dt="2025-03-30T14:06:14.185" v="1114" actId="26606"/>
          <ac:spMkLst>
            <pc:docMk/>
            <pc:sldMk cId="4072388703" sldId="261"/>
            <ac:spMk id="7" creationId="{9F4444CE-BC8D-4D61-B303-4C05614E62AB}"/>
          </ac:spMkLst>
        </pc:spChg>
        <pc:spChg chg="add">
          <ac:chgData name="Damilola Acquah" userId="9cad4644-893d-4a07-a0ba-025ee151f9de" providerId="ADAL" clId="{ABFBE0EB-F030-448F-A1B4-843A3A7DD463}" dt="2025-03-30T14:06:14.185" v="1114" actId="26606"/>
          <ac:spMkLst>
            <pc:docMk/>
            <pc:sldMk cId="4072388703" sldId="261"/>
            <ac:spMk id="8" creationId="{62423CA5-E2E1-4789-B759-9906C1C94063}"/>
          </ac:spMkLst>
        </pc:spChg>
        <pc:spChg chg="add">
          <ac:chgData name="Damilola Acquah" userId="9cad4644-893d-4a07-a0ba-025ee151f9de" providerId="ADAL" clId="{ABFBE0EB-F030-448F-A1B4-843A3A7DD463}" dt="2025-03-30T14:06:14.185" v="1114" actId="26606"/>
          <ac:spMkLst>
            <pc:docMk/>
            <pc:sldMk cId="4072388703" sldId="261"/>
            <ac:spMk id="9" creationId="{73772B81-181F-48B7-8826-4D9686D15DF5}"/>
          </ac:spMkLst>
        </pc:spChg>
        <pc:spChg chg="add del">
          <ac:chgData name="Damilola Acquah" userId="9cad4644-893d-4a07-a0ba-025ee151f9de" providerId="ADAL" clId="{ABFBE0EB-F030-448F-A1B4-843A3A7DD463}" dt="2025-03-30T14:05:06.927" v="1105"/>
          <ac:spMkLst>
            <pc:docMk/>
            <pc:sldMk cId="4072388703" sldId="261"/>
            <ac:spMk id="10" creationId="{9F4444CE-BC8D-4D61-B303-4C05614E62AB}"/>
          </ac:spMkLst>
        </pc:spChg>
        <pc:spChg chg="add">
          <ac:chgData name="Damilola Acquah" userId="9cad4644-893d-4a07-a0ba-025ee151f9de" providerId="ADAL" clId="{ABFBE0EB-F030-448F-A1B4-843A3A7DD463}" dt="2025-03-30T14:06:14.185" v="1114" actId="26606"/>
          <ac:spMkLst>
            <pc:docMk/>
            <pc:sldMk cId="4072388703" sldId="261"/>
            <ac:spMk id="11" creationId="{B2205F6E-03C6-4E92-877C-E2482F6599AA}"/>
          </ac:spMkLst>
        </pc:spChg>
        <pc:spChg chg="add del">
          <ac:chgData name="Damilola Acquah" userId="9cad4644-893d-4a07-a0ba-025ee151f9de" providerId="ADAL" clId="{ABFBE0EB-F030-448F-A1B4-843A3A7DD463}" dt="2025-03-30T14:05:06.927" v="1105"/>
          <ac:spMkLst>
            <pc:docMk/>
            <pc:sldMk cId="4072388703" sldId="261"/>
            <ac:spMk id="12" creationId="{62423CA5-E2E1-4789-B759-9906C1C94063}"/>
          </ac:spMkLst>
        </pc:spChg>
        <pc:spChg chg="add del">
          <ac:chgData name="Damilola Acquah" userId="9cad4644-893d-4a07-a0ba-025ee151f9de" providerId="ADAL" clId="{ABFBE0EB-F030-448F-A1B4-843A3A7DD463}" dt="2025-03-30T14:05:06.927" v="1105"/>
          <ac:spMkLst>
            <pc:docMk/>
            <pc:sldMk cId="4072388703" sldId="261"/>
            <ac:spMk id="14" creationId="{73772B81-181F-48B7-8826-4D9686D15DF5}"/>
          </ac:spMkLst>
        </pc:spChg>
        <pc:spChg chg="add del">
          <ac:chgData name="Damilola Acquah" userId="9cad4644-893d-4a07-a0ba-025ee151f9de" providerId="ADAL" clId="{ABFBE0EB-F030-448F-A1B4-843A3A7DD463}" dt="2025-03-30T14:05:06.927" v="1105"/>
          <ac:spMkLst>
            <pc:docMk/>
            <pc:sldMk cId="4072388703" sldId="261"/>
            <ac:spMk id="16" creationId="{B2205F6E-03C6-4E92-877C-E2482F6599AA}"/>
          </ac:spMkLst>
        </pc:spChg>
        <pc:picChg chg="add mod">
          <ac:chgData name="Damilola Acquah" userId="9cad4644-893d-4a07-a0ba-025ee151f9de" providerId="ADAL" clId="{ABFBE0EB-F030-448F-A1B4-843A3A7DD463}" dt="2025-03-30T14:06:28.944" v="1118" actId="14100"/>
          <ac:picMkLst>
            <pc:docMk/>
            <pc:sldMk cId="4072388703" sldId="261"/>
            <ac:picMk id="5" creationId="{B5DA8C3F-6797-D620-1A51-554B3DD341B7}"/>
          </ac:picMkLst>
        </pc:picChg>
      </pc:sldChg>
      <pc:sldChg chg="modSp mod">
        <pc:chgData name="Damilola Acquah" userId="9cad4644-893d-4a07-a0ba-025ee151f9de" providerId="ADAL" clId="{ABFBE0EB-F030-448F-A1B4-843A3A7DD463}" dt="2025-03-30T14:05:06.927" v="1105"/>
        <pc:sldMkLst>
          <pc:docMk/>
          <pc:sldMk cId="2911109092" sldId="262"/>
        </pc:sldMkLst>
        <pc:spChg chg="mod">
          <ac:chgData name="Damilola Acquah" userId="9cad4644-893d-4a07-a0ba-025ee151f9de" providerId="ADAL" clId="{ABFBE0EB-F030-448F-A1B4-843A3A7DD463}" dt="2025-03-30T14:05:06.927" v="1105"/>
          <ac:spMkLst>
            <pc:docMk/>
            <pc:sldMk cId="2911109092" sldId="262"/>
            <ac:spMk id="2" creationId="{A6F72670-B84E-427F-A6F9-77BC710A0B8C}"/>
          </ac:spMkLst>
        </pc:spChg>
        <pc:spChg chg="mod">
          <ac:chgData name="Damilola Acquah" userId="9cad4644-893d-4a07-a0ba-025ee151f9de" providerId="ADAL" clId="{ABFBE0EB-F030-448F-A1B4-843A3A7DD463}" dt="2025-03-30T14:05:06.927" v="1105"/>
          <ac:spMkLst>
            <pc:docMk/>
            <pc:sldMk cId="2911109092" sldId="262"/>
            <ac:spMk id="3" creationId="{602FCB09-32A0-EF99-6DB6-59A66C99911E}"/>
          </ac:spMkLst>
        </pc:spChg>
      </pc:sldChg>
      <pc:sldChg chg="modSp mod">
        <pc:chgData name="Damilola Acquah" userId="9cad4644-893d-4a07-a0ba-025ee151f9de" providerId="ADAL" clId="{ABFBE0EB-F030-448F-A1B4-843A3A7DD463}" dt="2025-03-30T14:05:06.927" v="1105"/>
        <pc:sldMkLst>
          <pc:docMk/>
          <pc:sldMk cId="3424938621" sldId="263"/>
        </pc:sldMkLst>
        <pc:spChg chg="mod">
          <ac:chgData name="Damilola Acquah" userId="9cad4644-893d-4a07-a0ba-025ee151f9de" providerId="ADAL" clId="{ABFBE0EB-F030-448F-A1B4-843A3A7DD463}" dt="2025-03-30T14:05:06.927" v="1105"/>
          <ac:spMkLst>
            <pc:docMk/>
            <pc:sldMk cId="3424938621" sldId="263"/>
            <ac:spMk id="2" creationId="{BD4431A8-BFE8-E617-3F62-7DE734383D34}"/>
          </ac:spMkLst>
        </pc:spChg>
        <pc:spChg chg="mod">
          <ac:chgData name="Damilola Acquah" userId="9cad4644-893d-4a07-a0ba-025ee151f9de" providerId="ADAL" clId="{ABFBE0EB-F030-448F-A1B4-843A3A7DD463}" dt="2025-03-30T14:05:06.927" v="1105"/>
          <ac:spMkLst>
            <pc:docMk/>
            <pc:sldMk cId="3424938621" sldId="263"/>
            <ac:spMk id="3" creationId="{52A92C76-EDFD-A9B9-7736-90E584CDFD95}"/>
          </ac:spMkLst>
        </pc:spChg>
      </pc:sldChg>
      <pc:sldChg chg="modSp new del mod">
        <pc:chgData name="Damilola Acquah" userId="9cad4644-893d-4a07-a0ba-025ee151f9de" providerId="ADAL" clId="{ABFBE0EB-F030-448F-A1B4-843A3A7DD463}" dt="2025-03-30T13:28:06.525" v="108" actId="47"/>
        <pc:sldMkLst>
          <pc:docMk/>
          <pc:sldMk cId="2568167809" sldId="264"/>
        </pc:sldMkLst>
        <pc:spChg chg="mod">
          <ac:chgData name="Damilola Acquah" userId="9cad4644-893d-4a07-a0ba-025ee151f9de" providerId="ADAL" clId="{ABFBE0EB-F030-448F-A1B4-843A3A7DD463}" dt="2025-03-30T13:23:10.825" v="107" actId="20577"/>
          <ac:spMkLst>
            <pc:docMk/>
            <pc:sldMk cId="2568167809" sldId="264"/>
            <ac:spMk id="2" creationId="{BCE44401-FB4F-236B-C3C4-8E33268F28F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B9B2-2548-4020-B0F3-50A95BC7B960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76D57-A43A-4ABD-8E47-CC10F4768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58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B9B2-2548-4020-B0F3-50A95BC7B960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76D57-A43A-4ABD-8E47-CC10F4768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B9B2-2548-4020-B0F3-50A95BC7B960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76D57-A43A-4ABD-8E47-CC10F476822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5706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B9B2-2548-4020-B0F3-50A95BC7B960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76D57-A43A-4ABD-8E47-CC10F4768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79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B9B2-2548-4020-B0F3-50A95BC7B960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76D57-A43A-4ABD-8E47-CC10F476822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3616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B9B2-2548-4020-B0F3-50A95BC7B960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76D57-A43A-4ABD-8E47-CC10F4768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02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B9B2-2548-4020-B0F3-50A95BC7B960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76D57-A43A-4ABD-8E47-CC10F4768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70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B9B2-2548-4020-B0F3-50A95BC7B960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76D57-A43A-4ABD-8E47-CC10F4768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06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B9B2-2548-4020-B0F3-50A95BC7B960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76D57-A43A-4ABD-8E47-CC10F4768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B9B2-2548-4020-B0F3-50A95BC7B960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76D57-A43A-4ABD-8E47-CC10F4768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61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B9B2-2548-4020-B0F3-50A95BC7B960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76D57-A43A-4ABD-8E47-CC10F4768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B9B2-2548-4020-B0F3-50A95BC7B960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76D57-A43A-4ABD-8E47-CC10F4768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215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B9B2-2548-4020-B0F3-50A95BC7B960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76D57-A43A-4ABD-8E47-CC10F4768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53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B9B2-2548-4020-B0F3-50A95BC7B960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76D57-A43A-4ABD-8E47-CC10F4768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7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B9B2-2548-4020-B0F3-50A95BC7B960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76D57-A43A-4ABD-8E47-CC10F4768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6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76D57-A43A-4ABD-8E47-CC10F476822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B9B2-2548-4020-B0F3-50A95BC7B960}" type="datetimeFigureOut">
              <a:rPr lang="en-US" smtClean="0"/>
              <a:t>3/30/2025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13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2B9B2-2548-4020-B0F3-50A95BC7B960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D076D57-A43A-4ABD-8E47-CC10F4768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97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08265-685B-09C1-563F-F4CFECC27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2376" y="722376"/>
            <a:ext cx="8823960" cy="260604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Global Literacy Rate &amp; Education Investment Analysis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C6E4EFE-634A-6F86-1812-093EA8F20296}"/>
              </a:ext>
            </a:extLst>
          </p:cNvPr>
          <p:cNvSpPr txBox="1">
            <a:spLocks/>
          </p:cNvSpPr>
          <p:nvPr/>
        </p:nvSpPr>
        <p:spPr>
          <a:xfrm>
            <a:off x="722376" y="5903976"/>
            <a:ext cx="6778752" cy="463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400" dirty="0"/>
              <a:t>By: Acquah Damilola</a:t>
            </a:r>
          </a:p>
        </p:txBody>
      </p:sp>
    </p:spTree>
    <p:extLst>
      <p:ext uri="{BB962C8B-B14F-4D97-AF65-F5344CB8AC3E}">
        <p14:creationId xmlns:p14="http://schemas.microsoft.com/office/powerpoint/2010/main" val="4114067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D4B76-0D89-F8EC-239B-0C4F9713C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DAFB8-91BF-436C-E137-8ED07C927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Global Literacy Rate</a:t>
            </a:r>
          </a:p>
          <a:p>
            <a:r>
              <a:rPr lang="en-US" dirty="0"/>
              <a:t>Gender Gap On Literacy</a:t>
            </a:r>
          </a:p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</a:rPr>
              <a:t>I</a:t>
            </a:r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mpact 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</a:rPr>
              <a:t>O</a:t>
            </a:r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f GDP On 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</a:rPr>
              <a:t>L</a:t>
            </a:r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iteracy</a:t>
            </a:r>
            <a:endParaRPr lang="en-US" dirty="0"/>
          </a:p>
          <a:p>
            <a:r>
              <a:rPr lang="en-US" dirty="0"/>
              <a:t>Conclusion</a:t>
            </a:r>
          </a:p>
          <a:p>
            <a:r>
              <a:rPr lang="en-US" dirty="0"/>
              <a:t>Recommendation</a:t>
            </a:r>
          </a:p>
          <a:p>
            <a:r>
              <a:rPr lang="en-US" dirty="0"/>
              <a:t>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214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A4A46-BDA7-F740-94A5-985FAAE97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92A94-C925-E3B5-D9E6-B445F4D78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Literacy is a fundamental driver of economic growth, social development, and individual empowerment. This analysis explores </a:t>
            </a:r>
            <a:r>
              <a:rPr lang="en-US" b="1" dirty="0"/>
              <a:t>global literacy rates</a:t>
            </a:r>
            <a:r>
              <a:rPr lang="en-US" dirty="0"/>
              <a:t> and </a:t>
            </a:r>
            <a:r>
              <a:rPr lang="en-US" b="1" dirty="0"/>
              <a:t>education investment trends</a:t>
            </a:r>
            <a:r>
              <a:rPr lang="en-US" dirty="0"/>
              <a:t>, identifying key factors that influence literacy improvement. By examining </a:t>
            </a:r>
            <a:r>
              <a:rPr lang="en-US" b="1" dirty="0"/>
              <a:t>country-level data</a:t>
            </a:r>
            <a:r>
              <a:rPr lang="en-US" dirty="0"/>
              <a:t>, we uncover insights into </a:t>
            </a:r>
            <a:r>
              <a:rPr lang="en-US" b="1" dirty="0"/>
              <a:t>gender disparities, economic impact, and government spending on education</a:t>
            </a:r>
            <a:r>
              <a:rPr lang="en-US" dirty="0"/>
              <a:t>. The goal is to highlight actionable strategies for enhancing literacy worldwide.</a:t>
            </a:r>
          </a:p>
        </p:txBody>
      </p:sp>
    </p:spTree>
    <p:extLst>
      <p:ext uri="{BB962C8B-B14F-4D97-AF65-F5344CB8AC3E}">
        <p14:creationId xmlns:p14="http://schemas.microsoft.com/office/powerpoint/2010/main" val="10086911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64510E-4DEC-8ABC-5D3E-5CF1A8BB5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sz="3300">
                <a:solidFill>
                  <a:schemeClr val="bg1"/>
                </a:solidFill>
              </a:rPr>
              <a:t>Global Literacy Rate</a:t>
            </a:r>
            <a:br>
              <a:rPr lang="en-US" sz="3300">
                <a:solidFill>
                  <a:schemeClr val="bg1"/>
                </a:solidFill>
              </a:rPr>
            </a:br>
            <a:endParaRPr lang="en-US" sz="33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7B985-5E86-7619-BEB6-A8896BCC5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From analysis, global literacy rate is about 81%. Having Finland and Luxemburg as highest literate countries both 100%, while Chad is the least literate country with 21%.</a:t>
            </a:r>
          </a:p>
        </p:txBody>
      </p:sp>
      <p:pic>
        <p:nvPicPr>
          <p:cNvPr id="5" name="Picture 4" descr="A screenshot of a phone&#10;&#10;AI-generated content may be incorrect.">
            <a:extLst>
              <a:ext uri="{FF2B5EF4-FFF2-40B4-BE49-F238E27FC236}">
                <a16:creationId xmlns:a16="http://schemas.microsoft.com/office/drawing/2014/main" id="{F737D8FA-2849-1B15-83AD-12D0F8BBA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768" y="972608"/>
            <a:ext cx="3001965" cy="490026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442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2D91C-11C6-F440-4CD3-A7F8CB70B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/>
              <a:t>Gender Gap On Literacy</a:t>
            </a:r>
            <a:br>
              <a:rPr lang="en-US"/>
            </a:br>
            <a:endParaRPr lang="en-US"/>
          </a:p>
        </p:txBody>
      </p:sp>
      <p:pic>
        <p:nvPicPr>
          <p:cNvPr id="7" name="Picture 6" descr="A blue and white square with black numbers&#10;&#10;AI-generated content may be incorrect.">
            <a:extLst>
              <a:ext uri="{FF2B5EF4-FFF2-40B4-BE49-F238E27FC236}">
                <a16:creationId xmlns:a16="http://schemas.microsoft.com/office/drawing/2014/main" id="{42E29BE7-C776-C75C-3A73-852715285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411" y="1517301"/>
            <a:ext cx="1352131" cy="2468911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B3F-BFDE-F0E1-9175-E76E0FF0E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9364" y="1753749"/>
            <a:ext cx="2944638" cy="3880773"/>
          </a:xfrm>
        </p:spPr>
        <p:txBody>
          <a:bodyPr>
            <a:normAutofit/>
          </a:bodyPr>
          <a:lstStyle/>
          <a:p>
            <a:r>
              <a:rPr lang="en-US" sz="1500" dirty="0"/>
              <a:t>With exception of the Top Literate Countries, we have more male literate than female in most of the countries.</a:t>
            </a:r>
          </a:p>
          <a:p>
            <a:r>
              <a:rPr lang="en-US" sz="1500" dirty="0"/>
              <a:t>In the Europe and Northern America Region, we averagely have equal numbers in male to female literacy</a:t>
            </a:r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AFCC7BA-7C3D-7479-B6B5-B6D0CB259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4493340"/>
            <a:ext cx="6885432" cy="2282364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301046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3BCB9B-C397-465D-4CAE-F2C9A4C85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>
                <a:solidFill>
                  <a:schemeClr val="bg1"/>
                </a:solidFill>
              </a:rPr>
              <a:t>Impact Of GDP On Literacy</a:t>
            </a:r>
            <a:br>
              <a:rPr lang="en-US" sz="3100">
                <a:solidFill>
                  <a:schemeClr val="bg1"/>
                </a:solidFill>
              </a:rPr>
            </a:br>
            <a:endParaRPr lang="en-US" sz="31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66544-ABDB-7045-E29C-5FC903839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Many countries with high GDP tend to have high literacy rates. However, this is not always the case, as factors such as </a:t>
            </a:r>
            <a:r>
              <a:rPr lang="en-US" b="1" dirty="0">
                <a:solidFill>
                  <a:schemeClr val="bg1"/>
                </a:solidFill>
              </a:rPr>
              <a:t>insecurity, religion, and insurgencies</a:t>
            </a:r>
            <a:r>
              <a:rPr lang="en-US" dirty="0">
                <a:solidFill>
                  <a:schemeClr val="bg1"/>
                </a:solidFill>
              </a:rPr>
              <a:t> can disrupt this trend. Additionally, while some countries with </a:t>
            </a:r>
            <a:r>
              <a:rPr lang="en-US" b="1" dirty="0">
                <a:solidFill>
                  <a:schemeClr val="bg1"/>
                </a:solidFill>
              </a:rPr>
              <a:t>high education funding</a:t>
            </a:r>
            <a:r>
              <a:rPr lang="en-US" dirty="0">
                <a:solidFill>
                  <a:schemeClr val="bg1"/>
                </a:solidFill>
              </a:rPr>
              <a:t> show positive results, others fail to meet expectations due to </a:t>
            </a:r>
            <a:r>
              <a:rPr lang="en-US" b="1" dirty="0">
                <a:solidFill>
                  <a:schemeClr val="bg1"/>
                </a:solidFill>
              </a:rPr>
              <a:t>mismanagement and inefficiencies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5" name="Picture 4" descr="A close-up of a graph&#10;&#10;AI-generated content may be incorrect.">
            <a:extLst>
              <a:ext uri="{FF2B5EF4-FFF2-40B4-BE49-F238E27FC236}">
                <a16:creationId xmlns:a16="http://schemas.microsoft.com/office/drawing/2014/main" id="{B5DA8C3F-6797-D620-1A51-554B3DD34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553" y="1808703"/>
            <a:ext cx="6192714" cy="3225521"/>
          </a:xfrm>
          <a:prstGeom prst="rect">
            <a:avLst/>
          </a:prstGeom>
        </p:spPr>
      </p:pic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388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72670-B84E-427F-A6F9-77BC710A0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FCB09-32A0-EF99-6DB6-59A66C999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literacy rates are influenced by </a:t>
            </a:r>
            <a:r>
              <a:rPr lang="en-US" b="1" dirty="0"/>
              <a:t>economic investment, governance, and socio-political factors</a:t>
            </a:r>
            <a:r>
              <a:rPr lang="en-US" dirty="0"/>
              <a:t>. While countries with higher GDP often achieve better literacy outcomes, challenges such as </a:t>
            </a:r>
            <a:r>
              <a:rPr lang="en-US" b="1" dirty="0"/>
              <a:t>insecurity, inequality, and mismanagement</a:t>
            </a:r>
            <a:r>
              <a:rPr lang="en-US" dirty="0"/>
              <a:t> can hinder progress. Effective </a:t>
            </a:r>
            <a:r>
              <a:rPr lang="en-US" b="1" dirty="0"/>
              <a:t>education funding, policy reforms, and inclusive learning strategies</a:t>
            </a:r>
            <a:r>
              <a:rPr lang="en-US" dirty="0"/>
              <a:t> are key to improving literacy rates worldwide. Addressing these factors can create a more </a:t>
            </a:r>
            <a:r>
              <a:rPr lang="en-US" b="1" dirty="0"/>
              <a:t>educated, skilled, and empowered global population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1109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31A8-BFE8-E617-3F62-7DE734383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92C76-EDFD-A9B9-7736-90E584CDF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Increase Education Funding Efficiently – Governments should allocate at least 4–6% of GDP to education and ensure proper utilization to maximize impact.</a:t>
            </a:r>
          </a:p>
          <a:p>
            <a:r>
              <a:rPr lang="en-US" dirty="0"/>
              <a:t>Improve Access to Quality Education – Invest in teacher training, school infrastructure, and learning resources, especially in underserved areas.</a:t>
            </a:r>
          </a:p>
          <a:p>
            <a:r>
              <a:rPr lang="en-US" dirty="0"/>
              <a:t>Address Socio-Cultural Barriers – Promote gender-inclusive policies and tackle religious and cultural restrictions that limit education access.</a:t>
            </a:r>
          </a:p>
          <a:p>
            <a:r>
              <a:rPr lang="en-US" dirty="0"/>
              <a:t>Leverage Technology for Learning – Expand digital education initiatives to bridge gaps in literacy, especially in remote areas.</a:t>
            </a:r>
          </a:p>
          <a:p>
            <a:r>
              <a:rPr lang="en-US" dirty="0"/>
              <a:t>Strengthen Governance &amp; Transparency – Implement accountability measures to reduce mismanagement of education funds and improve policy execution.</a:t>
            </a:r>
          </a:p>
          <a:p>
            <a:r>
              <a:rPr lang="en-US" dirty="0"/>
              <a:t>Promote Literacy Awareness Programs – Encourage community-driven education campaigns to increase enrollment and retention rates.</a:t>
            </a:r>
          </a:p>
        </p:txBody>
      </p:sp>
    </p:spTree>
    <p:extLst>
      <p:ext uri="{BB962C8B-B14F-4D97-AF65-F5344CB8AC3E}">
        <p14:creationId xmlns:p14="http://schemas.microsoft.com/office/powerpoint/2010/main" val="34249386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Metadata/LabelInfo.xml><?xml version="1.0" encoding="utf-8"?>
<clbl:labelList xmlns:clbl="http://schemas.microsoft.com/office/2020/mipLabelMetadata">
  <clbl:label id="{2bd16c9b-7e21-4274-9c06-7919f7647bbb}" enabled="0" method="" siteId="{2bd16c9b-7e21-4274-9c06-7919f7647bb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196</TotalTime>
  <Words>442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Global Literacy Rate &amp; Education Investment Analysis</vt:lpstr>
      <vt:lpstr>OVERVIEW</vt:lpstr>
      <vt:lpstr>Introduction </vt:lpstr>
      <vt:lpstr>Global Literacy Rate </vt:lpstr>
      <vt:lpstr>Gender Gap On Literacy </vt:lpstr>
      <vt:lpstr>Impact Of GDP On Literacy </vt:lpstr>
      <vt:lpstr>Conclusion </vt:lpstr>
      <vt:lpstr>Recommendation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Damilola Acquah</dc:creator>
  <cp:lastModifiedBy>Damilola Acquah</cp:lastModifiedBy>
  <cp:revision>1</cp:revision>
  <dcterms:created xsi:type="dcterms:W3CDTF">2025-03-30T10:51:26Z</dcterms:created>
  <dcterms:modified xsi:type="dcterms:W3CDTF">2025-03-30T14:08:10Z</dcterms:modified>
</cp:coreProperties>
</file>