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6F87-8DF3-3090-4268-4E64C49BD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DCD3B-14EB-3183-E93A-312EA382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04F3-A959-115E-B143-1FA00E33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A7FB-9A18-038B-4B99-2270ECC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02CB-E631-9923-4A7C-58C7A4FC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B2C-1CE4-B94D-41D2-FF970B9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8FEBA-9940-35ED-5675-EA148395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8DCB-65AD-01A4-CC68-637D049E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8FAF-C77B-AFFB-3500-C7E6AB45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7A47-88D5-AC96-FD53-9D220F7C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C716A-DDD8-3A5C-1A3C-DB765A77A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D255-F547-930B-9B69-0775756C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DC79-D67C-94BD-3838-4A0E6171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C31E-943E-A266-1D73-34637879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F8D5-033E-BE19-2A8A-42033652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EF20-755E-0F93-334F-3F5E9E03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A88F-D8A2-C06F-BF76-BCDB289C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E694-57B2-5E21-C66C-BD6F28F5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FB43-133D-3AE7-0F6F-F6BF3116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7744-5E3F-702D-21D6-B91E882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506-85B4-8BE0-BE55-3327ED7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C265-5C72-4798-BD66-930152E1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7605-1F66-D26C-798D-A2529121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CC50-2732-DAE1-4F58-FB010CD9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BA12-65F9-AFF3-D597-7A348AD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E42C-9EC3-856B-AD12-27DC085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5AEF-5BB5-5073-8C41-5FC945432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2995-A286-4BBD-D576-78C09619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3A98-705C-0F75-13FF-AB87B98D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4167-3B05-BE53-CAB0-C71E09A1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6CC1-8527-E103-6148-BBB1884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E41D-03E3-DF63-BF1B-F069BE8B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4C1A-1E75-FEAD-5C21-59C0A39F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94DC-3AE2-F8D1-82C6-1BC8355B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D0316-38DC-0198-E549-2EF9378C6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51F38-6A42-123D-7D71-780B3C812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04D42-06DA-3B52-485B-3E2E92EB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B3D60-E78E-4C69-EE37-CDF68B65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F97CE-6AF6-D755-2798-27F460D5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A642-618D-76E5-23EB-836D0D5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5CD5-0332-8344-9B74-CA788D32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7CCB6-3957-101B-E49C-DB8A7D23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8D5F2-CB45-2EE5-BA8B-3D3F65DE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BCD1D-C0D0-53B0-7D69-17E6768A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88EFC-C411-38ED-C6BE-124E4C51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9B3E5-122A-A611-1A2F-8093940B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C79-B586-84CE-AAEC-462F1088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6BC9-5602-9C02-98CA-5069E480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3994-A0D1-442F-A31E-827FB04B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ECB6-2A1E-03DE-44DC-3E010E58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C47E1-A4A5-8078-FB7B-9FA3C04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6E69-E119-68DF-8865-1A3D2CD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9508-1715-4895-061E-AA4042E8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6BA75-662A-D6C2-6574-7487DBB1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5511F-12EA-2DE5-72BF-6081898F4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6948-ED68-A440-78B3-5B5DA54D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569B-5203-FC23-AF2C-923E2DC7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3C23B-0B2E-EE79-8110-392F071E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CD15F-8E40-DDCA-8FCB-7EED523C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9499-C944-DAD0-98EB-3810EBBC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4434-06A8-FC42-1538-468CDED60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B3884-4904-428F-8A96-96F666BBC8D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ABFC-0517-DF40-5C2B-EA78228B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0121-76AA-5B88-6CB9-357F9EC0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75206-8D29-4B6C-ABAA-19B6386F7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8754D-9261-538C-531A-B240E4774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DCN420 Term Project – Scripting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E3693-BB66-F66C-E57D-AE6ED91E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0" y="5063418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en-US" dirty="0"/>
              <a:t>Simulating API in packet tracer</a:t>
            </a:r>
          </a:p>
          <a:p>
            <a:pPr algn="l"/>
            <a:r>
              <a:rPr lang="en-US" dirty="0"/>
              <a:t>Presented by </a:t>
            </a:r>
            <a:r>
              <a:rPr lang="en-US" dirty="0">
                <a:effectLst/>
              </a:rPr>
              <a:t>Siddharth </a:t>
            </a:r>
            <a:r>
              <a:rPr lang="en-US" dirty="0" err="1">
                <a:effectLst/>
              </a:rPr>
              <a:t>Pradipbhai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Dhanak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Oluwadamilola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Ogundipe</a:t>
            </a:r>
            <a:r>
              <a:rPr lang="en-US" dirty="0">
                <a:effectLst/>
              </a:rPr>
              <a:t>, Mariam </a:t>
            </a:r>
            <a:r>
              <a:rPr lang="en-US" dirty="0" err="1">
                <a:effectLst/>
              </a:rPr>
              <a:t>Odutayo</a:t>
            </a:r>
            <a:endParaRPr lang="en-US" dirty="0">
              <a:effectLst/>
            </a:endParaRPr>
          </a:p>
          <a:p>
            <a:pPr algn="l"/>
            <a:r>
              <a:rPr lang="en-US" dirty="0"/>
              <a:t> </a:t>
            </a:r>
          </a:p>
          <a:p>
            <a:pPr algn="l"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1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BED68-C9DE-3E75-6F84-8F8022A1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Network-Wide Settings Update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ABE1-FEF6-B118-5D7C-5FBF362E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Function</a:t>
            </a:r>
            <a:r>
              <a:rPr lang="en-US" sz="2000"/>
              <a:t>: Simulates sending SYSLOG and NTP settings</a:t>
            </a:r>
          </a:p>
          <a:p>
            <a:r>
              <a:rPr lang="en-US" sz="2000" b="1"/>
              <a:t>Tools</a:t>
            </a:r>
            <a:r>
              <a:rPr lang="en-US" sz="2000"/>
              <a:t>: Pure Python</a:t>
            </a:r>
          </a:p>
          <a:p>
            <a:r>
              <a:rPr lang="en-US" sz="2000" b="1"/>
              <a:t>Technique</a:t>
            </a:r>
            <a:r>
              <a:rPr lang="en-US" sz="2000"/>
              <a:t>: Function takes IPs as parameters</a:t>
            </a:r>
          </a:p>
          <a:p>
            <a:r>
              <a:rPr lang="en-US" sz="2000"/>
              <a:t>Prints a simulated success message like a controller would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3250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523806-4C10-CF60-A261-4D7D3F13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Output and code of Network wide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A4D44-C340-D91C-1933-A9B94F4F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3" y="1669143"/>
            <a:ext cx="4293188" cy="496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440F0-9995-E1C0-09C5-356D5888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3947"/>
            <a:ext cx="4600354" cy="5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1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E2A95-8302-3A33-C07F-BB658687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Device &amp; Host Config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CD62-D922-9F0A-2684-EF5B7E1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Function</a:t>
            </a:r>
            <a:r>
              <a:rPr lang="en-US" sz="2000"/>
              <a:t>: Displays static configurations for routers and hosts</a:t>
            </a:r>
          </a:p>
          <a:p>
            <a:r>
              <a:rPr lang="en-US" sz="2000" b="1"/>
              <a:t>Technique</a:t>
            </a:r>
            <a:r>
              <a:rPr lang="en-US" sz="2000"/>
              <a:t>: Hardcoded values simulate real output</a:t>
            </a:r>
          </a:p>
          <a:p>
            <a:r>
              <a:rPr lang="en-US" sz="2000" b="1"/>
              <a:t>Device</a:t>
            </a:r>
            <a:r>
              <a:rPr lang="en-US" sz="2000"/>
              <a:t> </a:t>
            </a:r>
            <a:r>
              <a:rPr lang="en-US" sz="2000" b="1"/>
              <a:t>Info</a:t>
            </a:r>
            <a:r>
              <a:rPr lang="en-US" sz="2000"/>
              <a:t>: hostname, model, running config</a:t>
            </a:r>
          </a:p>
          <a:p>
            <a:r>
              <a:rPr lang="en-US" sz="2000" b="1"/>
              <a:t>Host</a:t>
            </a:r>
            <a:r>
              <a:rPr lang="en-US" sz="2000"/>
              <a:t> </a:t>
            </a:r>
            <a:r>
              <a:rPr lang="en-US" sz="2000" b="1"/>
              <a:t>Info</a:t>
            </a:r>
            <a:r>
              <a:rPr lang="en-US" sz="2000"/>
              <a:t>: IP address, MAC, connected interface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855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5A9D42-638D-4ED6-FD5A-EEC05CCB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Code and output for Device and host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E9AAD-A0B0-A716-E857-FCF5F608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98" y="1783793"/>
            <a:ext cx="3941361" cy="486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80664-5F78-70F9-E32F-C41B410E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5" y="3877456"/>
            <a:ext cx="4600354" cy="6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1730-6C7F-CF3E-19B6-C2DFE057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Techniques &amp; Tools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AB0-6AAC-08ED-B067-1AA4B2AD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Techniques Used:</a:t>
            </a:r>
          </a:p>
          <a:p>
            <a:pPr lvl="1"/>
            <a:r>
              <a:rPr lang="en-US" sz="2000"/>
              <a:t> REST API call simulation (POST, GET, PUT)</a:t>
            </a:r>
          </a:p>
          <a:p>
            <a:pPr lvl="1"/>
            <a:r>
              <a:rPr lang="en-US" sz="2000"/>
              <a:t> Static data modeling</a:t>
            </a:r>
          </a:p>
          <a:p>
            <a:pPr lvl="1"/>
            <a:r>
              <a:rPr lang="en-US" sz="2000"/>
              <a:t> Structured function-based design</a:t>
            </a:r>
          </a:p>
          <a:p>
            <a:r>
              <a:rPr lang="en-US" sz="2000"/>
              <a:t>Tools Used:</a:t>
            </a:r>
          </a:p>
          <a:p>
            <a:pPr lvl="1"/>
            <a:r>
              <a:rPr lang="en-US" sz="2000"/>
              <a:t> Python 3</a:t>
            </a:r>
          </a:p>
          <a:p>
            <a:pPr lvl="1"/>
            <a:r>
              <a:rPr lang="en-US" sz="2000"/>
              <a:t> -equests module</a:t>
            </a:r>
          </a:p>
          <a:p>
            <a:pPr lvl="1"/>
            <a:r>
              <a:rPr lang="en-US" sz="2000"/>
              <a:t> JSONPlaceholder mock API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974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0962C-6DC4-5C13-900F-DA8A20CA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2FA3-F80C-CC37-6403-47C0A762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Challenge</a:t>
            </a:r>
            <a:r>
              <a:rPr lang="en-US" sz="2000"/>
              <a:t>: Packet Tracer doesn’t support live Python-API scripting</a:t>
            </a:r>
          </a:p>
          <a:p>
            <a:r>
              <a:rPr lang="en-US" sz="2000" b="1"/>
              <a:t>Solution</a:t>
            </a:r>
            <a:r>
              <a:rPr lang="en-US" sz="2000"/>
              <a:t>: Used print-based mocks with external APIs</a:t>
            </a:r>
          </a:p>
          <a:p>
            <a:r>
              <a:rPr lang="en-US" sz="2000" b="1"/>
              <a:t>Challenge</a:t>
            </a:r>
            <a:r>
              <a:rPr lang="en-US" sz="2000"/>
              <a:t>: PUT/DELETE limitations with mock API</a:t>
            </a:r>
          </a:p>
          <a:p>
            <a:r>
              <a:rPr lang="en-US" sz="2000" b="1"/>
              <a:t>Solution</a:t>
            </a:r>
            <a:r>
              <a:rPr lang="en-US" sz="2000"/>
              <a:t>: Simulated confirmation messages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0599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B22F5C-418E-71C9-10DF-90D22907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2B0444-4CB1-A150-78DE-07CF195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 </a:t>
            </a:r>
            <a:r>
              <a:rPr lang="en-US" dirty="0">
                <a:effectLst/>
              </a:rPr>
              <a:t>Siddharth Pradipbhai Dhanak, Oluwadamilola Ogundipe, Mariam </a:t>
            </a:r>
            <a:r>
              <a:rPr lang="en-US" dirty="0" err="1">
                <a:effectLst/>
              </a:rPr>
              <a:t>Odutayo</a:t>
            </a:r>
            <a:endParaRPr lang="en-US" dirty="0"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A6D7E-B8A6-CE81-F05E-F36F4DF1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893E-B653-2B91-16C9-A0CA9D3F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Project Type</a:t>
            </a:r>
            <a:r>
              <a:rPr lang="en-US" sz="2000"/>
              <a:t>: Scripting from Packet Tracer Controller</a:t>
            </a:r>
          </a:p>
          <a:p>
            <a:r>
              <a:rPr lang="en-US" sz="2000" b="1"/>
              <a:t>Objective</a:t>
            </a:r>
            <a:r>
              <a:rPr lang="en-US" sz="2000"/>
              <a:t>: Simulate real-world SDN controller scripting using Python and mock APIs</a:t>
            </a:r>
          </a:p>
          <a:p>
            <a:r>
              <a:rPr lang="en-US" sz="2000" b="1"/>
              <a:t>Tools Used</a:t>
            </a:r>
            <a:r>
              <a:rPr lang="en-US" sz="2000"/>
              <a:t>:</a:t>
            </a:r>
          </a:p>
          <a:p>
            <a:pPr lvl="1"/>
            <a:r>
              <a:rPr lang="en-US" sz="2000"/>
              <a:t> Python 3</a:t>
            </a:r>
          </a:p>
          <a:p>
            <a:pPr lvl="1"/>
            <a:r>
              <a:rPr lang="en-US" sz="2000"/>
              <a:t> requests library</a:t>
            </a:r>
          </a:p>
          <a:p>
            <a:pPr lvl="1"/>
            <a:r>
              <a:rPr lang="en-US" sz="2000"/>
              <a:t> JSONPlaceholder API</a:t>
            </a:r>
          </a:p>
          <a:p>
            <a:r>
              <a:rPr lang="en-US" sz="2000" b="1"/>
              <a:t>Techniques</a:t>
            </a:r>
            <a:r>
              <a:rPr lang="en-US" sz="2000"/>
              <a:t>: REST API usage, data simulation, mock controller logic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624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4FEF0-B11E-CFF6-A54A-D1D88CF5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4853-3B77-0806-70CB-395BC53F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Tickets Handling</a:t>
            </a:r>
          </a:p>
          <a:p>
            <a:r>
              <a:rPr lang="en-US" sz="2000"/>
              <a:t>Inventory management</a:t>
            </a:r>
          </a:p>
          <a:p>
            <a:r>
              <a:rPr lang="en-US" sz="2000"/>
              <a:t>Flow Analysis and </a:t>
            </a:r>
          </a:p>
          <a:p>
            <a:r>
              <a:rPr lang="en-US" sz="2000"/>
              <a:t>Update Network-wide settings</a:t>
            </a:r>
          </a:p>
        </p:txBody>
      </p:sp>
    </p:spTree>
    <p:extLst>
      <p:ext uri="{BB962C8B-B14F-4D97-AF65-F5344CB8AC3E}">
        <p14:creationId xmlns:p14="http://schemas.microsoft.com/office/powerpoint/2010/main" val="23685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D631B-A7BF-ADD8-6F7F-69CFAF6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Ticket Handeling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A7B1D-39E0-936E-6DF6-4FB1AAF1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Function: Simulates ticket creation, listing, and status updates</a:t>
            </a:r>
          </a:p>
          <a:p>
            <a:r>
              <a:rPr lang="en-US" sz="2000"/>
              <a:t>Tools: Python + requests + mock POST/PUT endpoints</a:t>
            </a:r>
          </a:p>
          <a:p>
            <a:r>
              <a:rPr lang="en-US" sz="2000"/>
              <a:t>Techniques:</a:t>
            </a:r>
          </a:p>
          <a:p>
            <a:pPr lvl="1"/>
            <a:r>
              <a:rPr lang="en-US" sz="2000"/>
              <a:t> Parameterized functions</a:t>
            </a:r>
          </a:p>
          <a:p>
            <a:pPr lvl="1"/>
            <a:r>
              <a:rPr lang="en-US" sz="2000"/>
              <a:t> REST API with JSON payloads</a:t>
            </a:r>
          </a:p>
          <a:p>
            <a:pPr lvl="1"/>
            <a:r>
              <a:rPr lang="en-US" sz="2000"/>
              <a:t> Output mimics controller ticket behavior</a:t>
            </a:r>
          </a:p>
        </p:txBody>
      </p:sp>
    </p:spTree>
    <p:extLst>
      <p:ext uri="{BB962C8B-B14F-4D97-AF65-F5344CB8AC3E}">
        <p14:creationId xmlns:p14="http://schemas.microsoft.com/office/powerpoint/2010/main" val="352465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3155C-258C-5795-92E8-A78471D5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Output and code of ticket handling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5797F-62DE-E825-F923-0FD8B2BC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3442651"/>
            <a:ext cx="5131088" cy="1475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36FD6-7218-90FC-7283-9AA50A6C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81666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AE052-E76B-D85B-1027-DB898FBB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2B05-EC70-3CEB-9A12-55119F7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Function</a:t>
            </a:r>
            <a:r>
              <a:rPr lang="en-US" sz="2000"/>
              <a:t>: Retrieves simulated network device inventory</a:t>
            </a:r>
          </a:p>
          <a:p>
            <a:r>
              <a:rPr lang="en-US" sz="2000" b="1"/>
              <a:t>Tools</a:t>
            </a:r>
            <a:r>
              <a:rPr lang="en-US" sz="2000"/>
              <a:t>: Python + requests</a:t>
            </a:r>
          </a:p>
          <a:p>
            <a:r>
              <a:rPr lang="en-US" sz="2000" b="1"/>
              <a:t>Technique</a:t>
            </a:r>
            <a:r>
              <a:rPr lang="en-US" sz="2000"/>
              <a:t>: GET request to mock endpoint returns 10 fake devices</a:t>
            </a:r>
          </a:p>
          <a:p>
            <a:r>
              <a:rPr lang="en-US" sz="2000" b="1"/>
              <a:t>Displays</a:t>
            </a:r>
            <a:r>
              <a:rPr lang="en-US" sz="2000"/>
              <a:t>: ID, hostname, device type, and operational status</a:t>
            </a:r>
          </a:p>
          <a:p>
            <a:endParaRPr lang="en-US" sz="20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72E964-3BBD-429E-B6DB-38056A4BA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16142"/>
              </p:ext>
            </p:extLst>
          </p:nvPr>
        </p:nvGraphicFramePr>
        <p:xfrm>
          <a:off x="1122363" y="5981700"/>
          <a:ext cx="1695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95544" imgH="514350" progId="Package">
                  <p:embed/>
                </p:oleObj>
              </mc:Choice>
              <mc:Fallback>
                <p:oleObj name="Packager Shell Object" showAsIcon="1" r:id="rId2" imgW="1695544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2363" y="5981700"/>
                        <a:ext cx="16954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22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F7218-8A2C-F4CF-02F5-722F1DF6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Output and code of inventory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440EC-2606-F9E9-E863-9B3F0702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583194"/>
            <a:ext cx="5131088" cy="3194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DCA47-5175-DBAB-2CFB-71BB312E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298742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B5F37-D3B7-2492-5707-85E56650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Flow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0945-F428-7A9A-4D6E-DF66D58D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Function</a:t>
            </a:r>
            <a:r>
              <a:rPr lang="en-US" sz="2000"/>
              <a:t>: Traces a simulated packet flow between two IP addresses</a:t>
            </a:r>
          </a:p>
          <a:p>
            <a:r>
              <a:rPr lang="en-US" sz="2000" b="1"/>
              <a:t>Tools</a:t>
            </a:r>
            <a:r>
              <a:rPr lang="en-US" sz="2000"/>
              <a:t>: Pure Python (no external API needed)</a:t>
            </a:r>
          </a:p>
          <a:p>
            <a:r>
              <a:rPr lang="en-US" sz="2000" b="1"/>
              <a:t>Technique</a:t>
            </a:r>
            <a:r>
              <a:rPr lang="en-US" sz="2000"/>
              <a:t>: Static data represents device hops</a:t>
            </a:r>
          </a:p>
          <a:p>
            <a:r>
              <a:rPr lang="en-US" sz="2000" b="1"/>
              <a:t>Output</a:t>
            </a:r>
            <a:r>
              <a:rPr lang="en-US" sz="2000"/>
              <a:t>: Shows device-to-device flow across interfaces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854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D52E2-1999-D2F0-2662-47AC903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Output and code of Flow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C9F56-3BEB-32A0-B0FC-1A5F02B0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98" y="3570927"/>
            <a:ext cx="5131088" cy="121863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66ED9-83C1-FB11-1F70-871CCEC6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997" y="2280238"/>
            <a:ext cx="5131087" cy="38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Packager Shell Object</vt:lpstr>
      <vt:lpstr>DCN420 Term Project – Scripting  </vt:lpstr>
      <vt:lpstr>Project Overview</vt:lpstr>
      <vt:lpstr>Scripts</vt:lpstr>
      <vt:lpstr>Ticket Handeling</vt:lpstr>
      <vt:lpstr>Output and code of ticket handling </vt:lpstr>
      <vt:lpstr>Inventory management</vt:lpstr>
      <vt:lpstr>Output and code of inventory management</vt:lpstr>
      <vt:lpstr>Flow Analysis </vt:lpstr>
      <vt:lpstr>Output and code of Flow analysis</vt:lpstr>
      <vt:lpstr>Network-Wide Settings Update Script</vt:lpstr>
      <vt:lpstr>Output and code of Network wide settings</vt:lpstr>
      <vt:lpstr>Device &amp; Host Config Script</vt:lpstr>
      <vt:lpstr>Code and output for Device and host configuration</vt:lpstr>
      <vt:lpstr>Techniques &amp; Tools Summary</vt:lpstr>
      <vt:lpstr>Challenges &amp; Solutions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DCN420 Term Project – Scripting  </dc:title>
  <dc:creator>Siddharth Pradipbhai Dhanak</dc:creator>
  <cp:lastModifiedBy>Siddharth Pradipbhai Dhanak</cp:lastModifiedBy>
  <cp:revision>5</cp:revision>
  <dcterms:created xsi:type="dcterms:W3CDTF">2025-04-11T13:05:38Z</dcterms:created>
  <dcterms:modified xsi:type="dcterms:W3CDTF">2025-04-12T03:02:49Z</dcterms:modified>
</cp:coreProperties>
</file>