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Content Trends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Data Science for Strategic Streaming Insights</a:t>
            </a:r>
          </a:p>
          <a:p>
            <a:r>
              <a:t>Testimony Omokhafe | Data Scientist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Deploy classification &amp; clustering models</a:t>
            </a:r>
          </a:p>
          <a:p>
            <a:pPr>
              <a:defRPr sz="2000"/>
            </a:pPr>
            <a:r>
              <a:t>Build dashboards for content teams</a:t>
            </a:r>
          </a:p>
          <a:p>
            <a:pPr>
              <a:defRPr sz="2000"/>
            </a:pPr>
            <a:r>
              <a:t>Generate insight reports by genre/region</a:t>
            </a:r>
          </a:p>
          <a:p>
            <a:pPr>
              <a:defRPr sz="2000"/>
            </a:pPr>
            <a:r>
              <a:t>Integrate with recommender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Connect!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Testimony Omokhafe | Data Scientist</a:t>
            </a:r>
          </a:p>
          <a:p>
            <a:pPr>
              <a:defRPr sz="2000"/>
            </a:pPr>
            <a:r>
              <a:t>linkedin.com/in/testimonyomokhafe</a:t>
            </a:r>
          </a:p>
          <a:p>
            <a:pPr>
              <a:defRPr sz="2000"/>
            </a:pPr>
            <a:r>
              <a:t>Available for Data Science roles &amp; collaborations</a:t>
            </a:r>
          </a:p>
          <a:p>
            <a:pPr>
              <a:defRPr sz="2000"/>
            </a:pPr>
            <a:r>
              <a:t>Open to ML/NLP consulting or freelance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Analyzed Netflix content using Python, pandas, NLP, and ML</a:t>
            </a:r>
          </a:p>
          <a:p>
            <a:pPr>
              <a:defRPr sz="2000"/>
            </a:pPr>
            <a:r>
              <a:t>Explored EDA, classification, and clustering techniques</a:t>
            </a:r>
          </a:p>
          <a:p>
            <a:pPr>
              <a:defRPr sz="2000"/>
            </a:pPr>
            <a:r>
              <a:t>Focused on Type, Country, Genre, Language, Description</a:t>
            </a:r>
          </a:p>
          <a:p>
            <a:pPr>
              <a:defRPr sz="2000"/>
            </a:pPr>
            <a:r>
              <a:t>Goal: Extract trends &amp; enable strategic 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Source: Netflix Movies &amp; TV Shows (~8,800 titles)</a:t>
            </a:r>
          </a:p>
          <a:p>
            <a:pPr>
              <a:defRPr sz="2000"/>
            </a:pPr>
            <a:r>
              <a:t>Features: Title, Description, Type, Country, Date Added</a:t>
            </a:r>
          </a:p>
          <a:p>
            <a:pPr>
              <a:defRPr sz="2000"/>
            </a:pPr>
            <a:r>
              <a:t>Also used: Rating, Duration, Genre, Cast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– Content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TV Shows: ~30%, Movies: ~70%</a:t>
            </a:r>
          </a:p>
          <a:p>
            <a:pPr>
              <a:defRPr sz="2000"/>
            </a:pPr>
            <a:r>
              <a:t>Top countries: US, India, UK</a:t>
            </a:r>
          </a:p>
          <a:p>
            <a:pPr>
              <a:defRPr sz="2000"/>
            </a:pPr>
            <a:r>
              <a:t>Growth in international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Ratings &amp; Age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TV-MA and TV-14 dominate</a:t>
            </a:r>
          </a:p>
          <a:p>
            <a:pPr>
              <a:defRPr sz="2000"/>
            </a:pPr>
            <a:r>
              <a:t>Limited family/kids content</a:t>
            </a:r>
          </a:p>
          <a:p>
            <a:pPr>
              <a:defRPr sz="2000"/>
            </a:pPr>
            <a:r>
              <a:t>Audience skew: young adults and mature viewers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 &amp; Theme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Top Genres: Dramas, International Movies, Comedies</a:t>
            </a:r>
          </a:p>
          <a:p>
            <a:pPr>
              <a:defRPr sz="2000"/>
            </a:pPr>
            <a:r>
              <a:t>Common themes: Love, Crime, Friendship, Mystery</a:t>
            </a:r>
          </a:p>
          <a:p>
            <a:pPr>
              <a:defRPr sz="2000"/>
            </a:pPr>
            <a:r>
              <a:t>Word Clouds reveal dominant keywords</a:t>
            </a:r>
          </a:p>
        </p:txBody>
      </p:sp>
      <p:pic>
        <p:nvPicPr>
          <p:cNvPr id="4" name="Picture 3" descr="wordcloud_netfl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Model (Supervised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Task: Predict Movie vs TV Show from description</a:t>
            </a:r>
          </a:p>
          <a:p>
            <a:pPr>
              <a:defRPr sz="2000"/>
            </a:pPr>
            <a:r>
              <a:t>Initial model: Naive Bayes (Accuracy ~79%)</a:t>
            </a:r>
          </a:p>
          <a:p>
            <a:pPr>
              <a:defRPr sz="2000"/>
            </a:pPr>
            <a:r>
              <a:t>Improved model: Logistic Regression (Accuracy ~87%)</a:t>
            </a:r>
          </a:p>
          <a:p>
            <a:pPr>
              <a:defRPr sz="2000"/>
            </a:pPr>
            <a:r>
              <a:t>Use case: Automate metadata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Model (Unsupervised 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Used KMeans on TF-IDF of descriptions</a:t>
            </a:r>
          </a:p>
          <a:p>
            <a:pPr>
              <a:defRPr sz="2000"/>
            </a:pPr>
            <a:r>
              <a:t>Identified 5 unique thematic clusters</a:t>
            </a:r>
          </a:p>
          <a:p>
            <a:pPr>
              <a:defRPr sz="2000"/>
            </a:pPr>
            <a:r>
              <a:t>Clusters: Romance, Crime, Documentary, Action, Kids</a:t>
            </a:r>
          </a:p>
          <a:p>
            <a:pPr>
              <a:defRPr sz="2000"/>
            </a:pPr>
            <a:r>
              <a:t>Useful for marketing segmentation and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Invest in popular genres and themes</a:t>
            </a:r>
          </a:p>
          <a:p>
            <a:pPr>
              <a:defRPr sz="2000"/>
            </a:pPr>
            <a:r>
              <a:t>Enhance personalization with ML insights</a:t>
            </a:r>
          </a:p>
          <a:p>
            <a:pPr>
              <a:defRPr sz="2000"/>
            </a:pPr>
            <a:r>
              <a:t>Optimize regional content strategy</a:t>
            </a:r>
          </a:p>
          <a:p>
            <a:pPr>
              <a:defRPr sz="2000"/>
            </a:pPr>
            <a:r>
              <a:t>Support content acquisition and SEO with trend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