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0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68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2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772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610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3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78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9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10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6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9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5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16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85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7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38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9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tee-khafe-6788a023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Netflix Content Trends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Data Science for Strategic Streaming Insights</a:t>
            </a:r>
          </a:p>
          <a:p>
            <a:r>
              <a:t>Testimony Omokhafe | Data Scientist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Clustering Model (Unsupervised 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Used KMeans on TF-IDF of descriptions</a:t>
            </a:r>
          </a:p>
          <a:p>
            <a:pPr>
              <a:defRPr sz="2000"/>
            </a:pPr>
            <a:r>
              <a:t>Identified 5 unique thematic clusters</a:t>
            </a:r>
          </a:p>
          <a:p>
            <a:pPr>
              <a:defRPr sz="2000"/>
            </a:pPr>
            <a:r>
              <a:t>Clusters: Romance, Crime, Documentary, Action, Kids</a:t>
            </a:r>
          </a:p>
          <a:p>
            <a:pPr>
              <a:defRPr sz="2000"/>
            </a:pPr>
            <a:r>
              <a:t>Useful for marketing segmentation and recommendations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Invest in popular genres and themes</a:t>
            </a:r>
          </a:p>
          <a:p>
            <a:pPr>
              <a:defRPr sz="2000"/>
            </a:pPr>
            <a:r>
              <a:t>Enhance personalization with ML insights</a:t>
            </a:r>
          </a:p>
          <a:p>
            <a:pPr>
              <a:defRPr sz="2000"/>
            </a:pPr>
            <a:r>
              <a:t>Optimize regional content strategy</a:t>
            </a:r>
          </a:p>
          <a:p>
            <a:pPr>
              <a:defRPr sz="2000"/>
            </a:pPr>
            <a:r>
              <a:t>Support content acquisition and SEO with trend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Deploy classification &amp; clustering models</a:t>
            </a:r>
          </a:p>
          <a:p>
            <a:pPr>
              <a:defRPr sz="2000"/>
            </a:pPr>
            <a:r>
              <a:t>Build dashboards for content teams</a:t>
            </a:r>
          </a:p>
          <a:p>
            <a:pPr>
              <a:defRPr sz="2000"/>
            </a:pPr>
            <a:r>
              <a:t>Generate insight reports by genre/region</a:t>
            </a:r>
          </a:p>
          <a:p>
            <a:pPr>
              <a:defRPr sz="2000"/>
            </a:pPr>
            <a:r>
              <a:t>Integrate with recommender systems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 smtClean="0"/>
              <a:t>Te</a:t>
            </a:r>
            <a:r>
              <a:rPr lang="en-US" dirty="0" smtClean="0"/>
              <a:t>e</a:t>
            </a:r>
            <a:r>
              <a:rPr dirty="0" smtClean="0"/>
              <a:t> </a:t>
            </a:r>
            <a:r>
              <a:rPr lang="en-US" dirty="0" err="1" smtClean="0"/>
              <a:t>K</a:t>
            </a:r>
            <a:r>
              <a:rPr dirty="0" err="1" smtClean="0"/>
              <a:t>hafe</a:t>
            </a:r>
            <a:r>
              <a:rPr dirty="0" smtClean="0"/>
              <a:t> </a:t>
            </a:r>
            <a:r>
              <a:rPr dirty="0"/>
              <a:t>| Data Scientist</a:t>
            </a:r>
          </a:p>
          <a:p>
            <a:pPr>
              <a:defRPr sz="2000"/>
            </a:pPr>
            <a:r>
              <a:rPr lang="en-US" sz="2000" dirty="0" smtClean="0">
                <a:hlinkClick r:id="rId2"/>
              </a:rPr>
              <a:t>www.linkedin.com/in/tee-khafe-6788a0237</a:t>
            </a:r>
            <a:endParaRPr lang="en-US" sz="2000" dirty="0" smtClean="0"/>
          </a:p>
          <a:p>
            <a:pPr>
              <a:defRPr sz="2000"/>
            </a:pPr>
            <a:r>
              <a:rPr dirty="0" smtClean="0"/>
              <a:t>Available </a:t>
            </a:r>
            <a:r>
              <a:rPr dirty="0"/>
              <a:t>for Data Science roles &amp; collaborations</a:t>
            </a:r>
          </a:p>
          <a:p>
            <a:pPr>
              <a:defRPr sz="2000"/>
            </a:pPr>
            <a:r>
              <a:rPr dirty="0"/>
              <a:t>Open to ML/NLP consulting or freelance projects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Analyzed Netflix content using Python, pandas, NLP, and ML</a:t>
            </a:r>
          </a:p>
          <a:p>
            <a:pPr>
              <a:defRPr sz="2000"/>
            </a:pPr>
            <a:r>
              <a:t>Explored EDA, classification, and clustering techniques</a:t>
            </a:r>
          </a:p>
          <a:p>
            <a:pPr>
              <a:defRPr sz="2000"/>
            </a:pPr>
            <a:r>
              <a:t>Focused on Type, Country, Genre, Language, Description</a:t>
            </a:r>
          </a:p>
          <a:p>
            <a:pPr>
              <a:defRPr sz="2000"/>
            </a:pPr>
            <a:r>
              <a:t>Goal: Extract trends &amp; enable strategic automation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Source: Netflix Movies &amp; TV Shows (~8,800 titles)</a:t>
            </a:r>
          </a:p>
          <a:p>
            <a:pPr>
              <a:defRPr sz="2000"/>
            </a:pPr>
            <a:r>
              <a:t>Features: Title, Description, Type, Country, Date Added</a:t>
            </a:r>
          </a:p>
          <a:p>
            <a:pPr>
              <a:defRPr sz="2000"/>
            </a:pPr>
            <a:r>
              <a:t>Also used: Rating, Duration, Genre, Cast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Insights – Content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TV Shows: ~30%, Movies: ~70%</a:t>
            </a:r>
          </a:p>
          <a:p>
            <a:pPr>
              <a:defRPr sz="2000"/>
            </a:pPr>
            <a:r>
              <a:t>Top countries: US, India, UK</a:t>
            </a:r>
          </a:p>
          <a:p>
            <a:pPr>
              <a:defRPr sz="2000"/>
            </a:pPr>
            <a:r>
              <a:t>Growth in international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097" y="564713"/>
            <a:ext cx="4352187" cy="2431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97" y="3618690"/>
            <a:ext cx="4352187" cy="2694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112" y="1225686"/>
            <a:ext cx="4065233" cy="36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Ratings &amp; Age Demographics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TV-MA and TV-14 dominate</a:t>
            </a:r>
          </a:p>
          <a:p>
            <a:pPr>
              <a:defRPr sz="2000"/>
            </a:pPr>
            <a:r>
              <a:t>Limited family/kids content</a:t>
            </a:r>
          </a:p>
          <a:p>
            <a:pPr>
              <a:defRPr sz="2000"/>
            </a:pPr>
            <a:r>
              <a:t>Audience skew: young adults and mature viewers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Genre &amp; Theme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Top Genres: Dramas, International Movies, Comedies</a:t>
            </a:r>
          </a:p>
          <a:p>
            <a:pPr>
              <a:defRPr sz="2000"/>
            </a:pPr>
            <a:r>
              <a:t>Common themes: Love, Crime, Friendship, Mystery</a:t>
            </a:r>
          </a:p>
          <a:p>
            <a:pPr>
              <a:defRPr sz="2000"/>
            </a:pPr>
            <a:r>
              <a:t>Word Clouds reveal dominant keywords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60" y="437745"/>
            <a:ext cx="7996135" cy="580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9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Classification Model (Supervised 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Task: Predict Movie vs TV Show from description</a:t>
            </a:r>
          </a:p>
          <a:p>
            <a:pPr>
              <a:defRPr sz="2000"/>
            </a:pPr>
            <a:r>
              <a:t>Initial model: Naive Bayes (Accuracy ~79%)</a:t>
            </a:r>
          </a:p>
          <a:p>
            <a:pPr>
              <a:defRPr sz="2000"/>
            </a:pPr>
            <a:r>
              <a:t>Improved model: Logistic Regression (Accuracy ~87%)</a:t>
            </a:r>
          </a:p>
          <a:p>
            <a:pPr>
              <a:defRPr sz="2000"/>
            </a:pPr>
            <a:r>
              <a:t>Use case: Automate metadata classification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312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Netflix Content Trends Analysis</vt:lpstr>
      <vt:lpstr>Project Overview</vt:lpstr>
      <vt:lpstr>Dataset Summary</vt:lpstr>
      <vt:lpstr>Key Insights – Content Distribution</vt:lpstr>
      <vt:lpstr>PowerPoint Presentation</vt:lpstr>
      <vt:lpstr>Ratings &amp; Age Demographics</vt:lpstr>
      <vt:lpstr>Genre &amp; Theme Trends</vt:lpstr>
      <vt:lpstr>PowerPoint Presentation</vt:lpstr>
      <vt:lpstr>Classification Model (Supervised ML)</vt:lpstr>
      <vt:lpstr>Clustering Model (Unsupervised ML)</vt:lpstr>
      <vt:lpstr>Business Applications</vt:lpstr>
      <vt:lpstr>Deployment &amp; Future Work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Content Trends Analysis</dc:title>
  <dc:subject/>
  <dc:creator/>
  <cp:keywords/>
  <dc:description>generated using python-pptx</dc:description>
  <cp:lastModifiedBy>Microsoft account</cp:lastModifiedBy>
  <cp:revision>3</cp:revision>
  <dcterms:created xsi:type="dcterms:W3CDTF">2013-01-27T09:14:16Z</dcterms:created>
  <dcterms:modified xsi:type="dcterms:W3CDTF">2025-07-05T21:10:25Z</dcterms:modified>
  <cp:category/>
</cp:coreProperties>
</file>