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SANTHOSH KUMAR.B</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c0fa2617-96bd-425d-8578-e93563fe37c5"/>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667</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28</cp:revision>
  <dcterms:created xsi:type="dcterms:W3CDTF">2021-05-26T16:50:10Z</dcterms:created>
  <dcterms:modified xsi:type="dcterms:W3CDTF">2024-04-05T04:15:56Z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