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42EBE-AF5B-4221-996A-6D9ACAFD0681}">
  <a:tblStyle styleId="{E2742EBE-AF5B-4221-996A-6D9ACAFD06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0963137e8153e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0963137e8153e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87f01410ab575a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87f01410ab575a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87f01410ab575a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a87f01410ab575a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a87f01410ab575a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a87f01410ab575a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a19fae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a19fae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5a169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5a169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b5a169b2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b5a169b2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b5a169b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b5a169b2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b5a169b2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b5a169b2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bedc5be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bedc5be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46ed2d787689b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46ed2d787689b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b63c2764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b63c2764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b63c2764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b63c2764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58446e4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58446e45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5b63c2764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5b63c2764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b63c2764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b63c2764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5b63c2764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5b63c2764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5b63c2764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5b63c2764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5b63c2764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5b63c2764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b63c2764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5b63c2764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5b63c2764c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5b63c2764c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87f01410ab575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87f01410ab575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5f4dc5085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5f4dc5085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5f4dc5085d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5f4dc5085d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5f4dc5085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5f4dc5085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5f4dc5085d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5f4dc5085d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5ffd90b38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5ffd90b38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60d80d33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60d80d33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60d80d33e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60d80d33e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60d80d33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60d80d33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60d80d33e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60d80d33e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60d80d33e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60d80d33e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87f01410ab575a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87f01410ab575a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87f01410ab575a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87f01410ab575a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eea5ffe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eea5ffe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87f01410ab575a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87f01410ab575a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87f01410ab575a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87f01410ab575a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87f01410ab575a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87f01410ab575a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Tool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Focusing HR to understand employees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/>
          <p:nvPr/>
        </p:nvSpPr>
        <p:spPr>
          <a:xfrm>
            <a:off x="179200" y="21425"/>
            <a:ext cx="1776300" cy="15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Homepage</a:t>
            </a:r>
            <a:endParaRPr sz="900"/>
          </a:p>
        </p:txBody>
      </p:sp>
      <p:sp>
        <p:nvSpPr>
          <p:cNvPr id="156" name="Google Shape;156;p22"/>
          <p:cNvSpPr/>
          <p:nvPr/>
        </p:nvSpPr>
        <p:spPr>
          <a:xfrm>
            <a:off x="2312800" y="21425"/>
            <a:ext cx="1776300" cy="158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Signup / Logins </a:t>
            </a:r>
            <a:endParaRPr sz="700"/>
          </a:p>
        </p:txBody>
      </p:sp>
      <p:sp>
        <p:nvSpPr>
          <p:cNvPr id="157" name="Google Shape;157;p22"/>
          <p:cNvSpPr/>
          <p:nvPr/>
        </p:nvSpPr>
        <p:spPr>
          <a:xfrm>
            <a:off x="4446400" y="21425"/>
            <a:ext cx="1776300" cy="158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he/she will select from template </a:t>
            </a:r>
            <a:endParaRPr sz="700"/>
          </a:p>
        </p:txBody>
      </p:sp>
      <p:sp>
        <p:nvSpPr>
          <p:cNvPr id="158" name="Google Shape;158;p22"/>
          <p:cNvSpPr/>
          <p:nvPr/>
        </p:nvSpPr>
        <p:spPr>
          <a:xfrm>
            <a:off x="6732400" y="21425"/>
            <a:ext cx="17763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Assign the survey to set of employees</a:t>
            </a:r>
            <a:endParaRPr sz="700"/>
          </a:p>
        </p:txBody>
      </p:sp>
      <p:sp>
        <p:nvSpPr>
          <p:cNvPr id="159" name="Google Shape;159;p22"/>
          <p:cNvSpPr/>
          <p:nvPr/>
        </p:nvSpPr>
        <p:spPr>
          <a:xfrm>
            <a:off x="75" y="815225"/>
            <a:ext cx="91440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7703400" y="911675"/>
            <a:ext cx="144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Email id </a:t>
            </a:r>
            <a:endParaRPr sz="900"/>
          </a:p>
        </p:txBody>
      </p:sp>
      <p:sp>
        <p:nvSpPr>
          <p:cNvPr id="161" name="Google Shape;161;p22"/>
          <p:cNvSpPr txBox="1"/>
          <p:nvPr/>
        </p:nvSpPr>
        <p:spPr>
          <a:xfrm>
            <a:off x="1120425" y="1762450"/>
            <a:ext cx="633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Following is the list of templates you can select and conduct your survey 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1061500" y="2351725"/>
            <a:ext cx="484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Employee Engagement Survey - Pulse survey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Description: It helps in understanding the pulse of the employees across teams</a:t>
            </a:r>
            <a:r>
              <a:rPr lang="en"/>
              <a:t> </a:t>
            </a:r>
            <a:r>
              <a:rPr lang="en" sz="800" b="1" i="1">
                <a:solidFill>
                  <a:srgbClr val="1155CC"/>
                </a:solidFill>
              </a:rPr>
              <a:t>preview</a:t>
            </a:r>
            <a:endParaRPr sz="800" b="1" i="1">
              <a:solidFill>
                <a:srgbClr val="1155CC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6423850" y="2536925"/>
            <a:ext cx="799800" cy="3231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Select &gt;&gt;&gt;</a:t>
            </a:r>
            <a:endParaRPr sz="800"/>
          </a:p>
        </p:txBody>
      </p:sp>
      <p:sp>
        <p:nvSpPr>
          <p:cNvPr id="164" name="Google Shape;164;p22"/>
          <p:cNvSpPr txBox="1"/>
          <p:nvPr/>
        </p:nvSpPr>
        <p:spPr>
          <a:xfrm>
            <a:off x="1061500" y="3189925"/>
            <a:ext cx="484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      Onboarding Survey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Description: It helps in understanding the onboarding process of the employees </a:t>
            </a:r>
            <a:r>
              <a:rPr lang="en" sz="800" b="1" i="1">
                <a:solidFill>
                  <a:srgbClr val="1155CC"/>
                </a:solidFill>
              </a:rPr>
              <a:t>preview</a:t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423850" y="3375125"/>
            <a:ext cx="799800" cy="3231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Select &gt;&gt;&gt;</a:t>
            </a:r>
            <a:endParaRPr sz="800"/>
          </a:p>
        </p:txBody>
      </p:sp>
      <p:sp>
        <p:nvSpPr>
          <p:cNvPr id="166" name="Google Shape;166;p22"/>
          <p:cNvSpPr txBox="1"/>
          <p:nvPr/>
        </p:nvSpPr>
        <p:spPr>
          <a:xfrm>
            <a:off x="68875" y="450850"/>
            <a:ext cx="48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/template_selection 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/>
          <p:nvPr/>
        </p:nvSpPr>
        <p:spPr>
          <a:xfrm>
            <a:off x="179200" y="21425"/>
            <a:ext cx="1776300" cy="15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Homepage</a:t>
            </a:r>
            <a:endParaRPr sz="900"/>
          </a:p>
        </p:txBody>
      </p:sp>
      <p:sp>
        <p:nvSpPr>
          <p:cNvPr id="172" name="Google Shape;172;p23"/>
          <p:cNvSpPr/>
          <p:nvPr/>
        </p:nvSpPr>
        <p:spPr>
          <a:xfrm>
            <a:off x="2312800" y="21425"/>
            <a:ext cx="1776300" cy="15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Signup / Logins </a:t>
            </a:r>
            <a:endParaRPr sz="700"/>
          </a:p>
        </p:txBody>
      </p:sp>
      <p:sp>
        <p:nvSpPr>
          <p:cNvPr id="173" name="Google Shape;173;p23"/>
          <p:cNvSpPr/>
          <p:nvPr/>
        </p:nvSpPr>
        <p:spPr>
          <a:xfrm>
            <a:off x="4446400" y="21425"/>
            <a:ext cx="1776300" cy="158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he/she will select from template </a:t>
            </a:r>
            <a:endParaRPr sz="700"/>
          </a:p>
        </p:txBody>
      </p:sp>
      <p:sp>
        <p:nvSpPr>
          <p:cNvPr id="174" name="Google Shape;174;p23"/>
          <p:cNvSpPr/>
          <p:nvPr/>
        </p:nvSpPr>
        <p:spPr>
          <a:xfrm>
            <a:off x="6732400" y="21425"/>
            <a:ext cx="1776300" cy="15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Assign the survey to set of employees</a:t>
            </a:r>
            <a:endParaRPr sz="700"/>
          </a:p>
        </p:txBody>
      </p:sp>
      <p:sp>
        <p:nvSpPr>
          <p:cNvPr id="175" name="Google Shape;175;p23"/>
          <p:cNvSpPr/>
          <p:nvPr/>
        </p:nvSpPr>
        <p:spPr>
          <a:xfrm>
            <a:off x="75" y="815225"/>
            <a:ext cx="91440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7703400" y="911675"/>
            <a:ext cx="144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Email id </a:t>
            </a:r>
            <a:endParaRPr sz="900"/>
          </a:p>
        </p:txBody>
      </p:sp>
      <p:sp>
        <p:nvSpPr>
          <p:cNvPr id="177" name="Google Shape;177;p23"/>
          <p:cNvSpPr txBox="1"/>
          <p:nvPr/>
        </p:nvSpPr>
        <p:spPr>
          <a:xfrm>
            <a:off x="2252400" y="1776650"/>
            <a:ext cx="484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Engagement Survey - Pulse survey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Description: It helps in understanding the pulse of the employees across teams</a:t>
            </a:r>
            <a:endParaRPr sz="800" b="1" i="1">
              <a:solidFill>
                <a:srgbClr val="1155CC"/>
              </a:solidFill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1625075" y="1320350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Selected Survey</a:t>
            </a:r>
            <a:endParaRPr b="1"/>
          </a:p>
        </p:txBody>
      </p:sp>
      <p:sp>
        <p:nvSpPr>
          <p:cNvPr id="179" name="Google Shape;179;p23"/>
          <p:cNvSpPr txBox="1"/>
          <p:nvPr/>
        </p:nvSpPr>
        <p:spPr>
          <a:xfrm>
            <a:off x="1625075" y="2676550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Provide this Survey to following departments : </a:t>
            </a:r>
            <a:endParaRPr b="1"/>
          </a:p>
        </p:txBody>
      </p:sp>
      <p:sp>
        <p:nvSpPr>
          <p:cNvPr id="180" name="Google Shape;180;p23"/>
          <p:cNvSpPr txBox="1"/>
          <p:nvPr/>
        </p:nvSpPr>
        <p:spPr>
          <a:xfrm>
            <a:off x="2360950" y="3156375"/>
            <a:ext cx="484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Select all the departments to which you want to float the survey : </a:t>
            </a:r>
            <a:endParaRPr sz="1100"/>
          </a:p>
        </p:txBody>
      </p:sp>
      <p:sp>
        <p:nvSpPr>
          <p:cNvPr id="181" name="Google Shape;181;p23"/>
          <p:cNvSpPr/>
          <p:nvPr/>
        </p:nvSpPr>
        <p:spPr>
          <a:xfrm>
            <a:off x="2479675" y="3585700"/>
            <a:ext cx="161700" cy="15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2774325" y="3509500"/>
            <a:ext cx="4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Engineering </a:t>
            </a:r>
            <a:endParaRPr sz="800"/>
          </a:p>
        </p:txBody>
      </p:sp>
      <p:sp>
        <p:nvSpPr>
          <p:cNvPr id="183" name="Google Shape;183;p23"/>
          <p:cNvSpPr/>
          <p:nvPr/>
        </p:nvSpPr>
        <p:spPr>
          <a:xfrm>
            <a:off x="2479675" y="3814300"/>
            <a:ext cx="161700" cy="15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2774325" y="3738100"/>
            <a:ext cx="4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Finance  </a:t>
            </a:r>
            <a:endParaRPr sz="800"/>
          </a:p>
        </p:txBody>
      </p:sp>
      <p:sp>
        <p:nvSpPr>
          <p:cNvPr id="185" name="Google Shape;185;p23"/>
          <p:cNvSpPr/>
          <p:nvPr/>
        </p:nvSpPr>
        <p:spPr>
          <a:xfrm>
            <a:off x="2479675" y="4042900"/>
            <a:ext cx="161700" cy="15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2774325" y="3966700"/>
            <a:ext cx="4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Marketing   </a:t>
            </a:r>
            <a:endParaRPr sz="800"/>
          </a:p>
        </p:txBody>
      </p:sp>
      <p:sp>
        <p:nvSpPr>
          <p:cNvPr id="187" name="Google Shape;187;p23"/>
          <p:cNvSpPr/>
          <p:nvPr/>
        </p:nvSpPr>
        <p:spPr>
          <a:xfrm>
            <a:off x="2479675" y="4271500"/>
            <a:ext cx="161700" cy="15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2774325" y="4195300"/>
            <a:ext cx="4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Sales   </a:t>
            </a:r>
            <a:endParaRPr sz="800"/>
          </a:p>
        </p:txBody>
      </p:sp>
      <p:sp>
        <p:nvSpPr>
          <p:cNvPr id="189" name="Google Shape;189;p23"/>
          <p:cNvSpPr/>
          <p:nvPr/>
        </p:nvSpPr>
        <p:spPr>
          <a:xfrm>
            <a:off x="3506725" y="4606475"/>
            <a:ext cx="2079300" cy="3078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6954225" y="4017225"/>
            <a:ext cx="2836800" cy="4926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On the selection of the department, the following screen has to be shown </a:t>
            </a:r>
            <a:endParaRPr sz="1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75" y="815225"/>
            <a:ext cx="91440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2252400" y="2614850"/>
            <a:ext cx="484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Engagement Survey - Pulse survey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Description: It helps in understanding the pulse of the employees across teams</a:t>
            </a:r>
            <a:endParaRPr sz="800" b="1" i="1">
              <a:solidFill>
                <a:srgbClr val="1155CC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548875" y="2310950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Selected Survey</a:t>
            </a:r>
            <a:endParaRPr b="1"/>
          </a:p>
        </p:txBody>
      </p:sp>
      <p:sp>
        <p:nvSpPr>
          <p:cNvPr id="198" name="Google Shape;198;p24"/>
          <p:cNvSpPr txBox="1"/>
          <p:nvPr/>
        </p:nvSpPr>
        <p:spPr>
          <a:xfrm>
            <a:off x="1625075" y="3438550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Will be floated to following departments : </a:t>
            </a:r>
            <a:endParaRPr b="1"/>
          </a:p>
        </p:txBody>
      </p:sp>
      <p:sp>
        <p:nvSpPr>
          <p:cNvPr id="199" name="Google Shape;199;p24"/>
          <p:cNvSpPr txBox="1"/>
          <p:nvPr/>
        </p:nvSpPr>
        <p:spPr>
          <a:xfrm>
            <a:off x="2252400" y="3915750"/>
            <a:ext cx="484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Engineering department</a:t>
            </a:r>
            <a:endParaRPr sz="2100"/>
          </a:p>
        </p:txBody>
      </p:sp>
      <p:sp>
        <p:nvSpPr>
          <p:cNvPr id="200" name="Google Shape;200;p24"/>
          <p:cNvSpPr txBox="1"/>
          <p:nvPr/>
        </p:nvSpPr>
        <p:spPr>
          <a:xfrm>
            <a:off x="2659650" y="1347350"/>
            <a:ext cx="484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 !!!!!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survey is created and ready to be taken by employees</a:t>
            </a: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7703400" y="911675"/>
            <a:ext cx="144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Email id 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1339675" y="256400"/>
            <a:ext cx="48807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User → UserInformation Model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b="1" dirty="0">
                <a:solidFill>
                  <a:schemeClr val="dk1"/>
                </a:solidFill>
              </a:rPr>
              <a:t>HR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Engineer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….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…. roles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Survey → SurveryType Model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Engagement measurement survey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Exit survey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Onboarding survey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Questions in the survey → Question Model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 Multiple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Open ended question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Likert scale quest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…..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Survey_answers → SurveyAnswerModel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Survey ( ForeignKey)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UserInformation( UserInformation Model)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Question</a:t>
            </a:r>
            <a:endParaRPr sz="1200" dirty="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Answer</a:t>
            </a:r>
            <a:endParaRPr sz="1200" dirty="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2144675" y="840650"/>
            <a:ext cx="48807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Types of questions to be done :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Multiple select - checkbox based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Select one - Radio button based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NPS 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Ranking - 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Here the user will rank the options 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 , you can give dropdown for each option , but we need to validate that same number is not there for more than one option before submit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25" y="1626100"/>
            <a:ext cx="3414876" cy="9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0725" y="2936975"/>
            <a:ext cx="5093849" cy="17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/>
          <p:nvPr/>
        </p:nvSpPr>
        <p:spPr>
          <a:xfrm>
            <a:off x="2619199" y="3346475"/>
            <a:ext cx="296700" cy="161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2153525" y="109675"/>
            <a:ext cx="4880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Types of question that are done: 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Dropdown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Descriptive / Open ended  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2119250" y="1679550"/>
            <a:ext cx="488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- 2 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need to modify most of the screens.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given changes for all the screens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5945100" y="1338700"/>
            <a:ext cx="13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Now</a:t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5491875" y="2062125"/>
            <a:ext cx="3296100" cy="29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27" name="Google Shape;227;p28"/>
          <p:cNvSpPr txBox="1"/>
          <p:nvPr/>
        </p:nvSpPr>
        <p:spPr>
          <a:xfrm>
            <a:off x="4750216" y="1997398"/>
            <a:ext cx="98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Email id </a:t>
            </a:r>
            <a:endParaRPr sz="1100"/>
          </a:p>
        </p:txBody>
      </p:sp>
      <p:sp>
        <p:nvSpPr>
          <p:cNvPr id="228" name="Google Shape;228;p28"/>
          <p:cNvSpPr/>
          <p:nvPr/>
        </p:nvSpPr>
        <p:spPr>
          <a:xfrm>
            <a:off x="5491875" y="2473225"/>
            <a:ext cx="3296100" cy="29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29" name="Google Shape;229;p28"/>
          <p:cNvSpPr txBox="1"/>
          <p:nvPr/>
        </p:nvSpPr>
        <p:spPr>
          <a:xfrm>
            <a:off x="4750216" y="2471798"/>
            <a:ext cx="98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Password</a:t>
            </a:r>
            <a:endParaRPr sz="1100"/>
          </a:p>
        </p:txBody>
      </p:sp>
      <p:sp>
        <p:nvSpPr>
          <p:cNvPr id="230" name="Google Shape;230;p28"/>
          <p:cNvSpPr/>
          <p:nvPr/>
        </p:nvSpPr>
        <p:spPr>
          <a:xfrm>
            <a:off x="6259375" y="3197675"/>
            <a:ext cx="1719900" cy="3540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Signup Now</a:t>
            </a:r>
            <a:endParaRPr sz="1000"/>
          </a:p>
        </p:txBody>
      </p:sp>
      <p:sp>
        <p:nvSpPr>
          <p:cNvPr id="231" name="Google Shape;231;p28"/>
          <p:cNvSpPr/>
          <p:nvPr/>
        </p:nvSpPr>
        <p:spPr>
          <a:xfrm>
            <a:off x="-7050" y="17325"/>
            <a:ext cx="4579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Some image here &gt; 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7104075" y="-73325"/>
            <a:ext cx="2052000" cy="1046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NOTE: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 will assume that only people who wants to create survey is going to signup , others will just login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It can be HR , team leader or someone at the CXO levels.</a:t>
            </a:r>
            <a:endParaRPr sz="800"/>
          </a:p>
        </p:txBody>
      </p:sp>
      <p:sp>
        <p:nvSpPr>
          <p:cNvPr id="233" name="Google Shape;233;p28"/>
          <p:cNvSpPr txBox="1"/>
          <p:nvPr/>
        </p:nvSpPr>
        <p:spPr>
          <a:xfrm>
            <a:off x="4729125" y="4416525"/>
            <a:ext cx="443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/user_app/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9"/>
          <p:cNvGrpSpPr/>
          <p:nvPr/>
        </p:nvGrpSpPr>
        <p:grpSpPr>
          <a:xfrm>
            <a:off x="775" y="-21625"/>
            <a:ext cx="9151750" cy="5165100"/>
            <a:chOff x="775" y="-21625"/>
            <a:chExt cx="9151750" cy="5165100"/>
          </a:xfrm>
        </p:grpSpPr>
        <p:grpSp>
          <p:nvGrpSpPr>
            <p:cNvPr id="239" name="Google Shape;239;p29"/>
            <p:cNvGrpSpPr/>
            <p:nvPr/>
          </p:nvGrpSpPr>
          <p:grpSpPr>
            <a:xfrm>
              <a:off x="8525" y="-21625"/>
              <a:ext cx="9144000" cy="509700"/>
              <a:chOff x="8525" y="-21625"/>
              <a:chExt cx="9144000" cy="509700"/>
            </a:xfrm>
          </p:grpSpPr>
          <p:sp>
            <p:nvSpPr>
              <p:cNvPr id="240" name="Google Shape;240;p29"/>
              <p:cNvSpPr/>
              <p:nvPr/>
            </p:nvSpPr>
            <p:spPr>
              <a:xfrm>
                <a:off x="8525" y="-21625"/>
                <a:ext cx="9144000" cy="509700"/>
              </a:xfrm>
              <a:prstGeom prst="rect">
                <a:avLst/>
              </a:pr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9"/>
              <p:cNvSpPr txBox="1"/>
              <p:nvPr/>
            </p:nvSpPr>
            <p:spPr>
              <a:xfrm>
                <a:off x="76200" y="37155"/>
                <a:ext cx="13113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ImpactSignals</a:t>
                </a:r>
                <a:endParaRPr sz="1000" b="1"/>
              </a:p>
            </p:txBody>
          </p:sp>
          <p:sp>
            <p:nvSpPr>
              <p:cNvPr id="242" name="Google Shape;242;p29"/>
              <p:cNvSpPr txBox="1"/>
              <p:nvPr/>
            </p:nvSpPr>
            <p:spPr>
              <a:xfrm>
                <a:off x="8554060" y="52605"/>
                <a:ext cx="5937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Logout </a:t>
                </a:r>
                <a:endParaRPr sz="800"/>
              </a:p>
            </p:txBody>
          </p:sp>
          <p:sp>
            <p:nvSpPr>
              <p:cNvPr id="243" name="Google Shape;243;p29"/>
              <p:cNvSpPr txBox="1"/>
              <p:nvPr/>
            </p:nvSpPr>
            <p:spPr>
              <a:xfrm>
                <a:off x="7289977" y="60255"/>
                <a:ext cx="12642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&lt;Current_user_email id &gt; </a:t>
                </a:r>
                <a:endParaRPr sz="700"/>
              </a:p>
            </p:txBody>
          </p:sp>
        </p:grpSp>
        <p:sp>
          <p:nvSpPr>
            <p:cNvPr id="244" name="Google Shape;244;p29"/>
            <p:cNvSpPr/>
            <p:nvPr/>
          </p:nvSpPr>
          <p:spPr>
            <a:xfrm>
              <a:off x="775" y="488075"/>
              <a:ext cx="511200" cy="46554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9"/>
          <p:cNvSpPr txBox="1"/>
          <p:nvPr/>
        </p:nvSpPr>
        <p:spPr>
          <a:xfrm>
            <a:off x="511975" y="790300"/>
            <a:ext cx="863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Select a Survey</a:t>
            </a:r>
            <a:endParaRPr sz="1000" b="1"/>
          </a:p>
        </p:txBody>
      </p:sp>
      <p:sp>
        <p:nvSpPr>
          <p:cNvPr id="246" name="Google Shape;246;p29"/>
          <p:cNvSpPr/>
          <p:nvPr/>
        </p:nvSpPr>
        <p:spPr>
          <a:xfrm>
            <a:off x="1278900" y="1616850"/>
            <a:ext cx="1092300" cy="9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3378300" y="1616850"/>
            <a:ext cx="1092300" cy="9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5281350" y="1616850"/>
            <a:ext cx="1092300" cy="9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3378300" y="3405125"/>
            <a:ext cx="1092300" cy="9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5281350" y="3405125"/>
            <a:ext cx="1092300" cy="9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1278900" y="2580925"/>
            <a:ext cx="1092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From Scratch</a:t>
            </a:r>
            <a:endParaRPr sz="900" b="1"/>
          </a:p>
        </p:txBody>
      </p:sp>
      <p:sp>
        <p:nvSpPr>
          <p:cNvPr id="252" name="Google Shape;252;p29"/>
          <p:cNvSpPr txBox="1"/>
          <p:nvPr/>
        </p:nvSpPr>
        <p:spPr>
          <a:xfrm>
            <a:off x="3378300" y="2580925"/>
            <a:ext cx="1092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Pulse Survey</a:t>
            </a:r>
            <a:endParaRPr sz="900" b="1"/>
          </a:p>
        </p:txBody>
      </p:sp>
      <p:sp>
        <p:nvSpPr>
          <p:cNvPr id="253" name="Google Shape;253;p29"/>
          <p:cNvSpPr txBox="1"/>
          <p:nvPr/>
        </p:nvSpPr>
        <p:spPr>
          <a:xfrm>
            <a:off x="5281350" y="2580925"/>
            <a:ext cx="1264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OnBoarding Survey</a:t>
            </a:r>
            <a:endParaRPr sz="900" b="1"/>
          </a:p>
        </p:txBody>
      </p:sp>
      <p:sp>
        <p:nvSpPr>
          <p:cNvPr id="254" name="Google Shape;254;p29"/>
          <p:cNvSpPr txBox="1"/>
          <p:nvPr/>
        </p:nvSpPr>
        <p:spPr>
          <a:xfrm>
            <a:off x="3378300" y="4411125"/>
            <a:ext cx="1092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ABC - Template</a:t>
            </a:r>
            <a:endParaRPr sz="900" b="1"/>
          </a:p>
        </p:txBody>
      </p:sp>
      <p:sp>
        <p:nvSpPr>
          <p:cNvPr id="255" name="Google Shape;255;p29"/>
          <p:cNvSpPr txBox="1"/>
          <p:nvPr/>
        </p:nvSpPr>
        <p:spPr>
          <a:xfrm>
            <a:off x="5281350" y="4411125"/>
            <a:ext cx="1092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XYZ- Template</a:t>
            </a:r>
            <a:endParaRPr sz="900" b="1"/>
          </a:p>
        </p:txBody>
      </p:sp>
      <p:sp>
        <p:nvSpPr>
          <p:cNvPr id="256" name="Google Shape;256;p29"/>
          <p:cNvSpPr txBox="1"/>
          <p:nvPr/>
        </p:nvSpPr>
        <p:spPr>
          <a:xfrm>
            <a:off x="7104075" y="-73325"/>
            <a:ext cx="2052000" cy="10467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NOTE: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User can select</a:t>
            </a:r>
            <a:endParaRPr sz="800"/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 “From Scratch” → where user adds the question by himself </a:t>
            </a:r>
            <a:endParaRPr sz="800"/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Any other option → it is already existing template, we have to load that for user</a:t>
            </a:r>
            <a:endParaRPr sz="800"/>
          </a:p>
        </p:txBody>
      </p:sp>
      <p:sp>
        <p:nvSpPr>
          <p:cNvPr id="257" name="Google Shape;257;p29"/>
          <p:cNvSpPr txBox="1"/>
          <p:nvPr/>
        </p:nvSpPr>
        <p:spPr>
          <a:xfrm>
            <a:off x="511975" y="4734225"/>
            <a:ext cx="443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/survey_app/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>
            <a:off x="1555700" y="1317500"/>
            <a:ext cx="6721500" cy="20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264" name="Google Shape;264;p30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266" name="Google Shape;266;p30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267" name="Google Shape;267;p30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268" name="Google Shape;268;p30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135717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270" name="Google Shape;270;p30"/>
          <p:cNvSpPr txBox="1"/>
          <p:nvPr/>
        </p:nvSpPr>
        <p:spPr>
          <a:xfrm>
            <a:off x="2950850" y="709775"/>
            <a:ext cx="1338900" cy="32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271" name="Google Shape;271;p30"/>
          <p:cNvSpPr txBox="1"/>
          <p:nvPr/>
        </p:nvSpPr>
        <p:spPr>
          <a:xfrm>
            <a:off x="26371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457816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273" name="Google Shape;273;p30"/>
          <p:cNvSpPr txBox="1"/>
          <p:nvPr/>
        </p:nvSpPr>
        <p:spPr>
          <a:xfrm>
            <a:off x="430260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59680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3827575" y="3902300"/>
            <a:ext cx="19575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&gt;&gt; 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9228350" y="671225"/>
            <a:ext cx="1338900" cy="5541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NOTE: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When User selects →  “From Scratch” </a:t>
            </a:r>
            <a:endParaRPr sz="800"/>
          </a:p>
        </p:txBody>
      </p:sp>
      <p:sp>
        <p:nvSpPr>
          <p:cNvPr id="277" name="Google Shape;277;p30"/>
          <p:cNvSpPr/>
          <p:nvPr/>
        </p:nvSpPr>
        <p:spPr>
          <a:xfrm>
            <a:off x="2029575" y="2021975"/>
            <a:ext cx="5769600" cy="400200"/>
          </a:xfrm>
          <a:prstGeom prst="rect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Survey - Name</a:t>
            </a:r>
            <a:endParaRPr sz="900"/>
          </a:p>
        </p:txBody>
      </p:sp>
      <p:sp>
        <p:nvSpPr>
          <p:cNvPr id="278" name="Google Shape;278;p30"/>
          <p:cNvSpPr/>
          <p:nvPr/>
        </p:nvSpPr>
        <p:spPr>
          <a:xfrm>
            <a:off x="2029575" y="2601880"/>
            <a:ext cx="5769600" cy="708000"/>
          </a:xfrm>
          <a:prstGeom prst="rect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Survey Description</a:t>
            </a:r>
            <a:endParaRPr sz="900"/>
          </a:p>
        </p:txBody>
      </p:sp>
      <p:sp>
        <p:nvSpPr>
          <p:cNvPr id="279" name="Google Shape;279;p30"/>
          <p:cNvSpPr txBox="1"/>
          <p:nvPr/>
        </p:nvSpPr>
        <p:spPr>
          <a:xfrm>
            <a:off x="6305425" y="752143"/>
            <a:ext cx="9294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280" name="Google Shape;280;p30"/>
          <p:cNvSpPr txBox="1"/>
          <p:nvPr/>
        </p:nvSpPr>
        <p:spPr>
          <a:xfrm>
            <a:off x="7799175" y="752143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281" name="Google Shape;281;p30"/>
          <p:cNvSpPr txBox="1"/>
          <p:nvPr/>
        </p:nvSpPr>
        <p:spPr>
          <a:xfrm>
            <a:off x="7339100" y="675943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1566800" y="1339325"/>
            <a:ext cx="6699300" cy="323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1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288" name="Google Shape;288;p31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290" name="Google Shape;290;p31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291" name="Google Shape;291;p31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292" name="Google Shape;292;p31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135717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294" name="Google Shape;294;p31"/>
          <p:cNvSpPr txBox="1"/>
          <p:nvPr/>
        </p:nvSpPr>
        <p:spPr>
          <a:xfrm>
            <a:off x="2950850" y="709775"/>
            <a:ext cx="1338900" cy="32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295" name="Google Shape;295;p31"/>
          <p:cNvSpPr txBox="1"/>
          <p:nvPr/>
        </p:nvSpPr>
        <p:spPr>
          <a:xfrm>
            <a:off x="26371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457816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297" name="Google Shape;297;p31"/>
          <p:cNvSpPr txBox="1"/>
          <p:nvPr/>
        </p:nvSpPr>
        <p:spPr>
          <a:xfrm>
            <a:off x="430260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298" name="Google Shape;298;p31"/>
          <p:cNvSpPr txBox="1"/>
          <p:nvPr/>
        </p:nvSpPr>
        <p:spPr>
          <a:xfrm>
            <a:off x="59680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3805250" y="2233050"/>
            <a:ext cx="19575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Add Question</a:t>
            </a:r>
            <a:endParaRPr/>
          </a:p>
        </p:txBody>
      </p:sp>
      <p:sp>
        <p:nvSpPr>
          <p:cNvPr id="300" name="Google Shape;300;p31"/>
          <p:cNvSpPr txBox="1"/>
          <p:nvPr/>
        </p:nvSpPr>
        <p:spPr>
          <a:xfrm>
            <a:off x="8112450" y="1309100"/>
            <a:ext cx="2052000" cy="714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NOTE:</a:t>
            </a:r>
            <a:endParaRPr sz="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When User clicks on the button “Add Question” , the following options will be shown to the user</a:t>
            </a:r>
            <a:endParaRPr sz="800"/>
          </a:p>
        </p:txBody>
      </p:sp>
      <p:sp>
        <p:nvSpPr>
          <p:cNvPr id="301" name="Google Shape;301;p31"/>
          <p:cNvSpPr txBox="1"/>
          <p:nvPr/>
        </p:nvSpPr>
        <p:spPr>
          <a:xfrm>
            <a:off x="1034625" y="1449175"/>
            <a:ext cx="4880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Name : &lt; Given name &gt;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Description : &lt; Given Description &gt; </a:t>
            </a:r>
            <a:endParaRPr sz="1100"/>
          </a:p>
        </p:txBody>
      </p:sp>
      <p:sp>
        <p:nvSpPr>
          <p:cNvPr id="302" name="Google Shape;302;p31"/>
          <p:cNvSpPr txBox="1"/>
          <p:nvPr/>
        </p:nvSpPr>
        <p:spPr>
          <a:xfrm>
            <a:off x="6305425" y="752143"/>
            <a:ext cx="9294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303" name="Google Shape;303;p31"/>
          <p:cNvSpPr txBox="1"/>
          <p:nvPr/>
        </p:nvSpPr>
        <p:spPr>
          <a:xfrm>
            <a:off x="7799175" y="752143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304" name="Google Shape;304;p31"/>
          <p:cNvSpPr txBox="1"/>
          <p:nvPr/>
        </p:nvSpPr>
        <p:spPr>
          <a:xfrm>
            <a:off x="7339100" y="675943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7550" y="4856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- HR 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2471150" y="4856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Decides the question for Survey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452350" y="485625"/>
            <a:ext cx="1776300" cy="10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is defined and Published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survey will have its own link  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540925" y="4856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access is defined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63300" y="2471450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see the survey 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725500" y="2471450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Fills &amp; submits the survey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05675" y="4312200"/>
            <a:ext cx="484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1 → 0 to 2 years of experience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2 → women of 5 to 10 years of experience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1068550" y="3059175"/>
            <a:ext cx="7405800" cy="166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2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311" name="Google Shape;311;p32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313" name="Google Shape;313;p32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314" name="Google Shape;314;p32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315" name="Google Shape;315;p32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2"/>
          <p:cNvSpPr txBox="1"/>
          <p:nvPr/>
        </p:nvSpPr>
        <p:spPr>
          <a:xfrm>
            <a:off x="135717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317" name="Google Shape;317;p32"/>
          <p:cNvSpPr txBox="1"/>
          <p:nvPr/>
        </p:nvSpPr>
        <p:spPr>
          <a:xfrm>
            <a:off x="2950850" y="709775"/>
            <a:ext cx="1338900" cy="32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318" name="Google Shape;318;p32"/>
          <p:cNvSpPr txBox="1"/>
          <p:nvPr/>
        </p:nvSpPr>
        <p:spPr>
          <a:xfrm>
            <a:off x="26371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457816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320" name="Google Shape;320;p32"/>
          <p:cNvSpPr txBox="1"/>
          <p:nvPr/>
        </p:nvSpPr>
        <p:spPr>
          <a:xfrm>
            <a:off x="430260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321" name="Google Shape;321;p32"/>
          <p:cNvSpPr txBox="1"/>
          <p:nvPr/>
        </p:nvSpPr>
        <p:spPr>
          <a:xfrm>
            <a:off x="59680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3805250" y="2233050"/>
            <a:ext cx="19575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Add Question</a:t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1288825" y="3406525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Dropdown</a:t>
            </a:r>
            <a:endParaRPr sz="1000"/>
          </a:p>
        </p:txBody>
      </p:sp>
      <p:sp>
        <p:nvSpPr>
          <p:cNvPr id="324" name="Google Shape;324;p32"/>
          <p:cNvSpPr/>
          <p:nvPr/>
        </p:nvSpPr>
        <p:spPr>
          <a:xfrm>
            <a:off x="1288825" y="3850911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box</a:t>
            </a:r>
            <a:endParaRPr sz="1000"/>
          </a:p>
        </p:txBody>
      </p:sp>
      <p:sp>
        <p:nvSpPr>
          <p:cNvPr id="325" name="Google Shape;325;p32"/>
          <p:cNvSpPr/>
          <p:nvPr/>
        </p:nvSpPr>
        <p:spPr>
          <a:xfrm>
            <a:off x="3510119" y="3406525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Radio Button</a:t>
            </a:r>
            <a:endParaRPr sz="1000"/>
          </a:p>
        </p:txBody>
      </p:sp>
      <p:sp>
        <p:nvSpPr>
          <p:cNvPr id="326" name="Google Shape;326;p32"/>
          <p:cNvSpPr/>
          <p:nvPr/>
        </p:nvSpPr>
        <p:spPr>
          <a:xfrm>
            <a:off x="6076425" y="3406531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NPS</a:t>
            </a:r>
            <a:endParaRPr sz="1000"/>
          </a:p>
        </p:txBody>
      </p:sp>
      <p:sp>
        <p:nvSpPr>
          <p:cNvPr id="327" name="Google Shape;327;p32"/>
          <p:cNvSpPr/>
          <p:nvPr/>
        </p:nvSpPr>
        <p:spPr>
          <a:xfrm>
            <a:off x="1288825" y="4337506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Descriptive / Open Ended</a:t>
            </a:r>
            <a:endParaRPr sz="1000"/>
          </a:p>
        </p:txBody>
      </p:sp>
      <p:sp>
        <p:nvSpPr>
          <p:cNvPr id="328" name="Google Shape;328;p32"/>
          <p:cNvSpPr txBox="1"/>
          <p:nvPr/>
        </p:nvSpPr>
        <p:spPr>
          <a:xfrm>
            <a:off x="8112450" y="1309100"/>
            <a:ext cx="2052000" cy="714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NOTE:</a:t>
            </a:r>
            <a:endParaRPr sz="8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When User clicks on the button “Add Question” , the following options will be shown to the user</a:t>
            </a:r>
            <a:endParaRPr sz="800"/>
          </a:p>
        </p:txBody>
      </p:sp>
      <p:sp>
        <p:nvSpPr>
          <p:cNvPr id="329" name="Google Shape;329;p32"/>
          <p:cNvSpPr txBox="1"/>
          <p:nvPr/>
        </p:nvSpPr>
        <p:spPr>
          <a:xfrm>
            <a:off x="1195750" y="2999975"/>
            <a:ext cx="488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any of the following :</a:t>
            </a:r>
            <a:endParaRPr sz="1000"/>
          </a:p>
        </p:txBody>
      </p:sp>
      <p:sp>
        <p:nvSpPr>
          <p:cNvPr id="330" name="Google Shape;330;p32"/>
          <p:cNvSpPr txBox="1"/>
          <p:nvPr/>
        </p:nvSpPr>
        <p:spPr>
          <a:xfrm>
            <a:off x="1034625" y="1449175"/>
            <a:ext cx="4880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Name : &lt; Given name &gt;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Description : &lt; Given Description &gt; </a:t>
            </a:r>
            <a:endParaRPr sz="1100"/>
          </a:p>
        </p:txBody>
      </p:sp>
      <p:sp>
        <p:nvSpPr>
          <p:cNvPr id="331" name="Google Shape;331;p32"/>
          <p:cNvSpPr txBox="1"/>
          <p:nvPr/>
        </p:nvSpPr>
        <p:spPr>
          <a:xfrm>
            <a:off x="6305425" y="752143"/>
            <a:ext cx="9294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332" name="Google Shape;332;p32"/>
          <p:cNvSpPr txBox="1"/>
          <p:nvPr/>
        </p:nvSpPr>
        <p:spPr>
          <a:xfrm>
            <a:off x="7799175" y="752143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333" name="Google Shape;333;p32"/>
          <p:cNvSpPr txBox="1"/>
          <p:nvPr/>
        </p:nvSpPr>
        <p:spPr>
          <a:xfrm>
            <a:off x="7339100" y="675943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/>
          <p:nvPr/>
        </p:nvSpPr>
        <p:spPr>
          <a:xfrm>
            <a:off x="1068550" y="3059175"/>
            <a:ext cx="7897500" cy="194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33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340" name="Google Shape;340;p33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342" name="Google Shape;342;p33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343" name="Google Shape;343;p33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344" name="Google Shape;344;p33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 txBox="1"/>
          <p:nvPr/>
        </p:nvSpPr>
        <p:spPr>
          <a:xfrm>
            <a:off x="135717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346" name="Google Shape;346;p33"/>
          <p:cNvSpPr txBox="1"/>
          <p:nvPr/>
        </p:nvSpPr>
        <p:spPr>
          <a:xfrm>
            <a:off x="2950850" y="709775"/>
            <a:ext cx="1338900" cy="32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347" name="Google Shape;347;p33"/>
          <p:cNvSpPr txBox="1"/>
          <p:nvPr/>
        </p:nvSpPr>
        <p:spPr>
          <a:xfrm>
            <a:off x="26371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348" name="Google Shape;348;p33"/>
          <p:cNvSpPr txBox="1"/>
          <p:nvPr/>
        </p:nvSpPr>
        <p:spPr>
          <a:xfrm>
            <a:off x="457816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349" name="Google Shape;349;p33"/>
          <p:cNvSpPr txBox="1"/>
          <p:nvPr/>
        </p:nvSpPr>
        <p:spPr>
          <a:xfrm>
            <a:off x="430260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59680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3745950" y="2473575"/>
            <a:ext cx="19575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Add Question</a:t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1280350" y="3143825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Dropdown</a:t>
            </a:r>
            <a:endParaRPr sz="1000"/>
          </a:p>
        </p:txBody>
      </p:sp>
      <p:sp>
        <p:nvSpPr>
          <p:cNvPr id="353" name="Google Shape;353;p33"/>
          <p:cNvSpPr txBox="1"/>
          <p:nvPr/>
        </p:nvSpPr>
        <p:spPr>
          <a:xfrm>
            <a:off x="8112450" y="1309100"/>
            <a:ext cx="2052000" cy="8004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NOTE: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Once the user writes the question &amp; options in the given area , he/she can use “Add This” button to add the question to the questionnaire</a:t>
            </a:r>
            <a:endParaRPr sz="800"/>
          </a:p>
        </p:txBody>
      </p:sp>
      <p:sp>
        <p:nvSpPr>
          <p:cNvPr id="354" name="Google Shape;354;p33"/>
          <p:cNvSpPr/>
          <p:nvPr/>
        </p:nvSpPr>
        <p:spPr>
          <a:xfrm>
            <a:off x="1305775" y="3550650"/>
            <a:ext cx="7126500" cy="32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 Question</a:t>
            </a:r>
            <a:endParaRPr sz="900"/>
          </a:p>
        </p:txBody>
      </p:sp>
      <p:sp>
        <p:nvSpPr>
          <p:cNvPr id="355" name="Google Shape;355;p33"/>
          <p:cNvSpPr/>
          <p:nvPr/>
        </p:nvSpPr>
        <p:spPr>
          <a:xfrm>
            <a:off x="1305775" y="4033975"/>
            <a:ext cx="7126500" cy="32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Add options with comma as the separator </a:t>
            </a:r>
            <a:endParaRPr sz="900"/>
          </a:p>
        </p:txBody>
      </p:sp>
      <p:sp>
        <p:nvSpPr>
          <p:cNvPr id="356" name="Google Shape;356;p33"/>
          <p:cNvSpPr/>
          <p:nvPr/>
        </p:nvSpPr>
        <p:spPr>
          <a:xfrm>
            <a:off x="7542375" y="4525125"/>
            <a:ext cx="889800" cy="2466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this</a:t>
            </a:r>
            <a:endParaRPr sz="1000"/>
          </a:p>
        </p:txBody>
      </p:sp>
      <p:sp>
        <p:nvSpPr>
          <p:cNvPr id="357" name="Google Shape;357;p33"/>
          <p:cNvSpPr txBox="1"/>
          <p:nvPr/>
        </p:nvSpPr>
        <p:spPr>
          <a:xfrm>
            <a:off x="1034625" y="1449175"/>
            <a:ext cx="4880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Name : &lt; Given name &gt; 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Description : &lt; Given Description &gt; </a:t>
            </a:r>
            <a:endParaRPr sz="1100"/>
          </a:p>
        </p:txBody>
      </p:sp>
      <p:sp>
        <p:nvSpPr>
          <p:cNvPr id="358" name="Google Shape;358;p33"/>
          <p:cNvSpPr txBox="1"/>
          <p:nvPr/>
        </p:nvSpPr>
        <p:spPr>
          <a:xfrm>
            <a:off x="6305425" y="752143"/>
            <a:ext cx="9294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359" name="Google Shape;359;p33"/>
          <p:cNvSpPr txBox="1"/>
          <p:nvPr/>
        </p:nvSpPr>
        <p:spPr>
          <a:xfrm>
            <a:off x="7799175" y="752143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360" name="Google Shape;360;p33"/>
          <p:cNvSpPr txBox="1"/>
          <p:nvPr/>
        </p:nvSpPr>
        <p:spPr>
          <a:xfrm>
            <a:off x="7339100" y="675943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34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367" name="Google Shape;367;p34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369" name="Google Shape;369;p34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370" name="Google Shape;370;p34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371" name="Google Shape;371;p34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/>
          <p:nvPr/>
        </p:nvSpPr>
        <p:spPr>
          <a:xfrm>
            <a:off x="135717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373" name="Google Shape;373;p34"/>
          <p:cNvSpPr txBox="1"/>
          <p:nvPr/>
        </p:nvSpPr>
        <p:spPr>
          <a:xfrm>
            <a:off x="2950850" y="709775"/>
            <a:ext cx="1338900" cy="32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374" name="Google Shape;374;p34"/>
          <p:cNvSpPr txBox="1"/>
          <p:nvPr/>
        </p:nvSpPr>
        <p:spPr>
          <a:xfrm>
            <a:off x="26371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457816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376" name="Google Shape;376;p34"/>
          <p:cNvSpPr txBox="1"/>
          <p:nvPr/>
        </p:nvSpPr>
        <p:spPr>
          <a:xfrm>
            <a:off x="430260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377" name="Google Shape;377;p34"/>
          <p:cNvSpPr txBox="1"/>
          <p:nvPr/>
        </p:nvSpPr>
        <p:spPr>
          <a:xfrm>
            <a:off x="59680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378" name="Google Shape;378;p34"/>
          <p:cNvSpPr/>
          <p:nvPr/>
        </p:nvSpPr>
        <p:spPr>
          <a:xfrm>
            <a:off x="3745950" y="2473575"/>
            <a:ext cx="1957500" cy="33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Add Question</a:t>
            </a:r>
            <a:endParaRPr/>
          </a:p>
        </p:txBody>
      </p:sp>
      <p:sp>
        <p:nvSpPr>
          <p:cNvPr id="379" name="Google Shape;379;p34"/>
          <p:cNvSpPr/>
          <p:nvPr/>
        </p:nvSpPr>
        <p:spPr>
          <a:xfrm>
            <a:off x="1280350" y="3143825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Dropdown</a:t>
            </a:r>
            <a:endParaRPr sz="1000"/>
          </a:p>
        </p:txBody>
      </p:sp>
      <p:sp>
        <p:nvSpPr>
          <p:cNvPr id="380" name="Google Shape;380;p34"/>
          <p:cNvSpPr txBox="1"/>
          <p:nvPr/>
        </p:nvSpPr>
        <p:spPr>
          <a:xfrm>
            <a:off x="8112450" y="1309100"/>
            <a:ext cx="2052000" cy="8004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NOTE: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Once the user writes the question &amp; options in the given area , he/she can use “Add This” button to add the question to the questionnaire</a:t>
            </a:r>
            <a:endParaRPr sz="800"/>
          </a:p>
        </p:txBody>
      </p:sp>
      <p:sp>
        <p:nvSpPr>
          <p:cNvPr id="381" name="Google Shape;381;p34"/>
          <p:cNvSpPr/>
          <p:nvPr/>
        </p:nvSpPr>
        <p:spPr>
          <a:xfrm>
            <a:off x="1305775" y="3550650"/>
            <a:ext cx="7126500" cy="32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&lt; user should be able to edit this and add his question &gt; </a:t>
            </a:r>
            <a:endParaRPr sz="900"/>
          </a:p>
        </p:txBody>
      </p:sp>
      <p:sp>
        <p:nvSpPr>
          <p:cNvPr id="382" name="Google Shape;382;p34"/>
          <p:cNvSpPr/>
          <p:nvPr/>
        </p:nvSpPr>
        <p:spPr>
          <a:xfrm>
            <a:off x="1305775" y="4033975"/>
            <a:ext cx="7126500" cy="32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Option1, option 2, option 3, option 4 </a:t>
            </a:r>
            <a:endParaRPr sz="900"/>
          </a:p>
        </p:txBody>
      </p:sp>
      <p:sp>
        <p:nvSpPr>
          <p:cNvPr id="383" name="Google Shape;383;p34"/>
          <p:cNvSpPr/>
          <p:nvPr/>
        </p:nvSpPr>
        <p:spPr>
          <a:xfrm>
            <a:off x="7542375" y="4525125"/>
            <a:ext cx="889800" cy="2466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this</a:t>
            </a:r>
            <a:endParaRPr sz="1000"/>
          </a:p>
        </p:txBody>
      </p:sp>
      <p:sp>
        <p:nvSpPr>
          <p:cNvPr id="384" name="Google Shape;384;p34"/>
          <p:cNvSpPr txBox="1"/>
          <p:nvPr/>
        </p:nvSpPr>
        <p:spPr>
          <a:xfrm>
            <a:off x="1034625" y="1449175"/>
            <a:ext cx="4880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Name : &lt; Given name &gt; 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Description : &lt; Given Description &gt; </a:t>
            </a:r>
            <a:endParaRPr sz="1100"/>
          </a:p>
        </p:txBody>
      </p:sp>
      <p:sp>
        <p:nvSpPr>
          <p:cNvPr id="385" name="Google Shape;385;p34"/>
          <p:cNvSpPr txBox="1"/>
          <p:nvPr/>
        </p:nvSpPr>
        <p:spPr>
          <a:xfrm>
            <a:off x="6305425" y="752143"/>
            <a:ext cx="9294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386" name="Google Shape;386;p34"/>
          <p:cNvSpPr txBox="1"/>
          <p:nvPr/>
        </p:nvSpPr>
        <p:spPr>
          <a:xfrm>
            <a:off x="7799175" y="752143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387" name="Google Shape;387;p34"/>
          <p:cNvSpPr txBox="1"/>
          <p:nvPr/>
        </p:nvSpPr>
        <p:spPr>
          <a:xfrm>
            <a:off x="7339100" y="675943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CD74BC-D02F-871F-22AC-946F0D52E99C}"/>
              </a:ext>
            </a:extLst>
          </p:cNvPr>
          <p:cNvSpPr/>
          <p:nvPr/>
        </p:nvSpPr>
        <p:spPr>
          <a:xfrm>
            <a:off x="1112874" y="3055088"/>
            <a:ext cx="7492410" cy="18146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35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393" name="Google Shape;393;p35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395" name="Google Shape;395;p35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396" name="Google Shape;396;p35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397" name="Google Shape;397;p35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 txBox="1"/>
          <p:nvPr/>
        </p:nvSpPr>
        <p:spPr>
          <a:xfrm>
            <a:off x="135717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399" name="Google Shape;399;p35"/>
          <p:cNvSpPr txBox="1"/>
          <p:nvPr/>
        </p:nvSpPr>
        <p:spPr>
          <a:xfrm>
            <a:off x="2950850" y="709775"/>
            <a:ext cx="1338900" cy="32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400" name="Google Shape;400;p35"/>
          <p:cNvSpPr txBox="1"/>
          <p:nvPr/>
        </p:nvSpPr>
        <p:spPr>
          <a:xfrm>
            <a:off x="26371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01" name="Google Shape;401;p35"/>
          <p:cNvSpPr txBox="1"/>
          <p:nvPr/>
        </p:nvSpPr>
        <p:spPr>
          <a:xfrm>
            <a:off x="457816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402" name="Google Shape;402;p35"/>
          <p:cNvSpPr txBox="1"/>
          <p:nvPr/>
        </p:nvSpPr>
        <p:spPr>
          <a:xfrm>
            <a:off x="430260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03" name="Google Shape;403;p35"/>
          <p:cNvSpPr txBox="1"/>
          <p:nvPr/>
        </p:nvSpPr>
        <p:spPr>
          <a:xfrm>
            <a:off x="59680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3762900" y="3456500"/>
            <a:ext cx="23133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Add Next Question</a:t>
            </a:r>
            <a:endParaRPr/>
          </a:p>
        </p:txBody>
      </p:sp>
      <p:sp>
        <p:nvSpPr>
          <p:cNvPr id="405" name="Google Shape;405;p35"/>
          <p:cNvSpPr txBox="1"/>
          <p:nvPr/>
        </p:nvSpPr>
        <p:spPr>
          <a:xfrm>
            <a:off x="8112450" y="1309100"/>
            <a:ext cx="2052000" cy="8004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NOTE: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Once the user writes the question &amp; options in the given area , he/she can use “Add This” button to add the question to the questionnaire</a:t>
            </a:r>
            <a:endParaRPr sz="800"/>
          </a:p>
        </p:txBody>
      </p:sp>
      <p:sp>
        <p:nvSpPr>
          <p:cNvPr id="406" name="Google Shape;406;p35"/>
          <p:cNvSpPr txBox="1"/>
          <p:nvPr/>
        </p:nvSpPr>
        <p:spPr>
          <a:xfrm>
            <a:off x="1034625" y="1449175"/>
            <a:ext cx="4880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Name : &lt; Given name &gt; 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Description : &lt; Given Description &gt; </a:t>
            </a:r>
            <a:endParaRPr sz="1100"/>
          </a:p>
        </p:txBody>
      </p:sp>
      <p:sp>
        <p:nvSpPr>
          <p:cNvPr id="407" name="Google Shape;407;p35"/>
          <p:cNvSpPr/>
          <p:nvPr/>
        </p:nvSpPr>
        <p:spPr>
          <a:xfrm>
            <a:off x="1178675" y="2152500"/>
            <a:ext cx="7584000" cy="108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: How was the work last week 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1653200" y="2567700"/>
            <a:ext cx="2313300" cy="23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5"/>
          <p:cNvSpPr/>
          <p:nvPr/>
        </p:nvSpPr>
        <p:spPr>
          <a:xfrm rot="10800000">
            <a:off x="3703828" y="2643972"/>
            <a:ext cx="211800" cy="84600"/>
          </a:xfrm>
          <a:prstGeom prst="triangl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5"/>
          <p:cNvSpPr txBox="1"/>
          <p:nvPr/>
        </p:nvSpPr>
        <p:spPr>
          <a:xfrm>
            <a:off x="4076675" y="2508450"/>
            <a:ext cx="488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 All the given values for the question has to be shown here in dropdown ) </a:t>
            </a:r>
            <a:endParaRPr sz="800"/>
          </a:p>
        </p:txBody>
      </p:sp>
      <p:sp>
        <p:nvSpPr>
          <p:cNvPr id="411" name="Google Shape;411;p35"/>
          <p:cNvSpPr txBox="1"/>
          <p:nvPr/>
        </p:nvSpPr>
        <p:spPr>
          <a:xfrm>
            <a:off x="6305425" y="752143"/>
            <a:ext cx="9294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412" name="Google Shape;412;p35"/>
          <p:cNvSpPr txBox="1"/>
          <p:nvPr/>
        </p:nvSpPr>
        <p:spPr>
          <a:xfrm>
            <a:off x="7799175" y="752143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413" name="Google Shape;413;p35"/>
          <p:cNvSpPr txBox="1"/>
          <p:nvPr/>
        </p:nvSpPr>
        <p:spPr>
          <a:xfrm>
            <a:off x="7339100" y="675943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36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419" name="Google Shape;419;p36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421" name="Google Shape;421;p36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422" name="Google Shape;422;p36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423" name="Google Shape;423;p36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6"/>
          <p:cNvSpPr txBox="1"/>
          <p:nvPr/>
        </p:nvSpPr>
        <p:spPr>
          <a:xfrm>
            <a:off x="135717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425" name="Google Shape;425;p36"/>
          <p:cNvSpPr txBox="1"/>
          <p:nvPr/>
        </p:nvSpPr>
        <p:spPr>
          <a:xfrm>
            <a:off x="2950850" y="709775"/>
            <a:ext cx="1338900" cy="32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426" name="Google Shape;426;p36"/>
          <p:cNvSpPr txBox="1"/>
          <p:nvPr/>
        </p:nvSpPr>
        <p:spPr>
          <a:xfrm>
            <a:off x="26371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27" name="Google Shape;427;p36"/>
          <p:cNvSpPr txBox="1"/>
          <p:nvPr/>
        </p:nvSpPr>
        <p:spPr>
          <a:xfrm>
            <a:off x="4578165" y="7097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428" name="Google Shape;428;p36"/>
          <p:cNvSpPr txBox="1"/>
          <p:nvPr/>
        </p:nvSpPr>
        <p:spPr>
          <a:xfrm>
            <a:off x="430260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29" name="Google Shape;429;p36"/>
          <p:cNvSpPr txBox="1"/>
          <p:nvPr/>
        </p:nvSpPr>
        <p:spPr>
          <a:xfrm>
            <a:off x="5968050" y="6712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3762900" y="3456500"/>
            <a:ext cx="23133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Add Next Question</a:t>
            </a:r>
            <a:endParaRPr/>
          </a:p>
        </p:txBody>
      </p:sp>
      <p:sp>
        <p:nvSpPr>
          <p:cNvPr id="431" name="Google Shape;431;p36"/>
          <p:cNvSpPr txBox="1"/>
          <p:nvPr/>
        </p:nvSpPr>
        <p:spPr>
          <a:xfrm>
            <a:off x="8264850" y="2604500"/>
            <a:ext cx="2052000" cy="6771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NOTE:</a:t>
            </a:r>
            <a:endParaRPr sz="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Now user will see the first added question and there will be option to add more question</a:t>
            </a:r>
            <a:endParaRPr sz="800"/>
          </a:p>
        </p:txBody>
      </p:sp>
      <p:sp>
        <p:nvSpPr>
          <p:cNvPr id="432" name="Google Shape;432;p36"/>
          <p:cNvSpPr txBox="1"/>
          <p:nvPr/>
        </p:nvSpPr>
        <p:spPr>
          <a:xfrm>
            <a:off x="1034625" y="1449175"/>
            <a:ext cx="4880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Name : &lt; Given name &gt; 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Description : &lt; Given Description &gt; </a:t>
            </a:r>
            <a:endParaRPr sz="1100"/>
          </a:p>
        </p:txBody>
      </p:sp>
      <p:sp>
        <p:nvSpPr>
          <p:cNvPr id="433" name="Google Shape;433;p36"/>
          <p:cNvSpPr/>
          <p:nvPr/>
        </p:nvSpPr>
        <p:spPr>
          <a:xfrm>
            <a:off x="1178675" y="2152500"/>
            <a:ext cx="7584000" cy="108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: How was the work last week 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6"/>
          <p:cNvSpPr/>
          <p:nvPr/>
        </p:nvSpPr>
        <p:spPr>
          <a:xfrm>
            <a:off x="1653200" y="2567700"/>
            <a:ext cx="2313300" cy="23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 rot="10800000">
            <a:off x="3703828" y="2643972"/>
            <a:ext cx="211800" cy="84600"/>
          </a:xfrm>
          <a:prstGeom prst="triangle">
            <a:avLst>
              <a:gd name="adj" fmla="val 500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6"/>
          <p:cNvSpPr txBox="1"/>
          <p:nvPr/>
        </p:nvSpPr>
        <p:spPr>
          <a:xfrm>
            <a:off x="4076675" y="2508450"/>
            <a:ext cx="488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 All the given values for the question has to be shown here in dropdown ) </a:t>
            </a:r>
            <a:endParaRPr sz="800"/>
          </a:p>
        </p:txBody>
      </p:sp>
      <p:sp>
        <p:nvSpPr>
          <p:cNvPr id="437" name="Google Shape;437;p36"/>
          <p:cNvSpPr/>
          <p:nvPr/>
        </p:nvSpPr>
        <p:spPr>
          <a:xfrm>
            <a:off x="1068550" y="4049775"/>
            <a:ext cx="7897500" cy="166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1288825" y="4397125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Dropdown</a:t>
            </a:r>
            <a:endParaRPr sz="1000"/>
          </a:p>
        </p:txBody>
      </p:sp>
      <p:sp>
        <p:nvSpPr>
          <p:cNvPr id="439" name="Google Shape;439;p36"/>
          <p:cNvSpPr/>
          <p:nvPr/>
        </p:nvSpPr>
        <p:spPr>
          <a:xfrm>
            <a:off x="1288825" y="4841511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 box</a:t>
            </a:r>
            <a:endParaRPr sz="1000"/>
          </a:p>
        </p:txBody>
      </p:sp>
      <p:sp>
        <p:nvSpPr>
          <p:cNvPr id="440" name="Google Shape;440;p36"/>
          <p:cNvSpPr/>
          <p:nvPr/>
        </p:nvSpPr>
        <p:spPr>
          <a:xfrm>
            <a:off x="3510119" y="4397125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Radio Button</a:t>
            </a:r>
            <a:endParaRPr sz="1000"/>
          </a:p>
        </p:txBody>
      </p:sp>
      <p:sp>
        <p:nvSpPr>
          <p:cNvPr id="441" name="Google Shape;441;p36"/>
          <p:cNvSpPr/>
          <p:nvPr/>
        </p:nvSpPr>
        <p:spPr>
          <a:xfrm>
            <a:off x="6076425" y="4397131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NPS</a:t>
            </a:r>
            <a:endParaRPr sz="1000"/>
          </a:p>
        </p:txBody>
      </p:sp>
      <p:sp>
        <p:nvSpPr>
          <p:cNvPr id="442" name="Google Shape;442;p36"/>
          <p:cNvSpPr/>
          <p:nvPr/>
        </p:nvSpPr>
        <p:spPr>
          <a:xfrm>
            <a:off x="1288825" y="5328106"/>
            <a:ext cx="1812300" cy="246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Descriptive / Open Ended</a:t>
            </a:r>
            <a:endParaRPr sz="1000"/>
          </a:p>
        </p:txBody>
      </p:sp>
      <p:sp>
        <p:nvSpPr>
          <p:cNvPr id="443" name="Google Shape;443;p36"/>
          <p:cNvSpPr txBox="1"/>
          <p:nvPr/>
        </p:nvSpPr>
        <p:spPr>
          <a:xfrm>
            <a:off x="1195750" y="3990575"/>
            <a:ext cx="488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Select any of the following :</a:t>
            </a:r>
            <a:endParaRPr sz="1000"/>
          </a:p>
        </p:txBody>
      </p:sp>
      <p:sp>
        <p:nvSpPr>
          <p:cNvPr id="444" name="Google Shape;444;p36"/>
          <p:cNvSpPr txBox="1"/>
          <p:nvPr/>
        </p:nvSpPr>
        <p:spPr>
          <a:xfrm>
            <a:off x="6305425" y="752143"/>
            <a:ext cx="9294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445" name="Google Shape;445;p36"/>
          <p:cNvSpPr txBox="1"/>
          <p:nvPr/>
        </p:nvSpPr>
        <p:spPr>
          <a:xfrm>
            <a:off x="7799175" y="752143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446" name="Google Shape;446;p36"/>
          <p:cNvSpPr txBox="1"/>
          <p:nvPr/>
        </p:nvSpPr>
        <p:spPr>
          <a:xfrm>
            <a:off x="7339100" y="675943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>
            <a:off x="7383150" y="1444525"/>
            <a:ext cx="1338900" cy="338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to Publish &gt;&gt;</a:t>
            </a:r>
            <a:endParaRPr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 txBox="1"/>
          <p:nvPr/>
        </p:nvSpPr>
        <p:spPr>
          <a:xfrm>
            <a:off x="2576825" y="1315175"/>
            <a:ext cx="28980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Similarly user can add as many questions as they want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38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458" name="Google Shape;458;p38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460" name="Google Shape;460;p38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461" name="Google Shape;461;p38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462" name="Google Shape;462;p38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8"/>
          <p:cNvSpPr txBox="1"/>
          <p:nvPr/>
        </p:nvSpPr>
        <p:spPr>
          <a:xfrm>
            <a:off x="1357175" y="5573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464" name="Google Shape;464;p38"/>
          <p:cNvSpPr txBox="1"/>
          <p:nvPr/>
        </p:nvSpPr>
        <p:spPr>
          <a:xfrm>
            <a:off x="2950850" y="5573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465" name="Google Shape;465;p38"/>
          <p:cNvSpPr txBox="1"/>
          <p:nvPr/>
        </p:nvSpPr>
        <p:spPr>
          <a:xfrm>
            <a:off x="2637150" y="5188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66" name="Google Shape;466;p38"/>
          <p:cNvSpPr txBox="1"/>
          <p:nvPr/>
        </p:nvSpPr>
        <p:spPr>
          <a:xfrm>
            <a:off x="4578165" y="557375"/>
            <a:ext cx="1338900" cy="3231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467" name="Google Shape;467;p38"/>
          <p:cNvSpPr txBox="1"/>
          <p:nvPr/>
        </p:nvSpPr>
        <p:spPr>
          <a:xfrm>
            <a:off x="4302600" y="5188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68" name="Google Shape;468;p38"/>
          <p:cNvSpPr txBox="1"/>
          <p:nvPr/>
        </p:nvSpPr>
        <p:spPr>
          <a:xfrm>
            <a:off x="6305425" y="557375"/>
            <a:ext cx="9294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469" name="Google Shape;469;p38"/>
          <p:cNvSpPr txBox="1"/>
          <p:nvPr/>
        </p:nvSpPr>
        <p:spPr>
          <a:xfrm>
            <a:off x="5968050" y="5188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1178675" y="1618650"/>
            <a:ext cx="7584000" cy="318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: How was the work last week 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 Would you recommend this workplace to a friend or family member 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 Comments regarding the choice made in last question 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8"/>
          <p:cNvSpPr/>
          <p:nvPr/>
        </p:nvSpPr>
        <p:spPr>
          <a:xfrm>
            <a:off x="1653200" y="2110500"/>
            <a:ext cx="2313300" cy="23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8"/>
          <p:cNvSpPr txBox="1"/>
          <p:nvPr/>
        </p:nvSpPr>
        <p:spPr>
          <a:xfrm>
            <a:off x="4076675" y="2051250"/>
            <a:ext cx="488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 All the given values for the question has to be shown here in dropdown ) </a:t>
            </a:r>
            <a:endParaRPr sz="800"/>
          </a:p>
        </p:txBody>
      </p:sp>
      <p:pic>
        <p:nvPicPr>
          <p:cNvPr id="473" name="Google Shape;473;p38"/>
          <p:cNvPicPr preferRelativeResize="0"/>
          <p:nvPr/>
        </p:nvPicPr>
        <p:blipFill rotWithShape="1">
          <a:blip r:embed="rId3">
            <a:alphaModFix/>
          </a:blip>
          <a:srcRect l="34017" t="52063" r="13069" b="39205"/>
          <a:stretch/>
        </p:blipFill>
        <p:spPr>
          <a:xfrm>
            <a:off x="1602375" y="3118700"/>
            <a:ext cx="4838448" cy="449099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8"/>
          <p:cNvSpPr/>
          <p:nvPr/>
        </p:nvSpPr>
        <p:spPr>
          <a:xfrm>
            <a:off x="1695575" y="4160750"/>
            <a:ext cx="6609300" cy="50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7799175" y="557375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476" name="Google Shape;476;p38"/>
          <p:cNvSpPr txBox="1"/>
          <p:nvPr/>
        </p:nvSpPr>
        <p:spPr>
          <a:xfrm>
            <a:off x="7339100" y="48117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7651075" y="4878975"/>
            <a:ext cx="11031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&gt;&gt;</a:t>
            </a:r>
            <a:endParaRPr/>
          </a:p>
        </p:txBody>
      </p:sp>
      <p:sp>
        <p:nvSpPr>
          <p:cNvPr id="478" name="Google Shape;478;p38"/>
          <p:cNvSpPr txBox="1"/>
          <p:nvPr/>
        </p:nvSpPr>
        <p:spPr>
          <a:xfrm>
            <a:off x="1128575" y="1043375"/>
            <a:ext cx="4880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Name : &lt; Given name &gt; 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Description : &lt; Given Description &gt; 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9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484" name="Google Shape;484;p39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486" name="Google Shape;486;p39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487" name="Google Shape;487;p39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9"/>
          <p:cNvSpPr txBox="1"/>
          <p:nvPr/>
        </p:nvSpPr>
        <p:spPr>
          <a:xfrm>
            <a:off x="1128575" y="1043375"/>
            <a:ext cx="4880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Name : &lt; Given name &gt; 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Description : &lt; Given Description &gt; </a:t>
            </a:r>
            <a:endParaRPr sz="1100"/>
          </a:p>
        </p:txBody>
      </p:sp>
      <p:sp>
        <p:nvSpPr>
          <p:cNvPr id="490" name="Google Shape;490;p39"/>
          <p:cNvSpPr txBox="1"/>
          <p:nvPr/>
        </p:nvSpPr>
        <p:spPr>
          <a:xfrm>
            <a:off x="1199725" y="2169275"/>
            <a:ext cx="49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the Responses through  : </a:t>
            </a:r>
            <a:endParaRPr/>
          </a:p>
        </p:txBody>
      </p:sp>
      <p:sp>
        <p:nvSpPr>
          <p:cNvPr id="491" name="Google Shape;491;p39"/>
          <p:cNvSpPr/>
          <p:nvPr/>
        </p:nvSpPr>
        <p:spPr>
          <a:xfrm>
            <a:off x="2570175" y="2620300"/>
            <a:ext cx="1170900" cy="9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9"/>
          <p:cNvSpPr/>
          <p:nvPr/>
        </p:nvSpPr>
        <p:spPr>
          <a:xfrm>
            <a:off x="4318550" y="2620300"/>
            <a:ext cx="1170900" cy="9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6101600" y="2620300"/>
            <a:ext cx="1170900" cy="91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9"/>
          <p:cNvSpPr txBox="1"/>
          <p:nvPr/>
        </p:nvSpPr>
        <p:spPr>
          <a:xfrm>
            <a:off x="2800625" y="3678475"/>
            <a:ext cx="109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Email</a:t>
            </a:r>
            <a:endParaRPr sz="1100"/>
          </a:p>
        </p:txBody>
      </p:sp>
      <p:sp>
        <p:nvSpPr>
          <p:cNvPr id="495" name="Google Shape;495;p39"/>
          <p:cNvSpPr txBox="1"/>
          <p:nvPr/>
        </p:nvSpPr>
        <p:spPr>
          <a:xfrm>
            <a:off x="4592350" y="3678475"/>
            <a:ext cx="109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Slack</a:t>
            </a:r>
            <a:endParaRPr sz="1100"/>
          </a:p>
        </p:txBody>
      </p:sp>
      <p:sp>
        <p:nvSpPr>
          <p:cNvPr id="496" name="Google Shape;496;p39"/>
          <p:cNvSpPr txBox="1"/>
          <p:nvPr/>
        </p:nvSpPr>
        <p:spPr>
          <a:xfrm>
            <a:off x="6140600" y="3678475"/>
            <a:ext cx="109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MS Teams *</a:t>
            </a:r>
            <a:endParaRPr sz="1100"/>
          </a:p>
        </p:txBody>
      </p:sp>
      <p:sp>
        <p:nvSpPr>
          <p:cNvPr id="497" name="Google Shape;497;p39"/>
          <p:cNvSpPr/>
          <p:nvPr/>
        </p:nvSpPr>
        <p:spPr>
          <a:xfrm>
            <a:off x="2663525" y="3786925"/>
            <a:ext cx="137100" cy="1371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4402063" y="3786925"/>
            <a:ext cx="137100" cy="137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9"/>
          <p:cNvSpPr/>
          <p:nvPr/>
        </p:nvSpPr>
        <p:spPr>
          <a:xfrm>
            <a:off x="6003488" y="3786925"/>
            <a:ext cx="137100" cy="137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9"/>
          <p:cNvSpPr/>
          <p:nvPr/>
        </p:nvSpPr>
        <p:spPr>
          <a:xfrm>
            <a:off x="6965450" y="4357800"/>
            <a:ext cx="11031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&gt;&gt;</a:t>
            </a:r>
            <a:endParaRPr/>
          </a:p>
        </p:txBody>
      </p:sp>
      <p:sp>
        <p:nvSpPr>
          <p:cNvPr id="501" name="Google Shape;501;p39"/>
          <p:cNvSpPr txBox="1"/>
          <p:nvPr/>
        </p:nvSpPr>
        <p:spPr>
          <a:xfrm>
            <a:off x="1357175" y="5573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502" name="Google Shape;502;p39"/>
          <p:cNvSpPr txBox="1"/>
          <p:nvPr/>
        </p:nvSpPr>
        <p:spPr>
          <a:xfrm>
            <a:off x="2950850" y="5573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503" name="Google Shape;503;p39"/>
          <p:cNvSpPr txBox="1"/>
          <p:nvPr/>
        </p:nvSpPr>
        <p:spPr>
          <a:xfrm>
            <a:off x="2637150" y="5188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504" name="Google Shape;504;p39"/>
          <p:cNvSpPr txBox="1"/>
          <p:nvPr/>
        </p:nvSpPr>
        <p:spPr>
          <a:xfrm>
            <a:off x="4578165" y="5573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505" name="Google Shape;505;p39"/>
          <p:cNvSpPr txBox="1"/>
          <p:nvPr/>
        </p:nvSpPr>
        <p:spPr>
          <a:xfrm>
            <a:off x="4302600" y="5188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506" name="Google Shape;506;p39"/>
          <p:cNvSpPr txBox="1"/>
          <p:nvPr/>
        </p:nvSpPr>
        <p:spPr>
          <a:xfrm>
            <a:off x="6305425" y="557375"/>
            <a:ext cx="929400" cy="3231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507" name="Google Shape;507;p39"/>
          <p:cNvSpPr txBox="1"/>
          <p:nvPr/>
        </p:nvSpPr>
        <p:spPr>
          <a:xfrm>
            <a:off x="5968050" y="5188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508" name="Google Shape;508;p39"/>
          <p:cNvSpPr txBox="1"/>
          <p:nvPr/>
        </p:nvSpPr>
        <p:spPr>
          <a:xfrm>
            <a:off x="7799175" y="557375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509" name="Google Shape;509;p39"/>
          <p:cNvSpPr txBox="1"/>
          <p:nvPr/>
        </p:nvSpPr>
        <p:spPr>
          <a:xfrm>
            <a:off x="7339100" y="48117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40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515" name="Google Shape;515;p40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517" name="Google Shape;517;p40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518" name="Google Shape;518;p40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519" name="Google Shape;519;p40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0"/>
          <p:cNvSpPr txBox="1"/>
          <p:nvPr/>
        </p:nvSpPr>
        <p:spPr>
          <a:xfrm>
            <a:off x="1357175" y="5573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521" name="Google Shape;521;p40"/>
          <p:cNvSpPr txBox="1"/>
          <p:nvPr/>
        </p:nvSpPr>
        <p:spPr>
          <a:xfrm>
            <a:off x="2950850" y="5573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522" name="Google Shape;522;p40"/>
          <p:cNvSpPr txBox="1"/>
          <p:nvPr/>
        </p:nvSpPr>
        <p:spPr>
          <a:xfrm>
            <a:off x="2637150" y="5188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523" name="Google Shape;523;p40"/>
          <p:cNvSpPr txBox="1"/>
          <p:nvPr/>
        </p:nvSpPr>
        <p:spPr>
          <a:xfrm>
            <a:off x="4578165" y="5573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524" name="Google Shape;524;p40"/>
          <p:cNvSpPr txBox="1"/>
          <p:nvPr/>
        </p:nvSpPr>
        <p:spPr>
          <a:xfrm>
            <a:off x="4302600" y="5188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525" name="Google Shape;525;p40"/>
          <p:cNvSpPr txBox="1"/>
          <p:nvPr/>
        </p:nvSpPr>
        <p:spPr>
          <a:xfrm>
            <a:off x="6305425" y="557375"/>
            <a:ext cx="929400" cy="3231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526" name="Google Shape;526;p40"/>
          <p:cNvSpPr txBox="1"/>
          <p:nvPr/>
        </p:nvSpPr>
        <p:spPr>
          <a:xfrm>
            <a:off x="5968050" y="5188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527" name="Google Shape;527;p40"/>
          <p:cNvSpPr txBox="1"/>
          <p:nvPr/>
        </p:nvSpPr>
        <p:spPr>
          <a:xfrm>
            <a:off x="7799175" y="557375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528" name="Google Shape;528;p40"/>
          <p:cNvSpPr txBox="1"/>
          <p:nvPr/>
        </p:nvSpPr>
        <p:spPr>
          <a:xfrm>
            <a:off x="7339100" y="48117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529" name="Google Shape;529;p40"/>
          <p:cNvSpPr txBox="1"/>
          <p:nvPr/>
        </p:nvSpPr>
        <p:spPr>
          <a:xfrm>
            <a:off x="1128575" y="967175"/>
            <a:ext cx="4880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Survey Name : &lt; Given name &gt; </a:t>
            </a:r>
            <a:endParaRPr sz="9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Survey Description : &lt; Given Description &gt; </a:t>
            </a:r>
            <a:endParaRPr sz="900"/>
          </a:p>
        </p:txBody>
      </p:sp>
      <p:sp>
        <p:nvSpPr>
          <p:cNvPr id="530" name="Google Shape;530;p40"/>
          <p:cNvSpPr txBox="1"/>
          <p:nvPr/>
        </p:nvSpPr>
        <p:spPr>
          <a:xfrm>
            <a:off x="1128575" y="1455263"/>
            <a:ext cx="499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the Responses through  : Email </a:t>
            </a:r>
            <a:endParaRPr sz="900"/>
          </a:p>
        </p:txBody>
      </p:sp>
      <p:sp>
        <p:nvSpPr>
          <p:cNvPr id="531" name="Google Shape;531;p40"/>
          <p:cNvSpPr txBox="1"/>
          <p:nvPr/>
        </p:nvSpPr>
        <p:spPr>
          <a:xfrm>
            <a:off x="1128575" y="2243063"/>
            <a:ext cx="4995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the Responses from  : </a:t>
            </a:r>
            <a:endParaRPr sz="900"/>
          </a:p>
        </p:txBody>
      </p:sp>
      <p:sp>
        <p:nvSpPr>
          <p:cNvPr id="532" name="Google Shape;532;p40"/>
          <p:cNvSpPr/>
          <p:nvPr/>
        </p:nvSpPr>
        <p:spPr>
          <a:xfrm>
            <a:off x="3213875" y="2444675"/>
            <a:ext cx="5316900" cy="70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&lt; give a list of email addresses with comma separated &gt; 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533" name="Google Shape;533;p40"/>
          <p:cNvSpPr txBox="1"/>
          <p:nvPr/>
        </p:nvSpPr>
        <p:spPr>
          <a:xfrm>
            <a:off x="1757275" y="2526175"/>
            <a:ext cx="147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Give email ids  : </a:t>
            </a:r>
            <a:endParaRPr sz="900"/>
          </a:p>
        </p:txBody>
      </p:sp>
      <p:sp>
        <p:nvSpPr>
          <p:cNvPr id="534" name="Google Shape;534;p40"/>
          <p:cNvSpPr txBox="1"/>
          <p:nvPr/>
        </p:nvSpPr>
        <p:spPr>
          <a:xfrm>
            <a:off x="4666675" y="3230600"/>
            <a:ext cx="147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</a:t>
            </a:r>
            <a:endParaRPr sz="1000"/>
          </a:p>
        </p:txBody>
      </p:sp>
      <p:sp>
        <p:nvSpPr>
          <p:cNvPr id="535" name="Google Shape;535;p40"/>
          <p:cNvSpPr txBox="1"/>
          <p:nvPr/>
        </p:nvSpPr>
        <p:spPr>
          <a:xfrm>
            <a:off x="1757275" y="3596100"/>
            <a:ext cx="2636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Select the candidates by</a:t>
            </a:r>
            <a:endParaRPr sz="900"/>
          </a:p>
        </p:txBody>
      </p:sp>
      <p:sp>
        <p:nvSpPr>
          <p:cNvPr id="536" name="Google Shape;536;p40"/>
          <p:cNvSpPr/>
          <p:nvPr/>
        </p:nvSpPr>
        <p:spPr>
          <a:xfrm>
            <a:off x="4052175" y="3634650"/>
            <a:ext cx="3747000" cy="32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Department </a:t>
            </a:r>
            <a:endParaRPr sz="1000"/>
          </a:p>
        </p:txBody>
      </p:sp>
      <p:sp>
        <p:nvSpPr>
          <p:cNvPr id="537" name="Google Shape;537;p40"/>
          <p:cNvSpPr/>
          <p:nvPr/>
        </p:nvSpPr>
        <p:spPr>
          <a:xfrm rot="10800000">
            <a:off x="7390850" y="3726750"/>
            <a:ext cx="347400" cy="138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4052175" y="4114800"/>
            <a:ext cx="161700" cy="15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0"/>
          <p:cNvSpPr txBox="1"/>
          <p:nvPr/>
        </p:nvSpPr>
        <p:spPr>
          <a:xfrm>
            <a:off x="4346825" y="4038600"/>
            <a:ext cx="4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Engineering </a:t>
            </a:r>
            <a:endParaRPr sz="800"/>
          </a:p>
        </p:txBody>
      </p:sp>
      <p:sp>
        <p:nvSpPr>
          <p:cNvPr id="540" name="Google Shape;540;p40"/>
          <p:cNvSpPr/>
          <p:nvPr/>
        </p:nvSpPr>
        <p:spPr>
          <a:xfrm>
            <a:off x="4052175" y="4343400"/>
            <a:ext cx="161700" cy="15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0"/>
          <p:cNvSpPr txBox="1"/>
          <p:nvPr/>
        </p:nvSpPr>
        <p:spPr>
          <a:xfrm>
            <a:off x="4346825" y="4267200"/>
            <a:ext cx="4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Finance  </a:t>
            </a:r>
            <a:endParaRPr sz="800"/>
          </a:p>
        </p:txBody>
      </p:sp>
      <p:sp>
        <p:nvSpPr>
          <p:cNvPr id="542" name="Google Shape;542;p40"/>
          <p:cNvSpPr/>
          <p:nvPr/>
        </p:nvSpPr>
        <p:spPr>
          <a:xfrm>
            <a:off x="4052175" y="4572000"/>
            <a:ext cx="161700" cy="15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0"/>
          <p:cNvSpPr txBox="1"/>
          <p:nvPr/>
        </p:nvSpPr>
        <p:spPr>
          <a:xfrm>
            <a:off x="4346825" y="4495800"/>
            <a:ext cx="4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Marketing   </a:t>
            </a:r>
            <a:endParaRPr sz="800"/>
          </a:p>
        </p:txBody>
      </p:sp>
      <p:sp>
        <p:nvSpPr>
          <p:cNvPr id="544" name="Google Shape;544;p40"/>
          <p:cNvSpPr/>
          <p:nvPr/>
        </p:nvSpPr>
        <p:spPr>
          <a:xfrm>
            <a:off x="4052175" y="4800600"/>
            <a:ext cx="161700" cy="15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0"/>
          <p:cNvSpPr txBox="1"/>
          <p:nvPr/>
        </p:nvSpPr>
        <p:spPr>
          <a:xfrm>
            <a:off x="4346825" y="4747325"/>
            <a:ext cx="484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Sales   </a:t>
            </a:r>
            <a:endParaRPr sz="800"/>
          </a:p>
        </p:txBody>
      </p:sp>
      <p:sp>
        <p:nvSpPr>
          <p:cNvPr id="546" name="Google Shape;546;p40"/>
          <p:cNvSpPr/>
          <p:nvPr/>
        </p:nvSpPr>
        <p:spPr>
          <a:xfrm>
            <a:off x="7651075" y="4878975"/>
            <a:ext cx="11031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&gt;&gt;</a:t>
            </a:r>
            <a:endParaRPr/>
          </a:p>
        </p:txBody>
      </p:sp>
      <p:sp>
        <p:nvSpPr>
          <p:cNvPr id="547" name="Google Shape;547;p40"/>
          <p:cNvSpPr txBox="1"/>
          <p:nvPr/>
        </p:nvSpPr>
        <p:spPr>
          <a:xfrm>
            <a:off x="7966075" y="3576125"/>
            <a:ext cx="11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Location / Office / Email Lists</a:t>
            </a:r>
            <a:endParaRPr sz="800"/>
          </a:p>
        </p:txBody>
      </p:sp>
      <p:sp>
        <p:nvSpPr>
          <p:cNvPr id="548" name="Google Shape;548;p40"/>
          <p:cNvSpPr txBox="1"/>
          <p:nvPr/>
        </p:nvSpPr>
        <p:spPr>
          <a:xfrm>
            <a:off x="1159425" y="1955900"/>
            <a:ext cx="428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the survey Anonymous        : Yes / No </a:t>
            </a:r>
            <a:endParaRPr sz="1000"/>
          </a:p>
        </p:txBody>
      </p:sp>
      <p:sp>
        <p:nvSpPr>
          <p:cNvPr id="549" name="Google Shape;549;p40"/>
          <p:cNvSpPr/>
          <p:nvPr/>
        </p:nvSpPr>
        <p:spPr>
          <a:xfrm>
            <a:off x="1071883" y="1901225"/>
            <a:ext cx="7920000" cy="3591300"/>
          </a:xfrm>
          <a:prstGeom prst="roundRect">
            <a:avLst>
              <a:gd name="adj" fmla="val 695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0"/>
          <p:cNvSpPr txBox="1"/>
          <p:nvPr/>
        </p:nvSpPr>
        <p:spPr>
          <a:xfrm>
            <a:off x="6193050" y="1665200"/>
            <a:ext cx="2962500" cy="5079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Added a new question -&gt; </a:t>
            </a:r>
            <a:endParaRPr sz="7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Is the survey Anonymous 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Save the response of the question in the models SurveryDefined</a:t>
            </a:r>
            <a:endParaRPr sz="700"/>
          </a:p>
        </p:txBody>
      </p:sp>
      <p:sp>
        <p:nvSpPr>
          <p:cNvPr id="551" name="Google Shape;551;p40"/>
          <p:cNvSpPr/>
          <p:nvPr/>
        </p:nvSpPr>
        <p:spPr>
          <a:xfrm>
            <a:off x="1509575" y="2650075"/>
            <a:ext cx="109800" cy="10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0"/>
          <p:cNvSpPr/>
          <p:nvPr/>
        </p:nvSpPr>
        <p:spPr>
          <a:xfrm>
            <a:off x="1509575" y="3716875"/>
            <a:ext cx="109800" cy="1098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41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558" name="Google Shape;558;p41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1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560" name="Google Shape;560;p41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561" name="Google Shape;561;p41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562" name="Google Shape;562;p41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1"/>
          <p:cNvSpPr txBox="1"/>
          <p:nvPr/>
        </p:nvSpPr>
        <p:spPr>
          <a:xfrm>
            <a:off x="976175" y="1652975"/>
            <a:ext cx="4880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Name : &lt; Given name &gt; 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Description : &lt; Given Description &gt;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Link  : website_name/survey_app/&lt;unique_alphanumberic&gt;/ </a:t>
            </a:r>
            <a:endParaRPr sz="1100"/>
          </a:p>
        </p:txBody>
      </p:sp>
      <p:sp>
        <p:nvSpPr>
          <p:cNvPr id="564" name="Google Shape;564;p41"/>
          <p:cNvSpPr txBox="1"/>
          <p:nvPr/>
        </p:nvSpPr>
        <p:spPr>
          <a:xfrm>
            <a:off x="976175" y="2598263"/>
            <a:ext cx="499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Collect the Responses through  : </a:t>
            </a:r>
            <a:endParaRPr sz="1100"/>
          </a:p>
        </p:txBody>
      </p:sp>
      <p:sp>
        <p:nvSpPr>
          <p:cNvPr id="565" name="Google Shape;565;p41"/>
          <p:cNvSpPr txBox="1"/>
          <p:nvPr/>
        </p:nvSpPr>
        <p:spPr>
          <a:xfrm>
            <a:off x="3332875" y="2614025"/>
            <a:ext cx="109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Email</a:t>
            </a:r>
            <a:endParaRPr sz="1100"/>
          </a:p>
        </p:txBody>
      </p:sp>
      <p:sp>
        <p:nvSpPr>
          <p:cNvPr id="566" name="Google Shape;566;p41"/>
          <p:cNvSpPr txBox="1"/>
          <p:nvPr/>
        </p:nvSpPr>
        <p:spPr>
          <a:xfrm>
            <a:off x="976175" y="3081263"/>
            <a:ext cx="499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Collect the Responses from  : </a:t>
            </a:r>
            <a:endParaRPr sz="1100"/>
          </a:p>
        </p:txBody>
      </p:sp>
      <p:sp>
        <p:nvSpPr>
          <p:cNvPr id="567" name="Google Shape;567;p41"/>
          <p:cNvSpPr txBox="1"/>
          <p:nvPr/>
        </p:nvSpPr>
        <p:spPr>
          <a:xfrm>
            <a:off x="3249800" y="2852550"/>
            <a:ext cx="499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Department </a:t>
            </a:r>
            <a:endParaRPr sz="1100"/>
          </a:p>
        </p:txBody>
      </p:sp>
      <p:sp>
        <p:nvSpPr>
          <p:cNvPr id="568" name="Google Shape;568;p41"/>
          <p:cNvSpPr txBox="1"/>
          <p:nvPr/>
        </p:nvSpPr>
        <p:spPr>
          <a:xfrm>
            <a:off x="3593025" y="3337650"/>
            <a:ext cx="4995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Engineering  </a:t>
            </a:r>
            <a:endParaRPr sz="1100"/>
          </a:p>
        </p:txBody>
      </p:sp>
      <p:sp>
        <p:nvSpPr>
          <p:cNvPr id="569" name="Google Shape;569;p41"/>
          <p:cNvSpPr/>
          <p:nvPr/>
        </p:nvSpPr>
        <p:spPr>
          <a:xfrm>
            <a:off x="3137050" y="3882875"/>
            <a:ext cx="2775600" cy="407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Click to see Results </a:t>
            </a:r>
            <a:endParaRPr sz="1200"/>
          </a:p>
        </p:txBody>
      </p:sp>
      <p:sp>
        <p:nvSpPr>
          <p:cNvPr id="570" name="Google Shape;570;p41"/>
          <p:cNvSpPr txBox="1"/>
          <p:nvPr/>
        </p:nvSpPr>
        <p:spPr>
          <a:xfrm>
            <a:off x="6193050" y="1665200"/>
            <a:ext cx="2962500" cy="877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Generate and assign a unique alphanumeric , to add to the part of link. 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Save the alphanumeric link as part of SurveyDefined model in a new field  </a:t>
            </a:r>
            <a:endParaRPr sz="900"/>
          </a:p>
        </p:txBody>
      </p:sp>
      <p:sp>
        <p:nvSpPr>
          <p:cNvPr id="571" name="Google Shape;571;p41"/>
          <p:cNvSpPr txBox="1"/>
          <p:nvPr/>
        </p:nvSpPr>
        <p:spPr>
          <a:xfrm>
            <a:off x="1128575" y="7859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Create from scratch</a:t>
            </a:r>
            <a:endParaRPr sz="900"/>
          </a:p>
        </p:txBody>
      </p:sp>
      <p:sp>
        <p:nvSpPr>
          <p:cNvPr id="572" name="Google Shape;572;p41"/>
          <p:cNvSpPr txBox="1"/>
          <p:nvPr/>
        </p:nvSpPr>
        <p:spPr>
          <a:xfrm>
            <a:off x="2722250" y="7859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the Survey</a:t>
            </a:r>
            <a:endParaRPr sz="900"/>
          </a:p>
        </p:txBody>
      </p:sp>
      <p:sp>
        <p:nvSpPr>
          <p:cNvPr id="573" name="Google Shape;573;p41"/>
          <p:cNvSpPr txBox="1"/>
          <p:nvPr/>
        </p:nvSpPr>
        <p:spPr>
          <a:xfrm>
            <a:off x="2408550" y="7474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574" name="Google Shape;574;p41"/>
          <p:cNvSpPr txBox="1"/>
          <p:nvPr/>
        </p:nvSpPr>
        <p:spPr>
          <a:xfrm>
            <a:off x="4349565" y="785975"/>
            <a:ext cx="1338900" cy="323100"/>
          </a:xfrm>
          <a:prstGeom prst="rect">
            <a:avLst/>
          </a:pr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Preview the Survey</a:t>
            </a:r>
            <a:endParaRPr sz="900"/>
          </a:p>
        </p:txBody>
      </p:sp>
      <p:sp>
        <p:nvSpPr>
          <p:cNvPr id="575" name="Google Shape;575;p41"/>
          <p:cNvSpPr txBox="1"/>
          <p:nvPr/>
        </p:nvSpPr>
        <p:spPr>
          <a:xfrm>
            <a:off x="4074000" y="7474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576" name="Google Shape;576;p41"/>
          <p:cNvSpPr txBox="1"/>
          <p:nvPr/>
        </p:nvSpPr>
        <p:spPr>
          <a:xfrm>
            <a:off x="6076825" y="785975"/>
            <a:ext cx="929400" cy="3231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Collect </a:t>
            </a:r>
            <a:endParaRPr sz="900"/>
          </a:p>
        </p:txBody>
      </p:sp>
      <p:sp>
        <p:nvSpPr>
          <p:cNvPr id="577" name="Google Shape;577;p41"/>
          <p:cNvSpPr txBox="1"/>
          <p:nvPr/>
        </p:nvSpPr>
        <p:spPr>
          <a:xfrm>
            <a:off x="5739450" y="74742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578" name="Google Shape;578;p41"/>
          <p:cNvSpPr txBox="1"/>
          <p:nvPr/>
        </p:nvSpPr>
        <p:spPr>
          <a:xfrm>
            <a:off x="7570575" y="785975"/>
            <a:ext cx="1158300" cy="3231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Analyse Results </a:t>
            </a:r>
            <a:endParaRPr sz="900"/>
          </a:p>
        </p:txBody>
      </p:sp>
      <p:sp>
        <p:nvSpPr>
          <p:cNvPr id="579" name="Google Shape;579;p41"/>
          <p:cNvSpPr txBox="1"/>
          <p:nvPr/>
        </p:nvSpPr>
        <p:spPr>
          <a:xfrm>
            <a:off x="7110500" y="709775"/>
            <a:ext cx="3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name →  data_collect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List of Models</a:t>
            </a:r>
            <a:r>
              <a:rPr lang="en"/>
              <a:t> 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There users and users have departments and have teams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Login &amp; authenticate using default </a:t>
            </a:r>
            <a:r>
              <a:rPr lang="en" b="1"/>
              <a:t>User model</a:t>
            </a:r>
            <a:endParaRPr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914400" lvl="1" indent="-297497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Model as EmployeeInformation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id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b="1"/>
              <a:t>Foreign Key - User </a:t>
            </a:r>
            <a:endParaRPr b="1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Name 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Employee Number / Id 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Department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Team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Reports_to ( Foreign Key →User ) 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Reports_to_email_id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creator_user  → ( </a:t>
            </a:r>
            <a:r>
              <a:rPr lang="en" b="1"/>
              <a:t>yes</a:t>
            </a:r>
            <a:r>
              <a:rPr lang="en"/>
              <a:t> or no ) 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304750" y="256150"/>
            <a:ext cx="1788000" cy="889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models are suggestive in nature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43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589" name="Google Shape;589;p43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591" name="Google Shape;591;p43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592" name="Google Shape;592;p43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593" name="Google Shape;593;p43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3"/>
          <p:cNvSpPr txBox="1"/>
          <p:nvPr/>
        </p:nvSpPr>
        <p:spPr>
          <a:xfrm>
            <a:off x="2173525" y="930825"/>
            <a:ext cx="4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survey’s assigned to you</a:t>
            </a:r>
            <a:endParaRPr/>
          </a:p>
        </p:txBody>
      </p:sp>
      <p:sp>
        <p:nvSpPr>
          <p:cNvPr id="595" name="Google Shape;595;p43"/>
          <p:cNvSpPr txBox="1"/>
          <p:nvPr/>
        </p:nvSpPr>
        <p:spPr>
          <a:xfrm>
            <a:off x="2262850" y="1561375"/>
            <a:ext cx="428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Name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Survey Description 1</a:t>
            </a:r>
            <a:endParaRPr sz="1000"/>
          </a:p>
        </p:txBody>
      </p:sp>
      <p:sp>
        <p:nvSpPr>
          <p:cNvPr id="596" name="Google Shape;596;p43"/>
          <p:cNvSpPr/>
          <p:nvPr/>
        </p:nvSpPr>
        <p:spPr>
          <a:xfrm>
            <a:off x="6065600" y="3072175"/>
            <a:ext cx="8940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Take this </a:t>
            </a:r>
            <a:endParaRPr sz="1000"/>
          </a:p>
        </p:txBody>
      </p:sp>
      <p:sp>
        <p:nvSpPr>
          <p:cNvPr id="597" name="Google Shape;597;p43"/>
          <p:cNvSpPr txBox="1"/>
          <p:nvPr/>
        </p:nvSpPr>
        <p:spPr>
          <a:xfrm>
            <a:off x="2262850" y="2247175"/>
            <a:ext cx="428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Name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Survey Description 2</a:t>
            </a:r>
            <a:endParaRPr sz="1000"/>
          </a:p>
        </p:txBody>
      </p:sp>
      <p:sp>
        <p:nvSpPr>
          <p:cNvPr id="598" name="Google Shape;598;p43"/>
          <p:cNvSpPr/>
          <p:nvPr/>
        </p:nvSpPr>
        <p:spPr>
          <a:xfrm>
            <a:off x="6065600" y="2354875"/>
            <a:ext cx="8940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Take this </a:t>
            </a:r>
            <a:endParaRPr sz="1000"/>
          </a:p>
        </p:txBody>
      </p:sp>
      <p:sp>
        <p:nvSpPr>
          <p:cNvPr id="599" name="Google Shape;599;p43"/>
          <p:cNvSpPr txBox="1"/>
          <p:nvPr/>
        </p:nvSpPr>
        <p:spPr>
          <a:xfrm>
            <a:off x="2262850" y="2856775"/>
            <a:ext cx="428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Name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Survey Description 3</a:t>
            </a:r>
            <a:endParaRPr sz="1000"/>
          </a:p>
        </p:txBody>
      </p:sp>
      <p:sp>
        <p:nvSpPr>
          <p:cNvPr id="600" name="Google Shape;600;p43"/>
          <p:cNvSpPr/>
          <p:nvPr/>
        </p:nvSpPr>
        <p:spPr>
          <a:xfrm>
            <a:off x="6065600" y="1669075"/>
            <a:ext cx="1965900" cy="44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Submitted response on &lt;dd/mm/yy - hh:mm&gt; </a:t>
            </a:r>
            <a:endParaRPr sz="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4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606" name="Google Shape;606;p44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608" name="Google Shape;608;p44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609" name="Google Shape;609;p44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610" name="Google Shape;610;p44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4"/>
          <p:cNvSpPr/>
          <p:nvPr/>
        </p:nvSpPr>
        <p:spPr>
          <a:xfrm>
            <a:off x="1816225" y="863450"/>
            <a:ext cx="6081300" cy="4220400"/>
          </a:xfrm>
          <a:prstGeom prst="rect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4"/>
          <p:cNvSpPr/>
          <p:nvPr/>
        </p:nvSpPr>
        <p:spPr>
          <a:xfrm>
            <a:off x="1823675" y="863452"/>
            <a:ext cx="6081300" cy="870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Survey Name</a:t>
            </a:r>
            <a:endParaRPr sz="11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Survey Description </a:t>
            </a:r>
            <a:r>
              <a:rPr lang="en" sz="900">
                <a:solidFill>
                  <a:schemeClr val="dk1"/>
                </a:solidFill>
              </a:rPr>
              <a:t>Survey Description Survey Description Survey Description Survey Description </a:t>
            </a:r>
            <a:r>
              <a:rPr lang="en" sz="900"/>
              <a:t> </a:t>
            </a:r>
            <a:endParaRPr sz="9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Anonymous Survey : Yes</a:t>
            </a:r>
            <a:endParaRPr sz="700" b="1"/>
          </a:p>
        </p:txBody>
      </p:sp>
      <p:sp>
        <p:nvSpPr>
          <p:cNvPr id="613" name="Google Shape;613;p44"/>
          <p:cNvSpPr txBox="1"/>
          <p:nvPr/>
        </p:nvSpPr>
        <p:spPr>
          <a:xfrm>
            <a:off x="1823675" y="1725525"/>
            <a:ext cx="6073800" cy="6771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Q1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14" name="Google Shape;614;p44"/>
          <p:cNvSpPr txBox="1"/>
          <p:nvPr/>
        </p:nvSpPr>
        <p:spPr>
          <a:xfrm>
            <a:off x="1823675" y="2411325"/>
            <a:ext cx="6073800" cy="6771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Q2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15" name="Google Shape;615;p44"/>
          <p:cNvSpPr txBox="1"/>
          <p:nvPr/>
        </p:nvSpPr>
        <p:spPr>
          <a:xfrm>
            <a:off x="1823675" y="3097125"/>
            <a:ext cx="6073800" cy="6771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Q3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16" name="Google Shape;616;p44"/>
          <p:cNvSpPr/>
          <p:nvPr/>
        </p:nvSpPr>
        <p:spPr>
          <a:xfrm>
            <a:off x="4368975" y="4711775"/>
            <a:ext cx="1444200" cy="2979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Submit Response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45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622" name="Google Shape;622;p45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5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624" name="Google Shape;624;p45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625" name="Google Shape;625;p45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626" name="Google Shape;626;p45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5"/>
          <p:cNvSpPr/>
          <p:nvPr/>
        </p:nvSpPr>
        <p:spPr>
          <a:xfrm>
            <a:off x="2848800" y="1950200"/>
            <a:ext cx="3446400" cy="134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Thanks for taking part in the survey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&lt;survey name &gt;.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Your responses are recorded at &lt; time of save of the response &gt;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Models &amp; edits to old models </a:t>
            </a:r>
            <a:endParaRPr sz="1800"/>
          </a:p>
        </p:txBody>
      </p:sp>
      <p:sp>
        <p:nvSpPr>
          <p:cNvPr id="633" name="Google Shape;633;p46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4318200" cy="34164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New Models: 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CompanyInfo(models.Model)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company_name  : TextField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company _address : TextField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Company_business : TextField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Department_info(models.Model)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Department_name : TextField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Departement_description: TextField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company_parent  : ForeignKey(CompanyInfo)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Locations_info(models.Model)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location_name : TextField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company_loc_parent : ForeignKey(CompanyInfo)</a:t>
            </a:r>
            <a:endParaRPr sz="11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sp>
        <p:nvSpPr>
          <p:cNvPr id="634" name="Google Shape;634;p46"/>
          <p:cNvSpPr txBox="1">
            <a:spLocks noGrp="1"/>
          </p:cNvSpPr>
          <p:nvPr>
            <p:ph type="body" idx="1"/>
          </p:nvPr>
        </p:nvSpPr>
        <p:spPr>
          <a:xfrm>
            <a:off x="4807500" y="771475"/>
            <a:ext cx="4318200" cy="3416400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Models to edit : </a:t>
            </a: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EmployeeInfo(models.Model) 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company_employer : ForeignKey(CompanyInfo), null=True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b="1"/>
              <a:t>Add the above field to the EmployeeInfo model</a:t>
            </a:r>
            <a:endParaRPr sz="9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8"/>
          <p:cNvSpPr/>
          <p:nvPr/>
        </p:nvSpPr>
        <p:spPr>
          <a:xfrm>
            <a:off x="14875" y="14875"/>
            <a:ext cx="46374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8"/>
          <p:cNvSpPr txBox="1"/>
          <p:nvPr/>
        </p:nvSpPr>
        <p:spPr>
          <a:xfrm>
            <a:off x="5203050" y="1749225"/>
            <a:ext cx="3952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survey is floated by the HR and the survey being filled by employee,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HR should be able to see the answers filled by the employee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screens are only available for the </a:t>
            </a:r>
            <a:r>
              <a:rPr lang="en" b="1"/>
              <a:t>survey creator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49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652" name="Google Shape;652;p49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9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654" name="Google Shape;654;p49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655" name="Google Shape;655;p49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656" name="Google Shape;656;p49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49"/>
          <p:cNvSpPr txBox="1"/>
          <p:nvPr/>
        </p:nvSpPr>
        <p:spPr>
          <a:xfrm>
            <a:off x="1958050" y="2009800"/>
            <a:ext cx="177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Name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Survey Description 1</a:t>
            </a:r>
            <a:endParaRPr sz="1000"/>
          </a:p>
        </p:txBody>
      </p:sp>
      <p:sp>
        <p:nvSpPr>
          <p:cNvPr id="658" name="Google Shape;658;p49"/>
          <p:cNvSpPr txBox="1"/>
          <p:nvPr/>
        </p:nvSpPr>
        <p:spPr>
          <a:xfrm>
            <a:off x="1958050" y="2704375"/>
            <a:ext cx="177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Name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Survey Description 2</a:t>
            </a:r>
            <a:endParaRPr sz="1000"/>
          </a:p>
        </p:txBody>
      </p:sp>
      <p:sp>
        <p:nvSpPr>
          <p:cNvPr id="659" name="Google Shape;659;p49"/>
          <p:cNvSpPr/>
          <p:nvPr/>
        </p:nvSpPr>
        <p:spPr>
          <a:xfrm>
            <a:off x="7613100" y="2126275"/>
            <a:ext cx="8940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See Results</a:t>
            </a:r>
            <a:endParaRPr sz="1000"/>
          </a:p>
        </p:txBody>
      </p:sp>
      <p:sp>
        <p:nvSpPr>
          <p:cNvPr id="660" name="Google Shape;660;p49"/>
          <p:cNvSpPr/>
          <p:nvPr/>
        </p:nvSpPr>
        <p:spPr>
          <a:xfrm>
            <a:off x="7613100" y="2919775"/>
            <a:ext cx="894000" cy="33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See Results</a:t>
            </a:r>
            <a:endParaRPr sz="1000"/>
          </a:p>
        </p:txBody>
      </p:sp>
      <p:sp>
        <p:nvSpPr>
          <p:cNvPr id="661" name="Google Shape;661;p49"/>
          <p:cNvSpPr txBox="1"/>
          <p:nvPr/>
        </p:nvSpPr>
        <p:spPr>
          <a:xfrm>
            <a:off x="3357050" y="885775"/>
            <a:ext cx="42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surveys created by you</a:t>
            </a:r>
            <a:endParaRPr/>
          </a:p>
        </p:txBody>
      </p:sp>
      <p:cxnSp>
        <p:nvCxnSpPr>
          <p:cNvPr id="662" name="Google Shape;662;p49"/>
          <p:cNvCxnSpPr/>
          <p:nvPr/>
        </p:nvCxnSpPr>
        <p:spPr>
          <a:xfrm rot="10800000" flipH="1">
            <a:off x="2340800" y="1877750"/>
            <a:ext cx="59436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" name="Google Shape;663;p49"/>
          <p:cNvSpPr txBox="1"/>
          <p:nvPr/>
        </p:nvSpPr>
        <p:spPr>
          <a:xfrm>
            <a:off x="2334825" y="1412650"/>
            <a:ext cx="981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Survey Name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664" name="Google Shape;664;p49"/>
          <p:cNvSpPr txBox="1"/>
          <p:nvPr/>
        </p:nvSpPr>
        <p:spPr>
          <a:xfrm>
            <a:off x="4919250" y="1412650"/>
            <a:ext cx="981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Survey Stage 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665" name="Google Shape;665;p49"/>
          <p:cNvSpPr txBox="1"/>
          <p:nvPr/>
        </p:nvSpPr>
        <p:spPr>
          <a:xfrm>
            <a:off x="6134725" y="1412650"/>
            <a:ext cx="1322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Number of people finished survey 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666" name="Google Shape;666;p49"/>
          <p:cNvSpPr txBox="1"/>
          <p:nvPr/>
        </p:nvSpPr>
        <p:spPr>
          <a:xfrm>
            <a:off x="3785500" y="1412650"/>
            <a:ext cx="981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Survey Type 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667" name="Google Shape;667;p49"/>
          <p:cNvSpPr txBox="1"/>
          <p:nvPr/>
        </p:nvSpPr>
        <p:spPr>
          <a:xfrm>
            <a:off x="3804400" y="2125300"/>
            <a:ext cx="981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Anonymous </a:t>
            </a:r>
            <a:endParaRPr sz="900"/>
          </a:p>
        </p:txBody>
      </p:sp>
      <p:sp>
        <p:nvSpPr>
          <p:cNvPr id="668" name="Google Shape;668;p49"/>
          <p:cNvSpPr txBox="1"/>
          <p:nvPr/>
        </p:nvSpPr>
        <p:spPr>
          <a:xfrm>
            <a:off x="3785500" y="2819875"/>
            <a:ext cx="98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Non- Anonymous </a:t>
            </a:r>
            <a:endParaRPr sz="900"/>
          </a:p>
        </p:txBody>
      </p:sp>
      <p:sp>
        <p:nvSpPr>
          <p:cNvPr id="669" name="Google Shape;669;p49"/>
          <p:cNvSpPr txBox="1"/>
          <p:nvPr/>
        </p:nvSpPr>
        <p:spPr>
          <a:xfrm>
            <a:off x="4980025" y="2125300"/>
            <a:ext cx="981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Served  </a:t>
            </a:r>
            <a:endParaRPr sz="900"/>
          </a:p>
        </p:txBody>
      </p:sp>
      <p:sp>
        <p:nvSpPr>
          <p:cNvPr id="670" name="Google Shape;670;p49"/>
          <p:cNvSpPr txBox="1"/>
          <p:nvPr/>
        </p:nvSpPr>
        <p:spPr>
          <a:xfrm>
            <a:off x="5009900" y="2819875"/>
            <a:ext cx="981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Design   </a:t>
            </a:r>
            <a:endParaRPr sz="900"/>
          </a:p>
        </p:txBody>
      </p:sp>
      <p:sp>
        <p:nvSpPr>
          <p:cNvPr id="671" name="Google Shape;671;p49"/>
          <p:cNvSpPr txBox="1"/>
          <p:nvPr/>
        </p:nvSpPr>
        <p:spPr>
          <a:xfrm>
            <a:off x="6220363" y="2125300"/>
            <a:ext cx="981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38/62</a:t>
            </a:r>
            <a:endParaRPr sz="900"/>
          </a:p>
        </p:txBody>
      </p:sp>
      <p:sp>
        <p:nvSpPr>
          <p:cNvPr id="672" name="Google Shape;672;p49"/>
          <p:cNvSpPr txBox="1"/>
          <p:nvPr/>
        </p:nvSpPr>
        <p:spPr>
          <a:xfrm>
            <a:off x="6311488" y="2798925"/>
            <a:ext cx="981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-</a:t>
            </a:r>
            <a:endParaRPr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0"/>
          <p:cNvSpPr txBox="1"/>
          <p:nvPr/>
        </p:nvSpPr>
        <p:spPr>
          <a:xfrm>
            <a:off x="1919050" y="783775"/>
            <a:ext cx="579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Name :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Survey Description : 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Anonymous Survey : Yes </a:t>
            </a:r>
            <a:endParaRPr sz="1000"/>
          </a:p>
        </p:txBody>
      </p:sp>
      <p:grpSp>
        <p:nvGrpSpPr>
          <p:cNvPr id="678" name="Google Shape;678;p50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679" name="Google Shape;679;p50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681" name="Google Shape;681;p50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682" name="Google Shape;682;p50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683" name="Google Shape;683;p50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84" name="Google Shape;684;p50"/>
          <p:cNvGraphicFramePr/>
          <p:nvPr/>
        </p:nvGraphicFramePr>
        <p:xfrm>
          <a:off x="1079025" y="1854400"/>
          <a:ext cx="7239050" cy="2468700"/>
        </p:xfrm>
        <a:graphic>
          <a:graphicData uri="http://schemas.openxmlformats.org/drawingml/2006/table">
            <a:tbl>
              <a:tblPr>
                <a:noFill/>
                <a:tableStyleId>{E2742EBE-AF5B-4221-996A-6D9ACAFD0681}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Q1 - &lt;Question &gt;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Q1 - &lt;Question &gt;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Q1 - &lt;Question &gt;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Q1 - &lt;Question &gt;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Q1 - &lt;Question &gt;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Q1 - &lt;Question &gt;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5" name="Google Shape;685;p50"/>
          <p:cNvSpPr txBox="1"/>
          <p:nvPr/>
        </p:nvSpPr>
        <p:spPr>
          <a:xfrm>
            <a:off x="-461500" y="1648950"/>
            <a:ext cx="2017200" cy="10467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If the survey is Anonymous, then in column 1,  we will be showing the 1,2,3,... and so on , just numbers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And whenever we serve this in the frontend - we will need to just randomise the order !!!</a:t>
            </a:r>
            <a:endParaRPr sz="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1"/>
          <p:cNvSpPr txBox="1"/>
          <p:nvPr/>
        </p:nvSpPr>
        <p:spPr>
          <a:xfrm>
            <a:off x="1919050" y="783775"/>
            <a:ext cx="579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Name :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Survey Description : 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Anonymous Survey : No </a:t>
            </a:r>
            <a:endParaRPr sz="1000"/>
          </a:p>
        </p:txBody>
      </p:sp>
      <p:grpSp>
        <p:nvGrpSpPr>
          <p:cNvPr id="691" name="Google Shape;691;p51"/>
          <p:cNvGrpSpPr/>
          <p:nvPr/>
        </p:nvGrpSpPr>
        <p:grpSpPr>
          <a:xfrm>
            <a:off x="-8425" y="-21625"/>
            <a:ext cx="9144000" cy="509700"/>
            <a:chOff x="8525" y="-21625"/>
            <a:chExt cx="9144000" cy="509700"/>
          </a:xfrm>
        </p:grpSpPr>
        <p:sp>
          <p:nvSpPr>
            <p:cNvPr id="692" name="Google Shape;692;p51"/>
            <p:cNvSpPr/>
            <p:nvPr/>
          </p:nvSpPr>
          <p:spPr>
            <a:xfrm>
              <a:off x="8525" y="-21625"/>
              <a:ext cx="9144000" cy="5097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 txBox="1"/>
            <p:nvPr/>
          </p:nvSpPr>
          <p:spPr>
            <a:xfrm>
              <a:off x="76200" y="37155"/>
              <a:ext cx="1311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ImpactSignals</a:t>
              </a:r>
              <a:endParaRPr sz="1000" b="1"/>
            </a:p>
          </p:txBody>
        </p:sp>
        <p:sp>
          <p:nvSpPr>
            <p:cNvPr id="694" name="Google Shape;694;p51"/>
            <p:cNvSpPr txBox="1"/>
            <p:nvPr/>
          </p:nvSpPr>
          <p:spPr>
            <a:xfrm>
              <a:off x="8554060" y="52605"/>
              <a:ext cx="593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Logout </a:t>
              </a:r>
              <a:endParaRPr sz="800"/>
            </a:p>
          </p:txBody>
        </p:sp>
        <p:sp>
          <p:nvSpPr>
            <p:cNvPr id="695" name="Google Shape;695;p51"/>
            <p:cNvSpPr txBox="1"/>
            <p:nvPr/>
          </p:nvSpPr>
          <p:spPr>
            <a:xfrm>
              <a:off x="7084800" y="60250"/>
              <a:ext cx="146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&lt;Current_user_email id &gt; </a:t>
              </a:r>
              <a:endParaRPr sz="800"/>
            </a:p>
          </p:txBody>
        </p:sp>
      </p:grpSp>
      <p:sp>
        <p:nvSpPr>
          <p:cNvPr id="696" name="Google Shape;696;p51"/>
          <p:cNvSpPr/>
          <p:nvPr/>
        </p:nvSpPr>
        <p:spPr>
          <a:xfrm>
            <a:off x="775" y="488075"/>
            <a:ext cx="511200" cy="4655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97" name="Google Shape;697;p51"/>
          <p:cNvGraphicFramePr/>
          <p:nvPr/>
        </p:nvGraphicFramePr>
        <p:xfrm>
          <a:off x="1079025" y="1854400"/>
          <a:ext cx="7239050" cy="2468700"/>
        </p:xfrm>
        <a:graphic>
          <a:graphicData uri="http://schemas.openxmlformats.org/drawingml/2006/table">
            <a:tbl>
              <a:tblPr>
                <a:noFill/>
                <a:tableStyleId>{E2742EBE-AF5B-4221-996A-6D9ACAFD0681}</a:tableStyleId>
              </a:tblPr>
              <a:tblGrid>
                <a:gridCol w="103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Q1 - &lt;Question &gt;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Q1 - &lt;Question &gt;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Q1 - &lt;Question &gt;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Q1 - &lt;Question &gt;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Q1 - &lt;Question &gt;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Q1 - &lt;Question &gt;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8" name="Google Shape;698;p51"/>
          <p:cNvSpPr txBox="1"/>
          <p:nvPr/>
        </p:nvSpPr>
        <p:spPr>
          <a:xfrm>
            <a:off x="-461500" y="1648950"/>
            <a:ext cx="2017200" cy="554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If the survey is Non-Anonymous, then in column 1,  we will be showing the user-id/ email id 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96725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30"/>
              <a:t>→ SurveyDefined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Survey Name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Number of Questions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SelectedQuestions( many to many field with QuestionsWithOptions) </a:t>
            </a:r>
            <a:endParaRPr sz="133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3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30"/>
              <a:t>→ QuestionsWithOptions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Question → textfield 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Options  → 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enter_answer → </a:t>
            </a:r>
            <a:endParaRPr sz="133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3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30"/>
              <a:t>→ SurveyServedtoEmp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SurveySelected ( ForeignKey → Survey_defined)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Employeess_Category ( HR,Engineering, finance) → CharField</a:t>
            </a:r>
            <a:endParaRPr sz="133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30"/>
              <a:t>→ SurveySubmittedbyEmp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SurveySelected ( ForeignKey → Survey_defined)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EmployeeSelected (ForeignKey→ UserInformation) 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Question(ForeginKey -  QuestionsWithOptions)</a:t>
            </a:r>
            <a:endParaRPr sz="1330"/>
          </a:p>
          <a:p>
            <a:pPr marL="457200" lvl="0" indent="-3130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en" sz="1330"/>
              <a:t>Answer ( Answer given by the user ) → Textfield</a:t>
            </a:r>
            <a:endParaRPr sz="133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50375" y="14110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583975" y="14110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/ Logins 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717575" y="14110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Assume No survey has been given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he/she will select from template 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7003575" y="14110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the survey to set of employees</a:t>
            </a:r>
            <a:endParaRPr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Select a department</a:t>
            </a:r>
            <a:endParaRPr sz="900"/>
          </a:p>
        </p:txBody>
      </p:sp>
      <p:sp>
        <p:nvSpPr>
          <p:cNvPr id="86" name="Google Shape;86;p17"/>
          <p:cNvSpPr/>
          <p:nvPr/>
        </p:nvSpPr>
        <p:spPr>
          <a:xfrm>
            <a:off x="4730900" y="4053050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Sees the survey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09575" y="4053050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549950" y="4053050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Employes logs in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66900" y="933850"/>
            <a:ext cx="48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flow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66900" y="3600850"/>
            <a:ext cx="48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Flow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7694900" y="2027150"/>
            <a:ext cx="949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Engineering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Sales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Marketing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CXO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HR 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450375" y="14110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2583975" y="14110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/ Logins 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717575" y="14110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Assume No survey has been given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he/she will select from template 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003575" y="1411025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the survey to set of employees</a:t>
            </a:r>
            <a:endParaRPr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Select a department</a:t>
            </a:r>
            <a:endParaRPr sz="900"/>
          </a:p>
        </p:txBody>
      </p:sp>
      <p:sp>
        <p:nvSpPr>
          <p:cNvPr id="100" name="Google Shape;100;p18"/>
          <p:cNvSpPr txBox="1"/>
          <p:nvPr/>
        </p:nvSpPr>
        <p:spPr>
          <a:xfrm>
            <a:off x="466900" y="933850"/>
            <a:ext cx="48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flow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7694900" y="2027150"/>
            <a:ext cx="949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Engineering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Sales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Marketing 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CXO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HR </a:t>
            </a:r>
            <a:endParaRPr sz="900"/>
          </a:p>
        </p:txBody>
      </p:sp>
      <p:sp>
        <p:nvSpPr>
          <p:cNvPr id="102" name="Google Shape;102;p18"/>
          <p:cNvSpPr txBox="1"/>
          <p:nvPr/>
        </p:nvSpPr>
        <p:spPr>
          <a:xfrm>
            <a:off x="2583975" y="3548750"/>
            <a:ext cx="11565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Model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583975" y="4188450"/>
            <a:ext cx="1988100" cy="615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EmployeeInformation Model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946175" y="3548750"/>
            <a:ext cx="2433300" cy="962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>
                <a:solidFill>
                  <a:schemeClr val="dk2"/>
                </a:solidFill>
              </a:rPr>
              <a:t>SurveyDefined</a:t>
            </a:r>
            <a:endParaRPr sz="133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>
                <a:solidFill>
                  <a:schemeClr val="dk2"/>
                </a:solidFill>
              </a:rPr>
              <a:t>QuestionsWithOptions</a:t>
            </a:r>
            <a:endParaRPr sz="133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133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7460775" y="3472550"/>
            <a:ext cx="2433300" cy="5736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0">
                <a:solidFill>
                  <a:schemeClr val="dk2"/>
                </a:solidFill>
              </a:rPr>
              <a:t>SurveyServedtoEmp</a:t>
            </a:r>
            <a:endParaRPr sz="133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4575700" y="1147850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Sees the survey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354375" y="1147850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394750" y="1147850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Employes logs in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11700" y="695650"/>
            <a:ext cx="488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Flow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463150" y="2003975"/>
            <a:ext cx="1896000" cy="615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Model - Authentication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620675" y="2048200"/>
            <a:ext cx="1988100" cy="615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EmployeeInformation Model - Department 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7014100" y="1147850"/>
            <a:ext cx="1776300" cy="6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and fill the survey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7135275" y="2048200"/>
            <a:ext cx="1988100" cy="364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30">
                <a:solidFill>
                  <a:schemeClr val="dk2"/>
                </a:solidFill>
              </a:rPr>
              <a:t>SurveySubmittedbyEmp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179200" y="21425"/>
            <a:ext cx="1776300" cy="15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Homepage</a:t>
            </a:r>
            <a:endParaRPr sz="900"/>
          </a:p>
        </p:txBody>
      </p:sp>
      <p:sp>
        <p:nvSpPr>
          <p:cNvPr id="123" name="Google Shape;123;p20"/>
          <p:cNvSpPr/>
          <p:nvPr/>
        </p:nvSpPr>
        <p:spPr>
          <a:xfrm>
            <a:off x="2312800" y="21425"/>
            <a:ext cx="17763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Signup / Logins </a:t>
            </a:r>
            <a:endParaRPr sz="700"/>
          </a:p>
        </p:txBody>
      </p:sp>
      <p:sp>
        <p:nvSpPr>
          <p:cNvPr id="124" name="Google Shape;124;p20"/>
          <p:cNvSpPr/>
          <p:nvPr/>
        </p:nvSpPr>
        <p:spPr>
          <a:xfrm>
            <a:off x="4446400" y="21425"/>
            <a:ext cx="17763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he/she will select from template </a:t>
            </a:r>
            <a:endParaRPr sz="700"/>
          </a:p>
        </p:txBody>
      </p:sp>
      <p:sp>
        <p:nvSpPr>
          <p:cNvPr id="125" name="Google Shape;125;p20"/>
          <p:cNvSpPr/>
          <p:nvPr/>
        </p:nvSpPr>
        <p:spPr>
          <a:xfrm>
            <a:off x="6732400" y="21425"/>
            <a:ext cx="17763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Assign the survey to set of employees</a:t>
            </a:r>
            <a:endParaRPr sz="700"/>
          </a:p>
        </p:txBody>
      </p:sp>
      <p:sp>
        <p:nvSpPr>
          <p:cNvPr id="126" name="Google Shape;126;p20"/>
          <p:cNvSpPr/>
          <p:nvPr/>
        </p:nvSpPr>
        <p:spPr>
          <a:xfrm>
            <a:off x="75" y="815225"/>
            <a:ext cx="91440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850" y="1272800"/>
            <a:ext cx="4609800" cy="387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7703400" y="911675"/>
            <a:ext cx="144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SignUp / LogIn</a:t>
            </a:r>
            <a:endParaRPr sz="900"/>
          </a:p>
        </p:txBody>
      </p:sp>
      <p:sp>
        <p:nvSpPr>
          <p:cNvPr id="129" name="Google Shape;129;p20"/>
          <p:cNvSpPr/>
          <p:nvPr/>
        </p:nvSpPr>
        <p:spPr>
          <a:xfrm>
            <a:off x="4610700" y="1272800"/>
            <a:ext cx="4533300" cy="3870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7822025" y="298450"/>
            <a:ext cx="1338000" cy="5541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on SignUp/Login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4386675" y="1926875"/>
            <a:ext cx="4705800" cy="197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179200" y="21425"/>
            <a:ext cx="1776300" cy="15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Homepage</a:t>
            </a:r>
            <a:endParaRPr sz="900"/>
          </a:p>
        </p:txBody>
      </p:sp>
      <p:sp>
        <p:nvSpPr>
          <p:cNvPr id="137" name="Google Shape;137;p21"/>
          <p:cNvSpPr/>
          <p:nvPr/>
        </p:nvSpPr>
        <p:spPr>
          <a:xfrm>
            <a:off x="2312800" y="21425"/>
            <a:ext cx="1776300" cy="15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Signup / Logins </a:t>
            </a:r>
            <a:endParaRPr sz="700" b="1"/>
          </a:p>
        </p:txBody>
      </p:sp>
      <p:sp>
        <p:nvSpPr>
          <p:cNvPr id="138" name="Google Shape;138;p21"/>
          <p:cNvSpPr/>
          <p:nvPr/>
        </p:nvSpPr>
        <p:spPr>
          <a:xfrm>
            <a:off x="4446400" y="21425"/>
            <a:ext cx="17763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he/she will select from template </a:t>
            </a:r>
            <a:endParaRPr sz="700"/>
          </a:p>
        </p:txBody>
      </p:sp>
      <p:sp>
        <p:nvSpPr>
          <p:cNvPr id="139" name="Google Shape;139;p21"/>
          <p:cNvSpPr/>
          <p:nvPr/>
        </p:nvSpPr>
        <p:spPr>
          <a:xfrm>
            <a:off x="6732400" y="21425"/>
            <a:ext cx="17763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Assign the survey to set of employees</a:t>
            </a:r>
            <a:endParaRPr sz="700"/>
          </a:p>
        </p:txBody>
      </p:sp>
      <p:sp>
        <p:nvSpPr>
          <p:cNvPr id="140" name="Google Shape;140;p21"/>
          <p:cNvSpPr/>
          <p:nvPr/>
        </p:nvSpPr>
        <p:spPr>
          <a:xfrm>
            <a:off x="75" y="815225"/>
            <a:ext cx="91440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7703400" y="911675"/>
            <a:ext cx="1440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SignUp / LogIn</a:t>
            </a:r>
            <a:endParaRPr sz="900"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l="24438" r="23718"/>
          <a:stretch/>
        </p:blipFill>
        <p:spPr>
          <a:xfrm>
            <a:off x="250325" y="1652450"/>
            <a:ext cx="4097049" cy="29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5971050" y="1539650"/>
            <a:ext cx="13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SignUp Now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5666400" y="2179425"/>
            <a:ext cx="3172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Provide your email id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681325" y="2819200"/>
            <a:ext cx="31728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Give a Strong Password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4689450" y="2221075"/>
            <a:ext cx="88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Email id </a:t>
            </a:r>
            <a:endParaRPr sz="1100"/>
          </a:p>
        </p:txBody>
      </p:sp>
      <p:sp>
        <p:nvSpPr>
          <p:cNvPr id="147" name="Google Shape;147;p21"/>
          <p:cNvSpPr txBox="1"/>
          <p:nvPr/>
        </p:nvSpPr>
        <p:spPr>
          <a:xfrm>
            <a:off x="4689450" y="2819200"/>
            <a:ext cx="88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Password</a:t>
            </a:r>
            <a:endParaRPr sz="1100"/>
          </a:p>
        </p:txBody>
      </p:sp>
      <p:sp>
        <p:nvSpPr>
          <p:cNvPr id="148" name="Google Shape;148;p21"/>
          <p:cNvSpPr/>
          <p:nvPr/>
        </p:nvSpPr>
        <p:spPr>
          <a:xfrm>
            <a:off x="6432275" y="3458975"/>
            <a:ext cx="1170000" cy="2442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2930325" y="4884275"/>
            <a:ext cx="48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6954225" y="4017225"/>
            <a:ext cx="2836800" cy="11082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NOTE: In the backend, we need to use the User model. It has 3 fields -&gt; username, email-Id &amp; password.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Use the same value for username &amp; email id &amp; save it </a:t>
            </a:r>
            <a:endParaRPr sz="1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2324</Words>
  <Application>Microsoft Office PowerPoint</Application>
  <PresentationFormat>On-screen Show (16:9)</PresentationFormat>
  <Paragraphs>587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Arial</vt:lpstr>
      <vt:lpstr>Simple Light</vt:lpstr>
      <vt:lpstr>Survey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Models &amp; edits to old models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chidambaram sekar</cp:lastModifiedBy>
  <cp:revision>1</cp:revision>
  <dcterms:modified xsi:type="dcterms:W3CDTF">2024-07-18T08:03:14Z</dcterms:modified>
</cp:coreProperties>
</file>