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C5B053-3F3D-4503-8A9B-FED92A09F01F}">
  <a:tblStyle styleId="{EBC5B053-3F3D-4503-8A9B-FED92A09F0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IBMPlexSa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907202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907202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70e9a9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70e9a9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70e9a9a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70e9a9a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70e9a9a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70e9a9a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0e9a9a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70e9a9a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5117dd31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5117dd31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4763410"/>
            <a:ext cx="9144000" cy="393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hopify.dev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-26775"/>
            <a:ext cx="912913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-6275" y="4703876"/>
            <a:ext cx="9144000" cy="4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325" y="4782875"/>
            <a:ext cx="1181325" cy="4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1807450"/>
            <a:ext cx="91440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100"/>
              <a:t>Assignment</a:t>
            </a:r>
            <a:r>
              <a:rPr baseline="30000" lang="en" sz="4100"/>
              <a:t> for </a:t>
            </a:r>
            <a:r>
              <a:rPr baseline="30000" lang="en" sz="4100"/>
              <a:t>Internship</a:t>
            </a:r>
            <a:endParaRPr baseline="30000"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Assignment </a:t>
            </a:r>
            <a:r>
              <a:rPr lang="en" sz="2100"/>
              <a:t>Guidelines</a:t>
            </a:r>
            <a:r>
              <a:rPr lang="en" sz="2100"/>
              <a:t> </a:t>
            </a:r>
            <a:endParaRPr sz="21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835700" y="1152475"/>
            <a:ext cx="42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Try to </a:t>
            </a:r>
            <a:r>
              <a:rPr lang="en" sz="1200"/>
              <a:t>write</a:t>
            </a:r>
            <a:r>
              <a:rPr lang="en" sz="1200"/>
              <a:t> your own code on your own. We will be </a:t>
            </a:r>
            <a:r>
              <a:rPr lang="en" sz="1200"/>
              <a:t>discussing</a:t>
            </a:r>
            <a:r>
              <a:rPr lang="en" sz="1200"/>
              <a:t> the code in the </a:t>
            </a:r>
            <a:r>
              <a:rPr lang="en" sz="1200"/>
              <a:t>follow up</a:t>
            </a:r>
            <a:r>
              <a:rPr lang="en" sz="1200"/>
              <a:t> interview.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can use all the resources </a:t>
            </a:r>
            <a:r>
              <a:rPr lang="en" sz="1200"/>
              <a:t>available to you over internet for reference, but when you use the same be aware of why it can be used in your code.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Try to finish as much as possible.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for implementation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292900" y="1152475"/>
            <a:ext cx="5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Sans"/>
                <a:ea typeface="IBM Plex Sans"/>
                <a:cs typeface="IBM Plex Sans"/>
                <a:sym typeface="IBM Plex Sans"/>
              </a:rPr>
              <a:t>Goal : Develop a simple django application to see the shopify merchant sales data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IBM Plex Sans"/>
                <a:ea typeface="IBM Plex Sans"/>
                <a:cs typeface="IBM Plex Sans"/>
                <a:sym typeface="IBM Plex Sans"/>
              </a:rPr>
              <a:t>Explanation :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Sans"/>
                <a:ea typeface="IBM Plex Sans"/>
                <a:cs typeface="IBM Plex Sans"/>
                <a:sym typeface="IBM Plex Sans"/>
              </a:rPr>
              <a:t>Develop a django application which connects to the API of Shopify and </a:t>
            </a:r>
            <a:r>
              <a:rPr lang="en" sz="1500">
                <a:latin typeface="IBM Plex Sans"/>
                <a:ea typeface="IBM Plex Sans"/>
                <a:cs typeface="IBM Plex Sans"/>
                <a:sym typeface="IBM Plex Sans"/>
              </a:rPr>
              <a:t>pull</a:t>
            </a:r>
            <a:r>
              <a:rPr lang="en" sz="1500">
                <a:latin typeface="IBM Plex Sans"/>
                <a:ea typeface="IBM Plex Sans"/>
                <a:cs typeface="IBM Plex Sans"/>
                <a:sym typeface="IBM Plex Sans"/>
              </a:rPr>
              <a:t> a merchant’s sales data and shows the daily sales data in a chart and tabular format in your django application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IBM Plex Sans"/>
                <a:ea typeface="IBM Plex Sans"/>
                <a:cs typeface="IBM Plex Sans"/>
                <a:sym typeface="IBM Plex Sans"/>
              </a:rPr>
              <a:t>The example screen is given in next slide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66700" y="129550"/>
            <a:ext cx="8465700" cy="45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66700" y="129535"/>
            <a:ext cx="84657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448300" y="754375"/>
            <a:ext cx="328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Shop Name : ___________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240275" y="967750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Daily sales data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894" y="1287775"/>
            <a:ext cx="4006776" cy="2477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647675" y="391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{EBC5B053-3F3D-4503-8A9B-FED92A09F01F}</a:tableStyleId>
              </a:tblPr>
              <a:tblGrid>
                <a:gridCol w="700350"/>
                <a:gridCol w="700350"/>
                <a:gridCol w="700350"/>
                <a:gridCol w="700350"/>
                <a:gridCol w="700350"/>
                <a:gridCol w="700350"/>
                <a:gridCol w="700350"/>
                <a:gridCol w="700350"/>
                <a:gridCol w="700350"/>
                <a:gridCol w="700350"/>
                <a:gridCol w="7003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7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 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Daily Sales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507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6"/>
          <p:cNvSpPr/>
          <p:nvPr/>
        </p:nvSpPr>
        <p:spPr>
          <a:xfrm>
            <a:off x="7581900" y="327650"/>
            <a:ext cx="1051500" cy="2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Logout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&amp; way to approach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 Django, understand the components of model, view and template parts of the Django. </a:t>
            </a:r>
            <a:r>
              <a:rPr lang="en" sz="1400"/>
              <a:t>Don't</a:t>
            </a:r>
            <a:r>
              <a:rPr lang="en" sz="1400"/>
              <a:t> try to master django. Just try to learn the basics and try to </a:t>
            </a:r>
            <a:r>
              <a:rPr lang="en" sz="1400"/>
              <a:t>execute</a:t>
            </a:r>
            <a:r>
              <a:rPr lang="en" sz="1400"/>
              <a:t> the given problem </a:t>
            </a:r>
            <a:r>
              <a:rPr lang="en" sz="1400"/>
              <a:t>statement. 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 out shopify developer portal (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https://shopify.dev/</a:t>
            </a:r>
            <a:r>
              <a:rPr lang="en" sz="1400"/>
              <a:t>)  and APIs provided by them. You would require to use python based api as we use python/django.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Shopify Developer portal, register yourself as developer and create an account. You will get access to the APIs.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 the sales APIs and pull the data - Last 3 months - and store in the data in DB of Django.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Now in the django </a:t>
            </a:r>
            <a:r>
              <a:rPr lang="en" sz="1400"/>
              <a:t>application, in frontend, try to render the data regarding last 7 days in chart using Chart JS library and tabular format as given in previous slide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primary goal is to assess how much the candidate is able to handle new / different kind of libraries and frameworks.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may not be able complete full assignment, but try to prorotise key elements of the assignment like API access and storing the data in Django web framework   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Quality and functionality of the developed app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Adherence to the Django stack and best coding practices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Effectiveness in integrating Shopify API 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/>
              <a:t>Note : Keep pushing the code in a private git repo regarding the evaluation.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13875" y="20800"/>
            <a:ext cx="4207800" cy="4741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build data applications with focus on accuracy to improve productivity and decision making process.</a:t>
            </a:r>
            <a:endParaRPr sz="17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148175" y="1945525"/>
            <a:ext cx="3068100" cy="106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VB_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