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9" r:id="rId1"/>
  </p:sldMasterIdLst>
  <p:notesMasterIdLst>
    <p:notesMasterId r:id="rId6"/>
  </p:notes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21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14AF-D275-404C-988F-DC0B01B8F4CE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870D-7806-4C6B-8462-9EDF3980F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1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7B0EE9-80CD-4BB9-A424-8318BC370257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F9E3-563C-4A3E-9B34-E7C0BB970754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B05-7743-48B1-8B7A-BA1B2EA00562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B1D3-6AE2-44F2-8BAE-160D481AFD14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F689-DB37-4D4F-9B13-A60F4669EE22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D1EF-A1E0-4FF6-837E-5CE5745E42D3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0388-A7FB-4CF7-8446-658EB3BFDDB8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FC-225F-43CA-A37A-2BAA250B740B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889-1FFF-46AE-AE93-225D61DE8605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AF9-5FBF-4D92-8954-A16A12934791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31A3-9189-4A3D-B792-5A1DF10EE978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8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6C5FD1-8BC0-4B69-B12F-543FE19001A7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Lab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 smtClean="0">
                <a:latin typeface="Arial Black" panose="020B0A04020102020204" pitchFamily="34" charset="0"/>
              </a:rPr>
              <a:t>1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Assembly Codes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2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Lab1.1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1143000" y="1856015"/>
            <a:ext cx="10220325" cy="40386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Define an array with 10 unsigned integers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  ≦ 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≦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9) in assembly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code.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 an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assembly program that calculates the sum of the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square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these 10 unsigned integers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result </a:t>
            </a:r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sum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is saved in register </a:t>
            </a:r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R4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187" y="3800475"/>
            <a:ext cx="1419225" cy="838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5" y="4981575"/>
            <a:ext cx="60960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5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Lab1.2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1143000" y="1856015"/>
            <a:ext cx="10563225" cy="4038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Assume two dates are stored in memory as follows. 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 assembly program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compare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these two dates.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date1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comes before date2, set register </a:t>
            </a:r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1;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otherwise, set </a:t>
            </a:r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R0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-1. 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3605212"/>
            <a:ext cx="6976658" cy="10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6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Lab1.3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1143000" y="1856015"/>
            <a:ext cx="10220325" cy="40386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Write an assembly program that calculates the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reverse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of two integer vectors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of the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equal number of elements.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lang="en-US" altLang="zh-TW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reverse 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product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 saved in register </a:t>
            </a:r>
            <a:r>
              <a:rPr lang="en-US" altLang="zh-TW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R4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is defined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3114674"/>
            <a:ext cx="6074352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01395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1525</TotalTime>
  <Words>128</Words>
  <Application>Microsoft Office PowerPoint</Application>
  <PresentationFormat>寬螢幕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新細明體</vt:lpstr>
      <vt:lpstr>Arial</vt:lpstr>
      <vt:lpstr>Arial Black</vt:lpstr>
      <vt:lpstr>Calibri</vt:lpstr>
      <vt:lpstr>Corbel</vt:lpstr>
      <vt:lpstr>基礎</vt:lpstr>
      <vt:lpstr>Lab 1</vt:lpstr>
      <vt:lpstr>Lab1.1</vt:lpstr>
      <vt:lpstr>Lab1.2</vt:lpstr>
      <vt:lpstr>Lab1.3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Lab_1</dc:title>
  <dc:creator>chiu kai</dc:creator>
  <cp:lastModifiedBy>陳德生</cp:lastModifiedBy>
  <cp:revision>71</cp:revision>
  <dcterms:created xsi:type="dcterms:W3CDTF">2020-09-21T08:00:06Z</dcterms:created>
  <dcterms:modified xsi:type="dcterms:W3CDTF">2025-09-16T04:56:30Z</dcterms:modified>
</cp:coreProperties>
</file>