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457" r:id="rId2"/>
    <p:sldId id="463" r:id="rId3"/>
    <p:sldId id="471" r:id="rId4"/>
    <p:sldId id="502" r:id="rId5"/>
    <p:sldId id="503" r:id="rId6"/>
    <p:sldId id="504" r:id="rId7"/>
    <p:sldId id="505" r:id="rId8"/>
    <p:sldId id="506" r:id="rId9"/>
    <p:sldId id="507" r:id="rId10"/>
    <p:sldId id="501" r:id="rId11"/>
  </p:sldIdLst>
  <p:sldSz cx="9144000" cy="6858000" type="screen4x3"/>
  <p:notesSz cx="9229725" cy="13404850"/>
  <p:embeddedFontLst>
    <p:embeddedFont>
      <p:font typeface="210 맨발의청춘 L" panose="02020603020101020101" pitchFamily="18" charset="-127"/>
      <p:regular r:id="rId14"/>
    </p:embeddedFont>
    <p:embeddedFont>
      <p:font typeface="나눔바른고딕" panose="020B0603020101020101" pitchFamily="5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952" userDrawn="1">
          <p15:clr>
            <a:srgbClr val="A4A3A4"/>
          </p15:clr>
        </p15:guide>
        <p15:guide id="3" orient="horz" pos="1080">
          <p15:clr>
            <a:srgbClr val="A4A3A4"/>
          </p15:clr>
        </p15:guide>
        <p15:guide id="4">
          <p15:clr>
            <a:srgbClr val="A4A3A4"/>
          </p15:clr>
        </p15:guide>
        <p15:guide id="5" pos="3756" userDrawn="1">
          <p15:clr>
            <a:srgbClr val="A4A3A4"/>
          </p15:clr>
        </p15:guide>
        <p15:guide id="6" pos="1824" userDrawn="1">
          <p15:clr>
            <a:srgbClr val="A4A3A4"/>
          </p15:clr>
        </p15:guide>
        <p15:guide id="7" pos="2789" userDrawn="1">
          <p15:clr>
            <a:srgbClr val="A4A3A4"/>
          </p15:clr>
        </p15:guide>
        <p15:guide id="8" pos="47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마스터 PC" initials="마스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B85"/>
    <a:srgbClr val="1B3666"/>
    <a:srgbClr val="114A5F"/>
    <a:srgbClr val="F2F2F2"/>
    <a:srgbClr val="172C5B"/>
    <a:srgbClr val="F8C45B"/>
    <a:srgbClr val="D13B36"/>
    <a:srgbClr val="FFDB55"/>
    <a:srgbClr val="162B52"/>
    <a:srgbClr val="E1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 showGuides="1">
      <p:cViewPr varScale="1">
        <p:scale>
          <a:sx n="110" d="100"/>
          <a:sy n="110" d="100"/>
        </p:scale>
        <p:origin x="1626" y="96"/>
      </p:cViewPr>
      <p:guideLst>
        <p:guide orient="horz" pos="2137"/>
        <p:guide pos="952"/>
        <p:guide orient="horz" pos="1080"/>
        <p:guide/>
        <p:guide pos="3756"/>
        <p:guide pos="1824"/>
        <p:guide pos="2789"/>
        <p:guide pos="4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998913" cy="669924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27638" y="2"/>
            <a:ext cx="4000500" cy="669924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09595650-B9A6-400D-8050-E5DD3F034134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12731752"/>
            <a:ext cx="3998913" cy="671513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27638" y="12731752"/>
            <a:ext cx="4000500" cy="671513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D17DFE73-3D4B-4108-8CBF-9599FE8C4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2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999548" cy="672570"/>
          </a:xfrm>
          <a:prstGeom prst="rect">
            <a:avLst/>
          </a:prstGeom>
        </p:spPr>
        <p:txBody>
          <a:bodyPr vert="horz" lIns="123561" tIns="61781" rIns="123561" bIns="61781" rtlCol="0"/>
          <a:lstStyle>
            <a:lvl1pPr algn="l">
              <a:defRPr sz="16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28042" y="2"/>
            <a:ext cx="3999548" cy="672570"/>
          </a:xfrm>
          <a:prstGeom prst="rect">
            <a:avLst/>
          </a:prstGeom>
        </p:spPr>
        <p:txBody>
          <a:bodyPr vert="horz" lIns="123561" tIns="61781" rIns="123561" bIns="61781" rtlCol="0"/>
          <a:lstStyle>
            <a:lvl1pPr algn="r">
              <a:defRPr sz="1600"/>
            </a:lvl1pPr>
          </a:lstStyle>
          <a:p>
            <a:fld id="{0F25E981-C60C-4B61-BE7E-B8AE6AEC9663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98613" y="1676400"/>
            <a:ext cx="6032500" cy="4524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3561" tIns="61781" rIns="123561" bIns="6178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22973" y="6451085"/>
            <a:ext cx="7383780" cy="5278159"/>
          </a:xfrm>
          <a:prstGeom prst="rect">
            <a:avLst/>
          </a:prstGeom>
        </p:spPr>
        <p:txBody>
          <a:bodyPr vert="horz" lIns="123561" tIns="61781" rIns="123561" bIns="61781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12732282"/>
            <a:ext cx="3999548" cy="672569"/>
          </a:xfrm>
          <a:prstGeom prst="rect">
            <a:avLst/>
          </a:prstGeom>
        </p:spPr>
        <p:txBody>
          <a:bodyPr vert="horz" lIns="123561" tIns="61781" rIns="123561" bIns="61781" rtlCol="0" anchor="b"/>
          <a:lstStyle>
            <a:lvl1pPr algn="l">
              <a:defRPr sz="16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28042" y="12732282"/>
            <a:ext cx="3999548" cy="672569"/>
          </a:xfrm>
          <a:prstGeom prst="rect">
            <a:avLst/>
          </a:prstGeom>
        </p:spPr>
        <p:txBody>
          <a:bodyPr vert="horz" lIns="123561" tIns="61781" rIns="123561" bIns="61781" rtlCol="0" anchor="b"/>
          <a:lstStyle>
            <a:lvl1pPr algn="r">
              <a:defRPr sz="1600"/>
            </a:lvl1pPr>
          </a:lstStyle>
          <a:p>
            <a:fld id="{5454601E-D6FC-492E-BF7D-69E1548882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2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39"/>
            <a:ext cx="9144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spc="-150" dirty="0">
                <a:ea typeface="맑은 고딕" panose="020B0503020000020004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15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848657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spc="-150"/>
                  <a:t>3</a:t>
                </a:r>
                <a:endParaRPr lang="ko-KR" altLang="en-US" sz="3000" spc="-150"/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046455" y="3304083"/>
            <a:ext cx="15119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ker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3D3D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lang="ko-KR" altLang="en-US" sz="2500" kern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3D3D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81849" y="271581"/>
            <a:ext cx="7964252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80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186398" y="2697056"/>
            <a:ext cx="2722220" cy="1103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3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데이터베이스</a:t>
            </a:r>
            <a:endParaRPr lang="en-US" altLang="ko-KR" sz="36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 algn="ctr" defTabSz="914400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3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텀 프로젝트</a:t>
            </a:r>
            <a:r>
              <a:rPr lang="en-US" altLang="ko-KR" sz="3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2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7341" y="3881269"/>
            <a:ext cx="2220330" cy="293622"/>
          </a:xfrm>
          <a:prstGeom prst="roundRect">
            <a:avLst>
              <a:gd name="adj" fmla="val 11629"/>
            </a:avLst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81094" y="3870311"/>
            <a:ext cx="1741182" cy="320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20185119 </a:t>
            </a:r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이재헌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03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05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734637" y="451609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CDD4E-8661-44F4-869A-13703B80B61D}"/>
              </a:ext>
            </a:extLst>
          </p:cNvPr>
          <p:cNvSpPr txBox="1"/>
          <p:nvPr/>
        </p:nvSpPr>
        <p:spPr>
          <a:xfrm>
            <a:off x="604007" y="1479657"/>
            <a:ext cx="79359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만들 때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볼품 있는 외관도 중요하겠지만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내부에 어떤 데이터가 들어가 있고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사용자가 편리하게 다룰 수 있는지가 중요하다는걸 깨달았다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예전에 일을 할 때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SAP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영국의 회계 프로그램을 사용한 적이 있었다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투박한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와는 달리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체계적이고 간편하게 데이터를 사용할 수 있었는데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모티브 한 텀 프로젝트 결과물을 내려 노력했던 것 같다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프로그래밍과 데이터베이스를 서로 연결하여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(JDBC)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응용해야 했는데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참조키가 있는 테이블의 수정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가장 어렵게 느껴졌다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사용자로부터 데이터를 입력받아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테이블에서 데이터를 대조해 본 후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없음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데이터를 추가한다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자식 테이블에서 그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foreign id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 데이터를 입력하게끔 수정하였다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55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204910" y="1862097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 소개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04910" y="2593617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베이스 소개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04910" y="3342555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  소개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04910" y="4066326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B4BC72-F0E7-45C4-8E0A-A021A47C1561}"/>
              </a:ext>
            </a:extLst>
          </p:cNvPr>
          <p:cNvSpPr/>
          <p:nvPr/>
        </p:nvSpPr>
        <p:spPr>
          <a:xfrm>
            <a:off x="3254928" y="4655890"/>
            <a:ext cx="5360566" cy="822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3838" y="536738"/>
            <a:ext cx="527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01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1734637" y="451609"/>
            <a:ext cx="6512380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사회결연기구 관리 프로그램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-1755011" y="1441170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언어 </a:t>
            </a:r>
            <a:r>
              <a:rPr lang="en-US" altLang="ko-KR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JAVA, SQL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D7D23A-4FF4-48B5-AFF5-88401490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0" y="2512722"/>
            <a:ext cx="3060386" cy="2846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6DEFCF-67F5-42A1-B7D4-CC66C6093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50" y="3537618"/>
            <a:ext cx="4139690" cy="25788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21BAEB-5F94-4969-A60B-CBDF44572A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8" b="26911"/>
          <a:stretch/>
        </p:blipFill>
        <p:spPr>
          <a:xfrm>
            <a:off x="4005150" y="2031513"/>
            <a:ext cx="4241867" cy="12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3838" y="536738"/>
            <a:ext cx="527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01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1734637" y="451609"/>
            <a:ext cx="6512380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사회결연기구 관리 프로그램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099268" y="1467296"/>
            <a:ext cx="7316201" cy="4524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언어 </a:t>
            </a:r>
            <a:r>
              <a:rPr lang="en-US" altLang="ko-KR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JAVA, SQL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어린이 보건의료 사업</a:t>
            </a:r>
            <a:r>
              <a:rPr lang="en-US" altLang="ko-KR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빈곤아동 지원 사업</a:t>
            </a:r>
            <a:r>
              <a:rPr lang="en-US" altLang="ko-KR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사업등을 담당</a:t>
            </a: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사회결연기구의 후원자와 아동</a:t>
            </a:r>
            <a:r>
              <a:rPr lang="en-US" altLang="ko-KR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기관을 연결하는 프로그램</a:t>
            </a: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065A04-BFE9-43AF-ABFF-17DCEBCB75A7}"/>
              </a:ext>
            </a:extLst>
          </p:cNvPr>
          <p:cNvGrpSpPr/>
          <p:nvPr/>
        </p:nvGrpSpPr>
        <p:grpSpPr>
          <a:xfrm>
            <a:off x="1457672" y="3211285"/>
            <a:ext cx="6228656" cy="2562497"/>
            <a:chOff x="2600156" y="2877316"/>
            <a:chExt cx="4202616" cy="172897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6138EF-951E-4A67-A125-1E76FD1F6698}"/>
                </a:ext>
              </a:extLst>
            </p:cNvPr>
            <p:cNvSpPr/>
            <p:nvPr/>
          </p:nvSpPr>
          <p:spPr>
            <a:xfrm>
              <a:off x="2600156" y="3429000"/>
              <a:ext cx="1177292" cy="1177291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후원자</a:t>
              </a:r>
              <a:endParaRPr lang="en-US" altLang="ko-KR" sz="1278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43BCBEF-A476-4F88-AC29-1226014ECB12}"/>
                </a:ext>
              </a:extLst>
            </p:cNvPr>
            <p:cNvSpPr/>
            <p:nvPr/>
          </p:nvSpPr>
          <p:spPr>
            <a:xfrm>
              <a:off x="5625480" y="3429000"/>
              <a:ext cx="1177292" cy="1177291"/>
            </a:xfrm>
            <a:prstGeom prst="ellipse">
              <a:avLst/>
            </a:prstGeom>
            <a:solidFill>
              <a:srgbClr val="137B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종료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74F4B9D-AAE5-4BED-BFC2-80F9CB277D67}"/>
                </a:ext>
              </a:extLst>
            </p:cNvPr>
            <p:cNvSpPr/>
            <p:nvPr/>
          </p:nvSpPr>
          <p:spPr>
            <a:xfrm rot="3249197">
              <a:off x="3883519" y="3550716"/>
              <a:ext cx="128460" cy="110739"/>
            </a:xfrm>
            <a:prstGeom prst="triangle">
              <a:avLst/>
            </a:prstGeom>
            <a:solidFill>
              <a:srgbClr val="137B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839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9C780E9-306B-4BB8-B0A4-76C11AD53D27}"/>
                </a:ext>
              </a:extLst>
            </p:cNvPr>
            <p:cNvSpPr/>
            <p:nvPr/>
          </p:nvSpPr>
          <p:spPr>
            <a:xfrm rot="8100000">
              <a:off x="5427656" y="3604847"/>
              <a:ext cx="128460" cy="110739"/>
            </a:xfrm>
            <a:prstGeom prst="triangle">
              <a:avLst/>
            </a:prstGeom>
            <a:solidFill>
              <a:srgbClr val="137B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839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1A664F8-0E4E-4008-A15E-E3A0EB1F6E96}"/>
                </a:ext>
              </a:extLst>
            </p:cNvPr>
            <p:cNvSpPr/>
            <p:nvPr/>
          </p:nvSpPr>
          <p:spPr>
            <a:xfrm>
              <a:off x="4107586" y="2877316"/>
              <a:ext cx="1177292" cy="1177291"/>
            </a:xfrm>
            <a:prstGeom prst="ellipse">
              <a:avLst/>
            </a:prstGeom>
            <a:solidFill>
              <a:srgbClr val="137B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결연 기구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09E4E81-0DC7-4A25-97B8-FFC88CF666AC}"/>
                </a:ext>
              </a:extLst>
            </p:cNvPr>
            <p:cNvSpPr/>
            <p:nvPr/>
          </p:nvSpPr>
          <p:spPr>
            <a:xfrm>
              <a:off x="5625480" y="3429000"/>
              <a:ext cx="1177292" cy="1177291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결연 아동</a:t>
              </a:r>
              <a:endParaRPr lang="en-US" altLang="ko-KR" sz="1278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549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02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1734637" y="451609"/>
            <a:ext cx="6512380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베이스 소개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E9D6593-0465-48ED-A293-DB683090A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43439"/>
              </p:ext>
            </p:extLst>
          </p:nvPr>
        </p:nvGraphicFramePr>
        <p:xfrm>
          <a:off x="807873" y="1868684"/>
          <a:ext cx="1107347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47">
                  <a:extLst>
                    <a:ext uri="{9D8B030D-6E8A-4147-A177-3AD203B41FA5}">
                      <a16:colId xmlns:a16="http://schemas.microsoft.com/office/drawing/2014/main" val="36020904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후원자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635924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후원자 </a:t>
                      </a:r>
                      <a:r>
                        <a:rPr lang="en-US" altLang="ko-KR" sz="1400"/>
                        <a:t>PK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383472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결연아동 </a:t>
                      </a:r>
                      <a:r>
                        <a:rPr lang="en-US" altLang="ko-KR" sz="1400"/>
                        <a:t>FK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72642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313684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나이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9221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성별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77073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이메일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55717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시작일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44100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종료일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957559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연락처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0759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주소 </a:t>
                      </a:r>
                      <a:r>
                        <a:rPr lang="en-US" altLang="ko-KR" sz="1400"/>
                        <a:t>FK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340706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총금액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11502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닉네임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482977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지부 </a:t>
                      </a:r>
                      <a:r>
                        <a:rPr lang="en-US" altLang="ko-KR" sz="1400"/>
                        <a:t>FK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89014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5330530-C234-4E1C-AAEA-7B4270F5E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81609"/>
              </p:ext>
            </p:extLst>
          </p:nvPr>
        </p:nvGraphicFramePr>
        <p:xfrm>
          <a:off x="7264326" y="1868865"/>
          <a:ext cx="1131116" cy="141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116">
                  <a:extLst>
                    <a:ext uri="{9D8B030D-6E8A-4147-A177-3AD203B41FA5}">
                      <a16:colId xmlns:a16="http://schemas.microsoft.com/office/drawing/2014/main" val="236160039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지부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74978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지부 </a:t>
                      </a:r>
                      <a:r>
                        <a:rPr lang="en-US" altLang="ko-KR" sz="1400"/>
                        <a:t>PK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32462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지부명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244896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주소 </a:t>
                      </a:r>
                      <a:r>
                        <a:rPr lang="en-US" altLang="ko-KR" sz="1400"/>
                        <a:t>FK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431417"/>
                  </a:ext>
                </a:extLst>
              </a:tr>
              <a:tr h="290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전화번호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874908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CE5FE9C-830D-4651-A0F9-8D64A63DD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40036"/>
              </p:ext>
            </p:extLst>
          </p:nvPr>
        </p:nvGraphicFramePr>
        <p:xfrm>
          <a:off x="3039993" y="1868684"/>
          <a:ext cx="130833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32">
                  <a:extLst>
                    <a:ext uri="{9D8B030D-6E8A-4147-A177-3AD203B41FA5}">
                      <a16:colId xmlns:a16="http://schemas.microsoft.com/office/drawing/2014/main" val="8420628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결연아동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63118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결연아동 </a:t>
                      </a:r>
                      <a:r>
                        <a:rPr lang="en-US" altLang="ko-KR" sz="1400"/>
                        <a:t>PK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948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31481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나이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83011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성별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310595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주소 </a:t>
                      </a:r>
                      <a:r>
                        <a:rPr lang="en-US" altLang="ko-KR" sz="1400"/>
                        <a:t>FK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374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취미 </a:t>
                      </a:r>
                      <a:r>
                        <a:rPr lang="en-US" altLang="ko-KR" sz="1400"/>
                        <a:t>FK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5304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원하는 것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526524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894C4DE-CDC9-4895-8887-3E87E6724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16068"/>
              </p:ext>
            </p:extLst>
          </p:nvPr>
        </p:nvGraphicFramePr>
        <p:xfrm>
          <a:off x="7240255" y="4005553"/>
          <a:ext cx="1095860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60">
                  <a:extLst>
                    <a:ext uri="{9D8B030D-6E8A-4147-A177-3AD203B41FA5}">
                      <a16:colId xmlns:a16="http://schemas.microsoft.com/office/drawing/2014/main" val="178985999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취미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4296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취미 </a:t>
                      </a:r>
                      <a:r>
                        <a:rPr lang="en-US" altLang="ko-KR" sz="1400"/>
                        <a:t>PK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90441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취미명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574023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8DD1FC0-89CF-48F9-9DA5-64427FCDD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00982"/>
              </p:ext>
            </p:extLst>
          </p:nvPr>
        </p:nvGraphicFramePr>
        <p:xfrm>
          <a:off x="7264325" y="5186014"/>
          <a:ext cx="1071791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791">
                  <a:extLst>
                    <a:ext uri="{9D8B030D-6E8A-4147-A177-3AD203B41FA5}">
                      <a16:colId xmlns:a16="http://schemas.microsoft.com/office/drawing/2014/main" val="113594782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주소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449887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주소 </a:t>
                      </a:r>
                      <a:r>
                        <a:rPr lang="en-US" altLang="ko-KR" sz="1400"/>
                        <a:t>PK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77618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주소명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64459358"/>
                  </a:ext>
                </a:extLst>
              </a:tr>
            </a:tbl>
          </a:graphicData>
        </a:graphic>
      </p:graphicFrame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54080E7-DFDB-46B5-A878-4E1D52D26957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4310921" y="3662773"/>
            <a:ext cx="2929335" cy="7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6D868AB-9D8F-488F-BFA3-DE7A55F2B58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4329691" y="3429002"/>
            <a:ext cx="2934635" cy="2179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4A285BD-7A60-4F9C-ABD5-9E364ED21E1B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1891149" y="4767382"/>
            <a:ext cx="5373177" cy="84154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05DAFC1-B19B-432A-B16B-C39A84F7DFED}"/>
              </a:ext>
            </a:extLst>
          </p:cNvPr>
          <p:cNvCxnSpPr/>
          <p:nvPr/>
        </p:nvCxnSpPr>
        <p:spPr>
          <a:xfrm rot="10800000" flipV="1">
            <a:off x="1915219" y="2283422"/>
            <a:ext cx="1124774" cy="3007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C8AC392-21D4-42D1-B2F0-F383B5F258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15220" y="2292944"/>
            <a:ext cx="5349112" cy="3305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59EF910-3297-45B5-99F6-B6BE5E094936}"/>
              </a:ext>
            </a:extLst>
          </p:cNvPr>
          <p:cNvCxnSpPr/>
          <p:nvPr/>
        </p:nvCxnSpPr>
        <p:spPr>
          <a:xfrm flipH="1">
            <a:off x="6583680" y="5815844"/>
            <a:ext cx="68064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044FF32-E51D-4B27-B346-7517EE1C435C}"/>
              </a:ext>
            </a:extLst>
          </p:cNvPr>
          <p:cNvCxnSpPr/>
          <p:nvPr/>
        </p:nvCxnSpPr>
        <p:spPr>
          <a:xfrm flipV="1">
            <a:off x="6583680" y="2865120"/>
            <a:ext cx="0" cy="29507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0E1DA72-EA4C-4D02-BB32-34F61A4A4394}"/>
              </a:ext>
            </a:extLst>
          </p:cNvPr>
          <p:cNvCxnSpPr/>
          <p:nvPr/>
        </p:nvCxnSpPr>
        <p:spPr>
          <a:xfrm>
            <a:off x="6583680" y="2865120"/>
            <a:ext cx="680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8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734637" y="451609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 클래스 소개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B175CE6-6D63-4738-87FD-A1845C1BCECC}"/>
              </a:ext>
            </a:extLst>
          </p:cNvPr>
          <p:cNvGrpSpPr/>
          <p:nvPr/>
        </p:nvGrpSpPr>
        <p:grpSpPr>
          <a:xfrm>
            <a:off x="730790" y="1706881"/>
            <a:ext cx="7992746" cy="3978644"/>
            <a:chOff x="833838" y="1766459"/>
            <a:chExt cx="7698108" cy="3831979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33838" y="2828302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835724" y="1766459"/>
              <a:ext cx="1790799" cy="797797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453007" y="2828302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453007" y="1766459"/>
              <a:ext cx="1792686" cy="797797"/>
            </a:xfrm>
            <a:custGeom>
              <a:avLst/>
              <a:gdLst>
                <a:gd name="T0" fmla="*/ 402 w 804"/>
                <a:gd name="T1" fmla="*/ 78 h 357"/>
                <a:gd name="T2" fmla="*/ 725 w 804"/>
                <a:gd name="T3" fmla="*/ 357 h 357"/>
                <a:gd name="T4" fmla="*/ 804 w 804"/>
                <a:gd name="T5" fmla="*/ 357 h 357"/>
                <a:gd name="T6" fmla="*/ 402 w 804"/>
                <a:gd name="T7" fmla="*/ 0 h 357"/>
                <a:gd name="T8" fmla="*/ 0 w 804"/>
                <a:gd name="T9" fmla="*/ 357 h 357"/>
                <a:gd name="T10" fmla="*/ 79 w 804"/>
                <a:gd name="T11" fmla="*/ 357 h 357"/>
                <a:gd name="T12" fmla="*/ 402 w 804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4" y="357"/>
                    <a:pt x="804" y="357"/>
                    <a:pt x="804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9" y="357"/>
                    <a:pt x="79" y="357"/>
                    <a:pt x="79" y="357"/>
                  </a:cubicBezTo>
                  <a:cubicBezTo>
                    <a:pt x="102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076891" y="2828302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5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076892" y="1766459"/>
              <a:ext cx="1790799" cy="797797"/>
            </a:xfrm>
            <a:custGeom>
              <a:avLst/>
              <a:gdLst>
                <a:gd name="T0" fmla="*/ 402 w 803"/>
                <a:gd name="T1" fmla="*/ 78 h 357"/>
                <a:gd name="T2" fmla="*/ 725 w 803"/>
                <a:gd name="T3" fmla="*/ 357 h 357"/>
                <a:gd name="T4" fmla="*/ 803 w 803"/>
                <a:gd name="T5" fmla="*/ 357 h 357"/>
                <a:gd name="T6" fmla="*/ 402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2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096942" y="2063511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717997" y="2063511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4334060" y="2063511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77843" y="2598205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299369" y="2598205"/>
              <a:ext cx="124479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914961" y="2598205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31685" y="2745931"/>
              <a:ext cx="1017748" cy="222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후원자 정보 클래스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90985" y="2745931"/>
              <a:ext cx="1141260" cy="222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결연 아동 정보 클래스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18207" y="2745931"/>
              <a:ext cx="918937" cy="222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기관 정보 클래스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4668" y="2268412"/>
              <a:ext cx="671787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Donate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90821" y="2268412"/>
              <a:ext cx="741571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Children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46677" y="2268412"/>
              <a:ext cx="861998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B3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Institution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09272FE3-B5B2-49C4-AE93-91A22BB5B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060" y="2828302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CB776C7-6445-413B-97EF-23457D9DD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946" y="1766459"/>
              <a:ext cx="1790799" cy="797797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CB545F7F-9016-4B76-8057-A32F8F43C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164" y="2063511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29" name="Rectangle 16">
              <a:extLst>
                <a:ext uri="{FF2B5EF4-FFF2-40B4-BE49-F238E27FC236}">
                  <a16:creationId xmlns:a16="http://schemas.microsoft.com/office/drawing/2014/main" id="{ECA738B1-2E22-4F78-9B61-D5F8E9715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065" y="2598205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46EFC0-C57F-4846-9E71-0007613C3364}"/>
                </a:ext>
              </a:extLst>
            </p:cNvPr>
            <p:cNvSpPr txBox="1"/>
            <p:nvPr/>
          </p:nvSpPr>
          <p:spPr>
            <a:xfrm>
              <a:off x="6155667" y="2745931"/>
              <a:ext cx="894234" cy="222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미리보기 클래스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43E51A-5F2E-4562-91B0-3B0DD8D4B365}"/>
                </a:ext>
              </a:extLst>
            </p:cNvPr>
            <p:cNvSpPr txBox="1"/>
            <p:nvPr/>
          </p:nvSpPr>
          <p:spPr>
            <a:xfrm>
              <a:off x="6246321" y="2268412"/>
              <a:ext cx="712917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Preview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06E003EE-E836-4BCC-915B-172F468FF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581" y="4793097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5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E09DF79D-2261-41AC-A72A-5AAB146E8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582" y="3731254"/>
              <a:ext cx="1790799" cy="797797"/>
            </a:xfrm>
            <a:custGeom>
              <a:avLst/>
              <a:gdLst>
                <a:gd name="T0" fmla="*/ 402 w 803"/>
                <a:gd name="T1" fmla="*/ 78 h 357"/>
                <a:gd name="T2" fmla="*/ 725 w 803"/>
                <a:gd name="T3" fmla="*/ 357 h 357"/>
                <a:gd name="T4" fmla="*/ 803 w 803"/>
                <a:gd name="T5" fmla="*/ 357 h 357"/>
                <a:gd name="T6" fmla="*/ 402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2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5B1F81F8-4543-4BAF-AFFB-E39F1D54F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750" y="4028306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E9D9B14F-F54E-4537-9FC9-53605CF6C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651" y="4563000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31418-B334-4B14-9D02-603E7CA40353}"/>
                </a:ext>
              </a:extLst>
            </p:cNvPr>
            <p:cNvSpPr txBox="1"/>
            <p:nvPr/>
          </p:nvSpPr>
          <p:spPr>
            <a:xfrm>
              <a:off x="2286842" y="4710726"/>
              <a:ext cx="993044" cy="222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</a:t>
              </a:r>
              <a:r>
                <a:rPr lang="en-US" altLang="ko-KR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인쇄 클래스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CAB5C1-2D3A-4B90-9091-C4B17279E991}"/>
                </a:ext>
              </a:extLst>
            </p:cNvPr>
            <p:cNvSpPr txBox="1"/>
            <p:nvPr/>
          </p:nvSpPr>
          <p:spPr>
            <a:xfrm>
              <a:off x="2464545" y="4233207"/>
              <a:ext cx="637636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B3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Printer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25E402D-8B39-41BC-AC9B-5F30D74EA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1750" y="4793097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13E6E1C-EC70-44B8-86C2-812A72D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36" y="3731254"/>
              <a:ext cx="1790799" cy="797797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BE22F8BA-E800-4A6B-BBA4-C92A2EF4A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854" y="4028306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5DE098D4-2A79-437E-BF07-B4B95570A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755" y="4563000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3098E6-4EBC-4C7C-BB54-02AA4DEE6F6E}"/>
                </a:ext>
              </a:extLst>
            </p:cNvPr>
            <p:cNvSpPr txBox="1"/>
            <p:nvPr/>
          </p:nvSpPr>
          <p:spPr>
            <a:xfrm>
              <a:off x="3689628" y="4710726"/>
              <a:ext cx="1437690" cy="222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페이지에 관한 설정값 클래스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37B8232-EC5D-4E93-95D5-CDFB79776D21}"/>
                </a:ext>
              </a:extLst>
            </p:cNvPr>
            <p:cNvSpPr txBox="1"/>
            <p:nvPr/>
          </p:nvSpPr>
          <p:spPr>
            <a:xfrm>
              <a:off x="3922196" y="4233207"/>
              <a:ext cx="972542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PrinterPage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E15ABDA5-B10D-4495-B9EA-CC6EE0AA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6093" y="4610151"/>
              <a:ext cx="75442" cy="127308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BA435C7-D322-4521-8A94-A4758DB89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0091" y="4793097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250F737-2487-4DF9-AEEF-C4D105DF3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977" y="3731254"/>
              <a:ext cx="1790799" cy="797797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544D34-50C6-400E-861A-3F43BAE61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260" y="4793097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F255EE9-0D7D-47AA-984F-854B07485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260" y="3731254"/>
              <a:ext cx="1792686" cy="797797"/>
            </a:xfrm>
            <a:custGeom>
              <a:avLst/>
              <a:gdLst>
                <a:gd name="T0" fmla="*/ 402 w 804"/>
                <a:gd name="T1" fmla="*/ 78 h 357"/>
                <a:gd name="T2" fmla="*/ 725 w 804"/>
                <a:gd name="T3" fmla="*/ 357 h 357"/>
                <a:gd name="T4" fmla="*/ 804 w 804"/>
                <a:gd name="T5" fmla="*/ 357 h 357"/>
                <a:gd name="T6" fmla="*/ 402 w 804"/>
                <a:gd name="T7" fmla="*/ 0 h 357"/>
                <a:gd name="T8" fmla="*/ 0 w 804"/>
                <a:gd name="T9" fmla="*/ 357 h 357"/>
                <a:gd name="T10" fmla="*/ 79 w 804"/>
                <a:gd name="T11" fmla="*/ 357 h 357"/>
                <a:gd name="T12" fmla="*/ 402 w 804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4" y="357"/>
                    <a:pt x="804" y="357"/>
                    <a:pt x="804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9" y="357"/>
                    <a:pt x="79" y="357"/>
                    <a:pt x="79" y="357"/>
                  </a:cubicBezTo>
                  <a:cubicBezTo>
                    <a:pt x="102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30461D51-ED33-4094-9C1C-A7B7C7DC5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195" y="4028306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3" name="Oval 14">
              <a:extLst>
                <a:ext uri="{FF2B5EF4-FFF2-40B4-BE49-F238E27FC236}">
                  <a16:creationId xmlns:a16="http://schemas.microsoft.com/office/drawing/2014/main" id="{81B5A016-DD2D-4697-BFD9-971712815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250" y="4028306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319794B7-F1A5-41E1-BC6D-A004948ED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096" y="4563000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5" name="Rectangle 17">
              <a:extLst>
                <a:ext uri="{FF2B5EF4-FFF2-40B4-BE49-F238E27FC236}">
                  <a16:creationId xmlns:a16="http://schemas.microsoft.com/office/drawing/2014/main" id="{5BA2376E-5567-414A-ABC7-0A1004256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622" y="4563000"/>
              <a:ext cx="124479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4A91F7-FE93-4065-9681-40AA918699B9}"/>
                </a:ext>
              </a:extLst>
            </p:cNvPr>
            <p:cNvSpPr txBox="1"/>
            <p:nvPr/>
          </p:nvSpPr>
          <p:spPr>
            <a:xfrm>
              <a:off x="5406780" y="4710726"/>
              <a:ext cx="1240069" cy="222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프린트 객체 설정 클래스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FC7BE6-D2DE-4D4E-8CB8-0B8A35A79B3C}"/>
                </a:ext>
              </a:extLst>
            </p:cNvPr>
            <p:cNvSpPr txBox="1"/>
            <p:nvPr/>
          </p:nvSpPr>
          <p:spPr>
            <a:xfrm>
              <a:off x="6929023" y="4710726"/>
              <a:ext cx="1437690" cy="222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오브젝트의 라인 설정 클래스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358F79-B73A-4ABA-92C5-63E4D3ED3E44}"/>
                </a:ext>
              </a:extLst>
            </p:cNvPr>
            <p:cNvSpPr txBox="1"/>
            <p:nvPr/>
          </p:nvSpPr>
          <p:spPr>
            <a:xfrm>
              <a:off x="5552674" y="4233207"/>
              <a:ext cx="948271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PrintObject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BE4CA2-25F9-4D0B-887B-492616BB2644}"/>
                </a:ext>
              </a:extLst>
            </p:cNvPr>
            <p:cNvSpPr txBox="1"/>
            <p:nvPr/>
          </p:nvSpPr>
          <p:spPr>
            <a:xfrm>
              <a:off x="7153286" y="4233207"/>
              <a:ext cx="989153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RowObjects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A35C74F1-AE2D-4938-AA50-6BF7B05B6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282" y="2627439"/>
              <a:ext cx="75442" cy="127308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04316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2189-A016-4FE4-8353-2B9648C4B33E}"/>
              </a:ext>
            </a:extLst>
          </p:cNvPr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04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A0FE842-F778-4999-AD1A-39C93604A56E}"/>
              </a:ext>
            </a:extLst>
          </p:cNvPr>
          <p:cNvSpPr txBox="1">
            <a:spLocks/>
          </p:cNvSpPr>
          <p:nvPr/>
        </p:nvSpPr>
        <p:spPr>
          <a:xfrm>
            <a:off x="1734637" y="451609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C83A37D-B7C9-4368-A2DB-0408834E0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37" y="1557076"/>
            <a:ext cx="7973538" cy="3743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1EB21D-E336-4B85-8630-5FBC48104747}"/>
              </a:ext>
            </a:extLst>
          </p:cNvPr>
          <p:cNvSpPr txBox="1"/>
          <p:nvPr/>
        </p:nvSpPr>
        <p:spPr>
          <a:xfrm>
            <a:off x="729737" y="5416731"/>
            <a:ext cx="79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후원자 테이블</a:t>
            </a:r>
          </a:p>
        </p:txBody>
      </p:sp>
    </p:spTree>
    <p:extLst>
      <p:ext uri="{BB962C8B-B14F-4D97-AF65-F5344CB8AC3E}">
        <p14:creationId xmlns:p14="http://schemas.microsoft.com/office/powerpoint/2010/main" val="109420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2189-A016-4FE4-8353-2B9648C4B33E}"/>
              </a:ext>
            </a:extLst>
          </p:cNvPr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04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A0FE842-F778-4999-AD1A-39C93604A56E}"/>
              </a:ext>
            </a:extLst>
          </p:cNvPr>
          <p:cNvSpPr txBox="1">
            <a:spLocks/>
          </p:cNvSpPr>
          <p:nvPr/>
        </p:nvSpPr>
        <p:spPr>
          <a:xfrm>
            <a:off x="1734637" y="451609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E990AD-5330-41CB-A0AB-662030EEF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5" y="1554552"/>
            <a:ext cx="7973538" cy="3748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54DD2-90E5-451C-BFF6-80F8409DF7D3}"/>
              </a:ext>
            </a:extLst>
          </p:cNvPr>
          <p:cNvSpPr txBox="1"/>
          <p:nvPr/>
        </p:nvSpPr>
        <p:spPr>
          <a:xfrm>
            <a:off x="729737" y="5416731"/>
            <a:ext cx="79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결연 아동 테이블</a:t>
            </a:r>
          </a:p>
        </p:txBody>
      </p:sp>
    </p:spTree>
    <p:extLst>
      <p:ext uri="{BB962C8B-B14F-4D97-AF65-F5344CB8AC3E}">
        <p14:creationId xmlns:p14="http://schemas.microsoft.com/office/powerpoint/2010/main" val="223198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2189-A016-4FE4-8353-2B9648C4B33E}"/>
              </a:ext>
            </a:extLst>
          </p:cNvPr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04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A0FE842-F778-4999-AD1A-39C93604A56E}"/>
              </a:ext>
            </a:extLst>
          </p:cNvPr>
          <p:cNvSpPr txBox="1">
            <a:spLocks/>
          </p:cNvSpPr>
          <p:nvPr/>
        </p:nvSpPr>
        <p:spPr>
          <a:xfrm>
            <a:off x="1734637" y="451609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3C6C91B-CCF5-4848-B63F-94F9B4D5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7" y="1547550"/>
            <a:ext cx="7973538" cy="376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AADC7-8590-4DEC-9510-2B4FAE50D245}"/>
              </a:ext>
            </a:extLst>
          </p:cNvPr>
          <p:cNvSpPr txBox="1"/>
          <p:nvPr/>
        </p:nvSpPr>
        <p:spPr>
          <a:xfrm>
            <a:off x="729737" y="5416731"/>
            <a:ext cx="79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결연 기관 테이블</a:t>
            </a:r>
          </a:p>
        </p:txBody>
      </p:sp>
    </p:spTree>
    <p:extLst>
      <p:ext uri="{BB962C8B-B14F-4D97-AF65-F5344CB8AC3E}">
        <p14:creationId xmlns:p14="http://schemas.microsoft.com/office/powerpoint/2010/main" val="35912358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8431</TotalTime>
  <Words>304</Words>
  <Application>Microsoft Office PowerPoint</Application>
  <PresentationFormat>화면 슬라이드 쇼(4:3)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210 맨발의청춘 L</vt:lpstr>
      <vt:lpstr>나눔바른고딕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Il Hwan</dc:creator>
  <cp:lastModifiedBy>이재헌</cp:lastModifiedBy>
  <cp:revision>399</cp:revision>
  <dcterms:created xsi:type="dcterms:W3CDTF">2017-07-27T05:54:20Z</dcterms:created>
  <dcterms:modified xsi:type="dcterms:W3CDTF">2019-12-07T21:35:18Z</dcterms:modified>
</cp:coreProperties>
</file>