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Paruk" userId="c4c9bb46-0bc7-4155-9730-f4a8f4a0a02e" providerId="ADAL" clId="{658EAC6D-6DC9-424B-9C50-36A61277A8BB}"/>
    <pc:docChg chg="modSld">
      <pc:chgData name="Yusuf Paruk" userId="c4c9bb46-0bc7-4155-9730-f4a8f4a0a02e" providerId="ADAL" clId="{658EAC6D-6DC9-424B-9C50-36A61277A8BB}" dt="2025-04-11T16:14:16.445" v="2" actId="1076"/>
      <pc:docMkLst>
        <pc:docMk/>
      </pc:docMkLst>
      <pc:sldChg chg="modSp mod">
        <pc:chgData name="Yusuf Paruk" userId="c4c9bb46-0bc7-4155-9730-f4a8f4a0a02e" providerId="ADAL" clId="{658EAC6D-6DC9-424B-9C50-36A61277A8BB}" dt="2025-04-11T16:06:53.009" v="1" actId="1038"/>
        <pc:sldMkLst>
          <pc:docMk/>
          <pc:sldMk cId="2213261096" sldId="272"/>
        </pc:sldMkLst>
        <pc:graphicFrameChg chg="mod">
          <ac:chgData name="Yusuf Paruk" userId="c4c9bb46-0bc7-4155-9730-f4a8f4a0a02e" providerId="ADAL" clId="{658EAC6D-6DC9-424B-9C50-36A61277A8BB}" dt="2025-04-11T16:06:53.009" v="1" actId="1038"/>
          <ac:graphicFrameMkLst>
            <pc:docMk/>
            <pc:sldMk cId="2213261096" sldId="272"/>
            <ac:graphicFrameMk id="5" creationId="{E5F03ABE-E452-6516-58C3-2E3B7D469381}"/>
          </ac:graphicFrameMkLst>
        </pc:graphicFrameChg>
      </pc:sldChg>
      <pc:sldChg chg="modSp mod">
        <pc:chgData name="Yusuf Paruk" userId="c4c9bb46-0bc7-4155-9730-f4a8f4a0a02e" providerId="ADAL" clId="{658EAC6D-6DC9-424B-9C50-36A61277A8BB}" dt="2025-04-11T16:14:16.445" v="2" actId="1076"/>
        <pc:sldMkLst>
          <pc:docMk/>
          <pc:sldMk cId="1501417662" sldId="280"/>
        </pc:sldMkLst>
        <pc:spChg chg="mod">
          <ac:chgData name="Yusuf Paruk" userId="c4c9bb46-0bc7-4155-9730-f4a8f4a0a02e" providerId="ADAL" clId="{658EAC6D-6DC9-424B-9C50-36A61277A8BB}" dt="2025-04-11T16:14:16.445" v="2" actId="1076"/>
          <ac:spMkLst>
            <pc:docMk/>
            <pc:sldMk cId="1501417662" sldId="280"/>
            <ac:spMk id="3" creationId="{452F6DED-D521-3661-4FB2-454C8312359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D2217-55CF-4C69-B17B-3D21EDCF39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686FBE-B35B-48B2-A38D-34AA5068770C}">
      <dgm:prSet/>
      <dgm:spPr/>
      <dgm:t>
        <a:bodyPr/>
        <a:lstStyle/>
        <a:p>
          <a:r>
            <a:rPr lang="en-GB"/>
            <a:t>Unlike supervised learning (where you know the answers), unsupervised learning means:</a:t>
          </a:r>
          <a:endParaRPr lang="en-US"/>
        </a:p>
      </dgm:t>
    </dgm:pt>
    <dgm:pt modelId="{6809F43E-B98E-425B-BE22-EADDA5955293}" type="parTrans" cxnId="{0CF779CA-F650-4954-8A90-FCD3176C4CEB}">
      <dgm:prSet/>
      <dgm:spPr/>
      <dgm:t>
        <a:bodyPr/>
        <a:lstStyle/>
        <a:p>
          <a:endParaRPr lang="en-US"/>
        </a:p>
      </dgm:t>
    </dgm:pt>
    <dgm:pt modelId="{0A65E591-4422-4074-9034-E656F8268874}" type="sibTrans" cxnId="{0CF779CA-F650-4954-8A90-FCD3176C4CEB}">
      <dgm:prSet/>
      <dgm:spPr/>
      <dgm:t>
        <a:bodyPr/>
        <a:lstStyle/>
        <a:p>
          <a:endParaRPr lang="en-US"/>
        </a:p>
      </dgm:t>
    </dgm:pt>
    <dgm:pt modelId="{E0023FCD-9538-46FD-8231-B8C4465BFCEB}">
      <dgm:prSet/>
      <dgm:spPr/>
      <dgm:t>
        <a:bodyPr/>
        <a:lstStyle/>
        <a:p>
          <a:r>
            <a:rPr lang="en-GB"/>
            <a:t>“Here’s a bunch of data, I don’t know what’s what, just find something interesting.”</a:t>
          </a:r>
          <a:endParaRPr lang="en-US"/>
        </a:p>
      </dgm:t>
    </dgm:pt>
    <dgm:pt modelId="{0DA0DAFD-3AD6-4379-9B3E-1590BC258E1D}" type="parTrans" cxnId="{61E4BBAD-F508-43E8-8754-B57AC7BBA1AB}">
      <dgm:prSet/>
      <dgm:spPr/>
      <dgm:t>
        <a:bodyPr/>
        <a:lstStyle/>
        <a:p>
          <a:endParaRPr lang="en-US"/>
        </a:p>
      </dgm:t>
    </dgm:pt>
    <dgm:pt modelId="{F7CB11E8-9852-494A-A8DA-51990262DF53}" type="sibTrans" cxnId="{61E4BBAD-F508-43E8-8754-B57AC7BBA1AB}">
      <dgm:prSet/>
      <dgm:spPr/>
      <dgm:t>
        <a:bodyPr/>
        <a:lstStyle/>
        <a:p>
          <a:endParaRPr lang="en-US"/>
        </a:p>
      </dgm:t>
    </dgm:pt>
    <dgm:pt modelId="{6C166306-4706-4E09-95E9-F5F098B44833}">
      <dgm:prSet/>
      <dgm:spPr/>
      <dgm:t>
        <a:bodyPr/>
        <a:lstStyle/>
        <a:p>
          <a:r>
            <a:rPr lang="en-GB"/>
            <a:t>No labels. Just raw data. It’s like handing someone 100 photos and asking them to sort them however they think makes sense.</a:t>
          </a:r>
          <a:endParaRPr lang="en-US"/>
        </a:p>
      </dgm:t>
    </dgm:pt>
    <dgm:pt modelId="{BC72BDE1-43FA-4300-85E0-AB50205CE37A}" type="parTrans" cxnId="{8DFE8EB8-3C37-4C79-9E2F-3085B4EA842F}">
      <dgm:prSet/>
      <dgm:spPr/>
      <dgm:t>
        <a:bodyPr/>
        <a:lstStyle/>
        <a:p>
          <a:endParaRPr lang="en-US"/>
        </a:p>
      </dgm:t>
    </dgm:pt>
    <dgm:pt modelId="{35E2B686-7D34-4103-B383-2CEA8FC65B20}" type="sibTrans" cxnId="{8DFE8EB8-3C37-4C79-9E2F-3085B4EA842F}">
      <dgm:prSet/>
      <dgm:spPr/>
      <dgm:t>
        <a:bodyPr/>
        <a:lstStyle/>
        <a:p>
          <a:endParaRPr lang="en-US"/>
        </a:p>
      </dgm:t>
    </dgm:pt>
    <dgm:pt modelId="{DC832C2B-C022-4983-8F57-7F6AABF39FCF}" type="pres">
      <dgm:prSet presAssocID="{339D2217-55CF-4C69-B17B-3D21EDCF3988}" presName="root" presStyleCnt="0">
        <dgm:presLayoutVars>
          <dgm:dir/>
          <dgm:resizeHandles val="exact"/>
        </dgm:presLayoutVars>
      </dgm:prSet>
      <dgm:spPr/>
    </dgm:pt>
    <dgm:pt modelId="{349C5A3B-D948-4C4F-BFE6-6F5A1893C834}" type="pres">
      <dgm:prSet presAssocID="{5C686FBE-B35B-48B2-A38D-34AA5068770C}" presName="compNode" presStyleCnt="0"/>
      <dgm:spPr/>
    </dgm:pt>
    <dgm:pt modelId="{96DFE5BF-DB10-4501-8F14-F0062BD86446}" type="pres">
      <dgm:prSet presAssocID="{5C686FBE-B35B-48B2-A38D-34AA5068770C}" presName="bgRect" presStyleLbl="bgShp" presStyleIdx="0" presStyleCnt="3"/>
      <dgm:spPr/>
    </dgm:pt>
    <dgm:pt modelId="{F8EC2813-B42A-4B38-A223-B70158C859D3}" type="pres">
      <dgm:prSet presAssocID="{5C686FBE-B35B-48B2-A38D-34AA506877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0E8E71B3-10C3-4F09-B866-9007ED038CB8}" type="pres">
      <dgm:prSet presAssocID="{5C686FBE-B35B-48B2-A38D-34AA5068770C}" presName="spaceRect" presStyleCnt="0"/>
      <dgm:spPr/>
    </dgm:pt>
    <dgm:pt modelId="{E28FFC57-7BE1-4B2F-BB5B-B677C4E5C48A}" type="pres">
      <dgm:prSet presAssocID="{5C686FBE-B35B-48B2-A38D-34AA5068770C}" presName="parTx" presStyleLbl="revTx" presStyleIdx="0" presStyleCnt="3">
        <dgm:presLayoutVars>
          <dgm:chMax val="0"/>
          <dgm:chPref val="0"/>
        </dgm:presLayoutVars>
      </dgm:prSet>
      <dgm:spPr/>
    </dgm:pt>
    <dgm:pt modelId="{8397BBAC-CB6F-4C09-BED2-BB64F3F22AE8}" type="pres">
      <dgm:prSet presAssocID="{0A65E591-4422-4074-9034-E656F8268874}" presName="sibTrans" presStyleCnt="0"/>
      <dgm:spPr/>
    </dgm:pt>
    <dgm:pt modelId="{AB94FF8E-B3FE-4424-893B-850C7CE0791F}" type="pres">
      <dgm:prSet presAssocID="{E0023FCD-9538-46FD-8231-B8C4465BFCEB}" presName="compNode" presStyleCnt="0"/>
      <dgm:spPr/>
    </dgm:pt>
    <dgm:pt modelId="{6D9F3B40-55FC-40A0-9EF1-6C8AD8D9D049}" type="pres">
      <dgm:prSet presAssocID="{E0023FCD-9538-46FD-8231-B8C4465BFCEB}" presName="bgRect" presStyleLbl="bgShp" presStyleIdx="1" presStyleCnt="3"/>
      <dgm:spPr/>
    </dgm:pt>
    <dgm:pt modelId="{4A86628A-3AC3-425F-A8D8-58EA723268C7}" type="pres">
      <dgm:prSet presAssocID="{E0023FCD-9538-46FD-8231-B8C4465BFC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DA33ED8-A598-4D67-9062-9545C0A8BC28}" type="pres">
      <dgm:prSet presAssocID="{E0023FCD-9538-46FD-8231-B8C4465BFCEB}" presName="spaceRect" presStyleCnt="0"/>
      <dgm:spPr/>
    </dgm:pt>
    <dgm:pt modelId="{83AFE542-4B2B-4AB1-98DC-0177C802033E}" type="pres">
      <dgm:prSet presAssocID="{E0023FCD-9538-46FD-8231-B8C4465BFCEB}" presName="parTx" presStyleLbl="revTx" presStyleIdx="1" presStyleCnt="3">
        <dgm:presLayoutVars>
          <dgm:chMax val="0"/>
          <dgm:chPref val="0"/>
        </dgm:presLayoutVars>
      </dgm:prSet>
      <dgm:spPr/>
    </dgm:pt>
    <dgm:pt modelId="{15AB5250-3DC8-4BF0-9337-B5D34E3804F5}" type="pres">
      <dgm:prSet presAssocID="{F7CB11E8-9852-494A-A8DA-51990262DF53}" presName="sibTrans" presStyleCnt="0"/>
      <dgm:spPr/>
    </dgm:pt>
    <dgm:pt modelId="{4744336C-A701-4A25-B0A7-AF5CAC333E4F}" type="pres">
      <dgm:prSet presAssocID="{6C166306-4706-4E09-95E9-F5F098B44833}" presName="compNode" presStyleCnt="0"/>
      <dgm:spPr/>
    </dgm:pt>
    <dgm:pt modelId="{B6B598CB-94D6-4E95-B415-4910CD2A84E9}" type="pres">
      <dgm:prSet presAssocID="{6C166306-4706-4E09-95E9-F5F098B44833}" presName="bgRect" presStyleLbl="bgShp" presStyleIdx="2" presStyleCnt="3"/>
      <dgm:spPr/>
    </dgm:pt>
    <dgm:pt modelId="{A3CD6BF4-860F-4B9D-9060-61462310B12F}" type="pres">
      <dgm:prSet presAssocID="{6C166306-4706-4E09-95E9-F5F098B448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D78069D4-7DE6-403E-8797-213DD648BB46}" type="pres">
      <dgm:prSet presAssocID="{6C166306-4706-4E09-95E9-F5F098B44833}" presName="spaceRect" presStyleCnt="0"/>
      <dgm:spPr/>
    </dgm:pt>
    <dgm:pt modelId="{9AB241DF-3C19-49C7-A782-2C0E19E4EA77}" type="pres">
      <dgm:prSet presAssocID="{6C166306-4706-4E09-95E9-F5F098B448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C7850E-259E-4F01-B5D7-8E5804DB581B}" type="presOf" srcId="{5C686FBE-B35B-48B2-A38D-34AA5068770C}" destId="{E28FFC57-7BE1-4B2F-BB5B-B677C4E5C48A}" srcOrd="0" destOrd="0" presId="urn:microsoft.com/office/officeart/2018/2/layout/IconVerticalSolidList"/>
    <dgm:cxn modelId="{37C22728-98CE-4682-B1B1-8674EF8BE249}" type="presOf" srcId="{339D2217-55CF-4C69-B17B-3D21EDCF3988}" destId="{DC832C2B-C022-4983-8F57-7F6AABF39FCF}" srcOrd="0" destOrd="0" presId="urn:microsoft.com/office/officeart/2018/2/layout/IconVerticalSolidList"/>
    <dgm:cxn modelId="{BFC6C696-E91B-4C28-B191-491DE81791AC}" type="presOf" srcId="{E0023FCD-9538-46FD-8231-B8C4465BFCEB}" destId="{83AFE542-4B2B-4AB1-98DC-0177C802033E}" srcOrd="0" destOrd="0" presId="urn:microsoft.com/office/officeart/2018/2/layout/IconVerticalSolidList"/>
    <dgm:cxn modelId="{61E4BBAD-F508-43E8-8754-B57AC7BBA1AB}" srcId="{339D2217-55CF-4C69-B17B-3D21EDCF3988}" destId="{E0023FCD-9538-46FD-8231-B8C4465BFCEB}" srcOrd="1" destOrd="0" parTransId="{0DA0DAFD-3AD6-4379-9B3E-1590BC258E1D}" sibTransId="{F7CB11E8-9852-494A-A8DA-51990262DF53}"/>
    <dgm:cxn modelId="{8DFE8EB8-3C37-4C79-9E2F-3085B4EA842F}" srcId="{339D2217-55CF-4C69-B17B-3D21EDCF3988}" destId="{6C166306-4706-4E09-95E9-F5F098B44833}" srcOrd="2" destOrd="0" parTransId="{BC72BDE1-43FA-4300-85E0-AB50205CE37A}" sibTransId="{35E2B686-7D34-4103-B383-2CEA8FC65B20}"/>
    <dgm:cxn modelId="{EA3590C7-0913-491F-955A-9F57F0B6AAB1}" type="presOf" srcId="{6C166306-4706-4E09-95E9-F5F098B44833}" destId="{9AB241DF-3C19-49C7-A782-2C0E19E4EA77}" srcOrd="0" destOrd="0" presId="urn:microsoft.com/office/officeart/2018/2/layout/IconVerticalSolidList"/>
    <dgm:cxn modelId="{0CF779CA-F650-4954-8A90-FCD3176C4CEB}" srcId="{339D2217-55CF-4C69-B17B-3D21EDCF3988}" destId="{5C686FBE-B35B-48B2-A38D-34AA5068770C}" srcOrd="0" destOrd="0" parTransId="{6809F43E-B98E-425B-BE22-EADDA5955293}" sibTransId="{0A65E591-4422-4074-9034-E656F8268874}"/>
    <dgm:cxn modelId="{68AB0B45-05A3-443C-89F5-8B3BE205C9DF}" type="presParOf" srcId="{DC832C2B-C022-4983-8F57-7F6AABF39FCF}" destId="{349C5A3B-D948-4C4F-BFE6-6F5A1893C834}" srcOrd="0" destOrd="0" presId="urn:microsoft.com/office/officeart/2018/2/layout/IconVerticalSolidList"/>
    <dgm:cxn modelId="{B058ED99-0281-4022-8C2F-C7DAD34F8407}" type="presParOf" srcId="{349C5A3B-D948-4C4F-BFE6-6F5A1893C834}" destId="{96DFE5BF-DB10-4501-8F14-F0062BD86446}" srcOrd="0" destOrd="0" presId="urn:microsoft.com/office/officeart/2018/2/layout/IconVerticalSolidList"/>
    <dgm:cxn modelId="{0A7FBBA1-D658-4DC6-A51D-54210C1D86A9}" type="presParOf" srcId="{349C5A3B-D948-4C4F-BFE6-6F5A1893C834}" destId="{F8EC2813-B42A-4B38-A223-B70158C859D3}" srcOrd="1" destOrd="0" presId="urn:microsoft.com/office/officeart/2018/2/layout/IconVerticalSolidList"/>
    <dgm:cxn modelId="{B7E3AF9A-4FAA-4329-A5AD-214D1FAB731C}" type="presParOf" srcId="{349C5A3B-D948-4C4F-BFE6-6F5A1893C834}" destId="{0E8E71B3-10C3-4F09-B866-9007ED038CB8}" srcOrd="2" destOrd="0" presId="urn:microsoft.com/office/officeart/2018/2/layout/IconVerticalSolidList"/>
    <dgm:cxn modelId="{50D33C8C-BCE1-4B15-8CDE-E1A3FD5EACDC}" type="presParOf" srcId="{349C5A3B-D948-4C4F-BFE6-6F5A1893C834}" destId="{E28FFC57-7BE1-4B2F-BB5B-B677C4E5C48A}" srcOrd="3" destOrd="0" presId="urn:microsoft.com/office/officeart/2018/2/layout/IconVerticalSolidList"/>
    <dgm:cxn modelId="{9F5C39B7-986F-4E7C-860C-649C405D5DE3}" type="presParOf" srcId="{DC832C2B-C022-4983-8F57-7F6AABF39FCF}" destId="{8397BBAC-CB6F-4C09-BED2-BB64F3F22AE8}" srcOrd="1" destOrd="0" presId="urn:microsoft.com/office/officeart/2018/2/layout/IconVerticalSolidList"/>
    <dgm:cxn modelId="{58C471FF-0357-4295-9A45-058B0583D568}" type="presParOf" srcId="{DC832C2B-C022-4983-8F57-7F6AABF39FCF}" destId="{AB94FF8E-B3FE-4424-893B-850C7CE0791F}" srcOrd="2" destOrd="0" presId="urn:microsoft.com/office/officeart/2018/2/layout/IconVerticalSolidList"/>
    <dgm:cxn modelId="{E6A48285-13BC-40D9-B671-88ACB857B779}" type="presParOf" srcId="{AB94FF8E-B3FE-4424-893B-850C7CE0791F}" destId="{6D9F3B40-55FC-40A0-9EF1-6C8AD8D9D049}" srcOrd="0" destOrd="0" presId="urn:microsoft.com/office/officeart/2018/2/layout/IconVerticalSolidList"/>
    <dgm:cxn modelId="{6217780F-73A1-4CF6-A5C1-08AEB8632AE5}" type="presParOf" srcId="{AB94FF8E-B3FE-4424-893B-850C7CE0791F}" destId="{4A86628A-3AC3-425F-A8D8-58EA723268C7}" srcOrd="1" destOrd="0" presId="urn:microsoft.com/office/officeart/2018/2/layout/IconVerticalSolidList"/>
    <dgm:cxn modelId="{85CD72D8-7540-4909-AA12-2E6AE02BDE83}" type="presParOf" srcId="{AB94FF8E-B3FE-4424-893B-850C7CE0791F}" destId="{DDA33ED8-A598-4D67-9062-9545C0A8BC28}" srcOrd="2" destOrd="0" presId="urn:microsoft.com/office/officeart/2018/2/layout/IconVerticalSolidList"/>
    <dgm:cxn modelId="{C034252C-343C-44F5-91C1-CB89A596A2DA}" type="presParOf" srcId="{AB94FF8E-B3FE-4424-893B-850C7CE0791F}" destId="{83AFE542-4B2B-4AB1-98DC-0177C802033E}" srcOrd="3" destOrd="0" presId="urn:microsoft.com/office/officeart/2018/2/layout/IconVerticalSolidList"/>
    <dgm:cxn modelId="{44101D70-15AF-43BE-91BC-DA6E42C8FBE5}" type="presParOf" srcId="{DC832C2B-C022-4983-8F57-7F6AABF39FCF}" destId="{15AB5250-3DC8-4BF0-9337-B5D34E3804F5}" srcOrd="3" destOrd="0" presId="urn:microsoft.com/office/officeart/2018/2/layout/IconVerticalSolidList"/>
    <dgm:cxn modelId="{E8542E95-DCD9-45E3-9147-AAD2A87BE112}" type="presParOf" srcId="{DC832C2B-C022-4983-8F57-7F6AABF39FCF}" destId="{4744336C-A701-4A25-B0A7-AF5CAC333E4F}" srcOrd="4" destOrd="0" presId="urn:microsoft.com/office/officeart/2018/2/layout/IconVerticalSolidList"/>
    <dgm:cxn modelId="{95901043-E88D-4FD3-B05E-70CD8B52B9B7}" type="presParOf" srcId="{4744336C-A701-4A25-B0A7-AF5CAC333E4F}" destId="{B6B598CB-94D6-4E95-B415-4910CD2A84E9}" srcOrd="0" destOrd="0" presId="urn:microsoft.com/office/officeart/2018/2/layout/IconVerticalSolidList"/>
    <dgm:cxn modelId="{E36DE5E0-8598-409D-985C-2C21B80EE6FE}" type="presParOf" srcId="{4744336C-A701-4A25-B0A7-AF5CAC333E4F}" destId="{A3CD6BF4-860F-4B9D-9060-61462310B12F}" srcOrd="1" destOrd="0" presId="urn:microsoft.com/office/officeart/2018/2/layout/IconVerticalSolidList"/>
    <dgm:cxn modelId="{7ADA388D-5D7C-42FD-90E1-C6ACEED7F258}" type="presParOf" srcId="{4744336C-A701-4A25-B0A7-AF5CAC333E4F}" destId="{D78069D4-7DE6-403E-8797-213DD648BB46}" srcOrd="2" destOrd="0" presId="urn:microsoft.com/office/officeart/2018/2/layout/IconVerticalSolidList"/>
    <dgm:cxn modelId="{0D332C10-264D-43E4-A792-DDA658756830}" type="presParOf" srcId="{4744336C-A701-4A25-B0A7-AF5CAC333E4F}" destId="{9AB241DF-3C19-49C7-A782-2C0E19E4EA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9BFF8-85F3-4EE4-9CE2-AAC0D96368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B0B833-9DF1-4220-B538-8155430862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/>
            <a:t>Principal Component Analysis (PCA)</a:t>
          </a:r>
          <a:endParaRPr lang="en-US"/>
        </a:p>
      </dgm:t>
    </dgm:pt>
    <dgm:pt modelId="{D2D3CA7B-90DE-4264-8A8F-949812DD5E79}" type="parTrans" cxnId="{FFC02662-6513-4E45-93DA-D22A4F4E0782}">
      <dgm:prSet/>
      <dgm:spPr/>
      <dgm:t>
        <a:bodyPr/>
        <a:lstStyle/>
        <a:p>
          <a:endParaRPr lang="en-US"/>
        </a:p>
      </dgm:t>
    </dgm:pt>
    <dgm:pt modelId="{B587A2B4-F3D2-4A5D-85B7-8B7B8D476AB1}" type="sibTrans" cxnId="{FFC02662-6513-4E45-93DA-D22A4F4E0782}">
      <dgm:prSet/>
      <dgm:spPr/>
      <dgm:t>
        <a:bodyPr/>
        <a:lstStyle/>
        <a:p>
          <a:endParaRPr lang="en-US"/>
        </a:p>
      </dgm:t>
    </dgm:pt>
    <dgm:pt modelId="{5E2C5EFD-D4DA-4C5B-B000-5CD2FEA958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Goal:	Find directions (principal components) that maximize variance.</a:t>
          </a:r>
          <a:endParaRPr lang="en-US" dirty="0"/>
        </a:p>
      </dgm:t>
    </dgm:pt>
    <dgm:pt modelId="{EA592AC7-D765-42B0-9175-5DEC4662DB2E}" type="parTrans" cxnId="{9017B054-FCB4-4203-B1CB-BB7781BE2B8F}">
      <dgm:prSet/>
      <dgm:spPr/>
      <dgm:t>
        <a:bodyPr/>
        <a:lstStyle/>
        <a:p>
          <a:endParaRPr lang="en-US"/>
        </a:p>
      </dgm:t>
    </dgm:pt>
    <dgm:pt modelId="{0F10C918-FE05-43A1-BB68-A36FD3FABDB4}" type="sibTrans" cxnId="{9017B054-FCB4-4203-B1CB-BB7781BE2B8F}">
      <dgm:prSet/>
      <dgm:spPr/>
      <dgm:t>
        <a:bodyPr/>
        <a:lstStyle/>
        <a:p>
          <a:endParaRPr lang="en-US"/>
        </a:p>
      </dgm:t>
    </dgm:pt>
    <dgm:pt modelId="{E658E584-CF74-4997-8E87-B8DC1C369AE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t-Distributed Stochastic Neighbor Embedding (t-SNE)</a:t>
          </a:r>
          <a:endParaRPr lang="en-US"/>
        </a:p>
      </dgm:t>
    </dgm:pt>
    <dgm:pt modelId="{7974D107-7136-456A-A2F3-D239632BC747}" type="parTrans" cxnId="{14753904-0C9F-401A-A843-9B18E7705D9E}">
      <dgm:prSet/>
      <dgm:spPr/>
      <dgm:t>
        <a:bodyPr/>
        <a:lstStyle/>
        <a:p>
          <a:endParaRPr lang="en-US"/>
        </a:p>
      </dgm:t>
    </dgm:pt>
    <dgm:pt modelId="{FBF65C8D-F80A-428D-B141-8EB23FBC0306}" type="sibTrans" cxnId="{14753904-0C9F-401A-A843-9B18E7705D9E}">
      <dgm:prSet/>
      <dgm:spPr/>
      <dgm:t>
        <a:bodyPr/>
        <a:lstStyle/>
        <a:p>
          <a:endParaRPr lang="en-US"/>
        </a:p>
      </dgm:t>
    </dgm:pt>
    <dgm:pt modelId="{B0D476C8-9B64-4C74-9976-FF32D58ACE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Goal	Preserves local structure, visualizes high-dimensional data in 2D/3D.</a:t>
          </a:r>
          <a:endParaRPr lang="en-US" dirty="0"/>
        </a:p>
      </dgm:t>
    </dgm:pt>
    <dgm:pt modelId="{D517A7AE-018D-47E8-B3E8-F731871FA848}" type="parTrans" cxnId="{ECDF4F62-3B7F-47A7-AEE2-86C2DC508D5B}">
      <dgm:prSet/>
      <dgm:spPr/>
      <dgm:t>
        <a:bodyPr/>
        <a:lstStyle/>
        <a:p>
          <a:endParaRPr lang="en-US"/>
        </a:p>
      </dgm:t>
    </dgm:pt>
    <dgm:pt modelId="{7BADC527-1779-40C6-8A2E-C726783D9FAD}" type="sibTrans" cxnId="{ECDF4F62-3B7F-47A7-AEE2-86C2DC508D5B}">
      <dgm:prSet/>
      <dgm:spPr/>
      <dgm:t>
        <a:bodyPr/>
        <a:lstStyle/>
        <a:p>
          <a:endParaRPr lang="en-US"/>
        </a:p>
      </dgm:t>
    </dgm:pt>
    <dgm:pt modelId="{1E1AB381-C1B1-446F-975C-FBBC49257D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Uniform Manifold Approximation and Projection (UMAP)</a:t>
          </a:r>
          <a:endParaRPr lang="en-US"/>
        </a:p>
      </dgm:t>
    </dgm:pt>
    <dgm:pt modelId="{732B56E5-0324-483B-A439-6D076EA325E7}" type="parTrans" cxnId="{3A3663EF-6710-4A41-869D-04A27A20229D}">
      <dgm:prSet/>
      <dgm:spPr/>
      <dgm:t>
        <a:bodyPr/>
        <a:lstStyle/>
        <a:p>
          <a:endParaRPr lang="en-US"/>
        </a:p>
      </dgm:t>
    </dgm:pt>
    <dgm:pt modelId="{40E17AA7-F398-4780-B4FD-02104EC24109}" type="sibTrans" cxnId="{3A3663EF-6710-4A41-869D-04A27A20229D}">
      <dgm:prSet/>
      <dgm:spPr/>
      <dgm:t>
        <a:bodyPr/>
        <a:lstStyle/>
        <a:p>
          <a:endParaRPr lang="en-US"/>
        </a:p>
      </dgm:t>
    </dgm:pt>
    <dgm:pt modelId="{11E3122A-CFA1-4075-B607-633FEDE51C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Goal:	Similar to t-SNE, but faster and preserves more global structure.</a:t>
          </a:r>
          <a:endParaRPr lang="en-US" dirty="0"/>
        </a:p>
      </dgm:t>
    </dgm:pt>
    <dgm:pt modelId="{91C0D447-176D-4737-BA22-E9AB7D7F4B70}" type="parTrans" cxnId="{0CDE8B7E-4F15-4BB0-AA38-316222B9C5EF}">
      <dgm:prSet/>
      <dgm:spPr/>
      <dgm:t>
        <a:bodyPr/>
        <a:lstStyle/>
        <a:p>
          <a:endParaRPr lang="en-US"/>
        </a:p>
      </dgm:t>
    </dgm:pt>
    <dgm:pt modelId="{AC7DA04A-C6CD-454F-9C08-5A7C4708DE2E}" type="sibTrans" cxnId="{0CDE8B7E-4F15-4BB0-AA38-316222B9C5EF}">
      <dgm:prSet/>
      <dgm:spPr/>
      <dgm:t>
        <a:bodyPr/>
        <a:lstStyle/>
        <a:p>
          <a:endParaRPr lang="en-US"/>
        </a:p>
      </dgm:t>
    </dgm:pt>
    <dgm:pt modelId="{38913F6D-A4B5-4F5D-ACCC-23506D13BE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/>
            <a:t>Independent Component Analysis (ICA)</a:t>
          </a:r>
          <a:endParaRPr lang="en-US"/>
        </a:p>
      </dgm:t>
    </dgm:pt>
    <dgm:pt modelId="{AE993FE4-9541-4E43-B7C8-F3A61E02F71F}" type="parTrans" cxnId="{276D0337-BC7F-43F6-9B8D-09979EC2E363}">
      <dgm:prSet/>
      <dgm:spPr/>
      <dgm:t>
        <a:bodyPr/>
        <a:lstStyle/>
        <a:p>
          <a:endParaRPr lang="en-US"/>
        </a:p>
      </dgm:t>
    </dgm:pt>
    <dgm:pt modelId="{C47139C7-6504-48A0-BDA7-0C8016A6ADB1}" type="sibTrans" cxnId="{276D0337-BC7F-43F6-9B8D-09979EC2E363}">
      <dgm:prSet/>
      <dgm:spPr/>
      <dgm:t>
        <a:bodyPr/>
        <a:lstStyle/>
        <a:p>
          <a:endParaRPr lang="en-US"/>
        </a:p>
      </dgm:t>
    </dgm:pt>
    <dgm:pt modelId="{056A988D-5F41-4607-AAD6-122F982C6276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Type:	Linear</a:t>
          </a:r>
        </a:p>
      </dgm:t>
    </dgm:pt>
    <dgm:pt modelId="{11833C90-94AE-483C-A7AD-93892F81FB33}" type="parTrans" cxnId="{87F489FE-E01B-43EE-A47F-93680A845C8C}">
      <dgm:prSet/>
      <dgm:spPr/>
      <dgm:t>
        <a:bodyPr/>
        <a:lstStyle/>
        <a:p>
          <a:endParaRPr lang="en-ZA"/>
        </a:p>
      </dgm:t>
    </dgm:pt>
    <dgm:pt modelId="{75C15AD9-90F5-4574-BF7D-18C5734823A7}" type="sibTrans" cxnId="{87F489FE-E01B-43EE-A47F-93680A845C8C}">
      <dgm:prSet/>
      <dgm:spPr/>
      <dgm:t>
        <a:bodyPr/>
        <a:lstStyle/>
        <a:p>
          <a:endParaRPr lang="en-ZA"/>
        </a:p>
      </dgm:t>
    </dgm:pt>
    <dgm:pt modelId="{C6A8D959-EE8D-420A-ABDF-39467D5A81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Pros:	Fast, interpretable, works well if data is linearly correlated.</a:t>
          </a:r>
          <a:endParaRPr lang="en-ZA" dirty="0"/>
        </a:p>
      </dgm:t>
    </dgm:pt>
    <dgm:pt modelId="{74113CB3-6EBC-4B32-9604-FB25A6933616}" type="parTrans" cxnId="{3E5CF3CC-F814-4993-878B-93C0041F7DA3}">
      <dgm:prSet/>
      <dgm:spPr/>
      <dgm:t>
        <a:bodyPr/>
        <a:lstStyle/>
        <a:p>
          <a:endParaRPr lang="en-ZA"/>
        </a:p>
      </dgm:t>
    </dgm:pt>
    <dgm:pt modelId="{ECE01037-5C83-4CCC-8ABE-370744AFB3DA}" type="sibTrans" cxnId="{3E5CF3CC-F814-4993-878B-93C0041F7DA3}">
      <dgm:prSet/>
      <dgm:spPr/>
      <dgm:t>
        <a:bodyPr/>
        <a:lstStyle/>
        <a:p>
          <a:endParaRPr lang="en-ZA"/>
        </a:p>
      </dgm:t>
    </dgm:pt>
    <dgm:pt modelId="{DC755E0C-E2F8-485D-98CC-D16278CD71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Cons:	Doesn’t capture nonlinear relationships.</a:t>
          </a:r>
          <a:endParaRPr lang="en-ZA" dirty="0"/>
        </a:p>
      </dgm:t>
    </dgm:pt>
    <dgm:pt modelId="{17D4F039-F10B-4D2E-9518-4E28A5D216E3}" type="parTrans" cxnId="{CFB3AF04-D58B-4FF4-B2D0-B4A0A9A5F233}">
      <dgm:prSet/>
      <dgm:spPr/>
      <dgm:t>
        <a:bodyPr/>
        <a:lstStyle/>
        <a:p>
          <a:endParaRPr lang="en-ZA"/>
        </a:p>
      </dgm:t>
    </dgm:pt>
    <dgm:pt modelId="{F8A0D942-254A-4B37-B96B-D05EB0477D28}" type="sibTrans" cxnId="{CFB3AF04-D58B-4FF4-B2D0-B4A0A9A5F233}">
      <dgm:prSet/>
      <dgm:spPr/>
      <dgm:t>
        <a:bodyPr/>
        <a:lstStyle/>
        <a:p>
          <a:endParaRPr lang="en-ZA"/>
        </a:p>
      </dgm:t>
    </dgm:pt>
    <dgm:pt modelId="{D9675329-E7A8-4757-B4F3-5106EA137B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Case:  Image compression, exploratory data analysis.</a:t>
          </a:r>
          <a:endParaRPr lang="en-ZA" dirty="0"/>
        </a:p>
      </dgm:t>
    </dgm:pt>
    <dgm:pt modelId="{AE22991E-7C50-4FCB-B096-EDFBEA09FCA5}" type="parTrans" cxnId="{4BF49206-BFBD-4D6D-85C4-66F48DA5CAFF}">
      <dgm:prSet/>
      <dgm:spPr/>
      <dgm:t>
        <a:bodyPr/>
        <a:lstStyle/>
        <a:p>
          <a:endParaRPr lang="en-ZA"/>
        </a:p>
      </dgm:t>
    </dgm:pt>
    <dgm:pt modelId="{418E8235-0C50-44FD-9D2D-D4CDF22B7A30}" type="sibTrans" cxnId="{4BF49206-BFBD-4D6D-85C4-66F48DA5CAFF}">
      <dgm:prSet/>
      <dgm:spPr/>
      <dgm:t>
        <a:bodyPr/>
        <a:lstStyle/>
        <a:p>
          <a:endParaRPr lang="en-ZA"/>
        </a:p>
      </dgm:t>
    </dgm:pt>
    <dgm:pt modelId="{C042519F-4F45-427B-9835-0326AA19F2AF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Type:	Nonlinear</a:t>
          </a:r>
        </a:p>
      </dgm:t>
    </dgm:pt>
    <dgm:pt modelId="{99332F24-DB17-4C71-BE8E-CC2D5ACBE052}" type="parTrans" cxnId="{7CA8FFEC-6283-4838-B4D2-10FBCA8FC9CB}">
      <dgm:prSet/>
      <dgm:spPr/>
      <dgm:t>
        <a:bodyPr/>
        <a:lstStyle/>
        <a:p>
          <a:endParaRPr lang="en-ZA"/>
        </a:p>
      </dgm:t>
    </dgm:pt>
    <dgm:pt modelId="{9FE65D2C-0FE2-4CBF-A424-21A104867AA3}" type="sibTrans" cxnId="{7CA8FFEC-6283-4838-B4D2-10FBCA8FC9CB}">
      <dgm:prSet/>
      <dgm:spPr/>
      <dgm:t>
        <a:bodyPr/>
        <a:lstStyle/>
        <a:p>
          <a:endParaRPr lang="en-ZA"/>
        </a:p>
      </dgm:t>
    </dgm:pt>
    <dgm:pt modelId="{30B4BF3C-948F-4A37-9F65-78AE3089D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Pros:	Excellent for visualizing clusters.</a:t>
          </a:r>
          <a:endParaRPr lang="en-ZA" dirty="0" err="1"/>
        </a:p>
      </dgm:t>
    </dgm:pt>
    <dgm:pt modelId="{C82A771B-CCB8-4914-9850-38374D9BD730}" type="parTrans" cxnId="{DB56FEAD-4859-4F00-8156-BCD04D89E84B}">
      <dgm:prSet/>
      <dgm:spPr/>
      <dgm:t>
        <a:bodyPr/>
        <a:lstStyle/>
        <a:p>
          <a:endParaRPr lang="en-ZA"/>
        </a:p>
      </dgm:t>
    </dgm:pt>
    <dgm:pt modelId="{3E496CF7-2EA7-4692-937D-AB90CF4A26C1}" type="sibTrans" cxnId="{DB56FEAD-4859-4F00-8156-BCD04D89E84B}">
      <dgm:prSet/>
      <dgm:spPr/>
      <dgm:t>
        <a:bodyPr/>
        <a:lstStyle/>
        <a:p>
          <a:endParaRPr lang="en-ZA"/>
        </a:p>
      </dgm:t>
    </dgm:pt>
    <dgm:pt modelId="{25D88CCD-7CCB-4CD1-BF72-66B3A3CD99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Cons:	Not good for generalization to new data; computationally expensive.</a:t>
          </a:r>
          <a:endParaRPr lang="en-ZA" dirty="0" err="1"/>
        </a:p>
      </dgm:t>
    </dgm:pt>
    <dgm:pt modelId="{F6805CB6-E2B5-4A08-A24C-2C29AE6753B6}" type="parTrans" cxnId="{2234166C-C891-4A20-947B-92FFC087246F}">
      <dgm:prSet/>
      <dgm:spPr/>
      <dgm:t>
        <a:bodyPr/>
        <a:lstStyle/>
        <a:p>
          <a:endParaRPr lang="en-ZA"/>
        </a:p>
      </dgm:t>
    </dgm:pt>
    <dgm:pt modelId="{5D915621-3FC8-417A-B918-5E466BC4FDEF}" type="sibTrans" cxnId="{2234166C-C891-4A20-947B-92FFC087246F}">
      <dgm:prSet/>
      <dgm:spPr/>
      <dgm:t>
        <a:bodyPr/>
        <a:lstStyle/>
        <a:p>
          <a:endParaRPr lang="en-ZA"/>
        </a:p>
      </dgm:t>
    </dgm:pt>
    <dgm:pt modelId="{99F287AE-6FD7-441D-8BEA-0CFA9399B2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Case:	Visualizing word embeddings, gene expression data.</a:t>
          </a:r>
          <a:endParaRPr lang="en-ZA" dirty="0" err="1"/>
        </a:p>
      </dgm:t>
    </dgm:pt>
    <dgm:pt modelId="{B80369FE-B0C2-4FF4-AA20-E4BADA9B34B3}" type="parTrans" cxnId="{C63AFBE1-9FF1-439D-8F95-9D6170D14C4C}">
      <dgm:prSet/>
      <dgm:spPr/>
      <dgm:t>
        <a:bodyPr/>
        <a:lstStyle/>
        <a:p>
          <a:endParaRPr lang="en-ZA"/>
        </a:p>
      </dgm:t>
    </dgm:pt>
    <dgm:pt modelId="{4CE1B0E0-6F3D-4092-A8D5-FBAD24CE5B70}" type="sibTrans" cxnId="{C63AFBE1-9FF1-439D-8F95-9D6170D14C4C}">
      <dgm:prSet/>
      <dgm:spPr/>
      <dgm:t>
        <a:bodyPr/>
        <a:lstStyle/>
        <a:p>
          <a:endParaRPr lang="en-ZA"/>
        </a:p>
      </dgm:t>
    </dgm:pt>
    <dgm:pt modelId="{C6A9ED5D-5936-43F2-87B3-59293714A7E4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Type:	Nonlinear</a:t>
          </a:r>
        </a:p>
      </dgm:t>
    </dgm:pt>
    <dgm:pt modelId="{0CFFF2AA-E62A-45FD-9F83-2E3E7B4310D6}" type="parTrans" cxnId="{697B0DED-A489-4405-B6FC-EFA2991A80BA}">
      <dgm:prSet/>
      <dgm:spPr/>
      <dgm:t>
        <a:bodyPr/>
        <a:lstStyle/>
        <a:p>
          <a:endParaRPr lang="en-ZA"/>
        </a:p>
      </dgm:t>
    </dgm:pt>
    <dgm:pt modelId="{49EA76CD-1BFB-4629-9A53-C91F43B6D2A7}" type="sibTrans" cxnId="{697B0DED-A489-4405-B6FC-EFA2991A80BA}">
      <dgm:prSet/>
      <dgm:spPr/>
      <dgm:t>
        <a:bodyPr/>
        <a:lstStyle/>
        <a:p>
          <a:endParaRPr lang="en-ZA"/>
        </a:p>
      </dgm:t>
    </dgm:pt>
    <dgm:pt modelId="{3C76F027-CE6B-45F8-A44A-B05249C510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Pros:	Scales well, preserves both local and global structure.</a:t>
          </a:r>
          <a:endParaRPr lang="en-ZA" dirty="0" err="1"/>
        </a:p>
      </dgm:t>
    </dgm:pt>
    <dgm:pt modelId="{50047C0D-13AB-4C04-BD26-CE56E9618281}" type="parTrans" cxnId="{054BA1E8-5546-4722-8637-1729A264AEA4}">
      <dgm:prSet/>
      <dgm:spPr/>
      <dgm:t>
        <a:bodyPr/>
        <a:lstStyle/>
        <a:p>
          <a:endParaRPr lang="en-ZA"/>
        </a:p>
      </dgm:t>
    </dgm:pt>
    <dgm:pt modelId="{D74463C3-4A05-4DF2-996C-F67E566CDBE3}" type="sibTrans" cxnId="{054BA1E8-5546-4722-8637-1729A264AEA4}">
      <dgm:prSet/>
      <dgm:spPr/>
      <dgm:t>
        <a:bodyPr/>
        <a:lstStyle/>
        <a:p>
          <a:endParaRPr lang="en-ZA"/>
        </a:p>
      </dgm:t>
    </dgm:pt>
    <dgm:pt modelId="{08C07AE7-59B4-4348-9121-D8CDECD11C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Cons:	Can be sensitive to parameter choices.</a:t>
          </a:r>
          <a:endParaRPr lang="en-ZA" dirty="0" err="1"/>
        </a:p>
      </dgm:t>
    </dgm:pt>
    <dgm:pt modelId="{C8A36D4C-FE4D-4DE7-A33A-D45C3C6C52DA}" type="parTrans" cxnId="{AF2DE2B7-0CF7-4A53-9FA9-F12EA193D6EF}">
      <dgm:prSet/>
      <dgm:spPr/>
      <dgm:t>
        <a:bodyPr/>
        <a:lstStyle/>
        <a:p>
          <a:endParaRPr lang="en-ZA"/>
        </a:p>
      </dgm:t>
    </dgm:pt>
    <dgm:pt modelId="{7284489A-0DAC-48FF-94AC-35A790F7C667}" type="sibTrans" cxnId="{AF2DE2B7-0CF7-4A53-9FA9-F12EA193D6EF}">
      <dgm:prSet/>
      <dgm:spPr/>
      <dgm:t>
        <a:bodyPr/>
        <a:lstStyle/>
        <a:p>
          <a:endParaRPr lang="en-ZA"/>
        </a:p>
      </dgm:t>
    </dgm:pt>
    <dgm:pt modelId="{390C2183-3CF2-4A77-94E0-4FE96F4CD2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Case:	Large-scale data visualization.</a:t>
          </a:r>
          <a:endParaRPr lang="en-ZA" dirty="0" err="1"/>
        </a:p>
      </dgm:t>
    </dgm:pt>
    <dgm:pt modelId="{5BDB241B-5252-43CF-AEBF-6817CDCB01D0}" type="parTrans" cxnId="{6C645102-3A65-4A7F-B95B-6E803459F6AA}">
      <dgm:prSet/>
      <dgm:spPr/>
      <dgm:t>
        <a:bodyPr/>
        <a:lstStyle/>
        <a:p>
          <a:endParaRPr lang="en-ZA"/>
        </a:p>
      </dgm:t>
    </dgm:pt>
    <dgm:pt modelId="{97AD23F5-0589-45C1-92C3-4E974B6CA107}" type="sibTrans" cxnId="{6C645102-3A65-4A7F-B95B-6E803459F6AA}">
      <dgm:prSet/>
      <dgm:spPr/>
      <dgm:t>
        <a:bodyPr/>
        <a:lstStyle/>
        <a:p>
          <a:endParaRPr lang="en-ZA"/>
        </a:p>
      </dgm:t>
    </dgm:pt>
    <dgm:pt modelId="{25BF87C8-03E0-43E4-AD87-4545691FB7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ZA"/>
            <a:t>Autoencoders (Neural Networks)</a:t>
          </a:r>
          <a:endParaRPr lang="en-US"/>
        </a:p>
      </dgm:t>
    </dgm:pt>
    <dgm:pt modelId="{625DA7D5-7DD4-4CF2-8C73-BC0EC8C09A16}" type="sibTrans" cxnId="{8179A924-7822-4DDB-92D0-48BF86A24B70}">
      <dgm:prSet/>
      <dgm:spPr/>
      <dgm:t>
        <a:bodyPr/>
        <a:lstStyle/>
        <a:p>
          <a:endParaRPr lang="en-US"/>
        </a:p>
      </dgm:t>
    </dgm:pt>
    <dgm:pt modelId="{3D64DC82-8390-4499-9FC4-F3841F5F02E0}" type="parTrans" cxnId="{8179A924-7822-4DDB-92D0-48BF86A24B70}">
      <dgm:prSet/>
      <dgm:spPr/>
      <dgm:t>
        <a:bodyPr/>
        <a:lstStyle/>
        <a:p>
          <a:endParaRPr lang="en-US"/>
        </a:p>
      </dgm:t>
    </dgm:pt>
    <dgm:pt modelId="{95C6D0FC-6FD7-40D2-8A40-24BD6EA461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Goal:	Learn a compressed representation (encoder) and reconstruct input (decoder).</a:t>
          </a:r>
          <a:endParaRPr lang="en-US" dirty="0"/>
        </a:p>
      </dgm:t>
    </dgm:pt>
    <dgm:pt modelId="{C175FC25-7EAC-4D81-98E7-0443E15FDE85}" type="parTrans" cxnId="{645D7F48-E80A-4DF8-8447-4B4362DD5D2D}">
      <dgm:prSet/>
      <dgm:spPr/>
      <dgm:t>
        <a:bodyPr/>
        <a:lstStyle/>
        <a:p>
          <a:endParaRPr lang="en-ZA"/>
        </a:p>
      </dgm:t>
    </dgm:pt>
    <dgm:pt modelId="{AB3A4370-38F8-476C-9DC2-F2888C86D116}" type="sibTrans" cxnId="{645D7F48-E80A-4DF8-8447-4B4362DD5D2D}">
      <dgm:prSet/>
      <dgm:spPr/>
      <dgm:t>
        <a:bodyPr/>
        <a:lstStyle/>
        <a:p>
          <a:endParaRPr lang="en-ZA"/>
        </a:p>
      </dgm:t>
    </dgm:pt>
    <dgm:pt modelId="{6B9EFA0C-7B8B-4A9E-9965-98B20A651BEB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Type:	Nonlinear</a:t>
          </a:r>
        </a:p>
      </dgm:t>
    </dgm:pt>
    <dgm:pt modelId="{E9158655-A829-4251-A108-60D9D5630E95}" type="parTrans" cxnId="{6F4C4C0B-8FD9-4B9F-AA51-C4AF8E936C0F}">
      <dgm:prSet/>
      <dgm:spPr/>
      <dgm:t>
        <a:bodyPr/>
        <a:lstStyle/>
        <a:p>
          <a:endParaRPr lang="en-ZA"/>
        </a:p>
      </dgm:t>
    </dgm:pt>
    <dgm:pt modelId="{A8D4FA2F-A65F-4E38-9773-98768BA7071D}" type="sibTrans" cxnId="{6F4C4C0B-8FD9-4B9F-AA51-C4AF8E936C0F}">
      <dgm:prSet/>
      <dgm:spPr/>
      <dgm:t>
        <a:bodyPr/>
        <a:lstStyle/>
        <a:p>
          <a:endParaRPr lang="en-ZA"/>
        </a:p>
      </dgm:t>
    </dgm:pt>
    <dgm:pt modelId="{0A4DEA39-16B9-49A5-B9EA-30F27E1602C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Pros:	Customizable, can learn complex patterns.</a:t>
          </a:r>
          <a:endParaRPr lang="en-ZA" dirty="0"/>
        </a:p>
      </dgm:t>
    </dgm:pt>
    <dgm:pt modelId="{8225A13D-A7CB-4C89-B595-D63F4491022E}" type="parTrans" cxnId="{C20ADC77-DD0A-4B69-8ACD-B660920B6D68}">
      <dgm:prSet/>
      <dgm:spPr/>
      <dgm:t>
        <a:bodyPr/>
        <a:lstStyle/>
        <a:p>
          <a:endParaRPr lang="en-ZA"/>
        </a:p>
      </dgm:t>
    </dgm:pt>
    <dgm:pt modelId="{9927A95A-2B87-4E78-BEE6-691EFBE4897A}" type="sibTrans" cxnId="{C20ADC77-DD0A-4B69-8ACD-B660920B6D68}">
      <dgm:prSet/>
      <dgm:spPr/>
      <dgm:t>
        <a:bodyPr/>
        <a:lstStyle/>
        <a:p>
          <a:endParaRPr lang="en-ZA"/>
        </a:p>
      </dgm:t>
    </dgm:pt>
    <dgm:pt modelId="{2263B49B-CD99-44C2-8435-7FDD455642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Cons:	Needs more data and tuning; not interpretable.</a:t>
          </a:r>
          <a:endParaRPr lang="en-ZA" dirty="0"/>
        </a:p>
      </dgm:t>
    </dgm:pt>
    <dgm:pt modelId="{C55399E1-0A24-4D7D-AA20-478F8FBDE203}" type="parTrans" cxnId="{5B1842E3-E390-4A5D-A2A0-95626DCB031A}">
      <dgm:prSet/>
      <dgm:spPr/>
      <dgm:t>
        <a:bodyPr/>
        <a:lstStyle/>
        <a:p>
          <a:endParaRPr lang="en-ZA"/>
        </a:p>
      </dgm:t>
    </dgm:pt>
    <dgm:pt modelId="{9AF5349A-6995-4BB2-BFD2-0ACAEB2DA894}" type="sibTrans" cxnId="{5B1842E3-E390-4A5D-A2A0-95626DCB031A}">
      <dgm:prSet/>
      <dgm:spPr/>
      <dgm:t>
        <a:bodyPr/>
        <a:lstStyle/>
        <a:p>
          <a:endParaRPr lang="en-ZA"/>
        </a:p>
      </dgm:t>
    </dgm:pt>
    <dgm:pt modelId="{7D932267-2674-4E00-8150-DF74352067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Case:	Anomaly detection, image compression.</a:t>
          </a:r>
          <a:endParaRPr lang="en-ZA" dirty="0"/>
        </a:p>
      </dgm:t>
    </dgm:pt>
    <dgm:pt modelId="{32E04334-37C8-4F56-A85C-73EFBF49E27F}" type="parTrans" cxnId="{4C9E5462-F83A-400B-AE29-99A2FBFE5E7D}">
      <dgm:prSet/>
      <dgm:spPr/>
      <dgm:t>
        <a:bodyPr/>
        <a:lstStyle/>
        <a:p>
          <a:endParaRPr lang="en-ZA"/>
        </a:p>
      </dgm:t>
    </dgm:pt>
    <dgm:pt modelId="{A8C233A6-F0A6-433E-AE08-2E593743529F}" type="sibTrans" cxnId="{4C9E5462-F83A-400B-AE29-99A2FBFE5E7D}">
      <dgm:prSet/>
      <dgm:spPr/>
      <dgm:t>
        <a:bodyPr/>
        <a:lstStyle/>
        <a:p>
          <a:endParaRPr lang="en-ZA"/>
        </a:p>
      </dgm:t>
    </dgm:pt>
    <dgm:pt modelId="{7B74A7C9-C313-41C6-9841-4C387770CC15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Goal:	Separate a multivariate signal into independent components.</a:t>
          </a:r>
          <a:endParaRPr lang="en-US" dirty="0"/>
        </a:p>
      </dgm:t>
    </dgm:pt>
    <dgm:pt modelId="{CB2A639C-2E02-4AEC-A6AE-D5DF2621F0A8}" type="parTrans" cxnId="{B0E68D52-5EA7-4892-BBD5-D56938241ED4}">
      <dgm:prSet/>
      <dgm:spPr/>
      <dgm:t>
        <a:bodyPr/>
        <a:lstStyle/>
        <a:p>
          <a:endParaRPr lang="en-ZA"/>
        </a:p>
      </dgm:t>
    </dgm:pt>
    <dgm:pt modelId="{84FB905E-982C-4D2D-AB52-C95FBBDFA28E}" type="sibTrans" cxnId="{B0E68D52-5EA7-4892-BBD5-D56938241ED4}">
      <dgm:prSet/>
      <dgm:spPr/>
      <dgm:t>
        <a:bodyPr/>
        <a:lstStyle/>
        <a:p>
          <a:endParaRPr lang="en-ZA"/>
        </a:p>
      </dgm:t>
    </dgm:pt>
    <dgm:pt modelId="{936CA37A-2546-4BD3-80DA-D77A07B8A4F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Type:	Linear</a:t>
          </a:r>
        </a:p>
      </dgm:t>
    </dgm:pt>
    <dgm:pt modelId="{F536C17B-CB01-4898-8F4B-C953CF0F00AD}" type="parTrans" cxnId="{A8AB4C3C-26BF-4503-A4E0-03B4465CE5C4}">
      <dgm:prSet/>
      <dgm:spPr/>
      <dgm:t>
        <a:bodyPr/>
        <a:lstStyle/>
        <a:p>
          <a:endParaRPr lang="en-ZA"/>
        </a:p>
      </dgm:t>
    </dgm:pt>
    <dgm:pt modelId="{4BFF699C-3ABE-4A84-8C28-8DE3B7EEFE48}" type="sibTrans" cxnId="{A8AB4C3C-26BF-4503-A4E0-03B4465CE5C4}">
      <dgm:prSet/>
      <dgm:spPr/>
      <dgm:t>
        <a:bodyPr/>
        <a:lstStyle/>
        <a:p>
          <a:endParaRPr lang="en-ZA"/>
        </a:p>
      </dgm:t>
    </dgm:pt>
    <dgm:pt modelId="{D5DFF983-F451-40DA-A600-EAFD42A181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Pros:	Useful when signals are independent (e.g., source separation).</a:t>
          </a:r>
          <a:endParaRPr lang="en-ZA" dirty="0"/>
        </a:p>
      </dgm:t>
    </dgm:pt>
    <dgm:pt modelId="{2ED523EF-FA3D-4CF8-8EC1-D803AFECB4CC}" type="parTrans" cxnId="{A3D3FB4C-3885-47BC-BD31-E571A6E62026}">
      <dgm:prSet/>
      <dgm:spPr/>
      <dgm:t>
        <a:bodyPr/>
        <a:lstStyle/>
        <a:p>
          <a:endParaRPr lang="en-ZA"/>
        </a:p>
      </dgm:t>
    </dgm:pt>
    <dgm:pt modelId="{47D736F3-C025-45C5-B41D-6F5470749AC8}" type="sibTrans" cxnId="{A3D3FB4C-3885-47BC-BD31-E571A6E62026}">
      <dgm:prSet/>
      <dgm:spPr/>
      <dgm:t>
        <a:bodyPr/>
        <a:lstStyle/>
        <a:p>
          <a:endParaRPr lang="en-ZA"/>
        </a:p>
      </dgm:t>
    </dgm:pt>
    <dgm:pt modelId="{791DF5D9-A0A2-478B-9181-7A79D4F988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Cons:	Assumes statistical independence, can be unstable.</a:t>
          </a:r>
          <a:endParaRPr lang="en-ZA" dirty="0"/>
        </a:p>
      </dgm:t>
    </dgm:pt>
    <dgm:pt modelId="{B922BDD4-3103-4E85-9E37-CB954571C716}" type="parTrans" cxnId="{C54D2EC4-2062-41A1-A776-4443C7F1DDDD}">
      <dgm:prSet/>
      <dgm:spPr/>
      <dgm:t>
        <a:bodyPr/>
        <a:lstStyle/>
        <a:p>
          <a:endParaRPr lang="en-ZA"/>
        </a:p>
      </dgm:t>
    </dgm:pt>
    <dgm:pt modelId="{008C1A4A-C515-4BDC-9571-FE326CE08A82}" type="sibTrans" cxnId="{C54D2EC4-2062-41A1-A776-4443C7F1DDDD}">
      <dgm:prSet/>
      <dgm:spPr/>
      <dgm:t>
        <a:bodyPr/>
        <a:lstStyle/>
        <a:p>
          <a:endParaRPr lang="en-ZA"/>
        </a:p>
      </dgm:t>
    </dgm:pt>
    <dgm:pt modelId="{BC2D65F0-A682-4F29-8A76-75425483E4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Use Case:	EEG signal processing, blind source separation.</a:t>
          </a:r>
          <a:endParaRPr lang="en-ZA" dirty="0"/>
        </a:p>
      </dgm:t>
    </dgm:pt>
    <dgm:pt modelId="{419C4421-A6B0-44F6-9934-E180D5F271B5}" type="parTrans" cxnId="{A99A0DD8-A8AF-412C-8E2D-61FD46565AB2}">
      <dgm:prSet/>
      <dgm:spPr/>
      <dgm:t>
        <a:bodyPr/>
        <a:lstStyle/>
        <a:p>
          <a:endParaRPr lang="en-ZA"/>
        </a:p>
      </dgm:t>
    </dgm:pt>
    <dgm:pt modelId="{E6E76812-02B3-4090-AE84-B4A691FD7A33}" type="sibTrans" cxnId="{A99A0DD8-A8AF-412C-8E2D-61FD46565AB2}">
      <dgm:prSet/>
      <dgm:spPr/>
      <dgm:t>
        <a:bodyPr/>
        <a:lstStyle/>
        <a:p>
          <a:endParaRPr lang="en-ZA"/>
        </a:p>
      </dgm:t>
    </dgm:pt>
    <dgm:pt modelId="{ED760185-69E4-41D1-9C55-7EA5D191B0CD}" type="pres">
      <dgm:prSet presAssocID="{A0C9BFF8-85F3-4EE4-9CE2-AAC0D9636843}" presName="root" presStyleCnt="0">
        <dgm:presLayoutVars>
          <dgm:dir/>
          <dgm:resizeHandles val="exact"/>
        </dgm:presLayoutVars>
      </dgm:prSet>
      <dgm:spPr/>
    </dgm:pt>
    <dgm:pt modelId="{5AC64536-DDCB-470D-84D5-52CDCB2681FE}" type="pres">
      <dgm:prSet presAssocID="{0BB0B833-9DF1-4220-B538-815543086214}" presName="compNode" presStyleCnt="0"/>
      <dgm:spPr/>
    </dgm:pt>
    <dgm:pt modelId="{06560723-53A3-4B97-84C2-1CDB3EE3AAAD}" type="pres">
      <dgm:prSet presAssocID="{0BB0B833-9DF1-4220-B538-8155430862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8646F45-91C6-4F74-834B-A30BD49C71C9}" type="pres">
      <dgm:prSet presAssocID="{0BB0B833-9DF1-4220-B538-815543086214}" presName="iconSpace" presStyleCnt="0"/>
      <dgm:spPr/>
    </dgm:pt>
    <dgm:pt modelId="{9611EAC8-104D-40E2-989E-29D4452FE372}" type="pres">
      <dgm:prSet presAssocID="{0BB0B833-9DF1-4220-B538-815543086214}" presName="parTx" presStyleLbl="revTx" presStyleIdx="0" presStyleCnt="10">
        <dgm:presLayoutVars>
          <dgm:chMax val="0"/>
          <dgm:chPref val="0"/>
        </dgm:presLayoutVars>
      </dgm:prSet>
      <dgm:spPr/>
    </dgm:pt>
    <dgm:pt modelId="{60540B5D-CFA4-4EF7-A4EE-EBDA3CF6A4F1}" type="pres">
      <dgm:prSet presAssocID="{0BB0B833-9DF1-4220-B538-815543086214}" presName="txSpace" presStyleCnt="0"/>
      <dgm:spPr/>
    </dgm:pt>
    <dgm:pt modelId="{DE83859E-5409-4816-B663-84740FCA4895}" type="pres">
      <dgm:prSet presAssocID="{0BB0B833-9DF1-4220-B538-815543086214}" presName="desTx" presStyleLbl="revTx" presStyleIdx="1" presStyleCnt="10">
        <dgm:presLayoutVars/>
      </dgm:prSet>
      <dgm:spPr/>
    </dgm:pt>
    <dgm:pt modelId="{00C72CA9-4594-4211-96B6-6947388DF8EC}" type="pres">
      <dgm:prSet presAssocID="{B587A2B4-F3D2-4A5D-85B7-8B7B8D476AB1}" presName="sibTrans" presStyleCnt="0"/>
      <dgm:spPr/>
    </dgm:pt>
    <dgm:pt modelId="{13021B29-E9D7-49A8-8FE5-9DF0C0AAF88C}" type="pres">
      <dgm:prSet presAssocID="{E658E584-CF74-4997-8E87-B8DC1C369AE0}" presName="compNode" presStyleCnt="0"/>
      <dgm:spPr/>
    </dgm:pt>
    <dgm:pt modelId="{EF87A722-593E-405E-91A4-992C7B7E2AFB}" type="pres">
      <dgm:prSet presAssocID="{E658E584-CF74-4997-8E87-B8DC1C369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3D22166-64F8-4091-A9CA-AB0B6F6F7D29}" type="pres">
      <dgm:prSet presAssocID="{E658E584-CF74-4997-8E87-B8DC1C369AE0}" presName="iconSpace" presStyleCnt="0"/>
      <dgm:spPr/>
    </dgm:pt>
    <dgm:pt modelId="{58110691-71C9-4572-B528-23DD2202EC0D}" type="pres">
      <dgm:prSet presAssocID="{E658E584-CF74-4997-8E87-B8DC1C369AE0}" presName="parTx" presStyleLbl="revTx" presStyleIdx="2" presStyleCnt="10">
        <dgm:presLayoutVars>
          <dgm:chMax val="0"/>
          <dgm:chPref val="0"/>
        </dgm:presLayoutVars>
      </dgm:prSet>
      <dgm:spPr/>
    </dgm:pt>
    <dgm:pt modelId="{14FA52A0-ACE7-4C66-A914-075BC5EFDA2D}" type="pres">
      <dgm:prSet presAssocID="{E658E584-CF74-4997-8E87-B8DC1C369AE0}" presName="txSpace" presStyleCnt="0"/>
      <dgm:spPr/>
    </dgm:pt>
    <dgm:pt modelId="{A602089B-D67D-4376-B74E-00B06CA6C60A}" type="pres">
      <dgm:prSet presAssocID="{E658E584-CF74-4997-8E87-B8DC1C369AE0}" presName="desTx" presStyleLbl="revTx" presStyleIdx="3" presStyleCnt="10">
        <dgm:presLayoutVars/>
      </dgm:prSet>
      <dgm:spPr/>
    </dgm:pt>
    <dgm:pt modelId="{54406297-F5E9-4ACD-B8C9-749A7E95ECAF}" type="pres">
      <dgm:prSet presAssocID="{FBF65C8D-F80A-428D-B141-8EB23FBC0306}" presName="sibTrans" presStyleCnt="0"/>
      <dgm:spPr/>
    </dgm:pt>
    <dgm:pt modelId="{4E648EBB-96CC-44EC-88F6-6D71946E82B1}" type="pres">
      <dgm:prSet presAssocID="{1E1AB381-C1B1-446F-975C-FBBC49257D08}" presName="compNode" presStyleCnt="0"/>
      <dgm:spPr/>
    </dgm:pt>
    <dgm:pt modelId="{71383112-996D-4B88-83AA-0CC930E1CBD4}" type="pres">
      <dgm:prSet presAssocID="{1E1AB381-C1B1-446F-975C-FBBC49257D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569E8C9-5148-46D0-A729-517C4A33E36F}" type="pres">
      <dgm:prSet presAssocID="{1E1AB381-C1B1-446F-975C-FBBC49257D08}" presName="iconSpace" presStyleCnt="0"/>
      <dgm:spPr/>
    </dgm:pt>
    <dgm:pt modelId="{EE94D031-BD3D-44B1-8D2A-0BF46024F6F0}" type="pres">
      <dgm:prSet presAssocID="{1E1AB381-C1B1-446F-975C-FBBC49257D08}" presName="parTx" presStyleLbl="revTx" presStyleIdx="4" presStyleCnt="10">
        <dgm:presLayoutVars>
          <dgm:chMax val="0"/>
          <dgm:chPref val="0"/>
        </dgm:presLayoutVars>
      </dgm:prSet>
      <dgm:spPr/>
    </dgm:pt>
    <dgm:pt modelId="{BB72CF83-23EA-4987-964E-EF69F2CF2987}" type="pres">
      <dgm:prSet presAssocID="{1E1AB381-C1B1-446F-975C-FBBC49257D08}" presName="txSpace" presStyleCnt="0"/>
      <dgm:spPr/>
    </dgm:pt>
    <dgm:pt modelId="{B7703C9D-5931-47A4-8E00-5DCE69F17622}" type="pres">
      <dgm:prSet presAssocID="{1E1AB381-C1B1-446F-975C-FBBC49257D08}" presName="desTx" presStyleLbl="revTx" presStyleIdx="5" presStyleCnt="10">
        <dgm:presLayoutVars/>
      </dgm:prSet>
      <dgm:spPr/>
    </dgm:pt>
    <dgm:pt modelId="{A77AE88E-E4B3-4595-95EF-7B403BBBD508}" type="pres">
      <dgm:prSet presAssocID="{40E17AA7-F398-4780-B4FD-02104EC24109}" presName="sibTrans" presStyleCnt="0"/>
      <dgm:spPr/>
    </dgm:pt>
    <dgm:pt modelId="{98109E3E-03F6-4080-AE9A-A210D2FF8956}" type="pres">
      <dgm:prSet presAssocID="{25BF87C8-03E0-43E4-AD87-4545691FB788}" presName="compNode" presStyleCnt="0"/>
      <dgm:spPr/>
    </dgm:pt>
    <dgm:pt modelId="{A160232E-A877-4CA9-9056-673F161F1D3F}" type="pres">
      <dgm:prSet presAssocID="{25BF87C8-03E0-43E4-AD87-4545691FB7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EC396C3-0F9D-4732-9242-A06315F375C0}" type="pres">
      <dgm:prSet presAssocID="{25BF87C8-03E0-43E4-AD87-4545691FB788}" presName="iconSpace" presStyleCnt="0"/>
      <dgm:spPr/>
    </dgm:pt>
    <dgm:pt modelId="{BB2CDD6C-ED50-497A-B29F-61D4AAF54E46}" type="pres">
      <dgm:prSet presAssocID="{25BF87C8-03E0-43E4-AD87-4545691FB788}" presName="parTx" presStyleLbl="revTx" presStyleIdx="6" presStyleCnt="10">
        <dgm:presLayoutVars>
          <dgm:chMax val="0"/>
          <dgm:chPref val="0"/>
        </dgm:presLayoutVars>
      </dgm:prSet>
      <dgm:spPr/>
    </dgm:pt>
    <dgm:pt modelId="{91354CAE-117B-47D7-B2AD-C407219A3567}" type="pres">
      <dgm:prSet presAssocID="{25BF87C8-03E0-43E4-AD87-4545691FB788}" presName="txSpace" presStyleCnt="0"/>
      <dgm:spPr/>
    </dgm:pt>
    <dgm:pt modelId="{00C6F196-40B8-46E3-9733-6796A65F1648}" type="pres">
      <dgm:prSet presAssocID="{25BF87C8-03E0-43E4-AD87-4545691FB788}" presName="desTx" presStyleLbl="revTx" presStyleIdx="7" presStyleCnt="10">
        <dgm:presLayoutVars/>
      </dgm:prSet>
      <dgm:spPr/>
    </dgm:pt>
    <dgm:pt modelId="{6DB756F3-71F5-4A53-B5BB-C821384088C7}" type="pres">
      <dgm:prSet presAssocID="{625DA7D5-7DD4-4CF2-8C73-BC0EC8C09A16}" presName="sibTrans" presStyleCnt="0"/>
      <dgm:spPr/>
    </dgm:pt>
    <dgm:pt modelId="{6BED2974-BEA5-4B8E-B56A-0A3472D7483B}" type="pres">
      <dgm:prSet presAssocID="{38913F6D-A4B5-4F5D-ACCC-23506D13BE5E}" presName="compNode" presStyleCnt="0"/>
      <dgm:spPr/>
    </dgm:pt>
    <dgm:pt modelId="{EC3E62BF-426A-4E7A-9252-C7DEA3984CCB}" type="pres">
      <dgm:prSet presAssocID="{38913F6D-A4B5-4F5D-ACCC-23506D13BE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B962701-5EB6-472B-B775-3749A33DFC9C}" type="pres">
      <dgm:prSet presAssocID="{38913F6D-A4B5-4F5D-ACCC-23506D13BE5E}" presName="iconSpace" presStyleCnt="0"/>
      <dgm:spPr/>
    </dgm:pt>
    <dgm:pt modelId="{5786EEBE-5BA7-453A-987A-451C7F47199C}" type="pres">
      <dgm:prSet presAssocID="{38913F6D-A4B5-4F5D-ACCC-23506D13BE5E}" presName="parTx" presStyleLbl="revTx" presStyleIdx="8" presStyleCnt="10">
        <dgm:presLayoutVars>
          <dgm:chMax val="0"/>
          <dgm:chPref val="0"/>
        </dgm:presLayoutVars>
      </dgm:prSet>
      <dgm:spPr/>
    </dgm:pt>
    <dgm:pt modelId="{B1AAF04B-69AB-4555-A1A2-94E6B441582F}" type="pres">
      <dgm:prSet presAssocID="{38913F6D-A4B5-4F5D-ACCC-23506D13BE5E}" presName="txSpace" presStyleCnt="0"/>
      <dgm:spPr/>
    </dgm:pt>
    <dgm:pt modelId="{936A4B71-AF10-406E-A305-3B2FC6A06AC8}" type="pres">
      <dgm:prSet presAssocID="{38913F6D-A4B5-4F5D-ACCC-23506D13BE5E}" presName="desTx" presStyleLbl="revTx" presStyleIdx="9" presStyleCnt="10">
        <dgm:presLayoutVars/>
      </dgm:prSet>
      <dgm:spPr/>
    </dgm:pt>
  </dgm:ptLst>
  <dgm:cxnLst>
    <dgm:cxn modelId="{6C645102-3A65-4A7F-B95B-6E803459F6AA}" srcId="{1E1AB381-C1B1-446F-975C-FBBC49257D08}" destId="{390C2183-3CF2-4A77-94E0-4FE96F4CD249}" srcOrd="4" destOrd="0" parTransId="{5BDB241B-5252-43CF-AEBF-6817CDCB01D0}" sibTransId="{97AD23F5-0589-45C1-92C3-4E974B6CA107}"/>
    <dgm:cxn modelId="{14753904-0C9F-401A-A843-9B18E7705D9E}" srcId="{A0C9BFF8-85F3-4EE4-9CE2-AAC0D9636843}" destId="{E658E584-CF74-4997-8E87-B8DC1C369AE0}" srcOrd="1" destOrd="0" parTransId="{7974D107-7136-456A-A2F3-D239632BC747}" sibTransId="{FBF65C8D-F80A-428D-B141-8EB23FBC0306}"/>
    <dgm:cxn modelId="{CFB3AF04-D58B-4FF4-B2D0-B4A0A9A5F233}" srcId="{0BB0B833-9DF1-4220-B538-815543086214}" destId="{DC755E0C-E2F8-485D-98CC-D16278CD7163}" srcOrd="3" destOrd="0" parTransId="{17D4F039-F10B-4D2E-9518-4E28A5D216E3}" sibTransId="{F8A0D942-254A-4B37-B96B-D05EB0477D28}"/>
    <dgm:cxn modelId="{9C9BA205-A158-410A-B5C6-8B653128001B}" type="presOf" srcId="{C6A8D959-EE8D-420A-ABDF-39467D5A81D3}" destId="{DE83859E-5409-4816-B663-84740FCA4895}" srcOrd="0" destOrd="2" presId="urn:microsoft.com/office/officeart/2018/5/layout/CenteredIconLabelDescriptionList"/>
    <dgm:cxn modelId="{4BF49206-BFBD-4D6D-85C4-66F48DA5CAFF}" srcId="{0BB0B833-9DF1-4220-B538-815543086214}" destId="{D9675329-E7A8-4757-B4F3-5106EA137B75}" srcOrd="4" destOrd="0" parTransId="{AE22991E-7C50-4FCB-B096-EDFBEA09FCA5}" sibTransId="{418E8235-0C50-44FD-9D2D-D4CDF22B7A30}"/>
    <dgm:cxn modelId="{6F4C4C0B-8FD9-4B9F-AA51-C4AF8E936C0F}" srcId="{25BF87C8-03E0-43E4-AD87-4545691FB788}" destId="{6B9EFA0C-7B8B-4A9E-9965-98B20A651BEB}" srcOrd="1" destOrd="0" parTransId="{E9158655-A829-4251-A108-60D9D5630E95}" sibTransId="{A8D4FA2F-A65F-4E38-9773-98768BA7071D}"/>
    <dgm:cxn modelId="{B1DF8911-473C-446E-9E6C-EB6EA7CA7552}" type="presOf" srcId="{791DF5D9-A0A2-478B-9181-7A79D4F9884B}" destId="{936A4B71-AF10-406E-A305-3B2FC6A06AC8}" srcOrd="0" destOrd="3" presId="urn:microsoft.com/office/officeart/2018/5/layout/CenteredIconLabelDescriptionList"/>
    <dgm:cxn modelId="{60778A1C-2844-4A1E-A847-0F558403C7C7}" type="presOf" srcId="{7B74A7C9-C313-41C6-9841-4C387770CC15}" destId="{936A4B71-AF10-406E-A305-3B2FC6A06AC8}" srcOrd="0" destOrd="0" presId="urn:microsoft.com/office/officeart/2018/5/layout/CenteredIconLabelDescriptionList"/>
    <dgm:cxn modelId="{3587C81C-3A5C-4303-B1DD-AB5AF802D1B2}" type="presOf" srcId="{2263B49B-CD99-44C2-8435-7FDD45564259}" destId="{00C6F196-40B8-46E3-9733-6796A65F1648}" srcOrd="0" destOrd="3" presId="urn:microsoft.com/office/officeart/2018/5/layout/CenteredIconLabelDescriptionList"/>
    <dgm:cxn modelId="{24FD6722-AD8E-4873-BF65-28CDFAD8C4D8}" type="presOf" srcId="{B0D476C8-9B64-4C74-9976-FF32D58ACEAD}" destId="{A602089B-D67D-4376-B74E-00B06CA6C60A}" srcOrd="0" destOrd="0" presId="urn:microsoft.com/office/officeart/2018/5/layout/CenteredIconLabelDescriptionList"/>
    <dgm:cxn modelId="{F3F74C22-B3D1-4485-83BB-041096462CB3}" type="presOf" srcId="{11E3122A-CFA1-4075-B607-633FEDE51C78}" destId="{B7703C9D-5931-47A4-8E00-5DCE69F17622}" srcOrd="0" destOrd="0" presId="urn:microsoft.com/office/officeart/2018/5/layout/CenteredIconLabelDescriptionList"/>
    <dgm:cxn modelId="{8179A924-7822-4DDB-92D0-48BF86A24B70}" srcId="{A0C9BFF8-85F3-4EE4-9CE2-AAC0D9636843}" destId="{25BF87C8-03E0-43E4-AD87-4545691FB788}" srcOrd="3" destOrd="0" parTransId="{3D64DC82-8390-4499-9FC4-F3841F5F02E0}" sibTransId="{625DA7D5-7DD4-4CF2-8C73-BC0EC8C09A16}"/>
    <dgm:cxn modelId="{A849042C-E2D2-4D29-944B-4E18FA157E8B}" type="presOf" srcId="{DC755E0C-E2F8-485D-98CC-D16278CD7163}" destId="{DE83859E-5409-4816-B663-84740FCA4895}" srcOrd="0" destOrd="3" presId="urn:microsoft.com/office/officeart/2018/5/layout/CenteredIconLabelDescriptionList"/>
    <dgm:cxn modelId="{E4016D2E-C510-4DA0-B25A-914FCF0814D0}" type="presOf" srcId="{C6A9ED5D-5936-43F2-87B3-59293714A7E4}" destId="{B7703C9D-5931-47A4-8E00-5DCE69F17622}" srcOrd="0" destOrd="1" presId="urn:microsoft.com/office/officeart/2018/5/layout/CenteredIconLabelDescriptionList"/>
    <dgm:cxn modelId="{276D0337-BC7F-43F6-9B8D-09979EC2E363}" srcId="{A0C9BFF8-85F3-4EE4-9CE2-AAC0D9636843}" destId="{38913F6D-A4B5-4F5D-ACCC-23506D13BE5E}" srcOrd="4" destOrd="0" parTransId="{AE993FE4-9541-4E43-B7C8-F3A61E02F71F}" sibTransId="{C47139C7-6504-48A0-BDA7-0C8016A6ADB1}"/>
    <dgm:cxn modelId="{AD4F4637-1B99-4760-BD34-83A675D1C298}" type="presOf" srcId="{056A988D-5F41-4607-AAD6-122F982C6276}" destId="{DE83859E-5409-4816-B663-84740FCA4895}" srcOrd="0" destOrd="1" presId="urn:microsoft.com/office/officeart/2018/5/layout/CenteredIconLabelDescriptionList"/>
    <dgm:cxn modelId="{C64F293A-56A0-4F24-937A-282118796EF3}" type="presOf" srcId="{25BF87C8-03E0-43E4-AD87-4545691FB788}" destId="{BB2CDD6C-ED50-497A-B29F-61D4AAF54E46}" srcOrd="0" destOrd="0" presId="urn:microsoft.com/office/officeart/2018/5/layout/CenteredIconLabelDescriptionList"/>
    <dgm:cxn modelId="{A8AB4C3C-26BF-4503-A4E0-03B4465CE5C4}" srcId="{38913F6D-A4B5-4F5D-ACCC-23506D13BE5E}" destId="{936CA37A-2546-4BD3-80DA-D77A07B8A4FE}" srcOrd="1" destOrd="0" parTransId="{F536C17B-CB01-4898-8F4B-C953CF0F00AD}" sibTransId="{4BFF699C-3ABE-4A84-8C28-8DE3B7EEFE48}"/>
    <dgm:cxn modelId="{78D37F61-DC28-4F72-BC51-CB9791E00209}" type="presOf" srcId="{6B9EFA0C-7B8B-4A9E-9965-98B20A651BEB}" destId="{00C6F196-40B8-46E3-9733-6796A65F1648}" srcOrd="0" destOrd="1" presId="urn:microsoft.com/office/officeart/2018/5/layout/CenteredIconLabelDescriptionList"/>
    <dgm:cxn modelId="{FFC02662-6513-4E45-93DA-D22A4F4E0782}" srcId="{A0C9BFF8-85F3-4EE4-9CE2-AAC0D9636843}" destId="{0BB0B833-9DF1-4220-B538-815543086214}" srcOrd="0" destOrd="0" parTransId="{D2D3CA7B-90DE-4264-8A8F-949812DD5E79}" sibTransId="{B587A2B4-F3D2-4A5D-85B7-8B7B8D476AB1}"/>
    <dgm:cxn modelId="{ECDF4F62-3B7F-47A7-AEE2-86C2DC508D5B}" srcId="{E658E584-CF74-4997-8E87-B8DC1C369AE0}" destId="{B0D476C8-9B64-4C74-9976-FF32D58ACEAD}" srcOrd="0" destOrd="0" parTransId="{D517A7AE-018D-47E8-B3E8-F731871FA848}" sibTransId="{7BADC527-1779-40C6-8A2E-C726783D9FAD}"/>
    <dgm:cxn modelId="{4C9E5462-F83A-400B-AE29-99A2FBFE5E7D}" srcId="{25BF87C8-03E0-43E4-AD87-4545691FB788}" destId="{7D932267-2674-4E00-8150-DF743520670A}" srcOrd="4" destOrd="0" parTransId="{32E04334-37C8-4F56-A85C-73EFBF49E27F}" sibTransId="{A8C233A6-F0A6-433E-AE08-2E593743529F}"/>
    <dgm:cxn modelId="{FBA94C44-8779-442E-9BAE-4BDAB6CD913B}" type="presOf" srcId="{5E2C5EFD-D4DA-4C5B-B000-5CD2FEA95852}" destId="{DE83859E-5409-4816-B663-84740FCA4895}" srcOrd="0" destOrd="0" presId="urn:microsoft.com/office/officeart/2018/5/layout/CenteredIconLabelDescriptionList"/>
    <dgm:cxn modelId="{645D7F48-E80A-4DF8-8447-4B4362DD5D2D}" srcId="{25BF87C8-03E0-43E4-AD87-4545691FB788}" destId="{95C6D0FC-6FD7-40D2-8A40-24BD6EA46133}" srcOrd="0" destOrd="0" parTransId="{C175FC25-7EAC-4D81-98E7-0443E15FDE85}" sibTransId="{AB3A4370-38F8-476C-9DC2-F2888C86D116}"/>
    <dgm:cxn modelId="{616E1C4A-CB1C-41B4-9EAF-10A5A4DBDD95}" type="presOf" srcId="{08C07AE7-59B4-4348-9121-D8CDECD11CE0}" destId="{B7703C9D-5931-47A4-8E00-5DCE69F17622}" srcOrd="0" destOrd="3" presId="urn:microsoft.com/office/officeart/2018/5/layout/CenteredIconLabelDescriptionList"/>
    <dgm:cxn modelId="{2234166C-C891-4A20-947B-92FFC087246F}" srcId="{E658E584-CF74-4997-8E87-B8DC1C369AE0}" destId="{25D88CCD-7CCB-4CD1-BF72-66B3A3CD9921}" srcOrd="3" destOrd="0" parTransId="{F6805CB6-E2B5-4A08-A24C-2C29AE6753B6}" sibTransId="{5D915621-3FC8-417A-B918-5E466BC4FDEF}"/>
    <dgm:cxn modelId="{A3D3FB4C-3885-47BC-BD31-E571A6E62026}" srcId="{38913F6D-A4B5-4F5D-ACCC-23506D13BE5E}" destId="{D5DFF983-F451-40DA-A600-EAFD42A181F7}" srcOrd="2" destOrd="0" parTransId="{2ED523EF-FA3D-4CF8-8EC1-D803AFECB4CC}" sibTransId="{47D736F3-C025-45C5-B41D-6F5470749AC8}"/>
    <dgm:cxn modelId="{B0E68D52-5EA7-4892-BBD5-D56938241ED4}" srcId="{38913F6D-A4B5-4F5D-ACCC-23506D13BE5E}" destId="{7B74A7C9-C313-41C6-9841-4C387770CC15}" srcOrd="0" destOrd="0" parTransId="{CB2A639C-2E02-4AEC-A6AE-D5DF2621F0A8}" sibTransId="{84FB905E-982C-4D2D-AB52-C95FBBDFA28E}"/>
    <dgm:cxn modelId="{DAD49154-E6A7-4B5F-B3F9-BE11C7F8F6DD}" type="presOf" srcId="{0BB0B833-9DF1-4220-B538-815543086214}" destId="{9611EAC8-104D-40E2-989E-29D4452FE372}" srcOrd="0" destOrd="0" presId="urn:microsoft.com/office/officeart/2018/5/layout/CenteredIconLabelDescriptionList"/>
    <dgm:cxn modelId="{9017B054-FCB4-4203-B1CB-BB7781BE2B8F}" srcId="{0BB0B833-9DF1-4220-B538-815543086214}" destId="{5E2C5EFD-D4DA-4C5B-B000-5CD2FEA95852}" srcOrd="0" destOrd="0" parTransId="{EA592AC7-D765-42B0-9175-5DEC4662DB2E}" sibTransId="{0F10C918-FE05-43A1-BB68-A36FD3FABDB4}"/>
    <dgm:cxn modelId="{C20ADC77-DD0A-4B69-8ACD-B660920B6D68}" srcId="{25BF87C8-03E0-43E4-AD87-4545691FB788}" destId="{0A4DEA39-16B9-49A5-B9EA-30F27E1602C9}" srcOrd="2" destOrd="0" parTransId="{8225A13D-A7CB-4C89-B595-D63F4491022E}" sibTransId="{9927A95A-2B87-4E78-BEE6-691EFBE4897A}"/>
    <dgm:cxn modelId="{9A451779-3D0A-4339-98E6-87D34772A59B}" type="presOf" srcId="{D9675329-E7A8-4757-B4F3-5106EA137B75}" destId="{DE83859E-5409-4816-B663-84740FCA4895}" srcOrd="0" destOrd="4" presId="urn:microsoft.com/office/officeart/2018/5/layout/CenteredIconLabelDescriptionList"/>
    <dgm:cxn modelId="{26D61A7D-8D8F-4BF1-8B1A-FA22AB18A8DE}" type="presOf" srcId="{E658E584-CF74-4997-8E87-B8DC1C369AE0}" destId="{58110691-71C9-4572-B528-23DD2202EC0D}" srcOrd="0" destOrd="0" presId="urn:microsoft.com/office/officeart/2018/5/layout/CenteredIconLabelDescriptionList"/>
    <dgm:cxn modelId="{0CDE8B7E-4F15-4BB0-AA38-316222B9C5EF}" srcId="{1E1AB381-C1B1-446F-975C-FBBC49257D08}" destId="{11E3122A-CFA1-4075-B607-633FEDE51C78}" srcOrd="0" destOrd="0" parTransId="{91C0D447-176D-4737-BA22-E9AB7D7F4B70}" sibTransId="{AC7DA04A-C6CD-454F-9C08-5A7C4708DE2E}"/>
    <dgm:cxn modelId="{D10AE780-333E-4AA9-B4DE-8D7F66F64F6A}" type="presOf" srcId="{3C76F027-CE6B-45F8-A44A-B05249C51042}" destId="{B7703C9D-5931-47A4-8E00-5DCE69F17622}" srcOrd="0" destOrd="2" presId="urn:microsoft.com/office/officeart/2018/5/layout/CenteredIconLabelDescriptionList"/>
    <dgm:cxn modelId="{83C02781-8938-4D71-B203-28B6EF6C93EE}" type="presOf" srcId="{25D88CCD-7CCB-4CD1-BF72-66B3A3CD9921}" destId="{A602089B-D67D-4376-B74E-00B06CA6C60A}" srcOrd="0" destOrd="3" presId="urn:microsoft.com/office/officeart/2018/5/layout/CenteredIconLabelDescriptionList"/>
    <dgm:cxn modelId="{00C29796-94DA-4E3A-8183-FE6093366F0E}" type="presOf" srcId="{C042519F-4F45-427B-9835-0326AA19F2AF}" destId="{A602089B-D67D-4376-B74E-00B06CA6C60A}" srcOrd="0" destOrd="1" presId="urn:microsoft.com/office/officeart/2018/5/layout/CenteredIconLabelDescriptionList"/>
    <dgm:cxn modelId="{66E33AAC-6134-4AB2-AC06-86CBAE5D7A5A}" type="presOf" srcId="{95C6D0FC-6FD7-40D2-8A40-24BD6EA46133}" destId="{00C6F196-40B8-46E3-9733-6796A65F1648}" srcOrd="0" destOrd="0" presId="urn:microsoft.com/office/officeart/2018/5/layout/CenteredIconLabelDescriptionList"/>
    <dgm:cxn modelId="{DB56FEAD-4859-4F00-8156-BCD04D89E84B}" srcId="{E658E584-CF74-4997-8E87-B8DC1C369AE0}" destId="{30B4BF3C-948F-4A37-9F65-78AE3089D3F0}" srcOrd="2" destOrd="0" parTransId="{C82A771B-CCB8-4914-9850-38374D9BD730}" sibTransId="{3E496CF7-2EA7-4692-937D-AB90CF4A26C1}"/>
    <dgm:cxn modelId="{A6E20BB3-DE6C-4495-9B46-30C1F88E02A2}" type="presOf" srcId="{390C2183-3CF2-4A77-94E0-4FE96F4CD249}" destId="{B7703C9D-5931-47A4-8E00-5DCE69F17622}" srcOrd="0" destOrd="4" presId="urn:microsoft.com/office/officeart/2018/5/layout/CenteredIconLabelDescriptionList"/>
    <dgm:cxn modelId="{9BF692B4-A896-425B-85FC-80ADADE639B7}" type="presOf" srcId="{BC2D65F0-A682-4F29-8A76-75425483E46B}" destId="{936A4B71-AF10-406E-A305-3B2FC6A06AC8}" srcOrd="0" destOrd="4" presId="urn:microsoft.com/office/officeart/2018/5/layout/CenteredIconLabelDescriptionList"/>
    <dgm:cxn modelId="{AF2DE2B7-0CF7-4A53-9FA9-F12EA193D6EF}" srcId="{1E1AB381-C1B1-446F-975C-FBBC49257D08}" destId="{08C07AE7-59B4-4348-9121-D8CDECD11CE0}" srcOrd="3" destOrd="0" parTransId="{C8A36D4C-FE4D-4DE7-A33A-D45C3C6C52DA}" sibTransId="{7284489A-0DAC-48FF-94AC-35A790F7C667}"/>
    <dgm:cxn modelId="{12D431BC-1E49-471F-A779-06BDBC239BF9}" type="presOf" srcId="{99F287AE-6FD7-441D-8BEA-0CFA9399B24C}" destId="{A602089B-D67D-4376-B74E-00B06CA6C60A}" srcOrd="0" destOrd="4" presId="urn:microsoft.com/office/officeart/2018/5/layout/CenteredIconLabelDescriptionList"/>
    <dgm:cxn modelId="{C54D2EC4-2062-41A1-A776-4443C7F1DDDD}" srcId="{38913F6D-A4B5-4F5D-ACCC-23506D13BE5E}" destId="{791DF5D9-A0A2-478B-9181-7A79D4F9884B}" srcOrd="3" destOrd="0" parTransId="{B922BDD4-3103-4E85-9E37-CB954571C716}" sibTransId="{008C1A4A-C515-4BDC-9571-FE326CE08A82}"/>
    <dgm:cxn modelId="{3E5CF3CC-F814-4993-878B-93C0041F7DA3}" srcId="{0BB0B833-9DF1-4220-B538-815543086214}" destId="{C6A8D959-EE8D-420A-ABDF-39467D5A81D3}" srcOrd="2" destOrd="0" parTransId="{74113CB3-6EBC-4B32-9604-FB25A6933616}" sibTransId="{ECE01037-5C83-4CCC-8ABE-370744AFB3DA}"/>
    <dgm:cxn modelId="{CD174FCF-6C2D-4E74-AD08-318C4E48076C}" type="presOf" srcId="{936CA37A-2546-4BD3-80DA-D77A07B8A4FE}" destId="{936A4B71-AF10-406E-A305-3B2FC6A06AC8}" srcOrd="0" destOrd="1" presId="urn:microsoft.com/office/officeart/2018/5/layout/CenteredIconLabelDescriptionList"/>
    <dgm:cxn modelId="{BC304BD0-D9BE-4970-B503-FF3089FE216C}" type="presOf" srcId="{30B4BF3C-948F-4A37-9F65-78AE3089D3F0}" destId="{A602089B-D67D-4376-B74E-00B06CA6C60A}" srcOrd="0" destOrd="2" presId="urn:microsoft.com/office/officeart/2018/5/layout/CenteredIconLabelDescriptionList"/>
    <dgm:cxn modelId="{C24E54D4-7C40-469D-A4F8-DE1A397DB10D}" type="presOf" srcId="{A0C9BFF8-85F3-4EE4-9CE2-AAC0D9636843}" destId="{ED760185-69E4-41D1-9C55-7EA5D191B0CD}" srcOrd="0" destOrd="0" presId="urn:microsoft.com/office/officeart/2018/5/layout/CenteredIconLabelDescriptionList"/>
    <dgm:cxn modelId="{DE233AD5-663E-4B7C-824B-8D7F655A484E}" type="presOf" srcId="{D5DFF983-F451-40DA-A600-EAFD42A181F7}" destId="{936A4B71-AF10-406E-A305-3B2FC6A06AC8}" srcOrd="0" destOrd="2" presId="urn:microsoft.com/office/officeart/2018/5/layout/CenteredIconLabelDescriptionList"/>
    <dgm:cxn modelId="{A99A0DD8-A8AF-412C-8E2D-61FD46565AB2}" srcId="{38913F6D-A4B5-4F5D-ACCC-23506D13BE5E}" destId="{BC2D65F0-A682-4F29-8A76-75425483E46B}" srcOrd="4" destOrd="0" parTransId="{419C4421-A6B0-44F6-9934-E180D5F271B5}" sibTransId="{E6E76812-02B3-4090-AE84-B4A691FD7A33}"/>
    <dgm:cxn modelId="{C63AFBE1-9FF1-439D-8F95-9D6170D14C4C}" srcId="{E658E584-CF74-4997-8E87-B8DC1C369AE0}" destId="{99F287AE-6FD7-441D-8BEA-0CFA9399B24C}" srcOrd="4" destOrd="0" parTransId="{B80369FE-B0C2-4FF4-AA20-E4BADA9B34B3}" sibTransId="{4CE1B0E0-6F3D-4092-A8D5-FBAD24CE5B70}"/>
    <dgm:cxn modelId="{84D424E2-31DB-4735-8A5B-F36368E477B2}" type="presOf" srcId="{0A4DEA39-16B9-49A5-B9EA-30F27E1602C9}" destId="{00C6F196-40B8-46E3-9733-6796A65F1648}" srcOrd="0" destOrd="2" presId="urn:microsoft.com/office/officeart/2018/5/layout/CenteredIconLabelDescriptionList"/>
    <dgm:cxn modelId="{E66126E2-E2FB-45A2-A950-98A06C618B1E}" type="presOf" srcId="{1E1AB381-C1B1-446F-975C-FBBC49257D08}" destId="{EE94D031-BD3D-44B1-8D2A-0BF46024F6F0}" srcOrd="0" destOrd="0" presId="urn:microsoft.com/office/officeart/2018/5/layout/CenteredIconLabelDescriptionList"/>
    <dgm:cxn modelId="{5B1842E3-E390-4A5D-A2A0-95626DCB031A}" srcId="{25BF87C8-03E0-43E4-AD87-4545691FB788}" destId="{2263B49B-CD99-44C2-8435-7FDD45564259}" srcOrd="3" destOrd="0" parTransId="{C55399E1-0A24-4D7D-AA20-478F8FBDE203}" sibTransId="{9AF5349A-6995-4BB2-BFD2-0ACAEB2DA894}"/>
    <dgm:cxn modelId="{054BA1E8-5546-4722-8637-1729A264AEA4}" srcId="{1E1AB381-C1B1-446F-975C-FBBC49257D08}" destId="{3C76F027-CE6B-45F8-A44A-B05249C51042}" srcOrd="2" destOrd="0" parTransId="{50047C0D-13AB-4C04-BD26-CE56E9618281}" sibTransId="{D74463C3-4A05-4DF2-996C-F67E566CDBE3}"/>
    <dgm:cxn modelId="{BF471DE9-F25E-419C-98C9-A527B1E50895}" type="presOf" srcId="{38913F6D-A4B5-4F5D-ACCC-23506D13BE5E}" destId="{5786EEBE-5BA7-453A-987A-451C7F47199C}" srcOrd="0" destOrd="0" presId="urn:microsoft.com/office/officeart/2018/5/layout/CenteredIconLabelDescriptionList"/>
    <dgm:cxn modelId="{2CD925EC-589D-400A-BEAC-DA95811040B6}" type="presOf" srcId="{7D932267-2674-4E00-8150-DF743520670A}" destId="{00C6F196-40B8-46E3-9733-6796A65F1648}" srcOrd="0" destOrd="4" presId="urn:microsoft.com/office/officeart/2018/5/layout/CenteredIconLabelDescriptionList"/>
    <dgm:cxn modelId="{7CA8FFEC-6283-4838-B4D2-10FBCA8FC9CB}" srcId="{E658E584-CF74-4997-8E87-B8DC1C369AE0}" destId="{C042519F-4F45-427B-9835-0326AA19F2AF}" srcOrd="1" destOrd="0" parTransId="{99332F24-DB17-4C71-BE8E-CC2D5ACBE052}" sibTransId="{9FE65D2C-0FE2-4CBF-A424-21A104867AA3}"/>
    <dgm:cxn modelId="{697B0DED-A489-4405-B6FC-EFA2991A80BA}" srcId="{1E1AB381-C1B1-446F-975C-FBBC49257D08}" destId="{C6A9ED5D-5936-43F2-87B3-59293714A7E4}" srcOrd="1" destOrd="0" parTransId="{0CFFF2AA-E62A-45FD-9F83-2E3E7B4310D6}" sibTransId="{49EA76CD-1BFB-4629-9A53-C91F43B6D2A7}"/>
    <dgm:cxn modelId="{3A3663EF-6710-4A41-869D-04A27A20229D}" srcId="{A0C9BFF8-85F3-4EE4-9CE2-AAC0D9636843}" destId="{1E1AB381-C1B1-446F-975C-FBBC49257D08}" srcOrd="2" destOrd="0" parTransId="{732B56E5-0324-483B-A439-6D076EA325E7}" sibTransId="{40E17AA7-F398-4780-B4FD-02104EC24109}"/>
    <dgm:cxn modelId="{87F489FE-E01B-43EE-A47F-93680A845C8C}" srcId="{0BB0B833-9DF1-4220-B538-815543086214}" destId="{056A988D-5F41-4607-AAD6-122F982C6276}" srcOrd="1" destOrd="0" parTransId="{11833C90-94AE-483C-A7AD-93892F81FB33}" sibTransId="{75C15AD9-90F5-4574-BF7D-18C5734823A7}"/>
    <dgm:cxn modelId="{EAD50F0D-F10C-4699-A2D2-5E42D247611D}" type="presParOf" srcId="{ED760185-69E4-41D1-9C55-7EA5D191B0CD}" destId="{5AC64536-DDCB-470D-84D5-52CDCB2681FE}" srcOrd="0" destOrd="0" presId="urn:microsoft.com/office/officeart/2018/5/layout/CenteredIconLabelDescriptionList"/>
    <dgm:cxn modelId="{88EE0F25-20C6-4954-9485-F16E1F3BD145}" type="presParOf" srcId="{5AC64536-DDCB-470D-84D5-52CDCB2681FE}" destId="{06560723-53A3-4B97-84C2-1CDB3EE3AAAD}" srcOrd="0" destOrd="0" presId="urn:microsoft.com/office/officeart/2018/5/layout/CenteredIconLabelDescriptionList"/>
    <dgm:cxn modelId="{7F01F67E-AC68-4787-9AE2-AAA1B771E478}" type="presParOf" srcId="{5AC64536-DDCB-470D-84D5-52CDCB2681FE}" destId="{68646F45-91C6-4F74-834B-A30BD49C71C9}" srcOrd="1" destOrd="0" presId="urn:microsoft.com/office/officeart/2018/5/layout/CenteredIconLabelDescriptionList"/>
    <dgm:cxn modelId="{BB74B14B-8E48-48B9-9A44-986B46FCF51D}" type="presParOf" srcId="{5AC64536-DDCB-470D-84D5-52CDCB2681FE}" destId="{9611EAC8-104D-40E2-989E-29D4452FE372}" srcOrd="2" destOrd="0" presId="urn:microsoft.com/office/officeart/2018/5/layout/CenteredIconLabelDescriptionList"/>
    <dgm:cxn modelId="{DAA53593-18F5-421F-A271-8265F6FCC834}" type="presParOf" srcId="{5AC64536-DDCB-470D-84D5-52CDCB2681FE}" destId="{60540B5D-CFA4-4EF7-A4EE-EBDA3CF6A4F1}" srcOrd="3" destOrd="0" presId="urn:microsoft.com/office/officeart/2018/5/layout/CenteredIconLabelDescriptionList"/>
    <dgm:cxn modelId="{1A6A660F-941E-4D3F-8FEA-C08827E7C0BF}" type="presParOf" srcId="{5AC64536-DDCB-470D-84D5-52CDCB2681FE}" destId="{DE83859E-5409-4816-B663-84740FCA4895}" srcOrd="4" destOrd="0" presId="urn:microsoft.com/office/officeart/2018/5/layout/CenteredIconLabelDescriptionList"/>
    <dgm:cxn modelId="{8E240341-119D-4939-B338-47BDE029AB83}" type="presParOf" srcId="{ED760185-69E4-41D1-9C55-7EA5D191B0CD}" destId="{00C72CA9-4594-4211-96B6-6947388DF8EC}" srcOrd="1" destOrd="0" presId="urn:microsoft.com/office/officeart/2018/5/layout/CenteredIconLabelDescriptionList"/>
    <dgm:cxn modelId="{5A1D50A6-B6AC-4032-B36E-F8C070E28EF6}" type="presParOf" srcId="{ED760185-69E4-41D1-9C55-7EA5D191B0CD}" destId="{13021B29-E9D7-49A8-8FE5-9DF0C0AAF88C}" srcOrd="2" destOrd="0" presId="urn:microsoft.com/office/officeart/2018/5/layout/CenteredIconLabelDescriptionList"/>
    <dgm:cxn modelId="{533E6A8C-DB43-4960-920F-41A7252F098C}" type="presParOf" srcId="{13021B29-E9D7-49A8-8FE5-9DF0C0AAF88C}" destId="{EF87A722-593E-405E-91A4-992C7B7E2AFB}" srcOrd="0" destOrd="0" presId="urn:microsoft.com/office/officeart/2018/5/layout/CenteredIconLabelDescriptionList"/>
    <dgm:cxn modelId="{4EBF82E7-04B0-4EC8-9F9E-56DAAF566207}" type="presParOf" srcId="{13021B29-E9D7-49A8-8FE5-9DF0C0AAF88C}" destId="{D3D22166-64F8-4091-A9CA-AB0B6F6F7D29}" srcOrd="1" destOrd="0" presId="urn:microsoft.com/office/officeart/2018/5/layout/CenteredIconLabelDescriptionList"/>
    <dgm:cxn modelId="{6A786662-ECFF-429C-9D68-8B2A939453AC}" type="presParOf" srcId="{13021B29-E9D7-49A8-8FE5-9DF0C0AAF88C}" destId="{58110691-71C9-4572-B528-23DD2202EC0D}" srcOrd="2" destOrd="0" presId="urn:microsoft.com/office/officeart/2018/5/layout/CenteredIconLabelDescriptionList"/>
    <dgm:cxn modelId="{FF32AA34-53E5-4252-B5FA-33A0C99CBBEC}" type="presParOf" srcId="{13021B29-E9D7-49A8-8FE5-9DF0C0AAF88C}" destId="{14FA52A0-ACE7-4C66-A914-075BC5EFDA2D}" srcOrd="3" destOrd="0" presId="urn:microsoft.com/office/officeart/2018/5/layout/CenteredIconLabelDescriptionList"/>
    <dgm:cxn modelId="{33F91620-5F49-4318-956E-E0983CBFC5CE}" type="presParOf" srcId="{13021B29-E9D7-49A8-8FE5-9DF0C0AAF88C}" destId="{A602089B-D67D-4376-B74E-00B06CA6C60A}" srcOrd="4" destOrd="0" presId="urn:microsoft.com/office/officeart/2018/5/layout/CenteredIconLabelDescriptionList"/>
    <dgm:cxn modelId="{F2B8BB71-C765-4C58-A487-9718210D5E23}" type="presParOf" srcId="{ED760185-69E4-41D1-9C55-7EA5D191B0CD}" destId="{54406297-F5E9-4ACD-B8C9-749A7E95ECAF}" srcOrd="3" destOrd="0" presId="urn:microsoft.com/office/officeart/2018/5/layout/CenteredIconLabelDescriptionList"/>
    <dgm:cxn modelId="{E52424DC-04BD-4462-B96D-4107B58C1051}" type="presParOf" srcId="{ED760185-69E4-41D1-9C55-7EA5D191B0CD}" destId="{4E648EBB-96CC-44EC-88F6-6D71946E82B1}" srcOrd="4" destOrd="0" presId="urn:microsoft.com/office/officeart/2018/5/layout/CenteredIconLabelDescriptionList"/>
    <dgm:cxn modelId="{F48C6C4D-6326-4861-9910-189BDB3C3333}" type="presParOf" srcId="{4E648EBB-96CC-44EC-88F6-6D71946E82B1}" destId="{71383112-996D-4B88-83AA-0CC930E1CBD4}" srcOrd="0" destOrd="0" presId="urn:microsoft.com/office/officeart/2018/5/layout/CenteredIconLabelDescriptionList"/>
    <dgm:cxn modelId="{6C65F778-7C97-4DED-8665-0634EC5F4988}" type="presParOf" srcId="{4E648EBB-96CC-44EC-88F6-6D71946E82B1}" destId="{B569E8C9-5148-46D0-A729-517C4A33E36F}" srcOrd="1" destOrd="0" presId="urn:microsoft.com/office/officeart/2018/5/layout/CenteredIconLabelDescriptionList"/>
    <dgm:cxn modelId="{A7AA025C-1BEC-4B25-97F3-6F4513290146}" type="presParOf" srcId="{4E648EBB-96CC-44EC-88F6-6D71946E82B1}" destId="{EE94D031-BD3D-44B1-8D2A-0BF46024F6F0}" srcOrd="2" destOrd="0" presId="urn:microsoft.com/office/officeart/2018/5/layout/CenteredIconLabelDescriptionList"/>
    <dgm:cxn modelId="{7038F75E-6382-4025-AF0A-035A3293F6B6}" type="presParOf" srcId="{4E648EBB-96CC-44EC-88F6-6D71946E82B1}" destId="{BB72CF83-23EA-4987-964E-EF69F2CF2987}" srcOrd="3" destOrd="0" presId="urn:microsoft.com/office/officeart/2018/5/layout/CenteredIconLabelDescriptionList"/>
    <dgm:cxn modelId="{A4CE577F-AEFC-4F6E-831D-D7380F69AA0E}" type="presParOf" srcId="{4E648EBB-96CC-44EC-88F6-6D71946E82B1}" destId="{B7703C9D-5931-47A4-8E00-5DCE69F17622}" srcOrd="4" destOrd="0" presId="urn:microsoft.com/office/officeart/2018/5/layout/CenteredIconLabelDescriptionList"/>
    <dgm:cxn modelId="{0913014F-B6DD-4C09-8D42-F5E679BEB60A}" type="presParOf" srcId="{ED760185-69E4-41D1-9C55-7EA5D191B0CD}" destId="{A77AE88E-E4B3-4595-95EF-7B403BBBD508}" srcOrd="5" destOrd="0" presId="urn:microsoft.com/office/officeart/2018/5/layout/CenteredIconLabelDescriptionList"/>
    <dgm:cxn modelId="{D5365382-8792-45FF-A660-0AF21E64731B}" type="presParOf" srcId="{ED760185-69E4-41D1-9C55-7EA5D191B0CD}" destId="{98109E3E-03F6-4080-AE9A-A210D2FF8956}" srcOrd="6" destOrd="0" presId="urn:microsoft.com/office/officeart/2018/5/layout/CenteredIconLabelDescriptionList"/>
    <dgm:cxn modelId="{D3050914-E5E4-4FDA-AF11-6D54B39C5830}" type="presParOf" srcId="{98109E3E-03F6-4080-AE9A-A210D2FF8956}" destId="{A160232E-A877-4CA9-9056-673F161F1D3F}" srcOrd="0" destOrd="0" presId="urn:microsoft.com/office/officeart/2018/5/layout/CenteredIconLabelDescriptionList"/>
    <dgm:cxn modelId="{169AB27E-FB60-408D-8236-B661D2C35514}" type="presParOf" srcId="{98109E3E-03F6-4080-AE9A-A210D2FF8956}" destId="{8EC396C3-0F9D-4732-9242-A06315F375C0}" srcOrd="1" destOrd="0" presId="urn:microsoft.com/office/officeart/2018/5/layout/CenteredIconLabelDescriptionList"/>
    <dgm:cxn modelId="{A76BD8EA-043B-456D-B316-6782830D12FE}" type="presParOf" srcId="{98109E3E-03F6-4080-AE9A-A210D2FF8956}" destId="{BB2CDD6C-ED50-497A-B29F-61D4AAF54E46}" srcOrd="2" destOrd="0" presId="urn:microsoft.com/office/officeart/2018/5/layout/CenteredIconLabelDescriptionList"/>
    <dgm:cxn modelId="{6385BC01-A5FA-40DC-8516-F636471D4E3D}" type="presParOf" srcId="{98109E3E-03F6-4080-AE9A-A210D2FF8956}" destId="{91354CAE-117B-47D7-B2AD-C407219A3567}" srcOrd="3" destOrd="0" presId="urn:microsoft.com/office/officeart/2018/5/layout/CenteredIconLabelDescriptionList"/>
    <dgm:cxn modelId="{7EEB3C9D-6903-4195-94F6-4C77B746E906}" type="presParOf" srcId="{98109E3E-03F6-4080-AE9A-A210D2FF8956}" destId="{00C6F196-40B8-46E3-9733-6796A65F1648}" srcOrd="4" destOrd="0" presId="urn:microsoft.com/office/officeart/2018/5/layout/CenteredIconLabelDescriptionList"/>
    <dgm:cxn modelId="{67086A41-DDA0-45ED-9BEA-F8AC0CF97A7A}" type="presParOf" srcId="{ED760185-69E4-41D1-9C55-7EA5D191B0CD}" destId="{6DB756F3-71F5-4A53-B5BB-C821384088C7}" srcOrd="7" destOrd="0" presId="urn:microsoft.com/office/officeart/2018/5/layout/CenteredIconLabelDescriptionList"/>
    <dgm:cxn modelId="{1ADC174C-8D9E-4940-9116-C85A947C5DB4}" type="presParOf" srcId="{ED760185-69E4-41D1-9C55-7EA5D191B0CD}" destId="{6BED2974-BEA5-4B8E-B56A-0A3472D7483B}" srcOrd="8" destOrd="0" presId="urn:microsoft.com/office/officeart/2018/5/layout/CenteredIconLabelDescriptionList"/>
    <dgm:cxn modelId="{B1978E19-EB97-44AD-B0A5-DBE544FDCE3D}" type="presParOf" srcId="{6BED2974-BEA5-4B8E-B56A-0A3472D7483B}" destId="{EC3E62BF-426A-4E7A-9252-C7DEA3984CCB}" srcOrd="0" destOrd="0" presId="urn:microsoft.com/office/officeart/2018/5/layout/CenteredIconLabelDescriptionList"/>
    <dgm:cxn modelId="{E8EDE65D-26AD-4F78-8DE4-1F25F9F55008}" type="presParOf" srcId="{6BED2974-BEA5-4B8E-B56A-0A3472D7483B}" destId="{8B962701-5EB6-472B-B775-3749A33DFC9C}" srcOrd="1" destOrd="0" presId="urn:microsoft.com/office/officeart/2018/5/layout/CenteredIconLabelDescriptionList"/>
    <dgm:cxn modelId="{D759137E-07DF-472E-9A19-276B2BB9491C}" type="presParOf" srcId="{6BED2974-BEA5-4B8E-B56A-0A3472D7483B}" destId="{5786EEBE-5BA7-453A-987A-451C7F47199C}" srcOrd="2" destOrd="0" presId="urn:microsoft.com/office/officeart/2018/5/layout/CenteredIconLabelDescriptionList"/>
    <dgm:cxn modelId="{1F1C2890-282E-490B-958F-A3A7536D031F}" type="presParOf" srcId="{6BED2974-BEA5-4B8E-B56A-0A3472D7483B}" destId="{B1AAF04B-69AB-4555-A1A2-94E6B441582F}" srcOrd="3" destOrd="0" presId="urn:microsoft.com/office/officeart/2018/5/layout/CenteredIconLabelDescriptionList"/>
    <dgm:cxn modelId="{05EE1060-DCD2-4F39-AA12-EC58AB44DD52}" type="presParOf" srcId="{6BED2974-BEA5-4B8E-B56A-0A3472D7483B}" destId="{936A4B71-AF10-406E-A305-3B2FC6A06AC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8A15C-94E7-404B-B599-B90F56E8E0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9A46B-4F4D-4EB9-A420-6B1F32083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Just want speed + simplicity?</a:t>
          </a:r>
          <a:r>
            <a:rPr lang="en-US" b="0" i="0" baseline="0"/>
            <a:t> → PCA.</a:t>
          </a:r>
          <a:endParaRPr lang="en-US"/>
        </a:p>
      </dgm:t>
    </dgm:pt>
    <dgm:pt modelId="{7D10E73E-9925-4FBD-B5AB-3ACB8543E2C4}" type="parTrans" cxnId="{153F80D5-C62F-4706-98C2-963585BC220D}">
      <dgm:prSet/>
      <dgm:spPr/>
      <dgm:t>
        <a:bodyPr/>
        <a:lstStyle/>
        <a:p>
          <a:endParaRPr lang="en-US"/>
        </a:p>
      </dgm:t>
    </dgm:pt>
    <dgm:pt modelId="{D1BE091E-A225-4F14-8736-9942F65125B2}" type="sibTrans" cxnId="{153F80D5-C62F-4706-98C2-963585BC220D}">
      <dgm:prSet/>
      <dgm:spPr/>
      <dgm:t>
        <a:bodyPr/>
        <a:lstStyle/>
        <a:p>
          <a:endParaRPr lang="en-US"/>
        </a:p>
      </dgm:t>
    </dgm:pt>
    <dgm:pt modelId="{02F758AB-CB47-48EE-9407-896689ACF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Need to separate mixed signals?</a:t>
          </a:r>
          <a:r>
            <a:rPr lang="en-US" b="0" i="0" baseline="0"/>
            <a:t> → ICA.</a:t>
          </a:r>
          <a:endParaRPr lang="en-US"/>
        </a:p>
      </dgm:t>
    </dgm:pt>
    <dgm:pt modelId="{67E23008-5529-48DF-9B8B-F5E476BA48AC}" type="parTrans" cxnId="{D6ABC194-671A-4EE0-B352-794FCE67F5F6}">
      <dgm:prSet/>
      <dgm:spPr/>
      <dgm:t>
        <a:bodyPr/>
        <a:lstStyle/>
        <a:p>
          <a:endParaRPr lang="en-US"/>
        </a:p>
      </dgm:t>
    </dgm:pt>
    <dgm:pt modelId="{FAD335B9-F608-4C65-92DF-9FEE9C1EC527}" type="sibTrans" cxnId="{D6ABC194-671A-4EE0-B352-794FCE67F5F6}">
      <dgm:prSet/>
      <dgm:spPr/>
      <dgm:t>
        <a:bodyPr/>
        <a:lstStyle/>
        <a:p>
          <a:endParaRPr lang="en-US"/>
        </a:p>
      </dgm:t>
    </dgm:pt>
    <dgm:pt modelId="{8497FC14-308E-4109-B54B-9949919C09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Have a huge dataset with nonlinear structure?</a:t>
          </a:r>
          <a:r>
            <a:rPr lang="en-US" b="0" i="0" baseline="0"/>
            <a:t> → Autoencoders or UMAP.</a:t>
          </a:r>
          <a:endParaRPr lang="en-US"/>
        </a:p>
      </dgm:t>
    </dgm:pt>
    <dgm:pt modelId="{2077475E-F0C8-4788-B445-034A039D7179}" type="parTrans" cxnId="{115DF78D-4728-4806-A8CC-068BA4A399B1}">
      <dgm:prSet/>
      <dgm:spPr/>
      <dgm:t>
        <a:bodyPr/>
        <a:lstStyle/>
        <a:p>
          <a:endParaRPr lang="en-US"/>
        </a:p>
      </dgm:t>
    </dgm:pt>
    <dgm:pt modelId="{DFDA6B5C-E507-450E-B82C-290D10F1C037}" type="sibTrans" cxnId="{115DF78D-4728-4806-A8CC-068BA4A399B1}">
      <dgm:prSet/>
      <dgm:spPr/>
      <dgm:t>
        <a:bodyPr/>
        <a:lstStyle/>
        <a:p>
          <a:endParaRPr lang="en-US"/>
        </a:p>
      </dgm:t>
    </dgm:pt>
    <dgm:pt modelId="{CF4F30CF-E670-48C9-B61F-BF965173A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Want the best clusters visualization?</a:t>
          </a:r>
          <a:r>
            <a:rPr lang="en-US" b="0" i="0" baseline="0"/>
            <a:t> → UMAP (or t-SNE if UMAP doesn't work).</a:t>
          </a:r>
          <a:endParaRPr lang="en-US"/>
        </a:p>
      </dgm:t>
    </dgm:pt>
    <dgm:pt modelId="{68F01491-6889-4516-B7D6-86D39517396C}" type="parTrans" cxnId="{02CEDC22-872E-4085-AD8C-018C9B7BA375}">
      <dgm:prSet/>
      <dgm:spPr/>
      <dgm:t>
        <a:bodyPr/>
        <a:lstStyle/>
        <a:p>
          <a:endParaRPr lang="en-US"/>
        </a:p>
      </dgm:t>
    </dgm:pt>
    <dgm:pt modelId="{8F67C92E-ED5A-4898-9AEB-4A68FDBD01F1}" type="sibTrans" cxnId="{02CEDC22-872E-4085-AD8C-018C9B7BA375}">
      <dgm:prSet/>
      <dgm:spPr/>
      <dgm:t>
        <a:bodyPr/>
        <a:lstStyle/>
        <a:p>
          <a:endParaRPr lang="en-US"/>
        </a:p>
      </dgm:t>
    </dgm:pt>
    <dgm:pt modelId="{587E8144-99AB-41E3-9517-76ECA9087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Need to reduce noise and visualize?</a:t>
          </a:r>
          <a:r>
            <a:rPr lang="en-US" b="0" i="0" baseline="0"/>
            <a:t> → PCA or UMAP.</a:t>
          </a:r>
          <a:endParaRPr lang="en-US"/>
        </a:p>
      </dgm:t>
    </dgm:pt>
    <dgm:pt modelId="{46DF0546-750A-4A97-92F5-CD6885804383}" type="parTrans" cxnId="{7D4FDDD8-B373-4DCF-9BD8-32FA2DAA74B5}">
      <dgm:prSet/>
      <dgm:spPr/>
      <dgm:t>
        <a:bodyPr/>
        <a:lstStyle/>
        <a:p>
          <a:endParaRPr lang="en-US"/>
        </a:p>
      </dgm:t>
    </dgm:pt>
    <dgm:pt modelId="{0CCA750F-636F-4B0A-9CED-9F6CF3980BC8}" type="sibTrans" cxnId="{7D4FDDD8-B373-4DCF-9BD8-32FA2DAA74B5}">
      <dgm:prSet/>
      <dgm:spPr/>
      <dgm:t>
        <a:bodyPr/>
        <a:lstStyle/>
        <a:p>
          <a:endParaRPr lang="en-US"/>
        </a:p>
      </dgm:t>
    </dgm:pt>
    <dgm:pt modelId="{B21DBE9A-2451-408F-9897-A2A479839D0C}" type="pres">
      <dgm:prSet presAssocID="{B538A15C-94E7-404B-B599-B90F56E8E005}" presName="root" presStyleCnt="0">
        <dgm:presLayoutVars>
          <dgm:dir/>
          <dgm:resizeHandles val="exact"/>
        </dgm:presLayoutVars>
      </dgm:prSet>
      <dgm:spPr/>
    </dgm:pt>
    <dgm:pt modelId="{C60A8B68-5EAF-4478-86AF-BBE206F228B8}" type="pres">
      <dgm:prSet presAssocID="{5649A46B-4F4D-4EB9-A420-6B1F320831BD}" presName="compNode" presStyleCnt="0"/>
      <dgm:spPr/>
    </dgm:pt>
    <dgm:pt modelId="{75254C61-4DDF-4271-8EBC-18FBC0D90739}" type="pres">
      <dgm:prSet presAssocID="{5649A46B-4F4D-4EB9-A420-6B1F320831BD}" presName="bgRect" presStyleLbl="bgShp" presStyleIdx="0" presStyleCnt="5"/>
      <dgm:spPr/>
    </dgm:pt>
    <dgm:pt modelId="{21CFF6DD-8B0E-4C1F-A183-8D9FDD098CE8}" type="pres">
      <dgm:prSet presAssocID="{5649A46B-4F4D-4EB9-A420-6B1F320831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5D61318-FB3A-459F-AB8C-07BB5D33EA5D}" type="pres">
      <dgm:prSet presAssocID="{5649A46B-4F4D-4EB9-A420-6B1F320831BD}" presName="spaceRect" presStyleCnt="0"/>
      <dgm:spPr/>
    </dgm:pt>
    <dgm:pt modelId="{C8B94934-7C06-4D5A-A8BC-B7B561D5098E}" type="pres">
      <dgm:prSet presAssocID="{5649A46B-4F4D-4EB9-A420-6B1F320831BD}" presName="parTx" presStyleLbl="revTx" presStyleIdx="0" presStyleCnt="5">
        <dgm:presLayoutVars>
          <dgm:chMax val="0"/>
          <dgm:chPref val="0"/>
        </dgm:presLayoutVars>
      </dgm:prSet>
      <dgm:spPr/>
    </dgm:pt>
    <dgm:pt modelId="{D9149925-DFEC-453F-9980-23EB96F13F55}" type="pres">
      <dgm:prSet presAssocID="{D1BE091E-A225-4F14-8736-9942F65125B2}" presName="sibTrans" presStyleCnt="0"/>
      <dgm:spPr/>
    </dgm:pt>
    <dgm:pt modelId="{B0343641-D4A7-4353-9352-479309684643}" type="pres">
      <dgm:prSet presAssocID="{02F758AB-CB47-48EE-9407-896689ACF776}" presName="compNode" presStyleCnt="0"/>
      <dgm:spPr/>
    </dgm:pt>
    <dgm:pt modelId="{D1F8EBF7-E625-4356-A548-B026330046B2}" type="pres">
      <dgm:prSet presAssocID="{02F758AB-CB47-48EE-9407-896689ACF776}" presName="bgRect" presStyleLbl="bgShp" presStyleIdx="1" presStyleCnt="5"/>
      <dgm:spPr/>
    </dgm:pt>
    <dgm:pt modelId="{E71630C3-1505-4DC8-94F0-E545A3E7A471}" type="pres">
      <dgm:prSet presAssocID="{02F758AB-CB47-48EE-9407-896689ACF7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D98FD11-1233-41EA-B8B1-35C1B8BE56A8}" type="pres">
      <dgm:prSet presAssocID="{02F758AB-CB47-48EE-9407-896689ACF776}" presName="spaceRect" presStyleCnt="0"/>
      <dgm:spPr/>
    </dgm:pt>
    <dgm:pt modelId="{6C21591E-C1BA-4B59-AD93-E9CF05616413}" type="pres">
      <dgm:prSet presAssocID="{02F758AB-CB47-48EE-9407-896689ACF776}" presName="parTx" presStyleLbl="revTx" presStyleIdx="1" presStyleCnt="5">
        <dgm:presLayoutVars>
          <dgm:chMax val="0"/>
          <dgm:chPref val="0"/>
        </dgm:presLayoutVars>
      </dgm:prSet>
      <dgm:spPr/>
    </dgm:pt>
    <dgm:pt modelId="{37EFD297-7861-4F2F-90E2-C81031FE76B7}" type="pres">
      <dgm:prSet presAssocID="{FAD335B9-F608-4C65-92DF-9FEE9C1EC527}" presName="sibTrans" presStyleCnt="0"/>
      <dgm:spPr/>
    </dgm:pt>
    <dgm:pt modelId="{F1741383-757E-411A-A4CD-0F48F67A3649}" type="pres">
      <dgm:prSet presAssocID="{8497FC14-308E-4109-B54B-9949919C09AF}" presName="compNode" presStyleCnt="0"/>
      <dgm:spPr/>
    </dgm:pt>
    <dgm:pt modelId="{26C2A47D-B817-4DBE-B821-A260308995DE}" type="pres">
      <dgm:prSet presAssocID="{8497FC14-308E-4109-B54B-9949919C09AF}" presName="bgRect" presStyleLbl="bgShp" presStyleIdx="2" presStyleCnt="5"/>
      <dgm:spPr/>
    </dgm:pt>
    <dgm:pt modelId="{EE3784FF-1D88-4DCE-9B44-5D0B3C1AE3D8}" type="pres">
      <dgm:prSet presAssocID="{8497FC14-308E-4109-B54B-9949919C09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3A2187-E306-435D-9836-65B96D04976E}" type="pres">
      <dgm:prSet presAssocID="{8497FC14-308E-4109-B54B-9949919C09AF}" presName="spaceRect" presStyleCnt="0"/>
      <dgm:spPr/>
    </dgm:pt>
    <dgm:pt modelId="{FEA6D9D2-5E42-439D-89FE-FF39D4EB206C}" type="pres">
      <dgm:prSet presAssocID="{8497FC14-308E-4109-B54B-9949919C09AF}" presName="parTx" presStyleLbl="revTx" presStyleIdx="2" presStyleCnt="5">
        <dgm:presLayoutVars>
          <dgm:chMax val="0"/>
          <dgm:chPref val="0"/>
        </dgm:presLayoutVars>
      </dgm:prSet>
      <dgm:spPr/>
    </dgm:pt>
    <dgm:pt modelId="{32576DEC-5288-4F6A-977C-1FC4DFDA02DD}" type="pres">
      <dgm:prSet presAssocID="{DFDA6B5C-E507-450E-B82C-290D10F1C037}" presName="sibTrans" presStyleCnt="0"/>
      <dgm:spPr/>
    </dgm:pt>
    <dgm:pt modelId="{72B6FC07-8EE8-462F-AF4E-8333134EBF94}" type="pres">
      <dgm:prSet presAssocID="{CF4F30CF-E670-48C9-B61F-BF965173A337}" presName="compNode" presStyleCnt="0"/>
      <dgm:spPr/>
    </dgm:pt>
    <dgm:pt modelId="{F8ABC346-887F-46EA-93F1-F667C4BDD5C8}" type="pres">
      <dgm:prSet presAssocID="{CF4F30CF-E670-48C9-B61F-BF965173A337}" presName="bgRect" presStyleLbl="bgShp" presStyleIdx="3" presStyleCnt="5"/>
      <dgm:spPr/>
    </dgm:pt>
    <dgm:pt modelId="{A15A4F1B-BDB0-43CB-ACDE-85313B1246D0}" type="pres">
      <dgm:prSet presAssocID="{CF4F30CF-E670-48C9-B61F-BF965173A3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90736E3-FCDE-4E61-B327-762F5CA731C7}" type="pres">
      <dgm:prSet presAssocID="{CF4F30CF-E670-48C9-B61F-BF965173A337}" presName="spaceRect" presStyleCnt="0"/>
      <dgm:spPr/>
    </dgm:pt>
    <dgm:pt modelId="{BA41FA00-8863-4654-87F5-BE40607D27A4}" type="pres">
      <dgm:prSet presAssocID="{CF4F30CF-E670-48C9-B61F-BF965173A337}" presName="parTx" presStyleLbl="revTx" presStyleIdx="3" presStyleCnt="5">
        <dgm:presLayoutVars>
          <dgm:chMax val="0"/>
          <dgm:chPref val="0"/>
        </dgm:presLayoutVars>
      </dgm:prSet>
      <dgm:spPr/>
    </dgm:pt>
    <dgm:pt modelId="{B023594C-AC6E-47AE-BCCD-CA0FB702A487}" type="pres">
      <dgm:prSet presAssocID="{8F67C92E-ED5A-4898-9AEB-4A68FDBD01F1}" presName="sibTrans" presStyleCnt="0"/>
      <dgm:spPr/>
    </dgm:pt>
    <dgm:pt modelId="{A0E262E1-DA40-4621-B067-DADBAFF08618}" type="pres">
      <dgm:prSet presAssocID="{587E8144-99AB-41E3-9517-76ECA9087743}" presName="compNode" presStyleCnt="0"/>
      <dgm:spPr/>
    </dgm:pt>
    <dgm:pt modelId="{23DE3286-B1DE-4E82-94D0-124B39FF1A99}" type="pres">
      <dgm:prSet presAssocID="{587E8144-99AB-41E3-9517-76ECA9087743}" presName="bgRect" presStyleLbl="bgShp" presStyleIdx="4" presStyleCnt="5"/>
      <dgm:spPr/>
    </dgm:pt>
    <dgm:pt modelId="{9515C6FE-B8B9-4A51-A32E-AA61289F18DA}" type="pres">
      <dgm:prSet presAssocID="{587E8144-99AB-41E3-9517-76ECA90877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8E1E6E1A-BD18-43EF-A824-EB744AE6128D}" type="pres">
      <dgm:prSet presAssocID="{587E8144-99AB-41E3-9517-76ECA9087743}" presName="spaceRect" presStyleCnt="0"/>
      <dgm:spPr/>
    </dgm:pt>
    <dgm:pt modelId="{2387EC65-4C3C-4257-AD9E-AB1CACE49FBA}" type="pres">
      <dgm:prSet presAssocID="{587E8144-99AB-41E3-9517-76ECA908774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1B8602-6066-4927-ADD2-B59308483BF7}" type="presOf" srcId="{CF4F30CF-E670-48C9-B61F-BF965173A337}" destId="{BA41FA00-8863-4654-87F5-BE40607D27A4}" srcOrd="0" destOrd="0" presId="urn:microsoft.com/office/officeart/2018/2/layout/IconVerticalSolidList"/>
    <dgm:cxn modelId="{02CEDC22-872E-4085-AD8C-018C9B7BA375}" srcId="{B538A15C-94E7-404B-B599-B90F56E8E005}" destId="{CF4F30CF-E670-48C9-B61F-BF965173A337}" srcOrd="3" destOrd="0" parTransId="{68F01491-6889-4516-B7D6-86D39517396C}" sibTransId="{8F67C92E-ED5A-4898-9AEB-4A68FDBD01F1}"/>
    <dgm:cxn modelId="{8C5A723D-C141-4485-9ECC-451047BDE3C1}" type="presOf" srcId="{8497FC14-308E-4109-B54B-9949919C09AF}" destId="{FEA6D9D2-5E42-439D-89FE-FF39D4EB206C}" srcOrd="0" destOrd="0" presId="urn:microsoft.com/office/officeart/2018/2/layout/IconVerticalSolidList"/>
    <dgm:cxn modelId="{8C47CE65-617E-429F-A3D8-64A0F09BBCE0}" type="presOf" srcId="{B538A15C-94E7-404B-B599-B90F56E8E005}" destId="{B21DBE9A-2451-408F-9897-A2A479839D0C}" srcOrd="0" destOrd="0" presId="urn:microsoft.com/office/officeart/2018/2/layout/IconVerticalSolidList"/>
    <dgm:cxn modelId="{3E262976-BE11-4129-8574-2CF6444280AE}" type="presOf" srcId="{5649A46B-4F4D-4EB9-A420-6B1F320831BD}" destId="{C8B94934-7C06-4D5A-A8BC-B7B561D5098E}" srcOrd="0" destOrd="0" presId="urn:microsoft.com/office/officeart/2018/2/layout/IconVerticalSolidList"/>
    <dgm:cxn modelId="{7DB2D586-2880-47FC-BE9D-F355DC5F4142}" type="presOf" srcId="{587E8144-99AB-41E3-9517-76ECA9087743}" destId="{2387EC65-4C3C-4257-AD9E-AB1CACE49FBA}" srcOrd="0" destOrd="0" presId="urn:microsoft.com/office/officeart/2018/2/layout/IconVerticalSolidList"/>
    <dgm:cxn modelId="{115DF78D-4728-4806-A8CC-068BA4A399B1}" srcId="{B538A15C-94E7-404B-B599-B90F56E8E005}" destId="{8497FC14-308E-4109-B54B-9949919C09AF}" srcOrd="2" destOrd="0" parTransId="{2077475E-F0C8-4788-B445-034A039D7179}" sibTransId="{DFDA6B5C-E507-450E-B82C-290D10F1C037}"/>
    <dgm:cxn modelId="{D6ABC194-671A-4EE0-B352-794FCE67F5F6}" srcId="{B538A15C-94E7-404B-B599-B90F56E8E005}" destId="{02F758AB-CB47-48EE-9407-896689ACF776}" srcOrd="1" destOrd="0" parTransId="{67E23008-5529-48DF-9B8B-F5E476BA48AC}" sibTransId="{FAD335B9-F608-4C65-92DF-9FEE9C1EC527}"/>
    <dgm:cxn modelId="{3E8A8EB2-53BE-4C84-AE6B-B8E7C471E24A}" type="presOf" srcId="{02F758AB-CB47-48EE-9407-896689ACF776}" destId="{6C21591E-C1BA-4B59-AD93-E9CF05616413}" srcOrd="0" destOrd="0" presId="urn:microsoft.com/office/officeart/2018/2/layout/IconVerticalSolidList"/>
    <dgm:cxn modelId="{153F80D5-C62F-4706-98C2-963585BC220D}" srcId="{B538A15C-94E7-404B-B599-B90F56E8E005}" destId="{5649A46B-4F4D-4EB9-A420-6B1F320831BD}" srcOrd="0" destOrd="0" parTransId="{7D10E73E-9925-4FBD-B5AB-3ACB8543E2C4}" sibTransId="{D1BE091E-A225-4F14-8736-9942F65125B2}"/>
    <dgm:cxn modelId="{7D4FDDD8-B373-4DCF-9BD8-32FA2DAA74B5}" srcId="{B538A15C-94E7-404B-B599-B90F56E8E005}" destId="{587E8144-99AB-41E3-9517-76ECA9087743}" srcOrd="4" destOrd="0" parTransId="{46DF0546-750A-4A97-92F5-CD6885804383}" sibTransId="{0CCA750F-636F-4B0A-9CED-9F6CF3980BC8}"/>
    <dgm:cxn modelId="{3E556327-E955-4D08-B326-19DA900A5AE0}" type="presParOf" srcId="{B21DBE9A-2451-408F-9897-A2A479839D0C}" destId="{C60A8B68-5EAF-4478-86AF-BBE206F228B8}" srcOrd="0" destOrd="0" presId="urn:microsoft.com/office/officeart/2018/2/layout/IconVerticalSolidList"/>
    <dgm:cxn modelId="{AE2FA84A-5596-46A9-A137-E2A11B9D292B}" type="presParOf" srcId="{C60A8B68-5EAF-4478-86AF-BBE206F228B8}" destId="{75254C61-4DDF-4271-8EBC-18FBC0D90739}" srcOrd="0" destOrd="0" presId="urn:microsoft.com/office/officeart/2018/2/layout/IconVerticalSolidList"/>
    <dgm:cxn modelId="{0E2A5483-4564-4D0A-9CA8-BDF8F2805031}" type="presParOf" srcId="{C60A8B68-5EAF-4478-86AF-BBE206F228B8}" destId="{21CFF6DD-8B0E-4C1F-A183-8D9FDD098CE8}" srcOrd="1" destOrd="0" presId="urn:microsoft.com/office/officeart/2018/2/layout/IconVerticalSolidList"/>
    <dgm:cxn modelId="{F0ABE982-CAAA-4C3B-95DC-779552852849}" type="presParOf" srcId="{C60A8B68-5EAF-4478-86AF-BBE206F228B8}" destId="{25D61318-FB3A-459F-AB8C-07BB5D33EA5D}" srcOrd="2" destOrd="0" presId="urn:microsoft.com/office/officeart/2018/2/layout/IconVerticalSolidList"/>
    <dgm:cxn modelId="{93F97349-C0BE-4382-BC35-7A4AB2A77602}" type="presParOf" srcId="{C60A8B68-5EAF-4478-86AF-BBE206F228B8}" destId="{C8B94934-7C06-4D5A-A8BC-B7B561D5098E}" srcOrd="3" destOrd="0" presId="urn:microsoft.com/office/officeart/2018/2/layout/IconVerticalSolidList"/>
    <dgm:cxn modelId="{D50E2C2E-CDBE-4277-B526-293101651875}" type="presParOf" srcId="{B21DBE9A-2451-408F-9897-A2A479839D0C}" destId="{D9149925-DFEC-453F-9980-23EB96F13F55}" srcOrd="1" destOrd="0" presId="urn:microsoft.com/office/officeart/2018/2/layout/IconVerticalSolidList"/>
    <dgm:cxn modelId="{7EA00E50-B4A7-4F8A-9C5D-BF6477111F65}" type="presParOf" srcId="{B21DBE9A-2451-408F-9897-A2A479839D0C}" destId="{B0343641-D4A7-4353-9352-479309684643}" srcOrd="2" destOrd="0" presId="urn:microsoft.com/office/officeart/2018/2/layout/IconVerticalSolidList"/>
    <dgm:cxn modelId="{A028D94C-0AA9-4F9F-9C1B-892195D79885}" type="presParOf" srcId="{B0343641-D4A7-4353-9352-479309684643}" destId="{D1F8EBF7-E625-4356-A548-B026330046B2}" srcOrd="0" destOrd="0" presId="urn:microsoft.com/office/officeart/2018/2/layout/IconVerticalSolidList"/>
    <dgm:cxn modelId="{D4BD77B3-C27F-4246-8113-E16762520CD1}" type="presParOf" srcId="{B0343641-D4A7-4353-9352-479309684643}" destId="{E71630C3-1505-4DC8-94F0-E545A3E7A471}" srcOrd="1" destOrd="0" presId="urn:microsoft.com/office/officeart/2018/2/layout/IconVerticalSolidList"/>
    <dgm:cxn modelId="{3D720CF7-ECD6-4FBB-BDD5-FBA1FDB6F86A}" type="presParOf" srcId="{B0343641-D4A7-4353-9352-479309684643}" destId="{BD98FD11-1233-41EA-B8B1-35C1B8BE56A8}" srcOrd="2" destOrd="0" presId="urn:microsoft.com/office/officeart/2018/2/layout/IconVerticalSolidList"/>
    <dgm:cxn modelId="{EA988181-2B67-49D9-A4E6-C50C4DEF0FD2}" type="presParOf" srcId="{B0343641-D4A7-4353-9352-479309684643}" destId="{6C21591E-C1BA-4B59-AD93-E9CF05616413}" srcOrd="3" destOrd="0" presId="urn:microsoft.com/office/officeart/2018/2/layout/IconVerticalSolidList"/>
    <dgm:cxn modelId="{9BFDB7AF-A909-42F2-96B9-142DAA9910CB}" type="presParOf" srcId="{B21DBE9A-2451-408F-9897-A2A479839D0C}" destId="{37EFD297-7861-4F2F-90E2-C81031FE76B7}" srcOrd="3" destOrd="0" presId="urn:microsoft.com/office/officeart/2018/2/layout/IconVerticalSolidList"/>
    <dgm:cxn modelId="{4ADC8515-2E0B-4155-9325-717D43384C5D}" type="presParOf" srcId="{B21DBE9A-2451-408F-9897-A2A479839D0C}" destId="{F1741383-757E-411A-A4CD-0F48F67A3649}" srcOrd="4" destOrd="0" presId="urn:microsoft.com/office/officeart/2018/2/layout/IconVerticalSolidList"/>
    <dgm:cxn modelId="{31C8B718-3C76-4A69-A6E6-5E312F1DF7DB}" type="presParOf" srcId="{F1741383-757E-411A-A4CD-0F48F67A3649}" destId="{26C2A47D-B817-4DBE-B821-A260308995DE}" srcOrd="0" destOrd="0" presId="urn:microsoft.com/office/officeart/2018/2/layout/IconVerticalSolidList"/>
    <dgm:cxn modelId="{3C9A0B77-3EB9-4C8B-86BF-58B86E9B167B}" type="presParOf" srcId="{F1741383-757E-411A-A4CD-0F48F67A3649}" destId="{EE3784FF-1D88-4DCE-9B44-5D0B3C1AE3D8}" srcOrd="1" destOrd="0" presId="urn:microsoft.com/office/officeart/2018/2/layout/IconVerticalSolidList"/>
    <dgm:cxn modelId="{28B678F0-94A1-437A-B0BA-75EA280B55A6}" type="presParOf" srcId="{F1741383-757E-411A-A4CD-0F48F67A3649}" destId="{3F3A2187-E306-435D-9836-65B96D04976E}" srcOrd="2" destOrd="0" presId="urn:microsoft.com/office/officeart/2018/2/layout/IconVerticalSolidList"/>
    <dgm:cxn modelId="{3F87D8C4-EE1D-4157-8341-3DC7E5E8CB4A}" type="presParOf" srcId="{F1741383-757E-411A-A4CD-0F48F67A3649}" destId="{FEA6D9D2-5E42-439D-89FE-FF39D4EB206C}" srcOrd="3" destOrd="0" presId="urn:microsoft.com/office/officeart/2018/2/layout/IconVerticalSolidList"/>
    <dgm:cxn modelId="{34F2432A-1EA2-43CF-B6FF-3D91728ADB4E}" type="presParOf" srcId="{B21DBE9A-2451-408F-9897-A2A479839D0C}" destId="{32576DEC-5288-4F6A-977C-1FC4DFDA02DD}" srcOrd="5" destOrd="0" presId="urn:microsoft.com/office/officeart/2018/2/layout/IconVerticalSolidList"/>
    <dgm:cxn modelId="{20CA6538-8DDB-4C2D-9A24-C576F65DD65A}" type="presParOf" srcId="{B21DBE9A-2451-408F-9897-A2A479839D0C}" destId="{72B6FC07-8EE8-462F-AF4E-8333134EBF94}" srcOrd="6" destOrd="0" presId="urn:microsoft.com/office/officeart/2018/2/layout/IconVerticalSolidList"/>
    <dgm:cxn modelId="{96DBF76E-E127-49A1-A805-A84D1896DC3E}" type="presParOf" srcId="{72B6FC07-8EE8-462F-AF4E-8333134EBF94}" destId="{F8ABC346-887F-46EA-93F1-F667C4BDD5C8}" srcOrd="0" destOrd="0" presId="urn:microsoft.com/office/officeart/2018/2/layout/IconVerticalSolidList"/>
    <dgm:cxn modelId="{39FBDD3C-AC42-4C8F-BD41-A2F1323BBB0F}" type="presParOf" srcId="{72B6FC07-8EE8-462F-AF4E-8333134EBF94}" destId="{A15A4F1B-BDB0-43CB-ACDE-85313B1246D0}" srcOrd="1" destOrd="0" presId="urn:microsoft.com/office/officeart/2018/2/layout/IconVerticalSolidList"/>
    <dgm:cxn modelId="{D22DF871-08E4-402A-A49B-D952ED9E813E}" type="presParOf" srcId="{72B6FC07-8EE8-462F-AF4E-8333134EBF94}" destId="{990736E3-FCDE-4E61-B327-762F5CA731C7}" srcOrd="2" destOrd="0" presId="urn:microsoft.com/office/officeart/2018/2/layout/IconVerticalSolidList"/>
    <dgm:cxn modelId="{304162A7-5F88-4986-9C0D-40C8E2627F41}" type="presParOf" srcId="{72B6FC07-8EE8-462F-AF4E-8333134EBF94}" destId="{BA41FA00-8863-4654-87F5-BE40607D27A4}" srcOrd="3" destOrd="0" presId="urn:microsoft.com/office/officeart/2018/2/layout/IconVerticalSolidList"/>
    <dgm:cxn modelId="{F0166FB7-F85B-49A0-87D2-188F2DE3D0EB}" type="presParOf" srcId="{B21DBE9A-2451-408F-9897-A2A479839D0C}" destId="{B023594C-AC6E-47AE-BCCD-CA0FB702A487}" srcOrd="7" destOrd="0" presId="urn:microsoft.com/office/officeart/2018/2/layout/IconVerticalSolidList"/>
    <dgm:cxn modelId="{CB2ACA3E-B75B-4567-B363-80CA7D429E46}" type="presParOf" srcId="{B21DBE9A-2451-408F-9897-A2A479839D0C}" destId="{A0E262E1-DA40-4621-B067-DADBAFF08618}" srcOrd="8" destOrd="0" presId="urn:microsoft.com/office/officeart/2018/2/layout/IconVerticalSolidList"/>
    <dgm:cxn modelId="{9B91E8B7-8DFF-4D56-A258-08BB413C5E15}" type="presParOf" srcId="{A0E262E1-DA40-4621-B067-DADBAFF08618}" destId="{23DE3286-B1DE-4E82-94D0-124B39FF1A99}" srcOrd="0" destOrd="0" presId="urn:microsoft.com/office/officeart/2018/2/layout/IconVerticalSolidList"/>
    <dgm:cxn modelId="{C41EC0A0-3D5C-448E-873B-B5766EF826B1}" type="presParOf" srcId="{A0E262E1-DA40-4621-B067-DADBAFF08618}" destId="{9515C6FE-B8B9-4A51-A32E-AA61289F18DA}" srcOrd="1" destOrd="0" presId="urn:microsoft.com/office/officeart/2018/2/layout/IconVerticalSolidList"/>
    <dgm:cxn modelId="{ECBDB848-F93F-4CE5-9DF2-33CD4208DD91}" type="presParOf" srcId="{A0E262E1-DA40-4621-B067-DADBAFF08618}" destId="{8E1E6E1A-BD18-43EF-A824-EB744AE6128D}" srcOrd="2" destOrd="0" presId="urn:microsoft.com/office/officeart/2018/2/layout/IconVerticalSolidList"/>
    <dgm:cxn modelId="{5D1B380A-70E3-49D1-9B4F-2A661DB81BA8}" type="presParOf" srcId="{A0E262E1-DA40-4621-B067-DADBAFF08618}" destId="{2387EC65-4C3C-4257-AD9E-AB1CACE49F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12551E-E145-4F78-A61D-8AF3E55390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DDB933-39CD-4F18-A670-EE0562214633}">
      <dgm:prSet/>
      <dgm:spPr/>
      <dgm:t>
        <a:bodyPr/>
        <a:lstStyle/>
        <a:p>
          <a:r>
            <a:rPr lang="en-GB"/>
            <a:t>Top-Right (🔵 Blue):</a:t>
          </a:r>
          <a:endParaRPr lang="en-US"/>
        </a:p>
      </dgm:t>
    </dgm:pt>
    <dgm:pt modelId="{08AA087B-311F-40E9-A256-B77C1915E583}" type="parTrans" cxnId="{27062B8E-E058-4B07-A0AB-C61A84BB1C2A}">
      <dgm:prSet/>
      <dgm:spPr/>
      <dgm:t>
        <a:bodyPr/>
        <a:lstStyle/>
        <a:p>
          <a:endParaRPr lang="en-US"/>
        </a:p>
      </dgm:t>
    </dgm:pt>
    <dgm:pt modelId="{E33F15E1-0841-4458-978F-23E477D2EAFF}" type="sibTrans" cxnId="{27062B8E-E058-4B07-A0AB-C61A84BB1C2A}">
      <dgm:prSet/>
      <dgm:spPr/>
      <dgm:t>
        <a:bodyPr/>
        <a:lstStyle/>
        <a:p>
          <a:endParaRPr lang="en-US"/>
        </a:p>
      </dgm:t>
    </dgm:pt>
    <dgm:pt modelId="{DEB25547-E306-4D20-82DC-16C74E17AC14}">
      <dgm:prSet/>
      <dgm:spPr/>
      <dgm:t>
        <a:bodyPr/>
        <a:lstStyle/>
        <a:p>
          <a:r>
            <a:rPr lang="en-GB"/>
            <a:t>High PCA 1 (big spenders) + medium PCA 2.</a:t>
          </a:r>
          <a:endParaRPr lang="en-US"/>
        </a:p>
      </dgm:t>
    </dgm:pt>
    <dgm:pt modelId="{49E92687-C74A-4B14-A820-7EBCB1D5EB49}" type="parTrans" cxnId="{200313C2-E1E9-424E-8199-E8BDE614DF42}">
      <dgm:prSet/>
      <dgm:spPr/>
      <dgm:t>
        <a:bodyPr/>
        <a:lstStyle/>
        <a:p>
          <a:endParaRPr lang="en-US"/>
        </a:p>
      </dgm:t>
    </dgm:pt>
    <dgm:pt modelId="{EF411142-3082-4F8C-9DD5-563FDBF2048B}" type="sibTrans" cxnId="{200313C2-E1E9-424E-8199-E8BDE614DF42}">
      <dgm:prSet/>
      <dgm:spPr/>
      <dgm:t>
        <a:bodyPr/>
        <a:lstStyle/>
        <a:p>
          <a:endParaRPr lang="en-US"/>
        </a:p>
      </dgm:t>
    </dgm:pt>
    <dgm:pt modelId="{49BF58A7-022D-4A40-A1D3-1C015C2BD5AA}">
      <dgm:prSet/>
      <dgm:spPr/>
      <dgm:t>
        <a:bodyPr/>
        <a:lstStyle/>
        <a:p>
          <a:r>
            <a:rPr lang="en-GB"/>
            <a:t>Example: People who buy tons of mid-range products (e.g., gym supplements monthly).</a:t>
          </a:r>
          <a:endParaRPr lang="en-US"/>
        </a:p>
      </dgm:t>
    </dgm:pt>
    <dgm:pt modelId="{450C1642-1FC7-413A-9A41-B2695F82B8B8}" type="parTrans" cxnId="{AEC0C489-21C3-49B0-91D4-C64CD81DCAE6}">
      <dgm:prSet/>
      <dgm:spPr/>
      <dgm:t>
        <a:bodyPr/>
        <a:lstStyle/>
        <a:p>
          <a:endParaRPr lang="en-US"/>
        </a:p>
      </dgm:t>
    </dgm:pt>
    <dgm:pt modelId="{FD4D6170-8ED4-46E1-BB52-9D261ACDA06E}" type="sibTrans" cxnId="{AEC0C489-21C3-49B0-91D4-C64CD81DCAE6}">
      <dgm:prSet/>
      <dgm:spPr/>
      <dgm:t>
        <a:bodyPr/>
        <a:lstStyle/>
        <a:p>
          <a:endParaRPr lang="en-US"/>
        </a:p>
      </dgm:t>
    </dgm:pt>
    <dgm:pt modelId="{E77CE98B-9A7F-4285-B8BB-E15B5F86623E}">
      <dgm:prSet/>
      <dgm:spPr/>
      <dgm:t>
        <a:bodyPr/>
        <a:lstStyle/>
        <a:p>
          <a:r>
            <a:rPr lang="en-GB"/>
            <a:t>Top-Left (🟢 Green):</a:t>
          </a:r>
          <a:endParaRPr lang="en-US"/>
        </a:p>
      </dgm:t>
    </dgm:pt>
    <dgm:pt modelId="{114AC14A-7DAD-4216-8B80-199892D3E1A9}" type="parTrans" cxnId="{2E8B3BD0-03AD-4398-B853-14CCFF708EAB}">
      <dgm:prSet/>
      <dgm:spPr/>
      <dgm:t>
        <a:bodyPr/>
        <a:lstStyle/>
        <a:p>
          <a:endParaRPr lang="en-US"/>
        </a:p>
      </dgm:t>
    </dgm:pt>
    <dgm:pt modelId="{82C0E4C9-FAC0-441E-91DE-55D913B2E20C}" type="sibTrans" cxnId="{2E8B3BD0-03AD-4398-B853-14CCFF708EAB}">
      <dgm:prSet/>
      <dgm:spPr/>
      <dgm:t>
        <a:bodyPr/>
        <a:lstStyle/>
        <a:p>
          <a:endParaRPr lang="en-US"/>
        </a:p>
      </dgm:t>
    </dgm:pt>
    <dgm:pt modelId="{91499929-F783-4369-9CB1-9F5924276ED2}">
      <dgm:prSet/>
      <dgm:spPr/>
      <dgm:t>
        <a:bodyPr/>
        <a:lstStyle/>
        <a:p>
          <a:r>
            <a:rPr lang="en-GB"/>
            <a:t>Low PCA 1 (rare buyers) + high PCA 2 (expensive tastes).</a:t>
          </a:r>
          <a:endParaRPr lang="en-US"/>
        </a:p>
      </dgm:t>
    </dgm:pt>
    <dgm:pt modelId="{A04C9BD3-6D00-4396-BD75-4F6483346B7A}" type="parTrans" cxnId="{95FF139C-E86B-4F05-B01C-079E5360DDAB}">
      <dgm:prSet/>
      <dgm:spPr/>
      <dgm:t>
        <a:bodyPr/>
        <a:lstStyle/>
        <a:p>
          <a:endParaRPr lang="en-US"/>
        </a:p>
      </dgm:t>
    </dgm:pt>
    <dgm:pt modelId="{75DFE86F-3140-41BD-9780-351B08641615}" type="sibTrans" cxnId="{95FF139C-E86B-4F05-B01C-079E5360DDAB}">
      <dgm:prSet/>
      <dgm:spPr/>
      <dgm:t>
        <a:bodyPr/>
        <a:lstStyle/>
        <a:p>
          <a:endParaRPr lang="en-US"/>
        </a:p>
      </dgm:t>
    </dgm:pt>
    <dgm:pt modelId="{58F22F96-EF88-4B0B-BF29-B079A38D7B1D}">
      <dgm:prSet/>
      <dgm:spPr/>
      <dgm:t>
        <a:bodyPr/>
        <a:lstStyle/>
        <a:p>
          <a:r>
            <a:rPr lang="en-GB"/>
            <a:t>Example: Someone who rarely shops but splurges on a designer bag.</a:t>
          </a:r>
          <a:endParaRPr lang="en-US"/>
        </a:p>
      </dgm:t>
    </dgm:pt>
    <dgm:pt modelId="{7C5BFBFE-3946-4A64-A0FB-15D4C31A5F68}" type="parTrans" cxnId="{9DF42E6B-7461-4221-AAFD-EB53A9A53EC9}">
      <dgm:prSet/>
      <dgm:spPr/>
      <dgm:t>
        <a:bodyPr/>
        <a:lstStyle/>
        <a:p>
          <a:endParaRPr lang="en-US"/>
        </a:p>
      </dgm:t>
    </dgm:pt>
    <dgm:pt modelId="{1F9BF6DB-E8A1-47C4-8704-C3566B38721F}" type="sibTrans" cxnId="{9DF42E6B-7461-4221-AAFD-EB53A9A53EC9}">
      <dgm:prSet/>
      <dgm:spPr/>
      <dgm:t>
        <a:bodyPr/>
        <a:lstStyle/>
        <a:p>
          <a:endParaRPr lang="en-US"/>
        </a:p>
      </dgm:t>
    </dgm:pt>
    <dgm:pt modelId="{02E593BB-6166-4702-BFC6-E95A391213E4}">
      <dgm:prSet/>
      <dgm:spPr/>
      <dgm:t>
        <a:bodyPr/>
        <a:lstStyle/>
        <a:p>
          <a:r>
            <a:rPr lang="en-GB"/>
            <a:t>Bottom (🟠 Orange):</a:t>
          </a:r>
          <a:endParaRPr lang="en-US"/>
        </a:p>
      </dgm:t>
    </dgm:pt>
    <dgm:pt modelId="{DDB96195-B4B6-401C-9A7D-64C04AE61F25}" type="parTrans" cxnId="{06C9645B-FAF4-4170-A0C3-402337B15E90}">
      <dgm:prSet/>
      <dgm:spPr/>
      <dgm:t>
        <a:bodyPr/>
        <a:lstStyle/>
        <a:p>
          <a:endParaRPr lang="en-US"/>
        </a:p>
      </dgm:t>
    </dgm:pt>
    <dgm:pt modelId="{838078F4-AA4E-4C94-9721-0789F1378C47}" type="sibTrans" cxnId="{06C9645B-FAF4-4170-A0C3-402337B15E90}">
      <dgm:prSet/>
      <dgm:spPr/>
      <dgm:t>
        <a:bodyPr/>
        <a:lstStyle/>
        <a:p>
          <a:endParaRPr lang="en-US"/>
        </a:p>
      </dgm:t>
    </dgm:pt>
    <dgm:pt modelId="{7BABE287-F360-4573-B318-5F4A25A9DFB6}">
      <dgm:prSet/>
      <dgm:spPr/>
      <dgm:t>
        <a:bodyPr/>
        <a:lstStyle/>
        <a:p>
          <a:r>
            <a:rPr lang="en-GB" dirty="0"/>
            <a:t>Low on both (cheap &amp; occasional buyers).</a:t>
          </a:r>
          <a:endParaRPr lang="en-US" dirty="0"/>
        </a:p>
      </dgm:t>
    </dgm:pt>
    <dgm:pt modelId="{4697A9F6-7D16-4368-8363-8BBCF05E2213}" type="parTrans" cxnId="{6072476C-FA18-4352-BE75-C745018A7692}">
      <dgm:prSet/>
      <dgm:spPr/>
      <dgm:t>
        <a:bodyPr/>
        <a:lstStyle/>
        <a:p>
          <a:endParaRPr lang="en-US"/>
        </a:p>
      </dgm:t>
    </dgm:pt>
    <dgm:pt modelId="{CA3EC96E-83DB-4A26-99ED-BC4879C742E2}" type="sibTrans" cxnId="{6072476C-FA18-4352-BE75-C745018A7692}">
      <dgm:prSet/>
      <dgm:spPr/>
      <dgm:t>
        <a:bodyPr/>
        <a:lstStyle/>
        <a:p>
          <a:endParaRPr lang="en-US"/>
        </a:p>
      </dgm:t>
    </dgm:pt>
    <dgm:pt modelId="{06442F5A-BF81-4C06-B003-9360024308C0}">
      <dgm:prSet/>
      <dgm:spPr/>
      <dgm:t>
        <a:bodyPr/>
        <a:lstStyle/>
        <a:p>
          <a:r>
            <a:rPr lang="en-GB"/>
            <a:t>Example: Discount shoppers who buy socks on sale once a year.</a:t>
          </a:r>
          <a:endParaRPr lang="en-US"/>
        </a:p>
      </dgm:t>
    </dgm:pt>
    <dgm:pt modelId="{71D1600C-9D91-46F6-99E5-551DBFA0B85E}" type="parTrans" cxnId="{B04D2D13-8351-460F-9B35-701B87494DB8}">
      <dgm:prSet/>
      <dgm:spPr/>
      <dgm:t>
        <a:bodyPr/>
        <a:lstStyle/>
        <a:p>
          <a:endParaRPr lang="en-US"/>
        </a:p>
      </dgm:t>
    </dgm:pt>
    <dgm:pt modelId="{1FCE7728-51FC-46BB-BEB4-67685DB74FD9}" type="sibTrans" cxnId="{B04D2D13-8351-460F-9B35-701B87494DB8}">
      <dgm:prSet/>
      <dgm:spPr/>
      <dgm:t>
        <a:bodyPr/>
        <a:lstStyle/>
        <a:p>
          <a:endParaRPr lang="en-US"/>
        </a:p>
      </dgm:t>
    </dgm:pt>
    <dgm:pt modelId="{E3CB1F63-771E-46D0-BFB5-424CD8073D8D}" type="pres">
      <dgm:prSet presAssocID="{B412551E-E145-4F78-A61D-8AF3E55390E5}" presName="vert0" presStyleCnt="0">
        <dgm:presLayoutVars>
          <dgm:dir/>
          <dgm:animOne val="branch"/>
          <dgm:animLvl val="lvl"/>
        </dgm:presLayoutVars>
      </dgm:prSet>
      <dgm:spPr/>
    </dgm:pt>
    <dgm:pt modelId="{EFA1CD7C-712B-4A47-8212-8B02121BD166}" type="pres">
      <dgm:prSet presAssocID="{ADDDB933-39CD-4F18-A670-EE0562214633}" presName="thickLine" presStyleLbl="alignNode1" presStyleIdx="0" presStyleCnt="9"/>
      <dgm:spPr/>
    </dgm:pt>
    <dgm:pt modelId="{7144265D-10C9-49D5-A5BB-BD6F3D1EFB4A}" type="pres">
      <dgm:prSet presAssocID="{ADDDB933-39CD-4F18-A670-EE0562214633}" presName="horz1" presStyleCnt="0"/>
      <dgm:spPr/>
    </dgm:pt>
    <dgm:pt modelId="{643E7755-5FCF-48EA-9031-9821ECDD6DF4}" type="pres">
      <dgm:prSet presAssocID="{ADDDB933-39CD-4F18-A670-EE0562214633}" presName="tx1" presStyleLbl="revTx" presStyleIdx="0" presStyleCnt="9"/>
      <dgm:spPr/>
    </dgm:pt>
    <dgm:pt modelId="{B9F6B3D9-0062-435F-A6FD-0DCEE3278285}" type="pres">
      <dgm:prSet presAssocID="{ADDDB933-39CD-4F18-A670-EE0562214633}" presName="vert1" presStyleCnt="0"/>
      <dgm:spPr/>
    </dgm:pt>
    <dgm:pt modelId="{12FD028D-4C0F-45A0-A908-07D51477F6E5}" type="pres">
      <dgm:prSet presAssocID="{DEB25547-E306-4D20-82DC-16C74E17AC14}" presName="thickLine" presStyleLbl="alignNode1" presStyleIdx="1" presStyleCnt="9"/>
      <dgm:spPr/>
    </dgm:pt>
    <dgm:pt modelId="{DCFBB1D6-C839-4BE3-B412-DED4E388647E}" type="pres">
      <dgm:prSet presAssocID="{DEB25547-E306-4D20-82DC-16C74E17AC14}" presName="horz1" presStyleCnt="0"/>
      <dgm:spPr/>
    </dgm:pt>
    <dgm:pt modelId="{4366F332-5D5A-4EE1-BE8A-B1AB54C2BD9C}" type="pres">
      <dgm:prSet presAssocID="{DEB25547-E306-4D20-82DC-16C74E17AC14}" presName="tx1" presStyleLbl="revTx" presStyleIdx="1" presStyleCnt="9"/>
      <dgm:spPr/>
    </dgm:pt>
    <dgm:pt modelId="{98153821-E669-4294-B571-833ACE184400}" type="pres">
      <dgm:prSet presAssocID="{DEB25547-E306-4D20-82DC-16C74E17AC14}" presName="vert1" presStyleCnt="0"/>
      <dgm:spPr/>
    </dgm:pt>
    <dgm:pt modelId="{E8389C01-B5D5-415E-83BE-A7FC105A017A}" type="pres">
      <dgm:prSet presAssocID="{49BF58A7-022D-4A40-A1D3-1C015C2BD5AA}" presName="thickLine" presStyleLbl="alignNode1" presStyleIdx="2" presStyleCnt="9"/>
      <dgm:spPr/>
    </dgm:pt>
    <dgm:pt modelId="{7FB35503-E005-4957-9B27-25DD81FD41BC}" type="pres">
      <dgm:prSet presAssocID="{49BF58A7-022D-4A40-A1D3-1C015C2BD5AA}" presName="horz1" presStyleCnt="0"/>
      <dgm:spPr/>
    </dgm:pt>
    <dgm:pt modelId="{D0643292-3FCA-47C2-AB1E-C6265D181FF9}" type="pres">
      <dgm:prSet presAssocID="{49BF58A7-022D-4A40-A1D3-1C015C2BD5AA}" presName="tx1" presStyleLbl="revTx" presStyleIdx="2" presStyleCnt="9"/>
      <dgm:spPr/>
    </dgm:pt>
    <dgm:pt modelId="{F872AFCE-A4F1-49A4-B378-6FC6F4AFCFE3}" type="pres">
      <dgm:prSet presAssocID="{49BF58A7-022D-4A40-A1D3-1C015C2BD5AA}" presName="vert1" presStyleCnt="0"/>
      <dgm:spPr/>
    </dgm:pt>
    <dgm:pt modelId="{B2968CD9-A09A-4B9F-9665-76E6C3D07F51}" type="pres">
      <dgm:prSet presAssocID="{E77CE98B-9A7F-4285-B8BB-E15B5F86623E}" presName="thickLine" presStyleLbl="alignNode1" presStyleIdx="3" presStyleCnt="9"/>
      <dgm:spPr/>
    </dgm:pt>
    <dgm:pt modelId="{5D4082D7-B50C-4A3A-A9A3-429C763B2F9D}" type="pres">
      <dgm:prSet presAssocID="{E77CE98B-9A7F-4285-B8BB-E15B5F86623E}" presName="horz1" presStyleCnt="0"/>
      <dgm:spPr/>
    </dgm:pt>
    <dgm:pt modelId="{73C1A499-33E2-4730-B1E7-25229C6FD490}" type="pres">
      <dgm:prSet presAssocID="{E77CE98B-9A7F-4285-B8BB-E15B5F86623E}" presName="tx1" presStyleLbl="revTx" presStyleIdx="3" presStyleCnt="9"/>
      <dgm:spPr/>
    </dgm:pt>
    <dgm:pt modelId="{897A1E29-2F06-4607-9FA8-2250146B9203}" type="pres">
      <dgm:prSet presAssocID="{E77CE98B-9A7F-4285-B8BB-E15B5F86623E}" presName="vert1" presStyleCnt="0"/>
      <dgm:spPr/>
    </dgm:pt>
    <dgm:pt modelId="{1C5BA994-2697-43D1-A00B-682AF5921F33}" type="pres">
      <dgm:prSet presAssocID="{91499929-F783-4369-9CB1-9F5924276ED2}" presName="thickLine" presStyleLbl="alignNode1" presStyleIdx="4" presStyleCnt="9"/>
      <dgm:spPr/>
    </dgm:pt>
    <dgm:pt modelId="{9E237F76-FF59-45BF-9C31-0D5DA4126664}" type="pres">
      <dgm:prSet presAssocID="{91499929-F783-4369-9CB1-9F5924276ED2}" presName="horz1" presStyleCnt="0"/>
      <dgm:spPr/>
    </dgm:pt>
    <dgm:pt modelId="{EB10DA43-7054-47EC-B317-4C968A0EC61B}" type="pres">
      <dgm:prSet presAssocID="{91499929-F783-4369-9CB1-9F5924276ED2}" presName="tx1" presStyleLbl="revTx" presStyleIdx="4" presStyleCnt="9"/>
      <dgm:spPr/>
    </dgm:pt>
    <dgm:pt modelId="{B7EFB6BB-ACE6-4242-9A8F-F1EDCABDA8E6}" type="pres">
      <dgm:prSet presAssocID="{91499929-F783-4369-9CB1-9F5924276ED2}" presName="vert1" presStyleCnt="0"/>
      <dgm:spPr/>
    </dgm:pt>
    <dgm:pt modelId="{79054773-CA34-4C12-BF5D-D5ABD5251372}" type="pres">
      <dgm:prSet presAssocID="{58F22F96-EF88-4B0B-BF29-B079A38D7B1D}" presName="thickLine" presStyleLbl="alignNode1" presStyleIdx="5" presStyleCnt="9"/>
      <dgm:spPr/>
    </dgm:pt>
    <dgm:pt modelId="{392424D2-746E-4C77-B2D3-714E5AEF5793}" type="pres">
      <dgm:prSet presAssocID="{58F22F96-EF88-4B0B-BF29-B079A38D7B1D}" presName="horz1" presStyleCnt="0"/>
      <dgm:spPr/>
    </dgm:pt>
    <dgm:pt modelId="{41AB0DD5-0157-455F-A935-68FB1B75FD87}" type="pres">
      <dgm:prSet presAssocID="{58F22F96-EF88-4B0B-BF29-B079A38D7B1D}" presName="tx1" presStyleLbl="revTx" presStyleIdx="5" presStyleCnt="9"/>
      <dgm:spPr/>
    </dgm:pt>
    <dgm:pt modelId="{0076E169-E1FA-4BB0-AFA7-6C66D0449B17}" type="pres">
      <dgm:prSet presAssocID="{58F22F96-EF88-4B0B-BF29-B079A38D7B1D}" presName="vert1" presStyleCnt="0"/>
      <dgm:spPr/>
    </dgm:pt>
    <dgm:pt modelId="{0C8231B5-7327-4F98-999C-36C361ED494B}" type="pres">
      <dgm:prSet presAssocID="{02E593BB-6166-4702-BFC6-E95A391213E4}" presName="thickLine" presStyleLbl="alignNode1" presStyleIdx="6" presStyleCnt="9"/>
      <dgm:spPr/>
    </dgm:pt>
    <dgm:pt modelId="{F72DC78E-D0F8-4019-9CFE-17CDFB313070}" type="pres">
      <dgm:prSet presAssocID="{02E593BB-6166-4702-BFC6-E95A391213E4}" presName="horz1" presStyleCnt="0"/>
      <dgm:spPr/>
    </dgm:pt>
    <dgm:pt modelId="{20493F5B-3A4B-421D-A60A-3E6995BBB5FE}" type="pres">
      <dgm:prSet presAssocID="{02E593BB-6166-4702-BFC6-E95A391213E4}" presName="tx1" presStyleLbl="revTx" presStyleIdx="6" presStyleCnt="9"/>
      <dgm:spPr/>
    </dgm:pt>
    <dgm:pt modelId="{E234BAA5-B63E-42DF-B933-7BB732BEA1E6}" type="pres">
      <dgm:prSet presAssocID="{02E593BB-6166-4702-BFC6-E95A391213E4}" presName="vert1" presStyleCnt="0"/>
      <dgm:spPr/>
    </dgm:pt>
    <dgm:pt modelId="{83F1706A-9BA2-48B7-B19A-E77A793CCB69}" type="pres">
      <dgm:prSet presAssocID="{7BABE287-F360-4573-B318-5F4A25A9DFB6}" presName="thickLine" presStyleLbl="alignNode1" presStyleIdx="7" presStyleCnt="9"/>
      <dgm:spPr/>
    </dgm:pt>
    <dgm:pt modelId="{0858386D-2836-4685-B0F3-16C2C67E8F22}" type="pres">
      <dgm:prSet presAssocID="{7BABE287-F360-4573-B318-5F4A25A9DFB6}" presName="horz1" presStyleCnt="0"/>
      <dgm:spPr/>
    </dgm:pt>
    <dgm:pt modelId="{CB65B36B-AE4D-4B27-8CAC-EEB271271030}" type="pres">
      <dgm:prSet presAssocID="{7BABE287-F360-4573-B318-5F4A25A9DFB6}" presName="tx1" presStyleLbl="revTx" presStyleIdx="7" presStyleCnt="9"/>
      <dgm:spPr/>
    </dgm:pt>
    <dgm:pt modelId="{4EB2FC17-84DD-44D5-B71E-F9E05D0E71F6}" type="pres">
      <dgm:prSet presAssocID="{7BABE287-F360-4573-B318-5F4A25A9DFB6}" presName="vert1" presStyleCnt="0"/>
      <dgm:spPr/>
    </dgm:pt>
    <dgm:pt modelId="{44F574F2-FAE0-4873-8CA0-563D7EDD36A8}" type="pres">
      <dgm:prSet presAssocID="{06442F5A-BF81-4C06-B003-9360024308C0}" presName="thickLine" presStyleLbl="alignNode1" presStyleIdx="8" presStyleCnt="9"/>
      <dgm:spPr/>
    </dgm:pt>
    <dgm:pt modelId="{57D264B9-9F3D-498A-AA42-FE4C5ABE54BE}" type="pres">
      <dgm:prSet presAssocID="{06442F5A-BF81-4C06-B003-9360024308C0}" presName="horz1" presStyleCnt="0"/>
      <dgm:spPr/>
    </dgm:pt>
    <dgm:pt modelId="{23A64D4D-958C-4997-A542-BE4363DAA2AD}" type="pres">
      <dgm:prSet presAssocID="{06442F5A-BF81-4C06-B003-9360024308C0}" presName="tx1" presStyleLbl="revTx" presStyleIdx="8" presStyleCnt="9"/>
      <dgm:spPr/>
    </dgm:pt>
    <dgm:pt modelId="{BF4075AD-DCC8-4A97-9919-43C4249B0A5C}" type="pres">
      <dgm:prSet presAssocID="{06442F5A-BF81-4C06-B003-9360024308C0}" presName="vert1" presStyleCnt="0"/>
      <dgm:spPr/>
    </dgm:pt>
  </dgm:ptLst>
  <dgm:cxnLst>
    <dgm:cxn modelId="{50207E03-1887-4BDD-80F5-1CF89BC48A2B}" type="presOf" srcId="{06442F5A-BF81-4C06-B003-9360024308C0}" destId="{23A64D4D-958C-4997-A542-BE4363DAA2AD}" srcOrd="0" destOrd="0" presId="urn:microsoft.com/office/officeart/2008/layout/LinedList"/>
    <dgm:cxn modelId="{B04D2D13-8351-460F-9B35-701B87494DB8}" srcId="{B412551E-E145-4F78-A61D-8AF3E55390E5}" destId="{06442F5A-BF81-4C06-B003-9360024308C0}" srcOrd="8" destOrd="0" parTransId="{71D1600C-9D91-46F6-99E5-551DBFA0B85E}" sibTransId="{1FCE7728-51FC-46BB-BEB4-67685DB74FD9}"/>
    <dgm:cxn modelId="{AD85433C-F7D0-4C50-86D4-7E942043CA5D}" type="presOf" srcId="{DEB25547-E306-4D20-82DC-16C74E17AC14}" destId="{4366F332-5D5A-4EE1-BE8A-B1AB54C2BD9C}" srcOrd="0" destOrd="0" presId="urn:microsoft.com/office/officeart/2008/layout/LinedList"/>
    <dgm:cxn modelId="{06C9645B-FAF4-4170-A0C3-402337B15E90}" srcId="{B412551E-E145-4F78-A61D-8AF3E55390E5}" destId="{02E593BB-6166-4702-BFC6-E95A391213E4}" srcOrd="6" destOrd="0" parTransId="{DDB96195-B4B6-401C-9A7D-64C04AE61F25}" sibTransId="{838078F4-AA4E-4C94-9721-0789F1378C47}"/>
    <dgm:cxn modelId="{A78EFA45-6807-48A2-A7F1-DB1B0978DFE6}" type="presOf" srcId="{ADDDB933-39CD-4F18-A670-EE0562214633}" destId="{643E7755-5FCF-48EA-9031-9821ECDD6DF4}" srcOrd="0" destOrd="0" presId="urn:microsoft.com/office/officeart/2008/layout/LinedList"/>
    <dgm:cxn modelId="{9DF42E6B-7461-4221-AAFD-EB53A9A53EC9}" srcId="{B412551E-E145-4F78-A61D-8AF3E55390E5}" destId="{58F22F96-EF88-4B0B-BF29-B079A38D7B1D}" srcOrd="5" destOrd="0" parTransId="{7C5BFBFE-3946-4A64-A0FB-15D4C31A5F68}" sibTransId="{1F9BF6DB-E8A1-47C4-8704-C3566B38721F}"/>
    <dgm:cxn modelId="{6072476C-FA18-4352-BE75-C745018A7692}" srcId="{B412551E-E145-4F78-A61D-8AF3E55390E5}" destId="{7BABE287-F360-4573-B318-5F4A25A9DFB6}" srcOrd="7" destOrd="0" parTransId="{4697A9F6-7D16-4368-8363-8BBCF05E2213}" sibTransId="{CA3EC96E-83DB-4A26-99ED-BC4879C742E2}"/>
    <dgm:cxn modelId="{D714B455-AE4D-4193-986C-4C7D812E3830}" type="presOf" srcId="{E77CE98B-9A7F-4285-B8BB-E15B5F86623E}" destId="{73C1A499-33E2-4730-B1E7-25229C6FD490}" srcOrd="0" destOrd="0" presId="urn:microsoft.com/office/officeart/2008/layout/LinedList"/>
    <dgm:cxn modelId="{ECED747A-7636-4515-A59C-27362BC56286}" type="presOf" srcId="{91499929-F783-4369-9CB1-9F5924276ED2}" destId="{EB10DA43-7054-47EC-B317-4C968A0EC61B}" srcOrd="0" destOrd="0" presId="urn:microsoft.com/office/officeart/2008/layout/LinedList"/>
    <dgm:cxn modelId="{AEC0C489-21C3-49B0-91D4-C64CD81DCAE6}" srcId="{B412551E-E145-4F78-A61D-8AF3E55390E5}" destId="{49BF58A7-022D-4A40-A1D3-1C015C2BD5AA}" srcOrd="2" destOrd="0" parTransId="{450C1642-1FC7-413A-9A41-B2695F82B8B8}" sibTransId="{FD4D6170-8ED4-46E1-BB52-9D261ACDA06E}"/>
    <dgm:cxn modelId="{27062B8E-E058-4B07-A0AB-C61A84BB1C2A}" srcId="{B412551E-E145-4F78-A61D-8AF3E55390E5}" destId="{ADDDB933-39CD-4F18-A670-EE0562214633}" srcOrd="0" destOrd="0" parTransId="{08AA087B-311F-40E9-A256-B77C1915E583}" sibTransId="{E33F15E1-0841-4458-978F-23E477D2EAFF}"/>
    <dgm:cxn modelId="{95FF139C-E86B-4F05-B01C-079E5360DDAB}" srcId="{B412551E-E145-4F78-A61D-8AF3E55390E5}" destId="{91499929-F783-4369-9CB1-9F5924276ED2}" srcOrd="4" destOrd="0" parTransId="{A04C9BD3-6D00-4396-BD75-4F6483346B7A}" sibTransId="{75DFE86F-3140-41BD-9780-351B08641615}"/>
    <dgm:cxn modelId="{6A6AC7B9-979A-4898-8167-6DB0EEA5AF81}" type="presOf" srcId="{49BF58A7-022D-4A40-A1D3-1C015C2BD5AA}" destId="{D0643292-3FCA-47C2-AB1E-C6265D181FF9}" srcOrd="0" destOrd="0" presId="urn:microsoft.com/office/officeart/2008/layout/LinedList"/>
    <dgm:cxn modelId="{A99B74C0-D168-4AD0-88B8-5885578A1827}" type="presOf" srcId="{B412551E-E145-4F78-A61D-8AF3E55390E5}" destId="{E3CB1F63-771E-46D0-BFB5-424CD8073D8D}" srcOrd="0" destOrd="0" presId="urn:microsoft.com/office/officeart/2008/layout/LinedList"/>
    <dgm:cxn modelId="{200313C2-E1E9-424E-8199-E8BDE614DF42}" srcId="{B412551E-E145-4F78-A61D-8AF3E55390E5}" destId="{DEB25547-E306-4D20-82DC-16C74E17AC14}" srcOrd="1" destOrd="0" parTransId="{49E92687-C74A-4B14-A820-7EBCB1D5EB49}" sibTransId="{EF411142-3082-4F8C-9DD5-563FDBF2048B}"/>
    <dgm:cxn modelId="{52648AC3-2952-4477-B8FA-B694B1E358A4}" type="presOf" srcId="{02E593BB-6166-4702-BFC6-E95A391213E4}" destId="{20493F5B-3A4B-421D-A60A-3E6995BBB5FE}" srcOrd="0" destOrd="0" presId="urn:microsoft.com/office/officeart/2008/layout/LinedList"/>
    <dgm:cxn modelId="{2E8B3BD0-03AD-4398-B853-14CCFF708EAB}" srcId="{B412551E-E145-4F78-A61D-8AF3E55390E5}" destId="{E77CE98B-9A7F-4285-B8BB-E15B5F86623E}" srcOrd="3" destOrd="0" parTransId="{114AC14A-7DAD-4216-8B80-199892D3E1A9}" sibTransId="{82C0E4C9-FAC0-441E-91DE-55D913B2E20C}"/>
    <dgm:cxn modelId="{E7A1A9D9-9C9B-4C10-A79E-185AEE22B268}" type="presOf" srcId="{58F22F96-EF88-4B0B-BF29-B079A38D7B1D}" destId="{41AB0DD5-0157-455F-A935-68FB1B75FD87}" srcOrd="0" destOrd="0" presId="urn:microsoft.com/office/officeart/2008/layout/LinedList"/>
    <dgm:cxn modelId="{378A9BDC-BE39-4BEC-B74B-DA8A6C10F083}" type="presOf" srcId="{7BABE287-F360-4573-B318-5F4A25A9DFB6}" destId="{CB65B36B-AE4D-4B27-8CAC-EEB271271030}" srcOrd="0" destOrd="0" presId="urn:microsoft.com/office/officeart/2008/layout/LinedList"/>
    <dgm:cxn modelId="{7AD3CBEF-97BA-4514-9517-C7F54F08188F}" type="presParOf" srcId="{E3CB1F63-771E-46D0-BFB5-424CD8073D8D}" destId="{EFA1CD7C-712B-4A47-8212-8B02121BD166}" srcOrd="0" destOrd="0" presId="urn:microsoft.com/office/officeart/2008/layout/LinedList"/>
    <dgm:cxn modelId="{2D688ED5-234F-4373-BF3A-03BA6181ECFD}" type="presParOf" srcId="{E3CB1F63-771E-46D0-BFB5-424CD8073D8D}" destId="{7144265D-10C9-49D5-A5BB-BD6F3D1EFB4A}" srcOrd="1" destOrd="0" presId="urn:microsoft.com/office/officeart/2008/layout/LinedList"/>
    <dgm:cxn modelId="{8BB2B165-4D8A-474E-9021-F33E3E6185AF}" type="presParOf" srcId="{7144265D-10C9-49D5-A5BB-BD6F3D1EFB4A}" destId="{643E7755-5FCF-48EA-9031-9821ECDD6DF4}" srcOrd="0" destOrd="0" presId="urn:microsoft.com/office/officeart/2008/layout/LinedList"/>
    <dgm:cxn modelId="{2D5B6DE7-BDC4-4657-A469-E5038709122C}" type="presParOf" srcId="{7144265D-10C9-49D5-A5BB-BD6F3D1EFB4A}" destId="{B9F6B3D9-0062-435F-A6FD-0DCEE3278285}" srcOrd="1" destOrd="0" presId="urn:microsoft.com/office/officeart/2008/layout/LinedList"/>
    <dgm:cxn modelId="{A514C328-B4DF-43CB-A311-B33911D14081}" type="presParOf" srcId="{E3CB1F63-771E-46D0-BFB5-424CD8073D8D}" destId="{12FD028D-4C0F-45A0-A908-07D51477F6E5}" srcOrd="2" destOrd="0" presId="urn:microsoft.com/office/officeart/2008/layout/LinedList"/>
    <dgm:cxn modelId="{AE6AC828-0049-4590-B6B9-C6DB5CA57EE3}" type="presParOf" srcId="{E3CB1F63-771E-46D0-BFB5-424CD8073D8D}" destId="{DCFBB1D6-C839-4BE3-B412-DED4E388647E}" srcOrd="3" destOrd="0" presId="urn:microsoft.com/office/officeart/2008/layout/LinedList"/>
    <dgm:cxn modelId="{D6A83CCC-E2F5-4C94-8C83-8124B17FD917}" type="presParOf" srcId="{DCFBB1D6-C839-4BE3-B412-DED4E388647E}" destId="{4366F332-5D5A-4EE1-BE8A-B1AB54C2BD9C}" srcOrd="0" destOrd="0" presId="urn:microsoft.com/office/officeart/2008/layout/LinedList"/>
    <dgm:cxn modelId="{53B3E8FF-670B-430F-ABCE-5D68F55955FE}" type="presParOf" srcId="{DCFBB1D6-C839-4BE3-B412-DED4E388647E}" destId="{98153821-E669-4294-B571-833ACE184400}" srcOrd="1" destOrd="0" presId="urn:microsoft.com/office/officeart/2008/layout/LinedList"/>
    <dgm:cxn modelId="{470FC39D-984D-4AA0-A1C2-D96A6FF14E57}" type="presParOf" srcId="{E3CB1F63-771E-46D0-BFB5-424CD8073D8D}" destId="{E8389C01-B5D5-415E-83BE-A7FC105A017A}" srcOrd="4" destOrd="0" presId="urn:microsoft.com/office/officeart/2008/layout/LinedList"/>
    <dgm:cxn modelId="{E3C6FA7C-AD18-476C-9017-69857B88195B}" type="presParOf" srcId="{E3CB1F63-771E-46D0-BFB5-424CD8073D8D}" destId="{7FB35503-E005-4957-9B27-25DD81FD41BC}" srcOrd="5" destOrd="0" presId="urn:microsoft.com/office/officeart/2008/layout/LinedList"/>
    <dgm:cxn modelId="{765AF901-59FC-4D47-9D96-23F96C7BEF1F}" type="presParOf" srcId="{7FB35503-E005-4957-9B27-25DD81FD41BC}" destId="{D0643292-3FCA-47C2-AB1E-C6265D181FF9}" srcOrd="0" destOrd="0" presId="urn:microsoft.com/office/officeart/2008/layout/LinedList"/>
    <dgm:cxn modelId="{5783EB74-A5A3-4CA5-9790-65A3D460E36E}" type="presParOf" srcId="{7FB35503-E005-4957-9B27-25DD81FD41BC}" destId="{F872AFCE-A4F1-49A4-B378-6FC6F4AFCFE3}" srcOrd="1" destOrd="0" presId="urn:microsoft.com/office/officeart/2008/layout/LinedList"/>
    <dgm:cxn modelId="{D99BA1EB-219C-4C29-B827-969AAE98BF98}" type="presParOf" srcId="{E3CB1F63-771E-46D0-BFB5-424CD8073D8D}" destId="{B2968CD9-A09A-4B9F-9665-76E6C3D07F51}" srcOrd="6" destOrd="0" presId="urn:microsoft.com/office/officeart/2008/layout/LinedList"/>
    <dgm:cxn modelId="{6637808E-88CF-414F-A506-44C1A81BA1FD}" type="presParOf" srcId="{E3CB1F63-771E-46D0-BFB5-424CD8073D8D}" destId="{5D4082D7-B50C-4A3A-A9A3-429C763B2F9D}" srcOrd="7" destOrd="0" presId="urn:microsoft.com/office/officeart/2008/layout/LinedList"/>
    <dgm:cxn modelId="{9176F369-3916-4CB0-9FF4-98B7C3788F38}" type="presParOf" srcId="{5D4082D7-B50C-4A3A-A9A3-429C763B2F9D}" destId="{73C1A499-33E2-4730-B1E7-25229C6FD490}" srcOrd="0" destOrd="0" presId="urn:microsoft.com/office/officeart/2008/layout/LinedList"/>
    <dgm:cxn modelId="{D939D2BB-6310-422A-8618-29CE7E4BED5E}" type="presParOf" srcId="{5D4082D7-B50C-4A3A-A9A3-429C763B2F9D}" destId="{897A1E29-2F06-4607-9FA8-2250146B9203}" srcOrd="1" destOrd="0" presId="urn:microsoft.com/office/officeart/2008/layout/LinedList"/>
    <dgm:cxn modelId="{3B26BE69-D9F4-4E9C-907C-F5870CF2B779}" type="presParOf" srcId="{E3CB1F63-771E-46D0-BFB5-424CD8073D8D}" destId="{1C5BA994-2697-43D1-A00B-682AF5921F33}" srcOrd="8" destOrd="0" presId="urn:microsoft.com/office/officeart/2008/layout/LinedList"/>
    <dgm:cxn modelId="{6818D697-3515-4F5C-97DE-1E8EAC1022E1}" type="presParOf" srcId="{E3CB1F63-771E-46D0-BFB5-424CD8073D8D}" destId="{9E237F76-FF59-45BF-9C31-0D5DA4126664}" srcOrd="9" destOrd="0" presId="urn:microsoft.com/office/officeart/2008/layout/LinedList"/>
    <dgm:cxn modelId="{E854CB5F-AD07-4795-86E3-74C61AF04A32}" type="presParOf" srcId="{9E237F76-FF59-45BF-9C31-0D5DA4126664}" destId="{EB10DA43-7054-47EC-B317-4C968A0EC61B}" srcOrd="0" destOrd="0" presId="urn:microsoft.com/office/officeart/2008/layout/LinedList"/>
    <dgm:cxn modelId="{B2C4EF0E-3CFF-4135-BCD7-CC32E51C2FD6}" type="presParOf" srcId="{9E237F76-FF59-45BF-9C31-0D5DA4126664}" destId="{B7EFB6BB-ACE6-4242-9A8F-F1EDCABDA8E6}" srcOrd="1" destOrd="0" presId="urn:microsoft.com/office/officeart/2008/layout/LinedList"/>
    <dgm:cxn modelId="{6B8744F0-FF8D-4894-B618-B6F0AF6D2A54}" type="presParOf" srcId="{E3CB1F63-771E-46D0-BFB5-424CD8073D8D}" destId="{79054773-CA34-4C12-BF5D-D5ABD5251372}" srcOrd="10" destOrd="0" presId="urn:microsoft.com/office/officeart/2008/layout/LinedList"/>
    <dgm:cxn modelId="{1C4697BC-4C10-4D04-8023-A61E3671FBB4}" type="presParOf" srcId="{E3CB1F63-771E-46D0-BFB5-424CD8073D8D}" destId="{392424D2-746E-4C77-B2D3-714E5AEF5793}" srcOrd="11" destOrd="0" presId="urn:microsoft.com/office/officeart/2008/layout/LinedList"/>
    <dgm:cxn modelId="{B409A5F3-E9F0-421C-B4CE-90010651E3EC}" type="presParOf" srcId="{392424D2-746E-4C77-B2D3-714E5AEF5793}" destId="{41AB0DD5-0157-455F-A935-68FB1B75FD87}" srcOrd="0" destOrd="0" presId="urn:microsoft.com/office/officeart/2008/layout/LinedList"/>
    <dgm:cxn modelId="{6A97D983-3C92-497D-8C4E-C7162AD75FD8}" type="presParOf" srcId="{392424D2-746E-4C77-B2D3-714E5AEF5793}" destId="{0076E169-E1FA-4BB0-AFA7-6C66D0449B17}" srcOrd="1" destOrd="0" presId="urn:microsoft.com/office/officeart/2008/layout/LinedList"/>
    <dgm:cxn modelId="{D8DDFBFA-95E9-433E-AEBD-729C71699119}" type="presParOf" srcId="{E3CB1F63-771E-46D0-BFB5-424CD8073D8D}" destId="{0C8231B5-7327-4F98-999C-36C361ED494B}" srcOrd="12" destOrd="0" presId="urn:microsoft.com/office/officeart/2008/layout/LinedList"/>
    <dgm:cxn modelId="{F254BC25-7673-4E75-BA4E-701857FE92D4}" type="presParOf" srcId="{E3CB1F63-771E-46D0-BFB5-424CD8073D8D}" destId="{F72DC78E-D0F8-4019-9CFE-17CDFB313070}" srcOrd="13" destOrd="0" presId="urn:microsoft.com/office/officeart/2008/layout/LinedList"/>
    <dgm:cxn modelId="{13B8C9F0-3BC8-4A3E-B7FA-DEB98BDA5BA9}" type="presParOf" srcId="{F72DC78E-D0F8-4019-9CFE-17CDFB313070}" destId="{20493F5B-3A4B-421D-A60A-3E6995BBB5FE}" srcOrd="0" destOrd="0" presId="urn:microsoft.com/office/officeart/2008/layout/LinedList"/>
    <dgm:cxn modelId="{1A21A4ED-115B-4629-BDA3-B6A034015FB2}" type="presParOf" srcId="{F72DC78E-D0F8-4019-9CFE-17CDFB313070}" destId="{E234BAA5-B63E-42DF-B933-7BB732BEA1E6}" srcOrd="1" destOrd="0" presId="urn:microsoft.com/office/officeart/2008/layout/LinedList"/>
    <dgm:cxn modelId="{37DDC65D-B3B4-4253-BC50-231960130F8E}" type="presParOf" srcId="{E3CB1F63-771E-46D0-BFB5-424CD8073D8D}" destId="{83F1706A-9BA2-48B7-B19A-E77A793CCB69}" srcOrd="14" destOrd="0" presId="urn:microsoft.com/office/officeart/2008/layout/LinedList"/>
    <dgm:cxn modelId="{99F07742-4FFE-4462-97F1-C863391941CB}" type="presParOf" srcId="{E3CB1F63-771E-46D0-BFB5-424CD8073D8D}" destId="{0858386D-2836-4685-B0F3-16C2C67E8F22}" srcOrd="15" destOrd="0" presId="urn:microsoft.com/office/officeart/2008/layout/LinedList"/>
    <dgm:cxn modelId="{E1028A30-5AFE-4824-A55B-1E6D1452A172}" type="presParOf" srcId="{0858386D-2836-4685-B0F3-16C2C67E8F22}" destId="{CB65B36B-AE4D-4B27-8CAC-EEB271271030}" srcOrd="0" destOrd="0" presId="urn:microsoft.com/office/officeart/2008/layout/LinedList"/>
    <dgm:cxn modelId="{BD5B20E6-AB06-4A35-A86A-F7403AA7F2AC}" type="presParOf" srcId="{0858386D-2836-4685-B0F3-16C2C67E8F22}" destId="{4EB2FC17-84DD-44D5-B71E-F9E05D0E71F6}" srcOrd="1" destOrd="0" presId="urn:microsoft.com/office/officeart/2008/layout/LinedList"/>
    <dgm:cxn modelId="{DC484604-BF38-4F8C-B36D-199505E2B988}" type="presParOf" srcId="{E3CB1F63-771E-46D0-BFB5-424CD8073D8D}" destId="{44F574F2-FAE0-4873-8CA0-563D7EDD36A8}" srcOrd="16" destOrd="0" presId="urn:microsoft.com/office/officeart/2008/layout/LinedList"/>
    <dgm:cxn modelId="{4847EBC8-4AB6-4B8A-B7D2-07778DCF264C}" type="presParOf" srcId="{E3CB1F63-771E-46D0-BFB5-424CD8073D8D}" destId="{57D264B9-9F3D-498A-AA42-FE4C5ABE54BE}" srcOrd="17" destOrd="0" presId="urn:microsoft.com/office/officeart/2008/layout/LinedList"/>
    <dgm:cxn modelId="{B637572F-0317-4F65-9DCE-0B88775A6DEF}" type="presParOf" srcId="{57D264B9-9F3D-498A-AA42-FE4C5ABE54BE}" destId="{23A64D4D-958C-4997-A542-BE4363DAA2AD}" srcOrd="0" destOrd="0" presId="urn:microsoft.com/office/officeart/2008/layout/LinedList"/>
    <dgm:cxn modelId="{7ED95D75-77FD-4059-A0BA-71430D4E6701}" type="presParOf" srcId="{57D264B9-9F3D-498A-AA42-FE4C5ABE54BE}" destId="{BF4075AD-DCC8-4A97-9919-43C4249B0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E59A7-65E4-46E5-981C-F86FCCBE95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72CA20-8221-4F72-AE95-9F835721C7B5}">
      <dgm:prSet/>
      <dgm:spPr/>
      <dgm:t>
        <a:bodyPr/>
        <a:lstStyle/>
        <a:p>
          <a:r>
            <a:rPr lang="en-ZA"/>
            <a:t>PCA Plot: Shows "vibes" (PCA 1 = bulk buying, PCA 2 = price sensitivity).</a:t>
          </a:r>
          <a:endParaRPr lang="en-US"/>
        </a:p>
      </dgm:t>
    </dgm:pt>
    <dgm:pt modelId="{A1F2AFAA-ECF5-4650-914B-022937B21B65}" type="parTrans" cxnId="{3E5A4E8D-1D5D-4AC4-83E2-B75CBBA2FCD7}">
      <dgm:prSet/>
      <dgm:spPr/>
      <dgm:t>
        <a:bodyPr/>
        <a:lstStyle/>
        <a:p>
          <a:endParaRPr lang="en-US"/>
        </a:p>
      </dgm:t>
    </dgm:pt>
    <dgm:pt modelId="{4FD61DC4-3833-4490-AD04-80675C2B9B80}" type="sibTrans" cxnId="{3E5A4E8D-1D5D-4AC4-83E2-B75CBBA2FCD7}">
      <dgm:prSet/>
      <dgm:spPr/>
      <dgm:t>
        <a:bodyPr/>
        <a:lstStyle/>
        <a:p>
          <a:endParaRPr lang="en-US"/>
        </a:p>
      </dgm:t>
    </dgm:pt>
    <dgm:pt modelId="{C762C006-19C1-4E84-845B-2F0BAB794D8E}">
      <dgm:prSet/>
      <dgm:spPr/>
      <dgm:t>
        <a:bodyPr/>
        <a:lstStyle/>
        <a:p>
          <a:r>
            <a:rPr lang="en-ZA"/>
            <a:t>UMAP Plot: Shows natural groupings that might be hidden in PCA.</a:t>
          </a:r>
          <a:endParaRPr lang="en-US"/>
        </a:p>
      </dgm:t>
    </dgm:pt>
    <dgm:pt modelId="{21A84636-1439-4824-B9BB-D17A45871807}" type="parTrans" cxnId="{7F9234B0-1FA4-47EC-B5BE-33BC3821A607}">
      <dgm:prSet/>
      <dgm:spPr/>
      <dgm:t>
        <a:bodyPr/>
        <a:lstStyle/>
        <a:p>
          <a:endParaRPr lang="en-US"/>
        </a:p>
      </dgm:t>
    </dgm:pt>
    <dgm:pt modelId="{48E9B1D2-0818-49A4-9F20-ED59A667666E}" type="sibTrans" cxnId="{7F9234B0-1FA4-47EC-B5BE-33BC3821A607}">
      <dgm:prSet/>
      <dgm:spPr/>
      <dgm:t>
        <a:bodyPr/>
        <a:lstStyle/>
        <a:p>
          <a:endParaRPr lang="en-US"/>
        </a:p>
      </dgm:t>
    </dgm:pt>
    <dgm:pt modelId="{D48A5D40-F756-439E-9106-9C8B2DB8823B}">
      <dgm:prSet/>
      <dgm:spPr/>
      <dgm:t>
        <a:bodyPr/>
        <a:lstStyle/>
        <a:p>
          <a:r>
            <a:rPr lang="en-ZA"/>
            <a:t>Your UMAP plot has:</a:t>
          </a:r>
          <a:endParaRPr lang="en-US"/>
        </a:p>
      </dgm:t>
    </dgm:pt>
    <dgm:pt modelId="{8C160345-F1EC-4BA9-8F21-30C7C380C52A}" type="parTrans" cxnId="{A2EEFAEE-925D-4C8F-87C2-68DF4C39EDB2}">
      <dgm:prSet/>
      <dgm:spPr/>
      <dgm:t>
        <a:bodyPr/>
        <a:lstStyle/>
        <a:p>
          <a:endParaRPr lang="en-US"/>
        </a:p>
      </dgm:t>
    </dgm:pt>
    <dgm:pt modelId="{76788F9C-C2B3-4FB0-B907-A246E5660E89}" type="sibTrans" cxnId="{A2EEFAEE-925D-4C8F-87C2-68DF4C39EDB2}">
      <dgm:prSet/>
      <dgm:spPr/>
      <dgm:t>
        <a:bodyPr/>
        <a:lstStyle/>
        <a:p>
          <a:endParaRPr lang="en-US"/>
        </a:p>
      </dgm:t>
    </dgm:pt>
    <dgm:pt modelId="{D4DEFD2D-6A05-49FA-9CE6-F5D9E8301FA2}">
      <dgm:prSet/>
      <dgm:spPr/>
      <dgm:t>
        <a:bodyPr/>
        <a:lstStyle/>
        <a:p>
          <a:r>
            <a:rPr lang="en-ZA" dirty="0"/>
            <a:t>X-axis (UMAP 1): No strict meaning—just helps spread out clusters.</a:t>
          </a:r>
          <a:endParaRPr lang="en-US" dirty="0"/>
        </a:p>
      </dgm:t>
    </dgm:pt>
    <dgm:pt modelId="{066F8026-92FB-4244-9C2F-0D1037A78317}" type="parTrans" cxnId="{D7DA1B70-94B2-47CD-86E9-EB1BB1A18CD3}">
      <dgm:prSet/>
      <dgm:spPr/>
      <dgm:t>
        <a:bodyPr/>
        <a:lstStyle/>
        <a:p>
          <a:endParaRPr lang="en-US"/>
        </a:p>
      </dgm:t>
    </dgm:pt>
    <dgm:pt modelId="{34186593-1E34-40D2-B673-1A017273CCBB}" type="sibTrans" cxnId="{D7DA1B70-94B2-47CD-86E9-EB1BB1A18CD3}">
      <dgm:prSet/>
      <dgm:spPr/>
      <dgm:t>
        <a:bodyPr/>
        <a:lstStyle/>
        <a:p>
          <a:endParaRPr lang="en-US"/>
        </a:p>
      </dgm:t>
    </dgm:pt>
    <dgm:pt modelId="{290CC060-23F8-433A-8E87-5F573555C73D}">
      <dgm:prSet/>
      <dgm:spPr/>
      <dgm:t>
        <a:bodyPr/>
        <a:lstStyle/>
        <a:p>
          <a:r>
            <a:rPr lang="en-ZA" dirty="0"/>
            <a:t>Y-axis (UMAP 2): Works with UMAP 1 to reveal hidden patterns.</a:t>
          </a:r>
          <a:endParaRPr lang="en-US" dirty="0"/>
        </a:p>
      </dgm:t>
    </dgm:pt>
    <dgm:pt modelId="{AB79A7E9-728D-4DB4-8A46-5DA8EFDC116B}" type="parTrans" cxnId="{5DFBBC5A-EFE4-47C2-92D7-FB40A411C84B}">
      <dgm:prSet/>
      <dgm:spPr/>
      <dgm:t>
        <a:bodyPr/>
        <a:lstStyle/>
        <a:p>
          <a:endParaRPr lang="en-US"/>
        </a:p>
      </dgm:t>
    </dgm:pt>
    <dgm:pt modelId="{FB12A145-DB67-4C74-AA80-C42F48F16156}" type="sibTrans" cxnId="{5DFBBC5A-EFE4-47C2-92D7-FB40A411C84B}">
      <dgm:prSet/>
      <dgm:spPr/>
      <dgm:t>
        <a:bodyPr/>
        <a:lstStyle/>
        <a:p>
          <a:endParaRPr lang="en-US"/>
        </a:p>
      </dgm:t>
    </dgm:pt>
    <dgm:pt modelId="{8E774D40-4074-45C1-BE25-20AB66A424D4}" type="pres">
      <dgm:prSet presAssocID="{CA8E59A7-65E4-46E5-981C-F86FCCBE950E}" presName="vert0" presStyleCnt="0">
        <dgm:presLayoutVars>
          <dgm:dir/>
          <dgm:animOne val="branch"/>
          <dgm:animLvl val="lvl"/>
        </dgm:presLayoutVars>
      </dgm:prSet>
      <dgm:spPr/>
    </dgm:pt>
    <dgm:pt modelId="{B3A3F91C-699A-4DB6-9D36-D682CDBB29B4}" type="pres">
      <dgm:prSet presAssocID="{3B72CA20-8221-4F72-AE95-9F835721C7B5}" presName="thickLine" presStyleLbl="alignNode1" presStyleIdx="0" presStyleCnt="5"/>
      <dgm:spPr/>
    </dgm:pt>
    <dgm:pt modelId="{3AA97A36-35A8-4A77-948A-A1E36697F8AB}" type="pres">
      <dgm:prSet presAssocID="{3B72CA20-8221-4F72-AE95-9F835721C7B5}" presName="horz1" presStyleCnt="0"/>
      <dgm:spPr/>
    </dgm:pt>
    <dgm:pt modelId="{348C94F7-6536-4F19-B53B-CE9BD2718CEA}" type="pres">
      <dgm:prSet presAssocID="{3B72CA20-8221-4F72-AE95-9F835721C7B5}" presName="tx1" presStyleLbl="revTx" presStyleIdx="0" presStyleCnt="5"/>
      <dgm:spPr/>
    </dgm:pt>
    <dgm:pt modelId="{A66D9ED9-9638-4FCA-AFC0-EC0E2EC324D5}" type="pres">
      <dgm:prSet presAssocID="{3B72CA20-8221-4F72-AE95-9F835721C7B5}" presName="vert1" presStyleCnt="0"/>
      <dgm:spPr/>
    </dgm:pt>
    <dgm:pt modelId="{E39329A3-0745-45B1-90F6-1A2E6DD1AE30}" type="pres">
      <dgm:prSet presAssocID="{C762C006-19C1-4E84-845B-2F0BAB794D8E}" presName="thickLine" presStyleLbl="alignNode1" presStyleIdx="1" presStyleCnt="5"/>
      <dgm:spPr/>
    </dgm:pt>
    <dgm:pt modelId="{4DFDDA6B-09B9-4941-BD51-95B6A6F74C0A}" type="pres">
      <dgm:prSet presAssocID="{C762C006-19C1-4E84-845B-2F0BAB794D8E}" presName="horz1" presStyleCnt="0"/>
      <dgm:spPr/>
    </dgm:pt>
    <dgm:pt modelId="{5FF8DE82-1C06-445D-8F8A-50A70FCF9E88}" type="pres">
      <dgm:prSet presAssocID="{C762C006-19C1-4E84-845B-2F0BAB794D8E}" presName="tx1" presStyleLbl="revTx" presStyleIdx="1" presStyleCnt="5"/>
      <dgm:spPr/>
    </dgm:pt>
    <dgm:pt modelId="{F2B9102E-D031-495A-A449-D087DF3A8CEC}" type="pres">
      <dgm:prSet presAssocID="{C762C006-19C1-4E84-845B-2F0BAB794D8E}" presName="vert1" presStyleCnt="0"/>
      <dgm:spPr/>
    </dgm:pt>
    <dgm:pt modelId="{5012C3B6-0F34-4B5E-B9AD-3045CC051103}" type="pres">
      <dgm:prSet presAssocID="{D48A5D40-F756-439E-9106-9C8B2DB8823B}" presName="thickLine" presStyleLbl="alignNode1" presStyleIdx="2" presStyleCnt="5"/>
      <dgm:spPr/>
    </dgm:pt>
    <dgm:pt modelId="{45A69361-5A75-43F7-B947-6A981D14BFCE}" type="pres">
      <dgm:prSet presAssocID="{D48A5D40-F756-439E-9106-9C8B2DB8823B}" presName="horz1" presStyleCnt="0"/>
      <dgm:spPr/>
    </dgm:pt>
    <dgm:pt modelId="{881DB4D4-97D7-4757-B5D7-22FE6F2D8D26}" type="pres">
      <dgm:prSet presAssocID="{D48A5D40-F756-439E-9106-9C8B2DB8823B}" presName="tx1" presStyleLbl="revTx" presStyleIdx="2" presStyleCnt="5"/>
      <dgm:spPr/>
    </dgm:pt>
    <dgm:pt modelId="{151ADD75-CF9D-40FC-9CBE-678A33194ABC}" type="pres">
      <dgm:prSet presAssocID="{D48A5D40-F756-439E-9106-9C8B2DB8823B}" presName="vert1" presStyleCnt="0"/>
      <dgm:spPr/>
    </dgm:pt>
    <dgm:pt modelId="{CC7CE910-78D4-440D-916F-651A9005C3D6}" type="pres">
      <dgm:prSet presAssocID="{D4DEFD2D-6A05-49FA-9CE6-F5D9E8301FA2}" presName="thickLine" presStyleLbl="alignNode1" presStyleIdx="3" presStyleCnt="5"/>
      <dgm:spPr/>
    </dgm:pt>
    <dgm:pt modelId="{7E17AC89-3C12-49AD-98CE-08489349FF1B}" type="pres">
      <dgm:prSet presAssocID="{D4DEFD2D-6A05-49FA-9CE6-F5D9E8301FA2}" presName="horz1" presStyleCnt="0"/>
      <dgm:spPr/>
    </dgm:pt>
    <dgm:pt modelId="{5FE225F6-3CB7-43CE-931A-BD3E99EDBC42}" type="pres">
      <dgm:prSet presAssocID="{D4DEFD2D-6A05-49FA-9CE6-F5D9E8301FA2}" presName="tx1" presStyleLbl="revTx" presStyleIdx="3" presStyleCnt="5"/>
      <dgm:spPr/>
    </dgm:pt>
    <dgm:pt modelId="{4E73113C-29F5-4722-A437-4096BC3BD5E5}" type="pres">
      <dgm:prSet presAssocID="{D4DEFD2D-6A05-49FA-9CE6-F5D9E8301FA2}" presName="vert1" presStyleCnt="0"/>
      <dgm:spPr/>
    </dgm:pt>
    <dgm:pt modelId="{210FCA58-E3B2-4425-BAB5-83FE5457B141}" type="pres">
      <dgm:prSet presAssocID="{290CC060-23F8-433A-8E87-5F573555C73D}" presName="thickLine" presStyleLbl="alignNode1" presStyleIdx="4" presStyleCnt="5"/>
      <dgm:spPr/>
    </dgm:pt>
    <dgm:pt modelId="{4EB12097-BDC3-4B5C-A8A5-1009C238BBB6}" type="pres">
      <dgm:prSet presAssocID="{290CC060-23F8-433A-8E87-5F573555C73D}" presName="horz1" presStyleCnt="0"/>
      <dgm:spPr/>
    </dgm:pt>
    <dgm:pt modelId="{BC206F9B-C747-4F00-B803-4D950B2EAE40}" type="pres">
      <dgm:prSet presAssocID="{290CC060-23F8-433A-8E87-5F573555C73D}" presName="tx1" presStyleLbl="revTx" presStyleIdx="4" presStyleCnt="5"/>
      <dgm:spPr/>
    </dgm:pt>
    <dgm:pt modelId="{37671220-D644-46C5-888C-6E68D90E40DA}" type="pres">
      <dgm:prSet presAssocID="{290CC060-23F8-433A-8E87-5F573555C73D}" presName="vert1" presStyleCnt="0"/>
      <dgm:spPr/>
    </dgm:pt>
  </dgm:ptLst>
  <dgm:cxnLst>
    <dgm:cxn modelId="{4C0AE137-1A9C-4E34-AE61-0BE758DF28D8}" type="presOf" srcId="{290CC060-23F8-433A-8E87-5F573555C73D}" destId="{BC206F9B-C747-4F00-B803-4D950B2EAE40}" srcOrd="0" destOrd="0" presId="urn:microsoft.com/office/officeart/2008/layout/LinedList"/>
    <dgm:cxn modelId="{2B0F043F-FFA6-4195-8490-A5E1170AA1FA}" type="presOf" srcId="{3B72CA20-8221-4F72-AE95-9F835721C7B5}" destId="{348C94F7-6536-4F19-B53B-CE9BD2718CEA}" srcOrd="0" destOrd="0" presId="urn:microsoft.com/office/officeart/2008/layout/LinedList"/>
    <dgm:cxn modelId="{E977D83F-3027-4B1A-9EB6-57D85B010E00}" type="presOf" srcId="{D4DEFD2D-6A05-49FA-9CE6-F5D9E8301FA2}" destId="{5FE225F6-3CB7-43CE-931A-BD3E99EDBC42}" srcOrd="0" destOrd="0" presId="urn:microsoft.com/office/officeart/2008/layout/LinedList"/>
    <dgm:cxn modelId="{D7DA1B70-94B2-47CD-86E9-EB1BB1A18CD3}" srcId="{CA8E59A7-65E4-46E5-981C-F86FCCBE950E}" destId="{D4DEFD2D-6A05-49FA-9CE6-F5D9E8301FA2}" srcOrd="3" destOrd="0" parTransId="{066F8026-92FB-4244-9C2F-0D1037A78317}" sibTransId="{34186593-1E34-40D2-B673-1A017273CCBB}"/>
    <dgm:cxn modelId="{00A1B470-7935-4C75-926F-DF1D627EE9B1}" type="presOf" srcId="{CA8E59A7-65E4-46E5-981C-F86FCCBE950E}" destId="{8E774D40-4074-45C1-BE25-20AB66A424D4}" srcOrd="0" destOrd="0" presId="urn:microsoft.com/office/officeart/2008/layout/LinedList"/>
    <dgm:cxn modelId="{5DFBBC5A-EFE4-47C2-92D7-FB40A411C84B}" srcId="{CA8E59A7-65E4-46E5-981C-F86FCCBE950E}" destId="{290CC060-23F8-433A-8E87-5F573555C73D}" srcOrd="4" destOrd="0" parTransId="{AB79A7E9-728D-4DB4-8A46-5DA8EFDC116B}" sibTransId="{FB12A145-DB67-4C74-AA80-C42F48F16156}"/>
    <dgm:cxn modelId="{3E5A4E8D-1D5D-4AC4-83E2-B75CBBA2FCD7}" srcId="{CA8E59A7-65E4-46E5-981C-F86FCCBE950E}" destId="{3B72CA20-8221-4F72-AE95-9F835721C7B5}" srcOrd="0" destOrd="0" parTransId="{A1F2AFAA-ECF5-4650-914B-022937B21B65}" sibTransId="{4FD61DC4-3833-4490-AD04-80675C2B9B80}"/>
    <dgm:cxn modelId="{C4FBB19E-CA9A-40F7-B207-21691E86C427}" type="presOf" srcId="{C762C006-19C1-4E84-845B-2F0BAB794D8E}" destId="{5FF8DE82-1C06-445D-8F8A-50A70FCF9E88}" srcOrd="0" destOrd="0" presId="urn:microsoft.com/office/officeart/2008/layout/LinedList"/>
    <dgm:cxn modelId="{7F9234B0-1FA4-47EC-B5BE-33BC3821A607}" srcId="{CA8E59A7-65E4-46E5-981C-F86FCCBE950E}" destId="{C762C006-19C1-4E84-845B-2F0BAB794D8E}" srcOrd="1" destOrd="0" parTransId="{21A84636-1439-4824-B9BB-D17A45871807}" sibTransId="{48E9B1D2-0818-49A4-9F20-ED59A667666E}"/>
    <dgm:cxn modelId="{A2EEFAEE-925D-4C8F-87C2-68DF4C39EDB2}" srcId="{CA8E59A7-65E4-46E5-981C-F86FCCBE950E}" destId="{D48A5D40-F756-439E-9106-9C8B2DB8823B}" srcOrd="2" destOrd="0" parTransId="{8C160345-F1EC-4BA9-8F21-30C7C380C52A}" sibTransId="{76788F9C-C2B3-4FB0-B907-A246E5660E89}"/>
    <dgm:cxn modelId="{633A44F1-CBE9-4746-AEBA-F21C13427F0F}" type="presOf" srcId="{D48A5D40-F756-439E-9106-9C8B2DB8823B}" destId="{881DB4D4-97D7-4757-B5D7-22FE6F2D8D26}" srcOrd="0" destOrd="0" presId="urn:microsoft.com/office/officeart/2008/layout/LinedList"/>
    <dgm:cxn modelId="{EFA3BD2D-5E17-467A-9B26-958FA78E1736}" type="presParOf" srcId="{8E774D40-4074-45C1-BE25-20AB66A424D4}" destId="{B3A3F91C-699A-4DB6-9D36-D682CDBB29B4}" srcOrd="0" destOrd="0" presId="urn:microsoft.com/office/officeart/2008/layout/LinedList"/>
    <dgm:cxn modelId="{A068CB72-41ED-480D-9D6F-280A9E651A24}" type="presParOf" srcId="{8E774D40-4074-45C1-BE25-20AB66A424D4}" destId="{3AA97A36-35A8-4A77-948A-A1E36697F8AB}" srcOrd="1" destOrd="0" presId="urn:microsoft.com/office/officeart/2008/layout/LinedList"/>
    <dgm:cxn modelId="{337A1A21-8FF3-4921-8D31-0CFB5F689465}" type="presParOf" srcId="{3AA97A36-35A8-4A77-948A-A1E36697F8AB}" destId="{348C94F7-6536-4F19-B53B-CE9BD2718CEA}" srcOrd="0" destOrd="0" presId="urn:microsoft.com/office/officeart/2008/layout/LinedList"/>
    <dgm:cxn modelId="{090B2968-65B7-437A-A6EC-9B9840A8A35C}" type="presParOf" srcId="{3AA97A36-35A8-4A77-948A-A1E36697F8AB}" destId="{A66D9ED9-9638-4FCA-AFC0-EC0E2EC324D5}" srcOrd="1" destOrd="0" presId="urn:microsoft.com/office/officeart/2008/layout/LinedList"/>
    <dgm:cxn modelId="{D62372C8-3D78-467C-B921-4A54F2CAC3F6}" type="presParOf" srcId="{8E774D40-4074-45C1-BE25-20AB66A424D4}" destId="{E39329A3-0745-45B1-90F6-1A2E6DD1AE30}" srcOrd="2" destOrd="0" presId="urn:microsoft.com/office/officeart/2008/layout/LinedList"/>
    <dgm:cxn modelId="{E921606A-1DC5-4053-A47E-F83EADE83654}" type="presParOf" srcId="{8E774D40-4074-45C1-BE25-20AB66A424D4}" destId="{4DFDDA6B-09B9-4941-BD51-95B6A6F74C0A}" srcOrd="3" destOrd="0" presId="urn:microsoft.com/office/officeart/2008/layout/LinedList"/>
    <dgm:cxn modelId="{A0011E3E-E757-424D-8CE7-97D8CC0F2898}" type="presParOf" srcId="{4DFDDA6B-09B9-4941-BD51-95B6A6F74C0A}" destId="{5FF8DE82-1C06-445D-8F8A-50A70FCF9E88}" srcOrd="0" destOrd="0" presId="urn:microsoft.com/office/officeart/2008/layout/LinedList"/>
    <dgm:cxn modelId="{6A08FD81-B20A-4B70-AEB2-5ABA09232F07}" type="presParOf" srcId="{4DFDDA6B-09B9-4941-BD51-95B6A6F74C0A}" destId="{F2B9102E-D031-495A-A449-D087DF3A8CEC}" srcOrd="1" destOrd="0" presId="urn:microsoft.com/office/officeart/2008/layout/LinedList"/>
    <dgm:cxn modelId="{EFEAB5C1-0F28-4A5C-AE44-3A0F49DB80EA}" type="presParOf" srcId="{8E774D40-4074-45C1-BE25-20AB66A424D4}" destId="{5012C3B6-0F34-4B5E-B9AD-3045CC051103}" srcOrd="4" destOrd="0" presId="urn:microsoft.com/office/officeart/2008/layout/LinedList"/>
    <dgm:cxn modelId="{0C7A809C-6C44-45F9-9219-A50E368AE035}" type="presParOf" srcId="{8E774D40-4074-45C1-BE25-20AB66A424D4}" destId="{45A69361-5A75-43F7-B947-6A981D14BFCE}" srcOrd="5" destOrd="0" presId="urn:microsoft.com/office/officeart/2008/layout/LinedList"/>
    <dgm:cxn modelId="{0164A6FA-8CB6-46E8-A625-D605DF48BB35}" type="presParOf" srcId="{45A69361-5A75-43F7-B947-6A981D14BFCE}" destId="{881DB4D4-97D7-4757-B5D7-22FE6F2D8D26}" srcOrd="0" destOrd="0" presId="urn:microsoft.com/office/officeart/2008/layout/LinedList"/>
    <dgm:cxn modelId="{62E34CB1-BA51-45D9-A39F-B8A6AE7B7283}" type="presParOf" srcId="{45A69361-5A75-43F7-B947-6A981D14BFCE}" destId="{151ADD75-CF9D-40FC-9CBE-678A33194ABC}" srcOrd="1" destOrd="0" presId="urn:microsoft.com/office/officeart/2008/layout/LinedList"/>
    <dgm:cxn modelId="{FE4AEDF9-C5FD-4197-AD74-92AEA6B4D7EB}" type="presParOf" srcId="{8E774D40-4074-45C1-BE25-20AB66A424D4}" destId="{CC7CE910-78D4-440D-916F-651A9005C3D6}" srcOrd="6" destOrd="0" presId="urn:microsoft.com/office/officeart/2008/layout/LinedList"/>
    <dgm:cxn modelId="{C89CA93A-17F2-40F0-BEAB-F752E17E91A5}" type="presParOf" srcId="{8E774D40-4074-45C1-BE25-20AB66A424D4}" destId="{7E17AC89-3C12-49AD-98CE-08489349FF1B}" srcOrd="7" destOrd="0" presId="urn:microsoft.com/office/officeart/2008/layout/LinedList"/>
    <dgm:cxn modelId="{529FB457-E8FE-4396-80D7-DB5FB1A4CA0D}" type="presParOf" srcId="{7E17AC89-3C12-49AD-98CE-08489349FF1B}" destId="{5FE225F6-3CB7-43CE-931A-BD3E99EDBC42}" srcOrd="0" destOrd="0" presId="urn:microsoft.com/office/officeart/2008/layout/LinedList"/>
    <dgm:cxn modelId="{747F3240-D76A-4704-8FCA-C36120C07681}" type="presParOf" srcId="{7E17AC89-3C12-49AD-98CE-08489349FF1B}" destId="{4E73113C-29F5-4722-A437-4096BC3BD5E5}" srcOrd="1" destOrd="0" presId="urn:microsoft.com/office/officeart/2008/layout/LinedList"/>
    <dgm:cxn modelId="{315F9B49-96F7-4083-BB47-D8DDB271CF15}" type="presParOf" srcId="{8E774D40-4074-45C1-BE25-20AB66A424D4}" destId="{210FCA58-E3B2-4425-BAB5-83FE5457B141}" srcOrd="8" destOrd="0" presId="urn:microsoft.com/office/officeart/2008/layout/LinedList"/>
    <dgm:cxn modelId="{EBD1F6C5-54FA-41D5-905A-59AB8061FD99}" type="presParOf" srcId="{8E774D40-4074-45C1-BE25-20AB66A424D4}" destId="{4EB12097-BDC3-4B5C-A8A5-1009C238BBB6}" srcOrd="9" destOrd="0" presId="urn:microsoft.com/office/officeart/2008/layout/LinedList"/>
    <dgm:cxn modelId="{393C972D-CA26-409D-ABDA-A10284A74933}" type="presParOf" srcId="{4EB12097-BDC3-4B5C-A8A5-1009C238BBB6}" destId="{BC206F9B-C747-4F00-B803-4D950B2EAE40}" srcOrd="0" destOrd="0" presId="urn:microsoft.com/office/officeart/2008/layout/LinedList"/>
    <dgm:cxn modelId="{BBEF55E8-9934-4010-94B0-9CAE584A8D61}" type="presParOf" srcId="{4EB12097-BDC3-4B5C-A8A5-1009C238BBB6}" destId="{37671220-D644-46C5-888C-6E68D90E4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340817-1EC4-4CAE-A91F-52CC7C103E5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8070B-E5D7-44EC-8DD1-A6ED09FAC36E}">
      <dgm:prSet/>
      <dgm:spPr/>
      <dgm:t>
        <a:bodyPr/>
        <a:lstStyle/>
        <a:p>
          <a:r>
            <a:rPr lang="en-ZA"/>
            <a:t>Better at finding clusters: If your PCA plot looks like a blob, UMAP might reveal clear groups.</a:t>
          </a:r>
          <a:endParaRPr lang="en-US"/>
        </a:p>
      </dgm:t>
    </dgm:pt>
    <dgm:pt modelId="{1A0C93E4-2C92-424F-A485-C32658BC928B}" type="parTrans" cxnId="{EF7EDDC4-00B9-4816-978A-662304CF2FB0}">
      <dgm:prSet/>
      <dgm:spPr/>
      <dgm:t>
        <a:bodyPr/>
        <a:lstStyle/>
        <a:p>
          <a:endParaRPr lang="en-US"/>
        </a:p>
      </dgm:t>
    </dgm:pt>
    <dgm:pt modelId="{680B3904-5C28-400A-8396-BA69C7314A13}" type="sibTrans" cxnId="{EF7EDDC4-00B9-4816-978A-662304CF2FB0}">
      <dgm:prSet/>
      <dgm:spPr/>
      <dgm:t>
        <a:bodyPr/>
        <a:lstStyle/>
        <a:p>
          <a:endParaRPr lang="en-US"/>
        </a:p>
      </dgm:t>
    </dgm:pt>
    <dgm:pt modelId="{85229976-BECE-48A7-A305-8AA9E5B34E05}">
      <dgm:prSet/>
      <dgm:spPr/>
      <dgm:t>
        <a:bodyPr/>
        <a:lstStyle/>
        <a:p>
          <a:r>
            <a:rPr lang="en-ZA"/>
            <a:t>Handles non-linear patterns: PCA struggles with curves; UMAP doesn’t.</a:t>
          </a:r>
          <a:endParaRPr lang="en-US"/>
        </a:p>
      </dgm:t>
    </dgm:pt>
    <dgm:pt modelId="{4E4B2CBC-6F59-45AF-8308-C08C1E0B1651}" type="parTrans" cxnId="{F80CA670-BCEB-436C-A91A-E040D46E2723}">
      <dgm:prSet/>
      <dgm:spPr/>
      <dgm:t>
        <a:bodyPr/>
        <a:lstStyle/>
        <a:p>
          <a:endParaRPr lang="en-US"/>
        </a:p>
      </dgm:t>
    </dgm:pt>
    <dgm:pt modelId="{E331BA2B-B446-4D4C-B288-974112BEFD21}" type="sibTrans" cxnId="{F80CA670-BCEB-436C-A91A-E040D46E2723}">
      <dgm:prSet/>
      <dgm:spPr/>
      <dgm:t>
        <a:bodyPr/>
        <a:lstStyle/>
        <a:p>
          <a:endParaRPr lang="en-US"/>
        </a:p>
      </dgm:t>
    </dgm:pt>
    <dgm:pt modelId="{F734658E-130A-4F30-8590-65356621474B}" type="pres">
      <dgm:prSet presAssocID="{27340817-1EC4-4CAE-A91F-52CC7C103E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2D1D8B-F930-4824-8EC9-7244CB692C47}" type="pres">
      <dgm:prSet presAssocID="{2938070B-E5D7-44EC-8DD1-A6ED09FAC36E}" presName="hierRoot1" presStyleCnt="0"/>
      <dgm:spPr/>
    </dgm:pt>
    <dgm:pt modelId="{0BB9915D-CFD5-44F3-AF32-33D093CC20A0}" type="pres">
      <dgm:prSet presAssocID="{2938070B-E5D7-44EC-8DD1-A6ED09FAC36E}" presName="composite" presStyleCnt="0"/>
      <dgm:spPr/>
    </dgm:pt>
    <dgm:pt modelId="{130FFCE7-5D76-441F-A09D-849831681B75}" type="pres">
      <dgm:prSet presAssocID="{2938070B-E5D7-44EC-8DD1-A6ED09FAC36E}" presName="background" presStyleLbl="node0" presStyleIdx="0" presStyleCnt="2"/>
      <dgm:spPr/>
    </dgm:pt>
    <dgm:pt modelId="{D9BC89DC-3E94-49C1-A2F3-63B59CACC5E7}" type="pres">
      <dgm:prSet presAssocID="{2938070B-E5D7-44EC-8DD1-A6ED09FAC36E}" presName="text" presStyleLbl="fgAcc0" presStyleIdx="0" presStyleCnt="2">
        <dgm:presLayoutVars>
          <dgm:chPref val="3"/>
        </dgm:presLayoutVars>
      </dgm:prSet>
      <dgm:spPr/>
    </dgm:pt>
    <dgm:pt modelId="{0B000031-AA10-42CF-B7B5-EB934DF3E1A4}" type="pres">
      <dgm:prSet presAssocID="{2938070B-E5D7-44EC-8DD1-A6ED09FAC36E}" presName="hierChild2" presStyleCnt="0"/>
      <dgm:spPr/>
    </dgm:pt>
    <dgm:pt modelId="{5F264AD3-C6CE-4850-91C5-C3A31690443C}" type="pres">
      <dgm:prSet presAssocID="{85229976-BECE-48A7-A305-8AA9E5B34E05}" presName="hierRoot1" presStyleCnt="0"/>
      <dgm:spPr/>
    </dgm:pt>
    <dgm:pt modelId="{48608EF0-9700-4F2E-9F56-5610F09275DD}" type="pres">
      <dgm:prSet presAssocID="{85229976-BECE-48A7-A305-8AA9E5B34E05}" presName="composite" presStyleCnt="0"/>
      <dgm:spPr/>
    </dgm:pt>
    <dgm:pt modelId="{052B6D3E-4FE1-4764-8509-B586A714C452}" type="pres">
      <dgm:prSet presAssocID="{85229976-BECE-48A7-A305-8AA9E5B34E05}" presName="background" presStyleLbl="node0" presStyleIdx="1" presStyleCnt="2"/>
      <dgm:spPr/>
    </dgm:pt>
    <dgm:pt modelId="{76F5C238-2956-4F45-89D2-972CAE353833}" type="pres">
      <dgm:prSet presAssocID="{85229976-BECE-48A7-A305-8AA9E5B34E05}" presName="text" presStyleLbl="fgAcc0" presStyleIdx="1" presStyleCnt="2">
        <dgm:presLayoutVars>
          <dgm:chPref val="3"/>
        </dgm:presLayoutVars>
      </dgm:prSet>
      <dgm:spPr/>
    </dgm:pt>
    <dgm:pt modelId="{DA6A7B58-9351-42DD-BB69-DEA81E0D8067}" type="pres">
      <dgm:prSet presAssocID="{85229976-BECE-48A7-A305-8AA9E5B34E05}" presName="hierChild2" presStyleCnt="0"/>
      <dgm:spPr/>
    </dgm:pt>
  </dgm:ptLst>
  <dgm:cxnLst>
    <dgm:cxn modelId="{F80CA670-BCEB-436C-A91A-E040D46E2723}" srcId="{27340817-1EC4-4CAE-A91F-52CC7C103E59}" destId="{85229976-BECE-48A7-A305-8AA9E5B34E05}" srcOrd="1" destOrd="0" parTransId="{4E4B2CBC-6F59-45AF-8308-C08C1E0B1651}" sibTransId="{E331BA2B-B446-4D4C-B288-974112BEFD21}"/>
    <dgm:cxn modelId="{5AB80594-9A51-45BF-8075-1C570B26D6A3}" type="presOf" srcId="{27340817-1EC4-4CAE-A91F-52CC7C103E59}" destId="{F734658E-130A-4F30-8590-65356621474B}" srcOrd="0" destOrd="0" presId="urn:microsoft.com/office/officeart/2005/8/layout/hierarchy1"/>
    <dgm:cxn modelId="{EF7EDDC4-00B9-4816-978A-662304CF2FB0}" srcId="{27340817-1EC4-4CAE-A91F-52CC7C103E59}" destId="{2938070B-E5D7-44EC-8DD1-A6ED09FAC36E}" srcOrd="0" destOrd="0" parTransId="{1A0C93E4-2C92-424F-A485-C32658BC928B}" sibTransId="{680B3904-5C28-400A-8396-BA69C7314A13}"/>
    <dgm:cxn modelId="{5BD9EAE3-A154-41D9-B097-0C6226BA6B90}" type="presOf" srcId="{85229976-BECE-48A7-A305-8AA9E5B34E05}" destId="{76F5C238-2956-4F45-89D2-972CAE353833}" srcOrd="0" destOrd="0" presId="urn:microsoft.com/office/officeart/2005/8/layout/hierarchy1"/>
    <dgm:cxn modelId="{E695E4EF-45E4-465C-AF26-DC9C6854E2C5}" type="presOf" srcId="{2938070B-E5D7-44EC-8DD1-A6ED09FAC36E}" destId="{D9BC89DC-3E94-49C1-A2F3-63B59CACC5E7}" srcOrd="0" destOrd="0" presId="urn:microsoft.com/office/officeart/2005/8/layout/hierarchy1"/>
    <dgm:cxn modelId="{EDC1904F-6625-4957-A8A2-367597A2AABC}" type="presParOf" srcId="{F734658E-130A-4F30-8590-65356621474B}" destId="{192D1D8B-F930-4824-8EC9-7244CB692C47}" srcOrd="0" destOrd="0" presId="urn:microsoft.com/office/officeart/2005/8/layout/hierarchy1"/>
    <dgm:cxn modelId="{3F0C2926-6A6B-46BF-B2D1-D110833A2836}" type="presParOf" srcId="{192D1D8B-F930-4824-8EC9-7244CB692C47}" destId="{0BB9915D-CFD5-44F3-AF32-33D093CC20A0}" srcOrd="0" destOrd="0" presId="urn:microsoft.com/office/officeart/2005/8/layout/hierarchy1"/>
    <dgm:cxn modelId="{482C6A25-4E9D-4237-AE6F-214010C546D0}" type="presParOf" srcId="{0BB9915D-CFD5-44F3-AF32-33D093CC20A0}" destId="{130FFCE7-5D76-441F-A09D-849831681B75}" srcOrd="0" destOrd="0" presId="urn:microsoft.com/office/officeart/2005/8/layout/hierarchy1"/>
    <dgm:cxn modelId="{E383CD15-3A11-49FF-8CCC-70B4CCB92AFC}" type="presParOf" srcId="{0BB9915D-CFD5-44F3-AF32-33D093CC20A0}" destId="{D9BC89DC-3E94-49C1-A2F3-63B59CACC5E7}" srcOrd="1" destOrd="0" presId="urn:microsoft.com/office/officeart/2005/8/layout/hierarchy1"/>
    <dgm:cxn modelId="{DAED3230-D4BC-4888-BF05-683BF0E44621}" type="presParOf" srcId="{192D1D8B-F930-4824-8EC9-7244CB692C47}" destId="{0B000031-AA10-42CF-B7B5-EB934DF3E1A4}" srcOrd="1" destOrd="0" presId="urn:microsoft.com/office/officeart/2005/8/layout/hierarchy1"/>
    <dgm:cxn modelId="{06C81D4F-DFD4-416C-A745-46A56861819A}" type="presParOf" srcId="{F734658E-130A-4F30-8590-65356621474B}" destId="{5F264AD3-C6CE-4850-91C5-C3A31690443C}" srcOrd="1" destOrd="0" presId="urn:microsoft.com/office/officeart/2005/8/layout/hierarchy1"/>
    <dgm:cxn modelId="{02DADD42-EF8C-49F8-BE48-619825D212E6}" type="presParOf" srcId="{5F264AD3-C6CE-4850-91C5-C3A31690443C}" destId="{48608EF0-9700-4F2E-9F56-5610F09275DD}" srcOrd="0" destOrd="0" presId="urn:microsoft.com/office/officeart/2005/8/layout/hierarchy1"/>
    <dgm:cxn modelId="{45B52C94-A1BB-4D01-932B-E825B2C8691B}" type="presParOf" srcId="{48608EF0-9700-4F2E-9F56-5610F09275DD}" destId="{052B6D3E-4FE1-4764-8509-B586A714C452}" srcOrd="0" destOrd="0" presId="urn:microsoft.com/office/officeart/2005/8/layout/hierarchy1"/>
    <dgm:cxn modelId="{824F0A0C-7098-48C4-B5E6-821D41E10995}" type="presParOf" srcId="{48608EF0-9700-4F2E-9F56-5610F09275DD}" destId="{76F5C238-2956-4F45-89D2-972CAE353833}" srcOrd="1" destOrd="0" presId="urn:microsoft.com/office/officeart/2005/8/layout/hierarchy1"/>
    <dgm:cxn modelId="{0D7A7C7C-C67E-4A5F-9CF9-BECE09352453}" type="presParOf" srcId="{5F264AD3-C6CE-4850-91C5-C3A31690443C}" destId="{DA6A7B58-9351-42DD-BB69-DEA81E0D80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BFABFE-917E-4FAC-9344-AAB92CFDF46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76175A-A822-40C1-93BB-FD68F7E079AE}">
      <dgm:prSet/>
      <dgm:spPr/>
      <dgm:t>
        <a:bodyPr/>
        <a:lstStyle/>
        <a:p>
          <a:r>
            <a:rPr lang="en-GB"/>
            <a:t>UMAP doesn’t "mean" anything specific like PCA—it’s just a better way to visualize clusters. Use it to:</a:t>
          </a:r>
          <a:endParaRPr lang="en-US"/>
        </a:p>
      </dgm:t>
    </dgm:pt>
    <dgm:pt modelId="{AA3B2E9C-75B6-4FD7-9082-6F99679F0B48}" type="parTrans" cxnId="{ED91CAFB-A3C7-42AB-8FD5-1A7A5F14F8E0}">
      <dgm:prSet/>
      <dgm:spPr/>
      <dgm:t>
        <a:bodyPr/>
        <a:lstStyle/>
        <a:p>
          <a:endParaRPr lang="en-US"/>
        </a:p>
      </dgm:t>
    </dgm:pt>
    <dgm:pt modelId="{F54EA577-CC4E-4C9E-95F2-3FAD45DF65D0}" type="sibTrans" cxnId="{ED91CAFB-A3C7-42AB-8FD5-1A7A5F14F8E0}">
      <dgm:prSet/>
      <dgm:spPr/>
      <dgm:t>
        <a:bodyPr/>
        <a:lstStyle/>
        <a:p>
          <a:endParaRPr lang="en-US"/>
        </a:p>
      </dgm:t>
    </dgm:pt>
    <dgm:pt modelId="{281BDCE4-B4D5-4433-99DE-2993FC6F48C1}">
      <dgm:prSet/>
      <dgm:spPr/>
      <dgm:t>
        <a:bodyPr/>
        <a:lstStyle/>
        <a:p>
          <a:r>
            <a:rPr lang="en-GB" dirty="0"/>
            <a:t>Spot hidden segments (e.g., small but profitable groups).</a:t>
          </a:r>
          <a:endParaRPr lang="en-US" dirty="0"/>
        </a:p>
      </dgm:t>
    </dgm:pt>
    <dgm:pt modelId="{A4202578-ACE3-48DC-91BA-B681A900B266}" type="parTrans" cxnId="{F4B93910-6B7A-40E7-99D9-BEF4FD33B763}">
      <dgm:prSet/>
      <dgm:spPr/>
      <dgm:t>
        <a:bodyPr/>
        <a:lstStyle/>
        <a:p>
          <a:endParaRPr lang="en-US"/>
        </a:p>
      </dgm:t>
    </dgm:pt>
    <dgm:pt modelId="{60343E34-0685-4915-AA3C-E3B7936E9298}" type="sibTrans" cxnId="{F4B93910-6B7A-40E7-99D9-BEF4FD33B763}">
      <dgm:prSet/>
      <dgm:spPr/>
      <dgm:t>
        <a:bodyPr/>
        <a:lstStyle/>
        <a:p>
          <a:endParaRPr lang="en-US"/>
        </a:p>
      </dgm:t>
    </dgm:pt>
    <dgm:pt modelId="{5E61D19C-5817-46C0-9EA7-C750A98AB587}">
      <dgm:prSet/>
      <dgm:spPr/>
      <dgm:t>
        <a:bodyPr/>
        <a:lstStyle/>
        <a:p>
          <a:r>
            <a:rPr lang="en-GB"/>
            <a:t>Check if your K-means clusters make sense (if UMAP shows blobs, they’re real; if scattered, rethink your clusters).</a:t>
          </a:r>
          <a:endParaRPr lang="en-US"/>
        </a:p>
      </dgm:t>
    </dgm:pt>
    <dgm:pt modelId="{F5186D2B-A200-4524-AB2E-7154DAEC5AD1}" type="parTrans" cxnId="{93263960-8C33-4670-A809-B8B398D71FC2}">
      <dgm:prSet/>
      <dgm:spPr/>
      <dgm:t>
        <a:bodyPr/>
        <a:lstStyle/>
        <a:p>
          <a:endParaRPr lang="en-US"/>
        </a:p>
      </dgm:t>
    </dgm:pt>
    <dgm:pt modelId="{510C484B-35BC-4250-8B4E-B3AF09754A4A}" type="sibTrans" cxnId="{93263960-8C33-4670-A809-B8B398D71FC2}">
      <dgm:prSet/>
      <dgm:spPr/>
      <dgm:t>
        <a:bodyPr/>
        <a:lstStyle/>
        <a:p>
          <a:endParaRPr lang="en-US"/>
        </a:p>
      </dgm:t>
    </dgm:pt>
    <dgm:pt modelId="{9DAE775C-E671-49FE-917C-36C406F53E15}" type="pres">
      <dgm:prSet presAssocID="{71BFABFE-917E-4FAC-9344-AAB92CFDF4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3359D8-25A3-4F38-A876-D8AB1B2DC4B9}" type="pres">
      <dgm:prSet presAssocID="{2F76175A-A822-40C1-93BB-FD68F7E079AE}" presName="hierRoot1" presStyleCnt="0"/>
      <dgm:spPr/>
    </dgm:pt>
    <dgm:pt modelId="{BED98784-3A72-4993-9F66-BD937799AE00}" type="pres">
      <dgm:prSet presAssocID="{2F76175A-A822-40C1-93BB-FD68F7E079AE}" presName="composite" presStyleCnt="0"/>
      <dgm:spPr/>
    </dgm:pt>
    <dgm:pt modelId="{A5C9381E-3D40-48CC-9A9D-58F7021BD9C5}" type="pres">
      <dgm:prSet presAssocID="{2F76175A-A822-40C1-93BB-FD68F7E079AE}" presName="background" presStyleLbl="node0" presStyleIdx="0" presStyleCnt="3"/>
      <dgm:spPr/>
    </dgm:pt>
    <dgm:pt modelId="{AC3C9FC1-9D6B-4A5A-89C1-6CE674B0F990}" type="pres">
      <dgm:prSet presAssocID="{2F76175A-A822-40C1-93BB-FD68F7E079AE}" presName="text" presStyleLbl="fgAcc0" presStyleIdx="0" presStyleCnt="3">
        <dgm:presLayoutVars>
          <dgm:chPref val="3"/>
        </dgm:presLayoutVars>
      </dgm:prSet>
      <dgm:spPr/>
    </dgm:pt>
    <dgm:pt modelId="{CD7ED93C-AB25-4C51-B9A0-4F07606A9A7B}" type="pres">
      <dgm:prSet presAssocID="{2F76175A-A822-40C1-93BB-FD68F7E079AE}" presName="hierChild2" presStyleCnt="0"/>
      <dgm:spPr/>
    </dgm:pt>
    <dgm:pt modelId="{ACB77C07-CEC9-4D1A-9DD7-B4A23AACD886}" type="pres">
      <dgm:prSet presAssocID="{281BDCE4-B4D5-4433-99DE-2993FC6F48C1}" presName="hierRoot1" presStyleCnt="0"/>
      <dgm:spPr/>
    </dgm:pt>
    <dgm:pt modelId="{B0FF228D-6523-438F-A1CC-4FBE0E445508}" type="pres">
      <dgm:prSet presAssocID="{281BDCE4-B4D5-4433-99DE-2993FC6F48C1}" presName="composite" presStyleCnt="0"/>
      <dgm:spPr/>
    </dgm:pt>
    <dgm:pt modelId="{92BA19ED-549B-4EDB-B5D8-E8FF30247BA2}" type="pres">
      <dgm:prSet presAssocID="{281BDCE4-B4D5-4433-99DE-2993FC6F48C1}" presName="background" presStyleLbl="node0" presStyleIdx="1" presStyleCnt="3"/>
      <dgm:spPr/>
    </dgm:pt>
    <dgm:pt modelId="{BD75FC4E-4A24-47E5-8724-0EA643BE2C73}" type="pres">
      <dgm:prSet presAssocID="{281BDCE4-B4D5-4433-99DE-2993FC6F48C1}" presName="text" presStyleLbl="fgAcc0" presStyleIdx="1" presStyleCnt="3">
        <dgm:presLayoutVars>
          <dgm:chPref val="3"/>
        </dgm:presLayoutVars>
      </dgm:prSet>
      <dgm:spPr/>
    </dgm:pt>
    <dgm:pt modelId="{C745BB23-8F76-4AB6-A0C6-D27D6262E0ED}" type="pres">
      <dgm:prSet presAssocID="{281BDCE4-B4D5-4433-99DE-2993FC6F48C1}" presName="hierChild2" presStyleCnt="0"/>
      <dgm:spPr/>
    </dgm:pt>
    <dgm:pt modelId="{6F7A90B2-3991-4987-8591-FD835EA0C26C}" type="pres">
      <dgm:prSet presAssocID="{5E61D19C-5817-46C0-9EA7-C750A98AB587}" presName="hierRoot1" presStyleCnt="0"/>
      <dgm:spPr/>
    </dgm:pt>
    <dgm:pt modelId="{E7FDE91B-396F-4BD5-994E-532527E115DC}" type="pres">
      <dgm:prSet presAssocID="{5E61D19C-5817-46C0-9EA7-C750A98AB587}" presName="composite" presStyleCnt="0"/>
      <dgm:spPr/>
    </dgm:pt>
    <dgm:pt modelId="{AD362DD5-4B6C-42C3-8390-D039D7624FCE}" type="pres">
      <dgm:prSet presAssocID="{5E61D19C-5817-46C0-9EA7-C750A98AB587}" presName="background" presStyleLbl="node0" presStyleIdx="2" presStyleCnt="3"/>
      <dgm:spPr/>
    </dgm:pt>
    <dgm:pt modelId="{8BF02409-F36F-4E35-B8A6-70988B833F20}" type="pres">
      <dgm:prSet presAssocID="{5E61D19C-5817-46C0-9EA7-C750A98AB587}" presName="text" presStyleLbl="fgAcc0" presStyleIdx="2" presStyleCnt="3">
        <dgm:presLayoutVars>
          <dgm:chPref val="3"/>
        </dgm:presLayoutVars>
      </dgm:prSet>
      <dgm:spPr/>
    </dgm:pt>
    <dgm:pt modelId="{A3CE1366-B48E-4F8E-A67C-B9C29C744A10}" type="pres">
      <dgm:prSet presAssocID="{5E61D19C-5817-46C0-9EA7-C750A98AB587}" presName="hierChild2" presStyleCnt="0"/>
      <dgm:spPr/>
    </dgm:pt>
  </dgm:ptLst>
  <dgm:cxnLst>
    <dgm:cxn modelId="{F4B93910-6B7A-40E7-99D9-BEF4FD33B763}" srcId="{71BFABFE-917E-4FAC-9344-AAB92CFDF464}" destId="{281BDCE4-B4D5-4433-99DE-2993FC6F48C1}" srcOrd="1" destOrd="0" parTransId="{A4202578-ACE3-48DC-91BA-B681A900B266}" sibTransId="{60343E34-0685-4915-AA3C-E3B7936E9298}"/>
    <dgm:cxn modelId="{70B28C3D-FDBD-43DA-9D6B-EC59FE681463}" type="presOf" srcId="{281BDCE4-B4D5-4433-99DE-2993FC6F48C1}" destId="{BD75FC4E-4A24-47E5-8724-0EA643BE2C73}" srcOrd="0" destOrd="0" presId="urn:microsoft.com/office/officeart/2005/8/layout/hierarchy1"/>
    <dgm:cxn modelId="{93263960-8C33-4670-A809-B8B398D71FC2}" srcId="{71BFABFE-917E-4FAC-9344-AAB92CFDF464}" destId="{5E61D19C-5817-46C0-9EA7-C750A98AB587}" srcOrd="2" destOrd="0" parTransId="{F5186D2B-A200-4524-AB2E-7154DAEC5AD1}" sibTransId="{510C484B-35BC-4250-8B4E-B3AF09754A4A}"/>
    <dgm:cxn modelId="{761F5745-324A-4B13-B4CB-C8EE189E534B}" type="presOf" srcId="{5E61D19C-5817-46C0-9EA7-C750A98AB587}" destId="{8BF02409-F36F-4E35-B8A6-70988B833F20}" srcOrd="0" destOrd="0" presId="urn:microsoft.com/office/officeart/2005/8/layout/hierarchy1"/>
    <dgm:cxn modelId="{321DCB55-363B-43AA-9B00-86FB25EA78D2}" type="presOf" srcId="{71BFABFE-917E-4FAC-9344-AAB92CFDF464}" destId="{9DAE775C-E671-49FE-917C-36C406F53E15}" srcOrd="0" destOrd="0" presId="urn:microsoft.com/office/officeart/2005/8/layout/hierarchy1"/>
    <dgm:cxn modelId="{9DA6A3E6-FEF2-4E9B-BF27-C7BB7ADC434D}" type="presOf" srcId="{2F76175A-A822-40C1-93BB-FD68F7E079AE}" destId="{AC3C9FC1-9D6B-4A5A-89C1-6CE674B0F990}" srcOrd="0" destOrd="0" presId="urn:microsoft.com/office/officeart/2005/8/layout/hierarchy1"/>
    <dgm:cxn modelId="{ED91CAFB-A3C7-42AB-8FD5-1A7A5F14F8E0}" srcId="{71BFABFE-917E-4FAC-9344-AAB92CFDF464}" destId="{2F76175A-A822-40C1-93BB-FD68F7E079AE}" srcOrd="0" destOrd="0" parTransId="{AA3B2E9C-75B6-4FD7-9082-6F99679F0B48}" sibTransId="{F54EA577-CC4E-4C9E-95F2-3FAD45DF65D0}"/>
    <dgm:cxn modelId="{31A3B201-A783-4CEC-94D2-5E642DE7C40F}" type="presParOf" srcId="{9DAE775C-E671-49FE-917C-36C406F53E15}" destId="{3E3359D8-25A3-4F38-A876-D8AB1B2DC4B9}" srcOrd="0" destOrd="0" presId="urn:microsoft.com/office/officeart/2005/8/layout/hierarchy1"/>
    <dgm:cxn modelId="{9DC0BBBE-FCC8-4F36-A356-C2FAE9C3B5D6}" type="presParOf" srcId="{3E3359D8-25A3-4F38-A876-D8AB1B2DC4B9}" destId="{BED98784-3A72-4993-9F66-BD937799AE00}" srcOrd="0" destOrd="0" presId="urn:microsoft.com/office/officeart/2005/8/layout/hierarchy1"/>
    <dgm:cxn modelId="{12310BA3-3F6F-4580-B9D3-36ADD3AA4625}" type="presParOf" srcId="{BED98784-3A72-4993-9F66-BD937799AE00}" destId="{A5C9381E-3D40-48CC-9A9D-58F7021BD9C5}" srcOrd="0" destOrd="0" presId="urn:microsoft.com/office/officeart/2005/8/layout/hierarchy1"/>
    <dgm:cxn modelId="{367F6F11-E309-47C8-AD6B-F8338450117C}" type="presParOf" srcId="{BED98784-3A72-4993-9F66-BD937799AE00}" destId="{AC3C9FC1-9D6B-4A5A-89C1-6CE674B0F990}" srcOrd="1" destOrd="0" presId="urn:microsoft.com/office/officeart/2005/8/layout/hierarchy1"/>
    <dgm:cxn modelId="{08983D43-EC3C-41E1-809E-81520E4D5A7A}" type="presParOf" srcId="{3E3359D8-25A3-4F38-A876-D8AB1B2DC4B9}" destId="{CD7ED93C-AB25-4C51-B9A0-4F07606A9A7B}" srcOrd="1" destOrd="0" presId="urn:microsoft.com/office/officeart/2005/8/layout/hierarchy1"/>
    <dgm:cxn modelId="{581522D9-4AA3-41B2-9DF2-CB58ACD7353A}" type="presParOf" srcId="{9DAE775C-E671-49FE-917C-36C406F53E15}" destId="{ACB77C07-CEC9-4D1A-9DD7-B4A23AACD886}" srcOrd="1" destOrd="0" presId="urn:microsoft.com/office/officeart/2005/8/layout/hierarchy1"/>
    <dgm:cxn modelId="{719341C5-57A3-4932-BE73-BC09C22B84BA}" type="presParOf" srcId="{ACB77C07-CEC9-4D1A-9DD7-B4A23AACD886}" destId="{B0FF228D-6523-438F-A1CC-4FBE0E445508}" srcOrd="0" destOrd="0" presId="urn:microsoft.com/office/officeart/2005/8/layout/hierarchy1"/>
    <dgm:cxn modelId="{21221B6C-5613-4876-9320-7F1A32C08AA3}" type="presParOf" srcId="{B0FF228D-6523-438F-A1CC-4FBE0E445508}" destId="{92BA19ED-549B-4EDB-B5D8-E8FF30247BA2}" srcOrd="0" destOrd="0" presId="urn:microsoft.com/office/officeart/2005/8/layout/hierarchy1"/>
    <dgm:cxn modelId="{0AE969E1-D4C5-4CB1-A794-BF05E5CCF4A3}" type="presParOf" srcId="{B0FF228D-6523-438F-A1CC-4FBE0E445508}" destId="{BD75FC4E-4A24-47E5-8724-0EA643BE2C73}" srcOrd="1" destOrd="0" presId="urn:microsoft.com/office/officeart/2005/8/layout/hierarchy1"/>
    <dgm:cxn modelId="{8984842E-38C7-46C6-BAA8-D3A89F3278DA}" type="presParOf" srcId="{ACB77C07-CEC9-4D1A-9DD7-B4A23AACD886}" destId="{C745BB23-8F76-4AB6-A0C6-D27D6262E0ED}" srcOrd="1" destOrd="0" presId="urn:microsoft.com/office/officeart/2005/8/layout/hierarchy1"/>
    <dgm:cxn modelId="{DFD66C7D-9B73-4BAF-9CC6-720DAE9CC322}" type="presParOf" srcId="{9DAE775C-E671-49FE-917C-36C406F53E15}" destId="{6F7A90B2-3991-4987-8591-FD835EA0C26C}" srcOrd="2" destOrd="0" presId="urn:microsoft.com/office/officeart/2005/8/layout/hierarchy1"/>
    <dgm:cxn modelId="{7A6926E8-F798-470E-B064-7FF276F3C8CB}" type="presParOf" srcId="{6F7A90B2-3991-4987-8591-FD835EA0C26C}" destId="{E7FDE91B-396F-4BD5-994E-532527E115DC}" srcOrd="0" destOrd="0" presId="urn:microsoft.com/office/officeart/2005/8/layout/hierarchy1"/>
    <dgm:cxn modelId="{C90AD60C-884B-4B36-BC29-6F505D9A0463}" type="presParOf" srcId="{E7FDE91B-396F-4BD5-994E-532527E115DC}" destId="{AD362DD5-4B6C-42C3-8390-D039D7624FCE}" srcOrd="0" destOrd="0" presId="urn:microsoft.com/office/officeart/2005/8/layout/hierarchy1"/>
    <dgm:cxn modelId="{28F7FE7D-1757-4964-A6EC-1AA61926A91E}" type="presParOf" srcId="{E7FDE91B-396F-4BD5-994E-532527E115DC}" destId="{8BF02409-F36F-4E35-B8A6-70988B833F20}" srcOrd="1" destOrd="0" presId="urn:microsoft.com/office/officeart/2005/8/layout/hierarchy1"/>
    <dgm:cxn modelId="{1D43F39A-FFDC-4952-9469-68700417D85B}" type="presParOf" srcId="{6F7A90B2-3991-4987-8591-FD835EA0C26C}" destId="{A3CE1366-B48E-4F8E-A67C-B9C29C744A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FE5BF-DB10-4501-8F14-F0062BD8644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C2813-B42A-4B38-A223-B70158C859D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FFC57-7BE1-4B2F-BB5B-B677C4E5C48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Unlike supervised learning (where you know the answers), unsupervised learning means:</a:t>
          </a:r>
          <a:endParaRPr lang="en-US" sz="2500" kern="1200"/>
        </a:p>
      </dsp:txBody>
      <dsp:txXfrm>
        <a:off x="1437631" y="531"/>
        <a:ext cx="9077968" cy="1244702"/>
      </dsp:txXfrm>
    </dsp:sp>
    <dsp:sp modelId="{6D9F3B40-55FC-40A0-9EF1-6C8AD8D9D04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6628A-3AC3-425F-A8D8-58EA723268C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FE542-4B2B-4AB1-98DC-0177C802033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“Here’s a bunch of data, I don’t know what’s what, just find something interesting.”</a:t>
          </a:r>
          <a:endParaRPr lang="en-US" sz="2500" kern="1200"/>
        </a:p>
      </dsp:txBody>
      <dsp:txXfrm>
        <a:off x="1437631" y="1556410"/>
        <a:ext cx="9077968" cy="1244702"/>
      </dsp:txXfrm>
    </dsp:sp>
    <dsp:sp modelId="{B6B598CB-94D6-4E95-B415-4910CD2A84E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D6BF4-860F-4B9D-9060-61462310B12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41DF-3C19-49C7-A782-2C0E19E4EA7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labels. Just raw data. It’s like handing someone 100 photos and asking them to sort them however they think makes sense.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0723-53A3-4B97-84C2-1CDB3EE3AAAD}">
      <dsp:nvSpPr>
        <dsp:cNvPr id="0" name=""/>
        <dsp:cNvSpPr/>
      </dsp:nvSpPr>
      <dsp:spPr>
        <a:xfrm>
          <a:off x="607271" y="169140"/>
          <a:ext cx="644627" cy="644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1EAC8-104D-40E2-989E-29D4452FE372}">
      <dsp:nvSpPr>
        <dsp:cNvPr id="0" name=""/>
        <dsp:cNvSpPr/>
      </dsp:nvSpPr>
      <dsp:spPr>
        <a:xfrm>
          <a:off x="8688" y="986329"/>
          <a:ext cx="1841793" cy="654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Principal Component Analysis (PCA)</a:t>
          </a:r>
          <a:endParaRPr lang="en-US" sz="1400" kern="1200"/>
        </a:p>
      </dsp:txBody>
      <dsp:txXfrm>
        <a:off x="8688" y="986329"/>
        <a:ext cx="1841793" cy="654201"/>
      </dsp:txXfrm>
    </dsp:sp>
    <dsp:sp modelId="{DE83859E-5409-4816-B663-84740FCA4895}">
      <dsp:nvSpPr>
        <dsp:cNvPr id="0" name=""/>
        <dsp:cNvSpPr/>
      </dsp:nvSpPr>
      <dsp:spPr>
        <a:xfrm>
          <a:off x="8688" y="1720792"/>
          <a:ext cx="1841793" cy="24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Goal:	Find directions (principal components) that maximize variance.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Type:	Linear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Pros:	Fast, interpretable, works well if data is linearly correlated.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Cons:	Doesn’t capture nonlinear relationships.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 Case:  Image compression, exploratory data analysis.</a:t>
          </a:r>
          <a:endParaRPr lang="en-ZA" sz="1100" kern="1200" dirty="0"/>
        </a:p>
      </dsp:txBody>
      <dsp:txXfrm>
        <a:off x="8688" y="1720792"/>
        <a:ext cx="1841793" cy="2461405"/>
      </dsp:txXfrm>
    </dsp:sp>
    <dsp:sp modelId="{EF87A722-593E-405E-91A4-992C7B7E2AFB}">
      <dsp:nvSpPr>
        <dsp:cNvPr id="0" name=""/>
        <dsp:cNvSpPr/>
      </dsp:nvSpPr>
      <dsp:spPr>
        <a:xfrm>
          <a:off x="2771378" y="169140"/>
          <a:ext cx="644627" cy="644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10691-71C9-4572-B528-23DD2202EC0D}">
      <dsp:nvSpPr>
        <dsp:cNvPr id="0" name=""/>
        <dsp:cNvSpPr/>
      </dsp:nvSpPr>
      <dsp:spPr>
        <a:xfrm>
          <a:off x="2172796" y="986329"/>
          <a:ext cx="1841793" cy="654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t-Distributed Stochastic Neighbor Embedding (t-SNE)</a:t>
          </a:r>
          <a:endParaRPr lang="en-US" sz="1400" kern="1200"/>
        </a:p>
      </dsp:txBody>
      <dsp:txXfrm>
        <a:off x="2172796" y="986329"/>
        <a:ext cx="1841793" cy="654201"/>
      </dsp:txXfrm>
    </dsp:sp>
    <dsp:sp modelId="{A602089B-D67D-4376-B74E-00B06CA6C60A}">
      <dsp:nvSpPr>
        <dsp:cNvPr id="0" name=""/>
        <dsp:cNvSpPr/>
      </dsp:nvSpPr>
      <dsp:spPr>
        <a:xfrm>
          <a:off x="2172796" y="1720792"/>
          <a:ext cx="1841793" cy="24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Goal	Preserves local structure, visualizes high-dimensional data in 2D/3D.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Type:	Nonlinear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Pros:	Excellent for visualizing clusters.</a:t>
          </a:r>
          <a:endParaRPr lang="en-ZA" sz="110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Cons:	Not good for generalization to new data; computationally expensive.</a:t>
          </a:r>
          <a:endParaRPr lang="en-ZA" sz="110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 Case:	Visualizing word embeddings, gene expression data.</a:t>
          </a:r>
          <a:endParaRPr lang="en-ZA" sz="1100" kern="1200" dirty="0" err="1"/>
        </a:p>
      </dsp:txBody>
      <dsp:txXfrm>
        <a:off x="2172796" y="1720792"/>
        <a:ext cx="1841793" cy="2461405"/>
      </dsp:txXfrm>
    </dsp:sp>
    <dsp:sp modelId="{71383112-996D-4B88-83AA-0CC930E1CBD4}">
      <dsp:nvSpPr>
        <dsp:cNvPr id="0" name=""/>
        <dsp:cNvSpPr/>
      </dsp:nvSpPr>
      <dsp:spPr>
        <a:xfrm>
          <a:off x="4935486" y="169140"/>
          <a:ext cx="644627" cy="644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4D031-BD3D-44B1-8D2A-0BF46024F6F0}">
      <dsp:nvSpPr>
        <dsp:cNvPr id="0" name=""/>
        <dsp:cNvSpPr/>
      </dsp:nvSpPr>
      <dsp:spPr>
        <a:xfrm>
          <a:off x="4336903" y="986329"/>
          <a:ext cx="1841793" cy="654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Uniform Manifold Approximation and Projection (UMAP)</a:t>
          </a:r>
          <a:endParaRPr lang="en-US" sz="1400" kern="1200"/>
        </a:p>
      </dsp:txBody>
      <dsp:txXfrm>
        <a:off x="4336903" y="986329"/>
        <a:ext cx="1841793" cy="654201"/>
      </dsp:txXfrm>
    </dsp:sp>
    <dsp:sp modelId="{B7703C9D-5931-47A4-8E00-5DCE69F17622}">
      <dsp:nvSpPr>
        <dsp:cNvPr id="0" name=""/>
        <dsp:cNvSpPr/>
      </dsp:nvSpPr>
      <dsp:spPr>
        <a:xfrm>
          <a:off x="4336903" y="1720792"/>
          <a:ext cx="1841793" cy="24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Goal:	Similar to t-SNE, but faster and preserves more global structure.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Type:	Nonlinear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Pros:	Scales well, preserves both local and global structure.</a:t>
          </a:r>
          <a:endParaRPr lang="en-ZA" sz="110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Cons:	Can be sensitive to parameter choices.</a:t>
          </a:r>
          <a:endParaRPr lang="en-ZA" sz="1100" kern="1200" dirty="0" err="1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 Case:	Large-scale data visualization.</a:t>
          </a:r>
          <a:endParaRPr lang="en-ZA" sz="1100" kern="1200" dirty="0" err="1"/>
        </a:p>
      </dsp:txBody>
      <dsp:txXfrm>
        <a:off x="4336903" y="1720792"/>
        <a:ext cx="1841793" cy="2461405"/>
      </dsp:txXfrm>
    </dsp:sp>
    <dsp:sp modelId="{A160232E-A877-4CA9-9056-673F161F1D3F}">
      <dsp:nvSpPr>
        <dsp:cNvPr id="0" name=""/>
        <dsp:cNvSpPr/>
      </dsp:nvSpPr>
      <dsp:spPr>
        <a:xfrm>
          <a:off x="7099593" y="169140"/>
          <a:ext cx="644627" cy="644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DD6C-ED50-497A-B29F-61D4AAF54E46}">
      <dsp:nvSpPr>
        <dsp:cNvPr id="0" name=""/>
        <dsp:cNvSpPr/>
      </dsp:nvSpPr>
      <dsp:spPr>
        <a:xfrm>
          <a:off x="6501010" y="986329"/>
          <a:ext cx="1841793" cy="654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Autoencoders (Neural Networks)</a:t>
          </a:r>
          <a:endParaRPr lang="en-US" sz="1400" kern="1200"/>
        </a:p>
      </dsp:txBody>
      <dsp:txXfrm>
        <a:off x="6501010" y="986329"/>
        <a:ext cx="1841793" cy="654201"/>
      </dsp:txXfrm>
    </dsp:sp>
    <dsp:sp modelId="{00C6F196-40B8-46E3-9733-6796A65F1648}">
      <dsp:nvSpPr>
        <dsp:cNvPr id="0" name=""/>
        <dsp:cNvSpPr/>
      </dsp:nvSpPr>
      <dsp:spPr>
        <a:xfrm>
          <a:off x="6501010" y="1720792"/>
          <a:ext cx="1841793" cy="24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Goal:	Learn a compressed representation (encoder) and reconstruct input (decoder).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Type:	Nonlinear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Pros:	Customizable, can learn complex patterns.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Cons:	Needs more data and tuning; not interpretable.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 Case:	Anomaly detection, image compression.</a:t>
          </a:r>
          <a:endParaRPr lang="en-ZA" sz="1100" kern="1200" dirty="0"/>
        </a:p>
      </dsp:txBody>
      <dsp:txXfrm>
        <a:off x="6501010" y="1720792"/>
        <a:ext cx="1841793" cy="2461405"/>
      </dsp:txXfrm>
    </dsp:sp>
    <dsp:sp modelId="{EC3E62BF-426A-4E7A-9252-C7DEA3984CCB}">
      <dsp:nvSpPr>
        <dsp:cNvPr id="0" name=""/>
        <dsp:cNvSpPr/>
      </dsp:nvSpPr>
      <dsp:spPr>
        <a:xfrm>
          <a:off x="9263700" y="169140"/>
          <a:ext cx="644627" cy="6446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6EEBE-5BA7-453A-987A-451C7F47199C}">
      <dsp:nvSpPr>
        <dsp:cNvPr id="0" name=""/>
        <dsp:cNvSpPr/>
      </dsp:nvSpPr>
      <dsp:spPr>
        <a:xfrm>
          <a:off x="8665117" y="986329"/>
          <a:ext cx="1841793" cy="654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ZA" sz="1400" kern="1200"/>
            <a:t>Independent Component Analysis (ICA)</a:t>
          </a:r>
          <a:endParaRPr lang="en-US" sz="1400" kern="1200"/>
        </a:p>
      </dsp:txBody>
      <dsp:txXfrm>
        <a:off x="8665117" y="986329"/>
        <a:ext cx="1841793" cy="654201"/>
      </dsp:txXfrm>
    </dsp:sp>
    <dsp:sp modelId="{936A4B71-AF10-406E-A305-3B2FC6A06AC8}">
      <dsp:nvSpPr>
        <dsp:cNvPr id="0" name=""/>
        <dsp:cNvSpPr/>
      </dsp:nvSpPr>
      <dsp:spPr>
        <a:xfrm>
          <a:off x="8665117" y="1720792"/>
          <a:ext cx="1841793" cy="24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Goal:	Separate a multivariate signal into independent components.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kern="1200" dirty="0"/>
            <a:t>Type:	Linear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Pros:	Useful when signals are independent (e.g., source separation).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Cons:	Assumes statistical independence, can be unstable.</a:t>
          </a:r>
          <a:endParaRPr lang="en-ZA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 Case:	EEG signal processing, blind source separation.</a:t>
          </a:r>
          <a:endParaRPr lang="en-ZA" sz="1100" kern="1200" dirty="0"/>
        </a:p>
      </dsp:txBody>
      <dsp:txXfrm>
        <a:off x="8665117" y="1720792"/>
        <a:ext cx="1841793" cy="2461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54C61-4DDF-4271-8EBC-18FBC0D90739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FF6DD-8B0E-4C1F-A183-8D9FDD098CE8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94934-7C06-4D5A-A8BC-B7B561D5098E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Just want speed + simplicity?</a:t>
          </a:r>
          <a:r>
            <a:rPr lang="en-US" sz="1900" b="0" i="0" kern="1200" baseline="0"/>
            <a:t> → PCA.</a:t>
          </a:r>
          <a:endParaRPr lang="en-US" sz="1900" kern="1200"/>
        </a:p>
      </dsp:txBody>
      <dsp:txXfrm>
        <a:off x="836323" y="3399"/>
        <a:ext cx="9679276" cy="724089"/>
      </dsp:txXfrm>
    </dsp:sp>
    <dsp:sp modelId="{D1F8EBF7-E625-4356-A548-B026330046B2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630C3-1505-4DC8-94F0-E545A3E7A47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1591E-C1BA-4B59-AD93-E9CF0561641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Need to separate mixed signals?</a:t>
          </a:r>
          <a:r>
            <a:rPr lang="en-US" sz="1900" b="0" i="0" kern="1200" baseline="0"/>
            <a:t> → ICA.</a:t>
          </a:r>
          <a:endParaRPr lang="en-US" sz="1900" kern="1200"/>
        </a:p>
      </dsp:txBody>
      <dsp:txXfrm>
        <a:off x="836323" y="908511"/>
        <a:ext cx="9679276" cy="724089"/>
      </dsp:txXfrm>
    </dsp:sp>
    <dsp:sp modelId="{26C2A47D-B817-4DBE-B821-A260308995D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784FF-1D88-4DCE-9B44-5D0B3C1AE3D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D9D2-5E42-439D-89FE-FF39D4EB206C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Have a huge dataset with nonlinear structure?</a:t>
          </a:r>
          <a:r>
            <a:rPr lang="en-US" sz="1900" b="0" i="0" kern="1200" baseline="0"/>
            <a:t> → Autoencoders or UMAP.</a:t>
          </a:r>
          <a:endParaRPr lang="en-US" sz="1900" kern="1200"/>
        </a:p>
      </dsp:txBody>
      <dsp:txXfrm>
        <a:off x="836323" y="1813624"/>
        <a:ext cx="9679276" cy="724089"/>
      </dsp:txXfrm>
    </dsp:sp>
    <dsp:sp modelId="{F8ABC346-887F-46EA-93F1-F667C4BDD5C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A4F1B-BDB0-43CB-ACDE-85313B1246D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1FA00-8863-4654-87F5-BE40607D27A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Want the best clusters visualization?</a:t>
          </a:r>
          <a:r>
            <a:rPr lang="en-US" sz="1900" b="0" i="0" kern="1200" baseline="0"/>
            <a:t> → UMAP (or t-SNE if UMAP doesn't work).</a:t>
          </a:r>
          <a:endParaRPr lang="en-US" sz="1900" kern="1200"/>
        </a:p>
      </dsp:txBody>
      <dsp:txXfrm>
        <a:off x="836323" y="2718736"/>
        <a:ext cx="9679276" cy="724089"/>
      </dsp:txXfrm>
    </dsp:sp>
    <dsp:sp modelId="{23DE3286-B1DE-4E82-94D0-124B39FF1A99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5C6FE-B8B9-4A51-A32E-AA61289F18D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7EC65-4C3C-4257-AD9E-AB1CACE49FBA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Need to reduce noise and visualize?</a:t>
          </a:r>
          <a:r>
            <a:rPr lang="en-US" sz="1900" b="0" i="0" kern="1200" baseline="0"/>
            <a:t> → PCA or UMAP.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1CD7C-712B-4A47-8212-8B02121BD166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E7755-5FCF-48EA-9031-9821ECDD6DF4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Top-Right (🔵 Blue):</a:t>
          </a:r>
          <a:endParaRPr lang="en-US" sz="2000" kern="1200"/>
        </a:p>
      </dsp:txBody>
      <dsp:txXfrm>
        <a:off x="0" y="531"/>
        <a:ext cx="10515600" cy="483363"/>
      </dsp:txXfrm>
    </dsp:sp>
    <dsp:sp modelId="{12FD028D-4C0F-45A0-A908-07D51477F6E5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6F332-5D5A-4EE1-BE8A-B1AB54C2BD9C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High PCA 1 (big spenders) + medium PCA 2.</a:t>
          </a:r>
          <a:endParaRPr lang="en-US" sz="2000" kern="1200"/>
        </a:p>
      </dsp:txBody>
      <dsp:txXfrm>
        <a:off x="0" y="483895"/>
        <a:ext cx="10515600" cy="483363"/>
      </dsp:txXfrm>
    </dsp:sp>
    <dsp:sp modelId="{E8389C01-B5D5-415E-83BE-A7FC105A017A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3292-3FCA-47C2-AB1E-C6265D181FF9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Example: People who buy tons of mid-range products (e.g., gym supplements monthly).</a:t>
          </a:r>
          <a:endParaRPr lang="en-US" sz="2000" kern="1200"/>
        </a:p>
      </dsp:txBody>
      <dsp:txXfrm>
        <a:off x="0" y="967259"/>
        <a:ext cx="10515600" cy="483363"/>
      </dsp:txXfrm>
    </dsp:sp>
    <dsp:sp modelId="{B2968CD9-A09A-4B9F-9665-76E6C3D07F51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1A499-33E2-4730-B1E7-25229C6FD49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Top-Left (🟢 Green):</a:t>
          </a:r>
          <a:endParaRPr lang="en-US" sz="2000" kern="1200"/>
        </a:p>
      </dsp:txBody>
      <dsp:txXfrm>
        <a:off x="0" y="1450623"/>
        <a:ext cx="10515600" cy="483363"/>
      </dsp:txXfrm>
    </dsp:sp>
    <dsp:sp modelId="{1C5BA994-2697-43D1-A00B-682AF5921F33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0DA43-7054-47EC-B317-4C968A0EC61B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Low PCA 1 (rare buyers) + high PCA 2 (expensive tastes).</a:t>
          </a:r>
          <a:endParaRPr lang="en-US" sz="2000" kern="1200"/>
        </a:p>
      </dsp:txBody>
      <dsp:txXfrm>
        <a:off x="0" y="1933987"/>
        <a:ext cx="10515600" cy="483363"/>
      </dsp:txXfrm>
    </dsp:sp>
    <dsp:sp modelId="{79054773-CA34-4C12-BF5D-D5ABD5251372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B0DD5-0157-455F-A935-68FB1B75FD87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Example: Someone who rarely shops but splurges on a designer bag.</a:t>
          </a:r>
          <a:endParaRPr lang="en-US" sz="2000" kern="1200"/>
        </a:p>
      </dsp:txBody>
      <dsp:txXfrm>
        <a:off x="0" y="2417350"/>
        <a:ext cx="10515600" cy="483363"/>
      </dsp:txXfrm>
    </dsp:sp>
    <dsp:sp modelId="{0C8231B5-7327-4F98-999C-36C361ED494B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3F5B-3A4B-421D-A60A-3E6995BBB5FE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Bottom (🟠 Orange):</a:t>
          </a:r>
          <a:endParaRPr lang="en-US" sz="2000" kern="1200"/>
        </a:p>
      </dsp:txBody>
      <dsp:txXfrm>
        <a:off x="0" y="2900714"/>
        <a:ext cx="10515600" cy="483363"/>
      </dsp:txXfrm>
    </dsp:sp>
    <dsp:sp modelId="{83F1706A-9BA2-48B7-B19A-E77A793CCB69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5B36B-AE4D-4B27-8CAC-EEB271271030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Low on both (cheap &amp; occasional buyers).</a:t>
          </a:r>
          <a:endParaRPr lang="en-US" sz="2000" kern="1200" dirty="0"/>
        </a:p>
      </dsp:txBody>
      <dsp:txXfrm>
        <a:off x="0" y="3384078"/>
        <a:ext cx="10515600" cy="483363"/>
      </dsp:txXfrm>
    </dsp:sp>
    <dsp:sp modelId="{44F574F2-FAE0-4873-8CA0-563D7EDD36A8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64D4D-958C-4997-A542-BE4363DAA2AD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Example: Discount shoppers who buy socks on sale once a year.</a:t>
          </a:r>
          <a:endParaRPr lang="en-US" sz="2000" kern="1200"/>
        </a:p>
      </dsp:txBody>
      <dsp:txXfrm>
        <a:off x="0" y="3867442"/>
        <a:ext cx="10515600" cy="483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F91C-699A-4DB6-9D36-D682CDBB29B4}">
      <dsp:nvSpPr>
        <dsp:cNvPr id="0" name=""/>
        <dsp:cNvSpPr/>
      </dsp:nvSpPr>
      <dsp:spPr>
        <a:xfrm>
          <a:off x="0" y="525"/>
          <a:ext cx="6714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C94F7-6536-4F19-B53B-CE9BD2718CEA}">
      <dsp:nvSpPr>
        <dsp:cNvPr id="0" name=""/>
        <dsp:cNvSpPr/>
      </dsp:nvSpPr>
      <dsp:spPr>
        <a:xfrm>
          <a:off x="0" y="525"/>
          <a:ext cx="6714744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PCA Plot: Shows "vibes" (PCA 1 = bulk buying, PCA 2 = price sensitivity).</a:t>
          </a:r>
          <a:endParaRPr lang="en-US" sz="2400" kern="1200"/>
        </a:p>
      </dsp:txBody>
      <dsp:txXfrm>
        <a:off x="0" y="525"/>
        <a:ext cx="6714744" cy="860482"/>
      </dsp:txXfrm>
    </dsp:sp>
    <dsp:sp modelId="{E39329A3-0745-45B1-90F6-1A2E6DD1AE30}">
      <dsp:nvSpPr>
        <dsp:cNvPr id="0" name=""/>
        <dsp:cNvSpPr/>
      </dsp:nvSpPr>
      <dsp:spPr>
        <a:xfrm>
          <a:off x="0" y="861008"/>
          <a:ext cx="671474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8DE82-1C06-445D-8F8A-50A70FCF9E88}">
      <dsp:nvSpPr>
        <dsp:cNvPr id="0" name=""/>
        <dsp:cNvSpPr/>
      </dsp:nvSpPr>
      <dsp:spPr>
        <a:xfrm>
          <a:off x="0" y="861008"/>
          <a:ext cx="6714744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UMAP Plot: Shows natural groupings that might be hidden in PCA.</a:t>
          </a:r>
          <a:endParaRPr lang="en-US" sz="2400" kern="1200"/>
        </a:p>
      </dsp:txBody>
      <dsp:txXfrm>
        <a:off x="0" y="861008"/>
        <a:ext cx="6714744" cy="860482"/>
      </dsp:txXfrm>
    </dsp:sp>
    <dsp:sp modelId="{5012C3B6-0F34-4B5E-B9AD-3045CC051103}">
      <dsp:nvSpPr>
        <dsp:cNvPr id="0" name=""/>
        <dsp:cNvSpPr/>
      </dsp:nvSpPr>
      <dsp:spPr>
        <a:xfrm>
          <a:off x="0" y="1721491"/>
          <a:ext cx="671474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DB4D4-97D7-4757-B5D7-22FE6F2D8D26}">
      <dsp:nvSpPr>
        <dsp:cNvPr id="0" name=""/>
        <dsp:cNvSpPr/>
      </dsp:nvSpPr>
      <dsp:spPr>
        <a:xfrm>
          <a:off x="0" y="1721491"/>
          <a:ext cx="6714744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/>
            <a:t>Your UMAP plot has:</a:t>
          </a:r>
          <a:endParaRPr lang="en-US" sz="2400" kern="1200"/>
        </a:p>
      </dsp:txBody>
      <dsp:txXfrm>
        <a:off x="0" y="1721491"/>
        <a:ext cx="6714744" cy="860482"/>
      </dsp:txXfrm>
    </dsp:sp>
    <dsp:sp modelId="{CC7CE910-78D4-440D-916F-651A9005C3D6}">
      <dsp:nvSpPr>
        <dsp:cNvPr id="0" name=""/>
        <dsp:cNvSpPr/>
      </dsp:nvSpPr>
      <dsp:spPr>
        <a:xfrm>
          <a:off x="0" y="2581973"/>
          <a:ext cx="671474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225F6-3CB7-43CE-931A-BD3E99EDBC42}">
      <dsp:nvSpPr>
        <dsp:cNvPr id="0" name=""/>
        <dsp:cNvSpPr/>
      </dsp:nvSpPr>
      <dsp:spPr>
        <a:xfrm>
          <a:off x="0" y="2581973"/>
          <a:ext cx="6714744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X-axis (UMAP 1): No strict meaning—just helps spread out clusters.</a:t>
          </a:r>
          <a:endParaRPr lang="en-US" sz="2400" kern="1200" dirty="0"/>
        </a:p>
      </dsp:txBody>
      <dsp:txXfrm>
        <a:off x="0" y="2581973"/>
        <a:ext cx="6714744" cy="860482"/>
      </dsp:txXfrm>
    </dsp:sp>
    <dsp:sp modelId="{210FCA58-E3B2-4425-BAB5-83FE5457B141}">
      <dsp:nvSpPr>
        <dsp:cNvPr id="0" name=""/>
        <dsp:cNvSpPr/>
      </dsp:nvSpPr>
      <dsp:spPr>
        <a:xfrm>
          <a:off x="0" y="3442456"/>
          <a:ext cx="671474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06F9B-C747-4F00-B803-4D950B2EAE40}">
      <dsp:nvSpPr>
        <dsp:cNvPr id="0" name=""/>
        <dsp:cNvSpPr/>
      </dsp:nvSpPr>
      <dsp:spPr>
        <a:xfrm>
          <a:off x="0" y="3442456"/>
          <a:ext cx="6714744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Y-axis (UMAP 2): Works with UMAP 1 to reveal hidden patterns.</a:t>
          </a:r>
          <a:endParaRPr lang="en-US" sz="2400" kern="1200" dirty="0"/>
        </a:p>
      </dsp:txBody>
      <dsp:txXfrm>
        <a:off x="0" y="3442456"/>
        <a:ext cx="6714744" cy="860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FFCE7-5D76-441F-A09D-849831681B7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C89DC-3E94-49C1-A2F3-63B59CACC5E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Better at finding clusters: If your PCA plot looks like a blob, UMAP might reveal clear groups.</a:t>
          </a:r>
          <a:endParaRPr lang="en-US" sz="3300" kern="1200"/>
        </a:p>
      </dsp:txBody>
      <dsp:txXfrm>
        <a:off x="696297" y="538547"/>
        <a:ext cx="4171627" cy="2590157"/>
      </dsp:txXfrm>
    </dsp:sp>
    <dsp:sp modelId="{052B6D3E-4FE1-4764-8509-B586A714C45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5C238-2956-4F45-89D2-972CAE35383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Handles non-linear patterns: PCA struggles with curves; UMAP doesn’t.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9381E-3D40-48CC-9A9D-58F7021BD9C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C9FC1-9D6B-4A5A-89C1-6CE674B0F99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UMAP doesn’t "mean" anything specific like PCA—it’s just a better way to visualize clusters. Use it to:</a:t>
          </a:r>
          <a:endParaRPr lang="en-US" sz="2000" kern="1200"/>
        </a:p>
      </dsp:txBody>
      <dsp:txXfrm>
        <a:off x="378614" y="886531"/>
        <a:ext cx="2810360" cy="1744948"/>
      </dsp:txXfrm>
    </dsp:sp>
    <dsp:sp modelId="{92BA19ED-549B-4EDB-B5D8-E8FF30247BA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5FC4E-4A24-47E5-8724-0EA643BE2C7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Spot hidden segments (e.g., small but profitable groups).</a:t>
          </a:r>
          <a:endParaRPr lang="en-US" sz="2000" kern="1200" dirty="0"/>
        </a:p>
      </dsp:txBody>
      <dsp:txXfrm>
        <a:off x="3946203" y="886531"/>
        <a:ext cx="2810360" cy="1744948"/>
      </dsp:txXfrm>
    </dsp:sp>
    <dsp:sp modelId="{AD362DD5-4B6C-42C3-8390-D039D7624FC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02409-F36F-4E35-B8A6-70988B833F2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Check if your K-means clusters make sense (if UMAP shows blobs, they’re real; if scattered, rethink your clusters).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B3AB-8575-BDB2-34F9-FD52955E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EFAC5-C602-0DFF-8046-221F53B6F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4523-419D-86DD-4BD6-4FC5C45D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A9EE-A1B9-8E29-D2F7-0139A194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70D6-8FC3-7965-60A4-CCECC7A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67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7155-02B0-03B3-EDD5-0F82C801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FB285-407F-E70C-C2BB-7515E7B6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494-EBE7-EA37-4C26-0AEE2A02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4F62-7D2D-620F-2429-9D3AFFBC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9026-F217-122D-7250-2D80EBE9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60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D7895-9EBA-AC8B-B901-3F832785E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C493-E744-C959-6CF6-679D28D5F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06E3-260F-BDB2-1A88-E5D31E52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0C04-1B5C-8D45-D6D8-8E769A2B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EB49-1D20-1A0B-011D-DCBB13E9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3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55EF-44E6-9395-8C94-9AA4E18E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F93-6707-D124-AADD-D3B9577C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E92E-356C-A38F-A75B-314E3E37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3C55-886E-13C3-5693-20E465D2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E7B1-BA81-705E-5158-82A95CF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98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A9C7-C7D6-02DE-C065-0AD1938D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7886-53F3-BB99-D2B1-202715A4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F391B-48EA-DC37-38B3-E07B4BDC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FEBE-027A-0E27-0D81-1A5ECF7F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D568-E9A9-1E37-BA78-ADEA6CEE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79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0EB-5A12-6DF3-6058-4912BCC3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EEC6-DA9D-1C1B-ADE9-BB787148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506CD-9D8D-BA72-7B12-9114EDD21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7497-0A9D-18A1-7A47-3BE9AD9A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35B9-1B88-3789-266D-80DEAE0C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C238-C3AA-CCBC-7378-647861D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9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FA0B-7895-E455-35F6-4D8A2F61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6AD3-0900-7CBF-89B6-5EDBD3A2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A313-7C48-D6C3-2217-D1F56803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63351-4140-13A8-594B-1B378EB7F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BD8F-37CD-3AE4-23A3-E28921F49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DC92-0865-A512-FFD0-E9049E05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0FAB0-A418-210E-D208-9D5765A0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FBDC-5748-A03C-CF73-C09EFE11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69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97C0-E883-A17A-29D5-43E56E29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F265-D975-CF4E-EBF9-68F21251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38A1-C9A6-375E-7068-5CA3222F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BABE0-4DBB-D2AF-412F-F0E0961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702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D3ABE-1250-D065-E8E1-1438904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FE919-A01F-4985-73D2-CF983BE6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C5AF-FB44-26DB-450D-520F8B6B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48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D377-8B57-EAB8-ACF6-61C521D5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1730-C3C4-39FD-0B23-0D50A8DE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9294-1E31-F68C-A4D7-D307F810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9281-1CEF-CE9F-47F8-4EA7FA8A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71DE6-D221-69FF-2B55-417F590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FD73-FB6A-FA4D-05B0-AECDACB4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1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B83-D155-E088-3F8A-EE6A5C40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2F1EA-79BA-7E98-1349-9CE8EF2E8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8465F-B815-65BE-DE82-37BB99C8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47A0-4E9B-68F5-CB05-8DBF8CB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143B0-F390-2FBB-8703-52C0141F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E5A1-C127-C7E9-9C11-1BD35ACA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55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25DC6-F9E0-9C9E-F1E7-DD5C232D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AF44-ADE4-F474-7CA8-7DD25FDD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8772-DFB1-E89F-CB74-B5E99685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64A7-E395-4766-8F1E-B3FAC385CC24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D121-CC5A-04E2-E18E-A46F8A9F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C257-946D-EF48-2CA0-AA4CD794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100B0-67CA-4514-A169-25A9042307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45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shlyn/online-retail-ii-uc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5143-3646-D0CD-B818-C48E26A6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C2C82-8313-3FA8-52E0-ABCEB106F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2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E216-FDB1-7905-4257-C84EE83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6"/>
            <a:ext cx="9738257" cy="1107126"/>
          </a:xfrm>
        </p:spPr>
        <p:txBody>
          <a:bodyPr anchor="t">
            <a:normAutofit/>
          </a:bodyPr>
          <a:lstStyle/>
          <a:p>
            <a:r>
              <a:rPr lang="en-ZA" sz="3200"/>
              <a:t>Quick Comparison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15DD3-A327-FD21-C7C7-009E0F77F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518271"/>
              </p:ext>
            </p:extLst>
          </p:nvPr>
        </p:nvGraphicFramePr>
        <p:xfrm>
          <a:off x="1253976" y="2448244"/>
          <a:ext cx="9684051" cy="35661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657376">
                  <a:extLst>
                    <a:ext uri="{9D8B030D-6E8A-4147-A177-3AD203B41FA5}">
                      <a16:colId xmlns:a16="http://schemas.microsoft.com/office/drawing/2014/main" val="2945280009"/>
                    </a:ext>
                  </a:extLst>
                </a:gridCol>
                <a:gridCol w="1650975">
                  <a:extLst>
                    <a:ext uri="{9D8B030D-6E8A-4147-A177-3AD203B41FA5}">
                      <a16:colId xmlns:a16="http://schemas.microsoft.com/office/drawing/2014/main" val="2898589576"/>
                    </a:ext>
                  </a:extLst>
                </a:gridCol>
                <a:gridCol w="1650975">
                  <a:extLst>
                    <a:ext uri="{9D8B030D-6E8A-4147-A177-3AD203B41FA5}">
                      <a16:colId xmlns:a16="http://schemas.microsoft.com/office/drawing/2014/main" val="3088700293"/>
                    </a:ext>
                  </a:extLst>
                </a:gridCol>
                <a:gridCol w="1664554">
                  <a:extLst>
                    <a:ext uri="{9D8B030D-6E8A-4147-A177-3AD203B41FA5}">
                      <a16:colId xmlns:a16="http://schemas.microsoft.com/office/drawing/2014/main" val="4120520444"/>
                    </a:ext>
                  </a:extLst>
                </a:gridCol>
                <a:gridCol w="1409196">
                  <a:extLst>
                    <a:ext uri="{9D8B030D-6E8A-4147-A177-3AD203B41FA5}">
                      <a16:colId xmlns:a16="http://schemas.microsoft.com/office/drawing/2014/main" val="428070391"/>
                    </a:ext>
                  </a:extLst>
                </a:gridCol>
                <a:gridCol w="1650975">
                  <a:extLst>
                    <a:ext uri="{9D8B030D-6E8A-4147-A177-3AD203B41FA5}">
                      <a16:colId xmlns:a16="http://schemas.microsoft.com/office/drawing/2014/main" val="3219074473"/>
                    </a:ext>
                  </a:extLst>
                </a:gridCol>
              </a:tblGrid>
              <a:tr h="637420">
                <a:tc>
                  <a:txBody>
                    <a:bodyPr/>
                    <a:lstStyle/>
                    <a:p>
                      <a:r>
                        <a:rPr lang="en-ZA" sz="1700"/>
                        <a:t>Technique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Type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Captures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Best Use Case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Speed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Interpretable Axes?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649341764"/>
                  </a:ext>
                </a:extLst>
              </a:tr>
              <a:tr h="637420">
                <a:tc>
                  <a:txBody>
                    <a:bodyPr/>
                    <a:lstStyle/>
                    <a:p>
                      <a:r>
                        <a:rPr lang="en-ZA" sz="1700" b="1"/>
                        <a:t>PCA</a:t>
                      </a:r>
                      <a:endParaRPr lang="en-ZA" sz="1700"/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Linear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Variance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Preprocessing, denoising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Fast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 Yes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593373300"/>
                  </a:ext>
                </a:extLst>
              </a:tr>
              <a:tr h="637420">
                <a:tc>
                  <a:txBody>
                    <a:bodyPr/>
                    <a:lstStyle/>
                    <a:p>
                      <a:r>
                        <a:rPr lang="en-ZA" sz="1700" b="1"/>
                        <a:t>ICA</a:t>
                      </a:r>
                      <a:endParaRPr lang="en-ZA" sz="1700"/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Linear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Independence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Signal separation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Fast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 Yes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2753956893"/>
                  </a:ext>
                </a:extLst>
              </a:tr>
              <a:tr h="637420">
                <a:tc>
                  <a:txBody>
                    <a:bodyPr/>
                    <a:lstStyle/>
                    <a:p>
                      <a:r>
                        <a:rPr lang="en-ZA" sz="1700" b="1"/>
                        <a:t>Autoencoders</a:t>
                      </a:r>
                      <a:endParaRPr lang="en-ZA" sz="1700"/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Nonlinear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Structure via NN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Complex data compression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Slow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 No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1903803105"/>
                  </a:ext>
                </a:extLst>
              </a:tr>
              <a:tr h="637420">
                <a:tc>
                  <a:txBody>
                    <a:bodyPr/>
                    <a:lstStyle/>
                    <a:p>
                      <a:r>
                        <a:rPr lang="en-ZA" sz="1700" b="1"/>
                        <a:t>UMAP</a:t>
                      </a:r>
                      <a:endParaRPr lang="en-ZA" sz="1700"/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Nonlinear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Local &amp; global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Visualization, clustering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Fast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 No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2557923911"/>
                  </a:ext>
                </a:extLst>
              </a:tr>
              <a:tr h="379007">
                <a:tc>
                  <a:txBody>
                    <a:bodyPr/>
                    <a:lstStyle/>
                    <a:p>
                      <a:r>
                        <a:rPr lang="en-ZA" sz="1700" b="1"/>
                        <a:t>t-SNE</a:t>
                      </a:r>
                      <a:endParaRPr lang="en-ZA" sz="1700"/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Nonlinear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Local only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Visualization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Slow</a:t>
                      </a:r>
                    </a:p>
                  </a:txBody>
                  <a:tcPr marL="86138" marR="86138" marT="43069" marB="43069" anchor="ctr"/>
                </a:tc>
                <a:tc>
                  <a:txBody>
                    <a:bodyPr/>
                    <a:lstStyle/>
                    <a:p>
                      <a:r>
                        <a:rPr lang="en-ZA" sz="1700"/>
                        <a:t> No</a:t>
                      </a:r>
                    </a:p>
                  </a:txBody>
                  <a:tcPr marL="86138" marR="86138" marT="43069" marB="43069" anchor="ctr"/>
                </a:tc>
                <a:extLst>
                  <a:ext uri="{0D108BD9-81ED-4DB2-BD59-A6C34878D82A}">
                    <a16:rowId xmlns:a16="http://schemas.microsoft.com/office/drawing/2014/main" val="41438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E98D-AF79-7EFC-8313-7CDD1FE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When Should You Use What?</a:t>
            </a:r>
            <a:endParaRPr lang="en-ZA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B5159E53-643F-11F1-AE49-AB0A9D5E1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98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AC64-A92B-3949-3C86-6670A6D8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Applying These in Real Life</a:t>
            </a:r>
            <a:endParaRPr lang="en-ZA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F6B3-7084-887B-5AD9-F6E28C05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2000"/>
              <a:t>Let’s say you’ve got a dataset of 10,000 customers with tons of behavior info. You could:</a:t>
            </a:r>
          </a:p>
          <a:p>
            <a:pPr>
              <a:buNone/>
            </a:pPr>
            <a:r>
              <a:rPr lang="en-GB" sz="2000" b="1"/>
              <a:t>Step 1: Use PCA/UMAP</a:t>
            </a:r>
          </a:p>
          <a:p>
            <a:pPr>
              <a:buNone/>
            </a:pPr>
            <a:r>
              <a:rPr lang="en-GB" sz="2000"/>
              <a:t>Shrink the data from 100 features to 2–5 features that still represent most of the information.</a:t>
            </a:r>
          </a:p>
          <a:p>
            <a:pPr>
              <a:buNone/>
            </a:pPr>
            <a:r>
              <a:rPr lang="en-GB" sz="2000" b="1"/>
              <a:t>Step 2: Cluster Them</a:t>
            </a:r>
          </a:p>
          <a:p>
            <a:pPr>
              <a:buNone/>
            </a:pPr>
            <a:r>
              <a:rPr lang="en-GB" sz="2000"/>
              <a:t>Use a clustering algorithm (like K-Means or DBSCAN) to find </a:t>
            </a:r>
            <a:r>
              <a:rPr lang="en-GB" sz="2000" b="1"/>
              <a:t>groups of similar people</a:t>
            </a:r>
            <a:r>
              <a:rPr lang="en-GB" sz="2000"/>
              <a:t>.</a:t>
            </a:r>
          </a:p>
          <a:p>
            <a:pPr>
              <a:buNone/>
            </a:pPr>
            <a:r>
              <a:rPr lang="en-GB" sz="2000" b="1"/>
              <a:t>Step 3: Visualize</a:t>
            </a:r>
          </a:p>
          <a:p>
            <a:r>
              <a:rPr lang="en-GB" sz="2000"/>
              <a:t>Use UMAP or t-SNE to </a:t>
            </a:r>
            <a:r>
              <a:rPr lang="en-GB" sz="2000" b="1"/>
              <a:t>plot those customers</a:t>
            </a:r>
            <a:r>
              <a:rPr lang="en-GB" sz="2000"/>
              <a:t> and see if any interesting groups pop out (e.g., loyal customers, bargain hunters).</a:t>
            </a:r>
          </a:p>
          <a:p>
            <a:pPr marL="0" indent="0">
              <a:buNone/>
            </a:pPr>
            <a:endParaRPr lang="en-ZA" sz="2000"/>
          </a:p>
        </p:txBody>
      </p:sp>
    </p:spTree>
    <p:extLst>
      <p:ext uri="{BB962C8B-B14F-4D97-AF65-F5344CB8AC3E}">
        <p14:creationId xmlns:p14="http://schemas.microsoft.com/office/powerpoint/2010/main" val="33296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D13E-4BBD-FC2E-4652-886D8388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Discover Customer Segments with Unsupervised Learning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4051-441B-93EB-39FC-BAA4F134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unsupervised learning to reduce dimensions, cluster, and visualize </a:t>
            </a:r>
            <a:r>
              <a:rPr lang="en-GB" b="1" dirty="0"/>
              <a:t>customer behaviour</a:t>
            </a:r>
            <a:r>
              <a:rPr lang="en-GB" dirty="0"/>
              <a:t> from a retail dataset.</a:t>
            </a:r>
            <a:endParaRPr lang="en-ZA" dirty="0"/>
          </a:p>
          <a:p>
            <a:r>
              <a:rPr lang="en-ZA" dirty="0"/>
              <a:t>Use this Kaggle dataset: </a:t>
            </a:r>
            <a:r>
              <a:rPr lang="en-ZA" dirty="0">
                <a:hlinkClick r:id="rId2"/>
              </a:rPr>
              <a:t>https://www.kaggle.com/datasets/mashlyn/online-retail-ii-uci</a:t>
            </a:r>
            <a:endParaRPr lang="en-ZA" dirty="0"/>
          </a:p>
          <a:p>
            <a:endParaRPr lang="en-ZA" dirty="0"/>
          </a:p>
          <a:p>
            <a:r>
              <a:rPr lang="en-ZA" dirty="0"/>
              <a:t>Use PCA/UMAP</a:t>
            </a:r>
          </a:p>
          <a:p>
            <a:r>
              <a:rPr lang="en-ZA" dirty="0"/>
              <a:t>Cluster Them</a:t>
            </a:r>
          </a:p>
          <a:p>
            <a:r>
              <a:rPr lang="en-ZA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1517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7AA87-5277-ABD8-2012-811406C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 dirty="0">
                <a:solidFill>
                  <a:schemeClr val="tx2"/>
                </a:solidFill>
              </a:rPr>
              <a:t>How to group customers</a:t>
            </a:r>
          </a:p>
        </p:txBody>
      </p:sp>
      <p:pic>
        <p:nvPicPr>
          <p:cNvPr id="7" name="Graphic 6" descr="Shopping basket">
            <a:extLst>
              <a:ext uri="{FF2B5EF4-FFF2-40B4-BE49-F238E27FC236}">
                <a16:creationId xmlns:a16="http://schemas.microsoft.com/office/drawing/2014/main" id="{AC4CE20C-251A-C848-DDD1-82CADF37E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9A57-F4CC-9FF2-46BB-2FF4AD97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How much they buy (TotalQuantity),</a:t>
            </a:r>
          </a:p>
          <a:p>
            <a:pPr marL="0" indent="0">
              <a:buNone/>
            </a:pPr>
            <a:endParaRPr lang="en-GB" sz="15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How often they order (NumOrders),</a:t>
            </a:r>
          </a:p>
          <a:p>
            <a:pPr marL="0" indent="0">
              <a:buNone/>
            </a:pPr>
            <a:endParaRPr lang="en-GB" sz="15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How expensive their usual purchases are (AvgUnitPrice),</a:t>
            </a:r>
          </a:p>
          <a:p>
            <a:pPr marL="0" indent="0">
              <a:buNone/>
            </a:pPr>
            <a:endParaRPr lang="en-GB" sz="15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How many different products they try (UniqueItems).</a:t>
            </a:r>
          </a:p>
          <a:p>
            <a:pPr marL="0" indent="0">
              <a:buNone/>
            </a:pPr>
            <a:endParaRPr lang="en-GB" sz="15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500">
                <a:solidFill>
                  <a:schemeClr val="tx2"/>
                </a:solidFill>
              </a:rPr>
              <a:t>But comparing 4 things at once is messy. PCA simplifies this by squishing all that info into just 2 dimensions (PCA 1 and PCA 2), like compressing a 4D video game into a 2D map.</a:t>
            </a:r>
            <a:endParaRPr lang="en-ZA" sz="15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403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36FED-50EA-8109-4E7E-F3CE7CDB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483816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What PCA 1 and PCA 2 Mean</a:t>
            </a:r>
            <a:endParaRPr lang="en-ZA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4B69-31A6-2695-957D-C61AAB70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PCA 1 (X-axis): The "main variable" of your customers.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If it’s high (+), they buy a lot and often (e.g., loyal bulk shoppers).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If it’s low (–), they buy rarely or little (e.g., one-time buyers).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PCA 2 (Y-axis): The "secondary variable."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If it’s high (+), they buy expensive stuff (e.g., luxury shoppers).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If it’s low (–), they buy cheap stuff (e.g., bargain hunters).</a:t>
            </a: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Your scatter plot shows these vibes as dots, coloured by 3 customer types (clusters).</a:t>
            </a:r>
            <a:endParaRPr lang="en-ZA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A3EC060-E0BA-E743-E6B1-6FE1E2165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3C2-C173-EF53-4E05-55452969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Clusters Might Be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03ABE-E452-6516-58C3-2E3B7D469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570178"/>
              </p:ext>
            </p:extLst>
          </p:nvPr>
        </p:nvGraphicFramePr>
        <p:xfrm>
          <a:off x="885092" y="187251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26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E9F5-3E42-FC8D-970D-ACD0B4B3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4F42-0D8C-2E7B-92FD-D333DE76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🔵 Blue cluster: Reward them! They’re your bread and butter.</a:t>
            </a:r>
          </a:p>
          <a:p>
            <a:endParaRPr lang="en-GB" dirty="0"/>
          </a:p>
          <a:p>
            <a:r>
              <a:rPr lang="en-GB" dirty="0"/>
              <a:t>🟢 Green cluster: Upsell premium products—they’ll pay for quality.</a:t>
            </a:r>
          </a:p>
          <a:p>
            <a:endParaRPr lang="en-GB" dirty="0"/>
          </a:p>
          <a:p>
            <a:r>
              <a:rPr lang="en-GB" dirty="0"/>
              <a:t>🟠 Orange cluster: Send discounts to get them buying more.</a:t>
            </a:r>
          </a:p>
          <a:p>
            <a:endParaRPr lang="en-GB" dirty="0"/>
          </a:p>
          <a:p>
            <a:r>
              <a:rPr lang="en-GB" dirty="0"/>
              <a:t>PCA just helped you see patterns in a simple 2D plot. The clusters? That’s your cheat sheet to who’s who in your customer base.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617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66684-E7EB-7223-053E-E2F5A6E6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What UMAP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D8A2-2851-1C9E-B1D8-E9112BB6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UMAP (Uniform Manifold Approximation and Projection) is like a magic lens that takes your messy, high-dimensional customer data and flattens it into a 2D map—while keeping similar customers close together and pushing dissimilar ones apart.</a:t>
            </a:r>
          </a:p>
          <a:p>
            <a:pPr marL="0" indent="0">
              <a:buNone/>
            </a:pPr>
            <a:endParaRPr lang="en-GB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PCA (what you saw earlier) uses </a:t>
            </a:r>
            <a:r>
              <a:rPr lang="en-GB" sz="1700" dirty="0" err="1">
                <a:solidFill>
                  <a:schemeClr val="tx2"/>
                </a:solidFill>
              </a:rPr>
              <a:t>mathy</a:t>
            </a:r>
            <a:r>
              <a:rPr lang="en-GB" sz="1700" dirty="0">
                <a:solidFill>
                  <a:schemeClr val="tx2"/>
                </a:solidFill>
              </a:rPr>
              <a:t> straight lines to simplify data.</a:t>
            </a:r>
          </a:p>
          <a:p>
            <a:pPr marL="0" indent="0">
              <a:buNone/>
            </a:pPr>
            <a:endParaRPr lang="en-GB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UMAP uses smart geometry to preserve local relationships (like friend groups in a social network).</a:t>
            </a:r>
            <a:endParaRPr lang="en-ZA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rawing Compass">
            <a:extLst>
              <a:ext uri="{FF2B5EF4-FFF2-40B4-BE49-F238E27FC236}">
                <a16:creationId xmlns:a16="http://schemas.microsoft.com/office/drawing/2014/main" id="{37C4FBAD-A8DE-EAB7-43A7-BAE05AE9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33703-6476-5D33-0FC7-63ACFCB3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GB" sz="4000"/>
              <a:t>UMAP vs. PCA in Your Plot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DD136-59AB-3BF3-0855-202C8921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2" r="18554" b="3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3D747-6B86-10A6-7A41-F9EA59BCF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98122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71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102AC-E37C-D54D-8648-130279E7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ZA" dirty="0"/>
              <a:t>Unsupervised Learning – What's That?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8C68F-5FD2-9BD8-06A8-3492856A7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488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7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199E1-B727-31A9-7D33-4232D03B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Why UMAP?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BE706C-0E6E-B338-8A2F-3B7F0776D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0576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00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AD2AA-104E-570C-3DFE-3490B5B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Key Takeaway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2C7F6-45C2-49DF-B151-3B0835DF5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9107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9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453C-E0B0-3C1A-4215-E4855CF0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Independent Component Analysis (ICA)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706B-CC04-7B9C-40F2-E75DB8CC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Imagine you're at a noisy party with multiple speakers—ICA separates each speaker's voice (independent signals) from the mixed recording (your data).</a:t>
            </a:r>
          </a:p>
          <a:p>
            <a:pPr marL="0" indent="0">
              <a:buNone/>
            </a:pPr>
            <a:endParaRPr lang="en-GB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PCA finds directions of max variance.</a:t>
            </a:r>
          </a:p>
          <a:p>
            <a:pPr marL="0" indent="0">
              <a:buNone/>
            </a:pPr>
            <a:endParaRPr lang="en-GB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UMAP finds local relationships.</a:t>
            </a:r>
          </a:p>
          <a:p>
            <a:pPr marL="0" indent="0">
              <a:buNone/>
            </a:pPr>
            <a:endParaRPr lang="en-GB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ICA finds "hidden voices" (independent underlying factors).</a:t>
            </a:r>
          </a:p>
          <a:p>
            <a:pPr marL="0" indent="0">
              <a:buNone/>
            </a:pPr>
            <a:endParaRPr lang="en-GB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When to Use ICA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When you suspect hidden, independent drivers in your data (e.g., customer habits, sensor signals).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tx2"/>
                </a:solidFill>
              </a:rPr>
              <a:t>Not for clustering—use it to extract features before clustering.</a:t>
            </a:r>
            <a:endParaRPr lang="en-ZA" sz="11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icrophone">
            <a:extLst>
              <a:ext uri="{FF2B5EF4-FFF2-40B4-BE49-F238E27FC236}">
                <a16:creationId xmlns:a16="http://schemas.microsoft.com/office/drawing/2014/main" id="{5DC304F6-A9D2-ABB4-57FA-3C8DDA55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4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3B598-89E8-8CEA-3A9E-16546F8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Interpreting ICA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85E9-30AE-33D9-1510-64AF93C0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ICA 1 &amp; ICA 2 Axes, unlike PCA, these don’t represent variance—they isolate independent </a:t>
            </a:r>
            <a:r>
              <a:rPr lang="en-GB" sz="1200" dirty="0" err="1">
                <a:solidFill>
                  <a:schemeClr val="tx2"/>
                </a:solidFill>
              </a:rPr>
              <a:t>behaviors</a:t>
            </a:r>
            <a:r>
              <a:rPr lang="en-GB" sz="12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ICA 1 might separate "budget shoppers" (–) vs. "luxury shoppers" (+).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ICA 2 might split "frequent buyers" (+) vs. "one-time shoppers" (–).</a:t>
            </a:r>
          </a:p>
          <a:p>
            <a:pPr marL="0" indent="0"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Clusters Overlay: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If clusters align with ICA axes, those </a:t>
            </a:r>
            <a:r>
              <a:rPr lang="en-GB" sz="1200" dirty="0" err="1">
                <a:solidFill>
                  <a:schemeClr val="tx2"/>
                </a:solidFill>
              </a:rPr>
              <a:t>behaviors</a:t>
            </a:r>
            <a:r>
              <a:rPr lang="en-GB" sz="1200" dirty="0">
                <a:solidFill>
                  <a:schemeClr val="tx2"/>
                </a:solidFill>
              </a:rPr>
              <a:t> define the group.</a:t>
            </a:r>
          </a:p>
          <a:p>
            <a:pPr marL="0" indent="0"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Loadings Table: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Check which original features contribute to each ICA component.</a:t>
            </a:r>
          </a:p>
          <a:p>
            <a:pPr marL="0" indent="0">
              <a:buNone/>
            </a:pPr>
            <a:endParaRPr lang="en-GB" sz="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Example: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tx2"/>
                </a:solidFill>
              </a:rPr>
              <a:t>If </a:t>
            </a:r>
            <a:r>
              <a:rPr lang="en-GB" sz="1200" dirty="0" err="1">
                <a:solidFill>
                  <a:schemeClr val="tx2"/>
                </a:solidFill>
              </a:rPr>
              <a:t>AvgUnitPrice</a:t>
            </a:r>
            <a:r>
              <a:rPr lang="en-GB" sz="1200" dirty="0">
                <a:solidFill>
                  <a:schemeClr val="tx2"/>
                </a:solidFill>
              </a:rPr>
              <a:t> has a high weight for ICA 1, price sensitivity is a key independent factor.</a:t>
            </a:r>
            <a:endParaRPr lang="en-ZA" sz="1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8FF20115-E778-C386-F06D-983F21E6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4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81FD4-5107-94A4-A990-2DFC15E8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 dirty="0">
                <a:solidFill>
                  <a:schemeClr val="tx2"/>
                </a:solidFill>
              </a:rPr>
              <a:t>Key Takeaway on 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6DED-D521-3661-4FB2-454C8312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1575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ICA reveals hidden influences (e.g., "discount hunting" vs. "brand loyalty").</a:t>
            </a:r>
          </a:p>
          <a:p>
            <a:pPr marL="0" indent="0">
              <a:buNone/>
            </a:pPr>
            <a:endParaRPr lang="en-ZA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Use it alongside PCA/UMAP:</a:t>
            </a:r>
          </a:p>
          <a:p>
            <a:pPr marL="0" indent="0">
              <a:buNone/>
            </a:pPr>
            <a:endParaRPr lang="en-ZA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PCA/UMAP → Visualize clusters.</a:t>
            </a:r>
          </a:p>
          <a:p>
            <a:pPr marL="0" indent="0">
              <a:buNone/>
            </a:pPr>
            <a:endParaRPr lang="en-ZA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ICA → Explain why clusters exist.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Onboarding">
            <a:extLst>
              <a:ext uri="{FF2B5EF4-FFF2-40B4-BE49-F238E27FC236}">
                <a16:creationId xmlns:a16="http://schemas.microsoft.com/office/drawing/2014/main" id="{D5EF45D2-EBB7-D876-E348-CC96E87A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957B-B338-F891-15F6-96018B76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4700-58C7-971D-73DA-ECE7FA25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it zooms in on local patterns and reveals hidden groups that other methods (like PCA or UMAP) might miss.</a:t>
            </a:r>
            <a:endParaRPr lang="en-ZA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Zoom In">
            <a:extLst>
              <a:ext uri="{FF2B5EF4-FFF2-40B4-BE49-F238E27FC236}">
                <a16:creationId xmlns:a16="http://schemas.microsoft.com/office/drawing/2014/main" id="{46705923-A7A8-9525-9E4C-3E730722A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6A05B-AE2B-FD49-0347-F36C97C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Interpreting t-SNE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4186-098E-7954-D097-510F7319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Axes (t-SNE 1/2):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No inherent meaning—unlike PCA, axes are abstract.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Focus on distances between points: Closer = more similar.</a:t>
            </a:r>
          </a:p>
          <a:p>
            <a:pPr marL="0" indent="0">
              <a:buNone/>
            </a:pPr>
            <a:endParaRPr lang="en-ZA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Clusters: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Tight, isolated blobs = strong natural groupings.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Overlapping clouds = less distinct segments.</a:t>
            </a:r>
          </a:p>
          <a:p>
            <a:pPr marL="0" indent="0">
              <a:buNone/>
            </a:pPr>
            <a:endParaRPr lang="en-ZA" sz="1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Key Parameters: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perplexity (default=30): Balances local/global patterns.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Increase (~50) for larger groups.</a:t>
            </a:r>
          </a:p>
          <a:p>
            <a:pPr marL="0" indent="0">
              <a:buNone/>
            </a:pPr>
            <a:r>
              <a:rPr lang="en-ZA" sz="1300" dirty="0">
                <a:solidFill>
                  <a:schemeClr val="tx2"/>
                </a:solidFill>
              </a:rPr>
              <a:t>Decrease (~10) for finer sub-groups.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2B925462-BEAA-C109-AEAA-82D4FFB6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8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0022-8D97-8B3A-57E3-91CA48ED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7BF2-4CD1-AEB7-820D-61E18869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Autoencoders are like a data compression wizard—they learn to squeeze your customer data into a compact code (latent space) and then rebuild it, focusing on the most important patterns.</a:t>
            </a:r>
          </a:p>
          <a:p>
            <a:pPr marL="0" indent="0">
              <a:buNone/>
            </a:pPr>
            <a:endParaRPr lang="en-GB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PCA/ICA: Simple math tricks for reduction.</a:t>
            </a:r>
          </a:p>
          <a:p>
            <a:pPr marL="0" indent="0">
              <a:buNone/>
            </a:pPr>
            <a:endParaRPr lang="en-GB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UMAP/t-SNE: Focus on visualization.</a:t>
            </a:r>
          </a:p>
          <a:p>
            <a:pPr marL="0" indent="0">
              <a:buNone/>
            </a:pPr>
            <a:endParaRPr lang="en-GB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700" dirty="0">
                <a:solidFill>
                  <a:schemeClr val="tx2"/>
                </a:solidFill>
              </a:rPr>
              <a:t>Autoencoders: Deep learning method to learn the best compression (great for complex data).</a:t>
            </a:r>
            <a:endParaRPr lang="en-ZA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781C3E4-03A3-89F1-7ED2-1860036AA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5E42D-08A4-42BD-B495-68E52E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When to Use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9809-FB35-B4E6-CE2E-E99BEC02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Non-linear patterns (where PCA fails).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Feature extraction before clustering/classification.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Anomaly detection (weird data = bad reconstruction).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Overkill for small, simple datasets.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E4B1C12C-D982-05F4-EE03-F550B56B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7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79F8-D396-E94C-204E-7B4C185B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300">
                <a:solidFill>
                  <a:schemeClr val="tx2"/>
                </a:solidFill>
              </a:rPr>
              <a:t>Interpreting the Latent Space</a:t>
            </a:r>
            <a:br>
              <a:rPr lang="en-ZA" sz="3300">
                <a:solidFill>
                  <a:schemeClr val="tx2"/>
                </a:solidFill>
              </a:rPr>
            </a:br>
            <a:endParaRPr lang="en-ZA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3629-273C-0C43-FCF7-28951ABC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Latent space is a hidden, compressed version of your data where only the most important patterns survive. 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Axes (Latent 1/2):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Learned by the model to minimize reconstruction error.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Unlike PCA, they might correspond to abstract concepts (e.g., "risk appetite", "brand loyalty").</a:t>
            </a:r>
          </a:p>
          <a:p>
            <a:pPr marL="0" indent="0">
              <a:buNone/>
            </a:pPr>
            <a:endParaRPr lang="en-ZA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Clusters: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Tight groups = customers with similar hidden </a:t>
            </a:r>
            <a:r>
              <a:rPr lang="en-ZA" sz="1400" dirty="0" err="1">
                <a:solidFill>
                  <a:schemeClr val="tx2"/>
                </a:solidFill>
              </a:rPr>
              <a:t>behaviors</a:t>
            </a:r>
            <a:r>
              <a:rPr lang="en-ZA" sz="14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Outliers = anomalies (e.g., fraudsters or ultra-loyal customers).</a:t>
            </a:r>
          </a:p>
          <a:p>
            <a:pPr marL="0" indent="0">
              <a:buNone/>
            </a:pPr>
            <a:endParaRPr lang="en-ZA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Reconstruction Error:</a:t>
            </a:r>
          </a:p>
          <a:p>
            <a:pPr marL="0" indent="0">
              <a:buNone/>
            </a:pPr>
            <a:r>
              <a:rPr lang="en-ZA" sz="1400" dirty="0">
                <a:solidFill>
                  <a:schemeClr val="tx2"/>
                </a:solidFill>
              </a:rPr>
              <a:t>High error? The autoencoder couldn’t "understand" those customers—worth investigating!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FFE18472-1BE0-A421-F961-7B34F8ED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fferent cups of coffee on white background">
            <a:extLst>
              <a:ext uri="{FF2B5EF4-FFF2-40B4-BE49-F238E27FC236}">
                <a16:creationId xmlns:a16="http://schemas.microsoft.com/office/drawing/2014/main" id="{55B46183-94B0-4B98-8325-87386D9B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30" r="19172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F62DE-B963-5BB6-328A-2FA320DA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ZA" sz="4000" dirty="0"/>
              <a:t>What’s the Goal Here?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8C2059-FED1-5756-4490-E7D130BB2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0196" y="2174789"/>
            <a:ext cx="6781803" cy="46832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Imagine you’ve got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huge spreadsheet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 of data. Like: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1,000 people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person has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300 pieces of 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(height, weight, age, favorite songs, how often they buy coffee,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Now imagine you want to: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 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(like people who are similar),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this data (but you can’t "see" 300 dimensions),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Make it faster and easier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analyze.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That’s where these topics come in: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Dimensionality Reduction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Shrink the data size while keeping the important info.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Find the most useful signals (like filters for useful info).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Manifold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Uncover hidden structures in your data (like “the vibe” of the data that’s hard to see).</a:t>
            </a:r>
          </a:p>
        </p:txBody>
      </p:sp>
    </p:spTree>
    <p:extLst>
      <p:ext uri="{BB962C8B-B14F-4D97-AF65-F5344CB8AC3E}">
        <p14:creationId xmlns:p14="http://schemas.microsoft.com/office/powerpoint/2010/main" val="33561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59B0-87E9-BB32-BC0D-88366278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The Key Algorithms You Should Know</a:t>
            </a:r>
            <a:endParaRPr lang="en-ZA">
              <a:solidFill>
                <a:srgbClr val="FFFFFF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EA8AEC-D1F5-CC1A-A71C-7E66B455B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809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91202-99DF-B3AA-DF04-A550F772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ZA" sz="4000" dirty="0"/>
              <a:t>PCA (Principal Component Analysis)</a:t>
            </a:r>
          </a:p>
        </p:txBody>
      </p:sp>
      <p:pic>
        <p:nvPicPr>
          <p:cNvPr id="8" name="Graphic 7" descr="Image">
            <a:extLst>
              <a:ext uri="{FF2B5EF4-FFF2-40B4-BE49-F238E27FC236}">
                <a16:creationId xmlns:a16="http://schemas.microsoft.com/office/drawing/2014/main" id="{162CFA74-583B-D12B-A84C-2CC90007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12A4069-AFB4-CC8F-9559-32E88A1C3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Like: Taking a selfie and keeping only the parts with the best lighting and angles.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finds the directions in your data that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 the most variation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Great when your data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linearly related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(like straight-line patterns).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to simplify data before feeding it into other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 You’ve got 100 questions on a survey—PCA might reduce it to 2-3 core "themes" like "social life" and "academic stress".</a:t>
            </a:r>
          </a:p>
        </p:txBody>
      </p:sp>
      <p:pic>
        <p:nvPicPr>
          <p:cNvPr id="10" name="Graphic 9" descr="Image">
            <a:extLst>
              <a:ext uri="{FF2B5EF4-FFF2-40B4-BE49-F238E27FC236}">
                <a16:creationId xmlns:a16="http://schemas.microsoft.com/office/drawing/2014/main" id="{A5CAF12E-5156-495A-8497-A5CC8C4E7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9229F-3C3C-FC8D-BFE5-97C1704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GB" sz="4000" dirty="0"/>
              <a:t>t-SNE (t-distributed Stochastic </a:t>
            </a:r>
            <a:r>
              <a:rPr lang="en-GB" sz="4000" dirty="0" err="1"/>
              <a:t>Neighbor</a:t>
            </a:r>
            <a:r>
              <a:rPr lang="en-GB" sz="4000" dirty="0"/>
              <a:t> Embedding)</a:t>
            </a:r>
            <a:endParaRPr lang="en-ZA" sz="4000" dirty="0"/>
          </a:p>
        </p:txBody>
      </p:sp>
      <p:pic>
        <p:nvPicPr>
          <p:cNvPr id="8" name="Graphic 7" descr="Subtitles">
            <a:extLst>
              <a:ext uri="{FF2B5EF4-FFF2-40B4-BE49-F238E27FC236}">
                <a16:creationId xmlns:a16="http://schemas.microsoft.com/office/drawing/2014/main" id="{91AEE379-4440-A0A7-E156-032617B7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B3942B9-0428-24AD-B6DB-DA022315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Like: Grouping your Spotify songs by vibe, without caring about the genre.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It’s amazing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high-dimensional data in 2D or 3D.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Keeps similar stuff together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but loses the big-picture structure.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Slow and not great for huge datasets or real-time stuff.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for plotting cool visuals of things like hand-written digits, word meanings, etc.</a:t>
            </a:r>
          </a:p>
        </p:txBody>
      </p:sp>
      <p:pic>
        <p:nvPicPr>
          <p:cNvPr id="10" name="Graphic 9" descr="Subtitles">
            <a:extLst>
              <a:ext uri="{FF2B5EF4-FFF2-40B4-BE49-F238E27FC236}">
                <a16:creationId xmlns:a16="http://schemas.microsoft.com/office/drawing/2014/main" id="{29B70CC3-64AE-4816-91B6-BA906452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AD879-3E43-FC7E-EAAC-BA83BE91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GB" sz="4000" dirty="0"/>
              <a:t>UMAP (Uniform Manifold Approximation and Projection)</a:t>
            </a:r>
            <a:endParaRPr lang="en-ZA" sz="4000" dirty="0"/>
          </a:p>
        </p:txBody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196AB68-9BB4-BBA8-F8C0-238607A7E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35D0D9F-959C-FD72-A50A-4AD83DAF6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Like: A faster, more flexible t-SNE.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Also great for visuals,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keeps both small patterns AND big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and scalable, so it’s often better for large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 t-SNE ,but UMAP is better structured.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C6F313B0-88F2-4F95-9896-1002B7C1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DC90B-8932-08DB-0A02-051A67E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ZA" sz="4000" dirty="0"/>
              <a:t>Autoencoders</a:t>
            </a:r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0B279498-CE6D-DE1F-A964-B30CD9A3C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4F0315-96D8-73AA-4C74-CDAC2BB5E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Like: A smart photocopier that learns how to compress and recreate your documents.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It’s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neural network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learns to shrink your data (encode) and rebuild it (decode).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Good for denoising images or learning deep patterns.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Needs more setup but very powerful.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Think of it like teaching an AI to understand your data’s “essence.”</a:t>
            </a:r>
          </a:p>
        </p:txBody>
      </p:sp>
      <p:pic>
        <p:nvPicPr>
          <p:cNvPr id="10" name="Graphic 9" descr="Brain">
            <a:extLst>
              <a:ext uri="{FF2B5EF4-FFF2-40B4-BE49-F238E27FC236}">
                <a16:creationId xmlns:a16="http://schemas.microsoft.com/office/drawing/2014/main" id="{2ABC2DB0-B035-4903-8E34-CB0B11FB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C29EE-7FF8-0ED9-AE7F-68A86172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F34145-1AEF-A85A-46DB-9CB73D08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A4529-DB0B-4B75-7472-8B2BAC33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ZA" sz="4000" dirty="0"/>
              <a:t>ICA (Independent Component Analysis)</a:t>
            </a:r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D2788EA0-78BE-CBB2-F777-0A3ED6CD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pic>
        <p:nvPicPr>
          <p:cNvPr id="10" name="Graphic 9" descr="Brain">
            <a:extLst>
              <a:ext uri="{FF2B5EF4-FFF2-40B4-BE49-F238E27FC236}">
                <a16:creationId xmlns:a16="http://schemas.microsoft.com/office/drawing/2014/main" id="{0BDCD9DA-6C31-C695-0653-D43CFC03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EFA0358-BE3E-46F7-6266-001C49997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575" y="4500473"/>
            <a:ext cx="88056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Like: Separating instruments from a song.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pulls apart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signals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a mixed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common, but cool in special cases like brain wave signals or audio separation.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🎧It’s basically "find the hidden, independent sources of the mess."</a:t>
            </a:r>
          </a:p>
        </p:txBody>
      </p:sp>
    </p:spTree>
    <p:extLst>
      <p:ext uri="{BB962C8B-B14F-4D97-AF65-F5344CB8AC3E}">
        <p14:creationId xmlns:p14="http://schemas.microsoft.com/office/powerpoint/2010/main" val="356455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2263</Words>
  <Application>Microsoft Office PowerPoint</Application>
  <PresentationFormat>Widescreen</PresentationFormat>
  <Paragraphs>268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Office Theme</vt:lpstr>
      <vt:lpstr>Dimensionality Reduction</vt:lpstr>
      <vt:lpstr>Unsupervised Learning – What's That?</vt:lpstr>
      <vt:lpstr>What’s the Goal Here?</vt:lpstr>
      <vt:lpstr>The Key Algorithms You Should Know</vt:lpstr>
      <vt:lpstr>PCA (Principal Component Analysis)</vt:lpstr>
      <vt:lpstr>t-SNE (t-distributed Stochastic Neighbor Embedding)</vt:lpstr>
      <vt:lpstr>UMAP (Uniform Manifold Approximation and Projection)</vt:lpstr>
      <vt:lpstr>Autoencoders</vt:lpstr>
      <vt:lpstr>ICA (Independent Component Analysis)</vt:lpstr>
      <vt:lpstr>Quick Comparison Table</vt:lpstr>
      <vt:lpstr>When Should You Use What?</vt:lpstr>
      <vt:lpstr>Applying These in Real Life</vt:lpstr>
      <vt:lpstr>Activity: Discover Customer Segments with Unsupervised Learning</vt:lpstr>
      <vt:lpstr>How to group customers</vt:lpstr>
      <vt:lpstr>What PCA 1 and PCA 2 Mean</vt:lpstr>
      <vt:lpstr>What the Clusters Might Be</vt:lpstr>
      <vt:lpstr>Why This Matters</vt:lpstr>
      <vt:lpstr>What UMAP Does</vt:lpstr>
      <vt:lpstr>UMAP vs. PCA in Your Plot</vt:lpstr>
      <vt:lpstr>Why UMAP?</vt:lpstr>
      <vt:lpstr>Key Takeaway</vt:lpstr>
      <vt:lpstr>Independent Component Analysis (ICA)</vt:lpstr>
      <vt:lpstr>Interpreting ICA Results</vt:lpstr>
      <vt:lpstr>Key Takeaway on ICA</vt:lpstr>
      <vt:lpstr>t-SNE</vt:lpstr>
      <vt:lpstr>Interpreting t-SNE Results</vt:lpstr>
      <vt:lpstr>Autoencoders</vt:lpstr>
      <vt:lpstr>When to Use Autoencoders</vt:lpstr>
      <vt:lpstr>Interpreting the Latent Space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Paruk</dc:creator>
  <cp:lastModifiedBy>Yusuf Paruk</cp:lastModifiedBy>
  <cp:revision>1</cp:revision>
  <dcterms:created xsi:type="dcterms:W3CDTF">2025-04-11T11:52:17Z</dcterms:created>
  <dcterms:modified xsi:type="dcterms:W3CDTF">2025-04-11T16:14:25Z</dcterms:modified>
</cp:coreProperties>
</file>